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ed61ae0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ed61ae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ed61ae0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ed61ae0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ed61ae0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ed61ae0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ed61ae0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ed61ae0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ed61ae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ed61ae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Raisin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Group digital_invention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your WebCMS3 due dates in one place.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it for?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typical UNSW student enrolled in courses that use WebCMS3 (you)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With trimesters...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Courses are accelerated &amp; due dates arrive surprisingly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already have enough commitments to manage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outlines can be dense and confusing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 - Raisin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Automatically extracts all due dates from WebCMS3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Assignments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Project milestones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Fast and simple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 to the calendar service of your choice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Google Calendar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Apple Calendar (iCal)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Raisin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Stack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Back-end: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&amp; its many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Front-end: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Jinja2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Materialize CSS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Architecture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Client-server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Back-end basically does: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Gets course outlines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Extracts due dates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Send data to calendar API</a:t>
            </a:r>
            <a:endParaRPr sz="18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925" y="1465800"/>
            <a:ext cx="5805126" cy="263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