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40"/>
  </p:notesMasterIdLst>
  <p:sldIdLst>
    <p:sldId id="256" r:id="rId5"/>
    <p:sldId id="258" r:id="rId6"/>
    <p:sldId id="257" r:id="rId7"/>
    <p:sldId id="279" r:id="rId8"/>
    <p:sldId id="280" r:id="rId9"/>
    <p:sldId id="281" r:id="rId10"/>
    <p:sldId id="282" r:id="rId11"/>
    <p:sldId id="283" r:id="rId12"/>
    <p:sldId id="264" r:id="rId13"/>
    <p:sldId id="298" r:id="rId14"/>
    <p:sldId id="265" r:id="rId15"/>
    <p:sldId id="286" r:id="rId16"/>
    <p:sldId id="287" r:id="rId17"/>
    <p:sldId id="289" r:id="rId18"/>
    <p:sldId id="288" r:id="rId19"/>
    <p:sldId id="304" r:id="rId20"/>
    <p:sldId id="295" r:id="rId21"/>
    <p:sldId id="296" r:id="rId22"/>
    <p:sldId id="297" r:id="rId23"/>
    <p:sldId id="267" r:id="rId24"/>
    <p:sldId id="268" r:id="rId25"/>
    <p:sldId id="269" r:id="rId26"/>
    <p:sldId id="284" r:id="rId27"/>
    <p:sldId id="285" r:id="rId28"/>
    <p:sldId id="299" r:id="rId29"/>
    <p:sldId id="270" r:id="rId30"/>
    <p:sldId id="303" r:id="rId31"/>
    <p:sldId id="278" r:id="rId32"/>
    <p:sldId id="271" r:id="rId33"/>
    <p:sldId id="300" r:id="rId34"/>
    <p:sldId id="301" r:id="rId35"/>
    <p:sldId id="302" r:id="rId36"/>
    <p:sldId id="272" r:id="rId37"/>
    <p:sldId id="273" r:id="rId38"/>
    <p:sldId id="27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gert, Christopher" initials="HC" lastIdx="3" clrIdx="0">
    <p:extLst>
      <p:ext uri="{19B8F6BF-5375-455C-9EA6-DF929625EA0E}">
        <p15:presenceInfo xmlns:p15="http://schemas.microsoft.com/office/powerpoint/2012/main" userId="S::christopher.hergert@unt.edu::a6770753-4e16-4c14-8501-00027d0dcf4e" providerId="AD"/>
      </p:ext>
    </p:extLst>
  </p:cmAuthor>
  <p:cmAuthor id="2" name="Hergert, Christopher" initials="HC [2]" lastIdx="1" clrIdx="1">
    <p:extLst>
      <p:ext uri="{19B8F6BF-5375-455C-9EA6-DF929625EA0E}">
        <p15:presenceInfo xmlns:p15="http://schemas.microsoft.com/office/powerpoint/2012/main" userId="S-1-5-21-3676313182-2055043702-2189418671-504970" providerId="AD"/>
      </p:ext>
    </p:extLst>
  </p:cmAuthor>
  <p:cmAuthor id="3" name="Karen Harker" initials="KH" lastIdx="9" clrIdx="2">
    <p:extLst>
      <p:ext uri="{19B8F6BF-5375-455C-9EA6-DF929625EA0E}">
        <p15:presenceInfo xmlns:p15="http://schemas.microsoft.com/office/powerpoint/2012/main" userId="Karen Har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C80C1-CAA9-4222-A4DA-E1E7E6FD9DCB}" v="107" dt="2019-07-27T20:44:19.711"/>
    <p1510:client id="{761E336E-093E-7379-128B-A9CDA71ECC5C}" v="1" dt="2019-08-01T15:47:24.100"/>
    <p1510:client id="{DF5AC71F-83F5-92CF-8A9E-4DDD652FAB8E}" v="1" dt="2019-07-31T22:18:03.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093" autoAdjust="0"/>
  </p:normalViewPr>
  <p:slideViewPr>
    <p:cSldViewPr snapToGrid="0">
      <p:cViewPr varScale="1">
        <p:scale>
          <a:sx n="83" d="100"/>
          <a:sy n="83"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gert, Christopher" userId="S::christopher.hergert@unt.edu::a6770753-4e16-4c14-8501-00027d0dcf4e" providerId="AD" clId="Web-{EC87416E-EE59-7D86-A417-345BE04626AA}"/>
    <pc:docChg chg="addSld delSld modSld">
      <pc:chgData name="Hergert, Christopher" userId="S::christopher.hergert@unt.edu::a6770753-4e16-4c14-8501-00027d0dcf4e" providerId="AD" clId="Web-{EC87416E-EE59-7D86-A417-345BE04626AA}" dt="2019-07-25T22:21:00.652" v="925" actId="20577"/>
      <pc:docMkLst>
        <pc:docMk/>
      </pc:docMkLst>
      <pc:sldChg chg="addSp delSp modSp mod modShow">
        <pc:chgData name="Hergert, Christopher" userId="S::christopher.hergert@unt.edu::a6770753-4e16-4c14-8501-00027d0dcf4e" providerId="AD" clId="Web-{EC87416E-EE59-7D86-A417-345BE04626AA}" dt="2019-07-25T21:55:34.981" v="230" actId="14100"/>
        <pc:sldMkLst>
          <pc:docMk/>
          <pc:sldMk cId="3683235983" sldId="265"/>
        </pc:sldMkLst>
        <pc:spChg chg="mod">
          <ac:chgData name="Hergert, Christopher" userId="S::christopher.hergert@unt.edu::a6770753-4e16-4c14-8501-00027d0dcf4e" providerId="AD" clId="Web-{EC87416E-EE59-7D86-A417-345BE04626AA}" dt="2019-07-25T20:45:08.356" v="27" actId="20577"/>
          <ac:spMkLst>
            <pc:docMk/>
            <pc:sldMk cId="3683235983" sldId="265"/>
            <ac:spMk id="2" creationId="{00000000-0000-0000-0000-000000000000}"/>
          </ac:spMkLst>
        </pc:spChg>
        <pc:spChg chg="mod">
          <ac:chgData name="Hergert, Christopher" userId="S::christopher.hergert@unt.edu::a6770753-4e16-4c14-8501-00027d0dcf4e" providerId="AD" clId="Web-{EC87416E-EE59-7D86-A417-345BE04626AA}" dt="2019-07-25T21:55:26.215" v="226" actId="20577"/>
          <ac:spMkLst>
            <pc:docMk/>
            <pc:sldMk cId="3683235983" sldId="265"/>
            <ac:spMk id="3" creationId="{00000000-0000-0000-0000-000000000000}"/>
          </ac:spMkLst>
        </pc:spChg>
        <pc:spChg chg="add mod">
          <ac:chgData name="Hergert, Christopher" userId="S::christopher.hergert@unt.edu::a6770753-4e16-4c14-8501-00027d0dcf4e" providerId="AD" clId="Web-{EC87416E-EE59-7D86-A417-345BE04626AA}" dt="2019-07-25T21:51:21.756" v="187"/>
          <ac:spMkLst>
            <pc:docMk/>
            <pc:sldMk cId="3683235983" sldId="265"/>
            <ac:spMk id="6" creationId="{D9205CE8-5938-4D18-8600-2109E862560E}"/>
          </ac:spMkLst>
        </pc:spChg>
        <pc:picChg chg="add mod">
          <ac:chgData name="Hergert, Christopher" userId="S::christopher.hergert@unt.edu::a6770753-4e16-4c14-8501-00027d0dcf4e" providerId="AD" clId="Web-{EC87416E-EE59-7D86-A417-345BE04626AA}" dt="2019-07-25T21:55:34.981" v="230" actId="14100"/>
          <ac:picMkLst>
            <pc:docMk/>
            <pc:sldMk cId="3683235983" sldId="265"/>
            <ac:picMk id="4" creationId="{05C55CD5-03F1-495D-BC22-1BF638E2E2BF}"/>
          </ac:picMkLst>
        </pc:picChg>
        <pc:picChg chg="add del mod">
          <ac:chgData name="Hergert, Christopher" userId="S::christopher.hergert@unt.edu::a6770753-4e16-4c14-8501-00027d0dcf4e" providerId="AD" clId="Web-{EC87416E-EE59-7D86-A417-345BE04626AA}" dt="2019-07-25T20:55:38.117" v="173"/>
          <ac:picMkLst>
            <pc:docMk/>
            <pc:sldMk cId="3683235983" sldId="265"/>
            <ac:picMk id="4" creationId="{26F2DEE3-DAA5-4C89-9CF1-123263894DD9}"/>
          </ac:picMkLst>
        </pc:picChg>
        <pc:picChg chg="add del mod">
          <ac:chgData name="Hergert, Christopher" userId="S::christopher.hergert@unt.edu::a6770753-4e16-4c14-8501-00027d0dcf4e" providerId="AD" clId="Web-{EC87416E-EE59-7D86-A417-345BE04626AA}" dt="2019-07-25T20:55:43.867" v="175"/>
          <ac:picMkLst>
            <pc:docMk/>
            <pc:sldMk cId="3683235983" sldId="265"/>
            <ac:picMk id="6" creationId="{8EED6D8A-9ED4-4F5E-93B3-11393C8D0DC0}"/>
          </ac:picMkLst>
        </pc:picChg>
      </pc:sldChg>
      <pc:sldChg chg="modSp mod modShow">
        <pc:chgData name="Hergert, Christopher" userId="S::christopher.hergert@unt.edu::a6770753-4e16-4c14-8501-00027d0dcf4e" providerId="AD" clId="Web-{EC87416E-EE59-7D86-A417-345BE04626AA}" dt="2019-07-25T20:53:04.835" v="149"/>
        <pc:sldMkLst>
          <pc:docMk/>
          <pc:sldMk cId="4149382832" sldId="266"/>
        </pc:sldMkLst>
        <pc:spChg chg="mod">
          <ac:chgData name="Hergert, Christopher" userId="S::christopher.hergert@unt.edu::a6770753-4e16-4c14-8501-00027d0dcf4e" providerId="AD" clId="Web-{EC87416E-EE59-7D86-A417-345BE04626AA}" dt="2019-07-25T20:53:00.538" v="146" actId="20577"/>
          <ac:spMkLst>
            <pc:docMk/>
            <pc:sldMk cId="4149382832" sldId="266"/>
            <ac:spMk id="3" creationId="{00000000-0000-0000-0000-000000000000}"/>
          </ac:spMkLst>
        </pc:spChg>
      </pc:sldChg>
      <pc:sldChg chg="addSp delSp modSp add mod replId addAnim modAnim modShow addCm delCm">
        <pc:chgData name="Hergert, Christopher" userId="S::christopher.hergert@unt.edu::a6770753-4e16-4c14-8501-00027d0dcf4e" providerId="AD" clId="Web-{EC87416E-EE59-7D86-A417-345BE04626AA}" dt="2019-07-25T22:09:44.380" v="631"/>
        <pc:sldMkLst>
          <pc:docMk/>
          <pc:sldMk cId="166992402" sldId="286"/>
        </pc:sldMkLst>
        <pc:spChg chg="mod">
          <ac:chgData name="Hergert, Christopher" userId="S::christopher.hergert@unt.edu::a6770753-4e16-4c14-8501-00027d0dcf4e" providerId="AD" clId="Web-{EC87416E-EE59-7D86-A417-345BE04626AA}" dt="2019-07-25T20:45:44.278" v="64" actId="20577"/>
          <ac:spMkLst>
            <pc:docMk/>
            <pc:sldMk cId="166992402" sldId="286"/>
            <ac:spMk id="2" creationId="{00000000-0000-0000-0000-000000000000}"/>
          </ac:spMkLst>
        </pc:spChg>
        <pc:spChg chg="del mod">
          <ac:chgData name="Hergert, Christopher" userId="S::christopher.hergert@unt.edu::a6770753-4e16-4c14-8501-00027d0dcf4e" providerId="AD" clId="Web-{EC87416E-EE59-7D86-A417-345BE04626AA}" dt="2019-07-25T21:57:03.106" v="232"/>
          <ac:spMkLst>
            <pc:docMk/>
            <pc:sldMk cId="166992402" sldId="286"/>
            <ac:spMk id="3" creationId="{00000000-0000-0000-0000-000000000000}"/>
          </ac:spMkLst>
        </pc:spChg>
        <pc:spChg chg="add del mod">
          <ac:chgData name="Hergert, Christopher" userId="S::christopher.hergert@unt.edu::a6770753-4e16-4c14-8501-00027d0dcf4e" providerId="AD" clId="Web-{EC87416E-EE59-7D86-A417-345BE04626AA}" dt="2019-07-25T22:06:41.863" v="518"/>
          <ac:spMkLst>
            <pc:docMk/>
            <pc:sldMk cId="166992402" sldId="286"/>
            <ac:spMk id="6" creationId="{8DA1F111-1585-4913-8F56-AC27716D61EF}"/>
          </ac:spMkLst>
        </pc:spChg>
        <pc:spChg chg="add del mod">
          <ac:chgData name="Hergert, Christopher" userId="S::christopher.hergert@unt.edu::a6770753-4e16-4c14-8501-00027d0dcf4e" providerId="AD" clId="Web-{EC87416E-EE59-7D86-A417-345BE04626AA}" dt="2019-07-25T22:00:36.466" v="390"/>
          <ac:spMkLst>
            <pc:docMk/>
            <pc:sldMk cId="166992402" sldId="286"/>
            <ac:spMk id="7" creationId="{38B66E18-2456-4677-9296-8CB8895EBB3B}"/>
          </ac:spMkLst>
        </pc:spChg>
        <pc:spChg chg="add del">
          <ac:chgData name="Hergert, Christopher" userId="S::christopher.hergert@unt.edu::a6770753-4e16-4c14-8501-00027d0dcf4e" providerId="AD" clId="Web-{EC87416E-EE59-7D86-A417-345BE04626AA}" dt="2019-07-25T22:00:32.294" v="388"/>
          <ac:spMkLst>
            <pc:docMk/>
            <pc:sldMk cId="166992402" sldId="286"/>
            <ac:spMk id="8" creationId="{A6998189-EE9B-48C3-BDA8-AC6AE6EA4C64}"/>
          </ac:spMkLst>
        </pc:spChg>
        <pc:spChg chg="add del">
          <ac:chgData name="Hergert, Christopher" userId="S::christopher.hergert@unt.edu::a6770753-4e16-4c14-8501-00027d0dcf4e" providerId="AD" clId="Web-{EC87416E-EE59-7D86-A417-345BE04626AA}" dt="2019-07-25T22:00:29.700" v="387"/>
          <ac:spMkLst>
            <pc:docMk/>
            <pc:sldMk cId="166992402" sldId="286"/>
            <ac:spMk id="9" creationId="{5B93C31E-3038-4920-87D6-D95453132795}"/>
          </ac:spMkLst>
        </pc:spChg>
        <pc:spChg chg="add del">
          <ac:chgData name="Hergert, Christopher" userId="S::christopher.hergert@unt.edu::a6770753-4e16-4c14-8501-00027d0dcf4e" providerId="AD" clId="Web-{EC87416E-EE59-7D86-A417-345BE04626AA}" dt="2019-07-25T22:01:03.607" v="392"/>
          <ac:spMkLst>
            <pc:docMk/>
            <pc:sldMk cId="166992402" sldId="286"/>
            <ac:spMk id="10" creationId="{5AE8E7E3-52B4-41A4-94EF-EE154AD768E6}"/>
          </ac:spMkLst>
        </pc:spChg>
        <pc:spChg chg="add mod">
          <ac:chgData name="Hergert, Christopher" userId="S::christopher.hergert@unt.edu::a6770753-4e16-4c14-8501-00027d0dcf4e" providerId="AD" clId="Web-{EC87416E-EE59-7D86-A417-345BE04626AA}" dt="2019-07-25T22:07:24.426" v="534" actId="1076"/>
          <ac:spMkLst>
            <pc:docMk/>
            <pc:sldMk cId="166992402" sldId="286"/>
            <ac:spMk id="11" creationId="{2CDEAB93-5203-4A0D-BA77-A75B310A4587}"/>
          </ac:spMkLst>
        </pc:spChg>
        <pc:spChg chg="add mod">
          <ac:chgData name="Hergert, Christopher" userId="S::christopher.hergert@unt.edu::a6770753-4e16-4c14-8501-00027d0dcf4e" providerId="AD" clId="Web-{EC87416E-EE59-7D86-A417-345BE04626AA}" dt="2019-07-25T22:07:19.973" v="533" actId="14100"/>
          <ac:spMkLst>
            <pc:docMk/>
            <pc:sldMk cId="166992402" sldId="286"/>
            <ac:spMk id="12" creationId="{AC77F233-7195-4AD1-9BAD-8AF526577519}"/>
          </ac:spMkLst>
        </pc:spChg>
        <pc:spChg chg="add mod">
          <ac:chgData name="Hergert, Christopher" userId="S::christopher.hergert@unt.edu::a6770753-4e16-4c14-8501-00027d0dcf4e" providerId="AD" clId="Web-{EC87416E-EE59-7D86-A417-345BE04626AA}" dt="2019-07-25T22:09:16.599" v="621" actId="14100"/>
          <ac:spMkLst>
            <pc:docMk/>
            <pc:sldMk cId="166992402" sldId="286"/>
            <ac:spMk id="14" creationId="{F75A6998-625E-4087-9AE8-4D8A827F491E}"/>
          </ac:spMkLst>
        </pc:spChg>
        <pc:spChg chg="add mod">
          <ac:chgData name="Hergert, Christopher" userId="S::christopher.hergert@unt.edu::a6770753-4e16-4c14-8501-00027d0dcf4e" providerId="AD" clId="Web-{EC87416E-EE59-7D86-A417-345BE04626AA}" dt="2019-07-25T22:07:38.457" v="538" actId="14100"/>
          <ac:spMkLst>
            <pc:docMk/>
            <pc:sldMk cId="166992402" sldId="286"/>
            <ac:spMk id="17" creationId="{07C35F5D-64DC-4412-9D00-FF84EE72F2B0}"/>
          </ac:spMkLst>
        </pc:spChg>
        <pc:spChg chg="add mod">
          <ac:chgData name="Hergert, Christopher" userId="S::christopher.hergert@unt.edu::a6770753-4e16-4c14-8501-00027d0dcf4e" providerId="AD" clId="Web-{EC87416E-EE59-7D86-A417-345BE04626AA}" dt="2019-07-25T22:07:51.598" v="542" actId="14100"/>
          <ac:spMkLst>
            <pc:docMk/>
            <pc:sldMk cId="166992402" sldId="286"/>
            <ac:spMk id="18" creationId="{DCC5175A-F1D5-4A7D-A6DC-4D381048AB75}"/>
          </ac:spMkLst>
        </pc:spChg>
        <pc:spChg chg="add mod">
          <ac:chgData name="Hergert, Christopher" userId="S::christopher.hergert@unt.edu::a6770753-4e16-4c14-8501-00027d0dcf4e" providerId="AD" clId="Web-{EC87416E-EE59-7D86-A417-345BE04626AA}" dt="2019-07-25T22:08:00.786" v="546" actId="14100"/>
          <ac:spMkLst>
            <pc:docMk/>
            <pc:sldMk cId="166992402" sldId="286"/>
            <ac:spMk id="19" creationId="{FB6AFC22-A233-40EC-ABDA-97B3B04FF806}"/>
          </ac:spMkLst>
        </pc:spChg>
        <pc:picChg chg="add del mod ord">
          <ac:chgData name="Hergert, Christopher" userId="S::christopher.hergert@unt.edu::a6770753-4e16-4c14-8501-00027d0dcf4e" providerId="AD" clId="Web-{EC87416E-EE59-7D86-A417-345BE04626AA}" dt="2019-07-25T22:05:54.426" v="447"/>
          <ac:picMkLst>
            <pc:docMk/>
            <pc:sldMk cId="166992402" sldId="286"/>
            <ac:picMk id="4" creationId="{F00EB1A0-504C-4C2E-B062-3F0066B79CB6}"/>
          </ac:picMkLst>
        </pc:picChg>
        <pc:picChg chg="add mod ord">
          <ac:chgData name="Hergert, Christopher" userId="S::christopher.hergert@unt.edu::a6770753-4e16-4c14-8501-00027d0dcf4e" providerId="AD" clId="Web-{EC87416E-EE59-7D86-A417-345BE04626AA}" dt="2019-07-25T22:07:14.801" v="531" actId="1076"/>
          <ac:picMkLst>
            <pc:docMk/>
            <pc:sldMk cId="166992402" sldId="286"/>
            <ac:picMk id="15" creationId="{5F642C5C-0574-43FB-8731-6E51836CCFBA}"/>
          </ac:picMkLst>
        </pc:picChg>
      </pc:sldChg>
      <pc:sldChg chg="modSp add mod replId modShow">
        <pc:chgData name="Hergert, Christopher" userId="S::christopher.hergert@unt.edu::a6770753-4e16-4c14-8501-00027d0dcf4e" providerId="AD" clId="Web-{EC87416E-EE59-7D86-A417-345BE04626AA}" dt="2019-07-25T20:48:02.967" v="113"/>
        <pc:sldMkLst>
          <pc:docMk/>
          <pc:sldMk cId="845012042" sldId="287"/>
        </pc:sldMkLst>
        <pc:spChg chg="mod">
          <ac:chgData name="Hergert, Christopher" userId="S::christopher.hergert@unt.edu::a6770753-4e16-4c14-8501-00027d0dcf4e" providerId="AD" clId="Web-{EC87416E-EE59-7D86-A417-345BE04626AA}" dt="2019-07-25T20:47:37.592" v="107" actId="20577"/>
          <ac:spMkLst>
            <pc:docMk/>
            <pc:sldMk cId="845012042" sldId="287"/>
            <ac:spMk id="2" creationId="{00000000-0000-0000-0000-000000000000}"/>
          </ac:spMkLst>
        </pc:spChg>
      </pc:sldChg>
      <pc:sldChg chg="modSp add mod replId modShow">
        <pc:chgData name="Hergert, Christopher" userId="S::christopher.hergert@unt.edu::a6770753-4e16-4c14-8501-00027d0dcf4e" providerId="AD" clId="Web-{EC87416E-EE59-7D86-A417-345BE04626AA}" dt="2019-07-25T22:21:00.652" v="924" actId="20577"/>
        <pc:sldMkLst>
          <pc:docMk/>
          <pc:sldMk cId="4178418165" sldId="288"/>
        </pc:sldMkLst>
        <pc:spChg chg="mod">
          <ac:chgData name="Hergert, Christopher" userId="S::christopher.hergert@unt.edu::a6770753-4e16-4c14-8501-00027d0dcf4e" providerId="AD" clId="Web-{EC87416E-EE59-7D86-A417-345BE04626AA}" dt="2019-07-25T22:10:10.536" v="652" actId="20577"/>
          <ac:spMkLst>
            <pc:docMk/>
            <pc:sldMk cId="4178418165" sldId="288"/>
            <ac:spMk id="2" creationId="{00000000-0000-0000-0000-000000000000}"/>
          </ac:spMkLst>
        </pc:spChg>
        <pc:spChg chg="mod">
          <ac:chgData name="Hergert, Christopher" userId="S::christopher.hergert@unt.edu::a6770753-4e16-4c14-8501-00027d0dcf4e" providerId="AD" clId="Web-{EC87416E-EE59-7D86-A417-345BE04626AA}" dt="2019-07-25T22:21:00.652" v="924" actId="20577"/>
          <ac:spMkLst>
            <pc:docMk/>
            <pc:sldMk cId="4178418165" sldId="288"/>
            <ac:spMk id="3" creationId="{00000000-0000-0000-0000-000000000000}"/>
          </ac:spMkLst>
        </pc:spChg>
      </pc:sldChg>
    </pc:docChg>
  </pc:docChgLst>
  <pc:docChgLst>
    <pc:chgData name="Hergert, Christopher" userId="S::christopher.hergert@unt.edu::a6770753-4e16-4c14-8501-00027d0dcf4e" providerId="AD" clId="Web-{761E336E-093E-7379-128B-A9CDA71ECC5C}"/>
    <pc:docChg chg="modSld">
      <pc:chgData name="Hergert, Christopher" userId="S::christopher.hergert@unt.edu::a6770753-4e16-4c14-8501-00027d0dcf4e" providerId="AD" clId="Web-{761E336E-093E-7379-128B-A9CDA71ECC5C}" dt="2019-08-01T15:52:21.462" v="401"/>
      <pc:docMkLst>
        <pc:docMk/>
      </pc:docMkLst>
      <pc:sldChg chg="modSp">
        <pc:chgData name="Hergert, Christopher" userId="S::christopher.hergert@unt.edu::a6770753-4e16-4c14-8501-00027d0dcf4e" providerId="AD" clId="Web-{761E336E-093E-7379-128B-A9CDA71ECC5C}" dt="2019-08-01T15:39:27.893" v="31" actId="1076"/>
        <pc:sldMkLst>
          <pc:docMk/>
          <pc:sldMk cId="4178418165" sldId="288"/>
        </pc:sldMkLst>
        <pc:spChg chg="mod">
          <ac:chgData name="Hergert, Christopher" userId="S::christopher.hergert@unt.edu::a6770753-4e16-4c14-8501-00027d0dcf4e" providerId="AD" clId="Web-{761E336E-093E-7379-128B-A9CDA71ECC5C}" dt="2019-08-01T15:39:23.049" v="28" actId="20577"/>
          <ac:spMkLst>
            <pc:docMk/>
            <pc:sldMk cId="4178418165" sldId="288"/>
            <ac:spMk id="3" creationId="{00000000-0000-0000-0000-000000000000}"/>
          </ac:spMkLst>
        </pc:spChg>
        <pc:picChg chg="mod">
          <ac:chgData name="Hergert, Christopher" userId="S::christopher.hergert@unt.edu::a6770753-4e16-4c14-8501-00027d0dcf4e" providerId="AD" clId="Web-{761E336E-093E-7379-128B-A9CDA71ECC5C}" dt="2019-08-01T15:39:27.893" v="31" actId="1076"/>
          <ac:picMkLst>
            <pc:docMk/>
            <pc:sldMk cId="4178418165" sldId="288"/>
            <ac:picMk id="14" creationId="{B72310D7-C793-40A6-989B-64A986F2CFF8}"/>
          </ac:picMkLst>
        </pc:picChg>
      </pc:sldChg>
      <pc:sldChg chg="addSp delSp modSp">
        <pc:chgData name="Hergert, Christopher" userId="S::christopher.hergert@unt.edu::a6770753-4e16-4c14-8501-00027d0dcf4e" providerId="AD" clId="Web-{761E336E-093E-7379-128B-A9CDA71ECC5C}" dt="2019-08-01T15:52:21.462" v="401"/>
        <pc:sldMkLst>
          <pc:docMk/>
          <pc:sldMk cId="2693363653" sldId="297"/>
        </pc:sldMkLst>
        <pc:spChg chg="mod">
          <ac:chgData name="Hergert, Christopher" userId="S::christopher.hergert@unt.edu::a6770753-4e16-4c14-8501-00027d0dcf4e" providerId="AD" clId="Web-{761E336E-093E-7379-128B-A9CDA71ECC5C}" dt="2019-08-01T15:51:02.774" v="310" actId="14100"/>
          <ac:spMkLst>
            <pc:docMk/>
            <pc:sldMk cId="2693363653" sldId="297"/>
            <ac:spMk id="3" creationId="{00000000-0000-0000-0000-000000000000}"/>
          </ac:spMkLst>
        </pc:spChg>
        <pc:spChg chg="add del mod">
          <ac:chgData name="Hergert, Christopher" userId="S::christopher.hergert@unt.edu::a6770753-4e16-4c14-8501-00027d0dcf4e" providerId="AD" clId="Web-{761E336E-093E-7379-128B-A9CDA71ECC5C}" dt="2019-08-01T15:52:21.462" v="401"/>
          <ac:spMkLst>
            <pc:docMk/>
            <pc:sldMk cId="2693363653" sldId="297"/>
            <ac:spMk id="4" creationId="{2DF1D808-0B95-442C-BCDD-EB3E128CC63D}"/>
          </ac:spMkLst>
        </pc:spChg>
        <pc:spChg chg="add mod">
          <ac:chgData name="Hergert, Christopher" userId="S::christopher.hergert@unt.edu::a6770753-4e16-4c14-8501-00027d0dcf4e" providerId="AD" clId="Web-{761E336E-093E-7379-128B-A9CDA71ECC5C}" dt="2019-08-01T15:52:13.837" v="396" actId="20577"/>
          <ac:spMkLst>
            <pc:docMk/>
            <pc:sldMk cId="2693363653" sldId="297"/>
            <ac:spMk id="16" creationId="{53B08353-877F-4C17-B57C-7933E51D848A}"/>
          </ac:spMkLst>
        </pc:spChg>
        <pc:picChg chg="add mod">
          <ac:chgData name="Hergert, Christopher" userId="S::christopher.hergert@unt.edu::a6770753-4e16-4c14-8501-00027d0dcf4e" providerId="AD" clId="Web-{761E336E-093E-7379-128B-A9CDA71ECC5C}" dt="2019-08-01T15:45:58.490" v="288" actId="1076"/>
          <ac:picMkLst>
            <pc:docMk/>
            <pc:sldMk cId="2693363653" sldId="297"/>
            <ac:picMk id="5" creationId="{E4F31E37-B239-4924-9159-71C37F6A3877}"/>
          </ac:picMkLst>
        </pc:picChg>
        <pc:picChg chg="add mod modCrop">
          <ac:chgData name="Hergert, Christopher" userId="S::christopher.hergert@unt.edu::a6770753-4e16-4c14-8501-00027d0dcf4e" providerId="AD" clId="Web-{761E336E-093E-7379-128B-A9CDA71ECC5C}" dt="2019-08-01T15:48:01.507" v="302"/>
          <ac:picMkLst>
            <pc:docMk/>
            <pc:sldMk cId="2693363653" sldId="297"/>
            <ac:picMk id="7" creationId="{288B38D2-4091-4949-80F1-EF6615D97303}"/>
          </ac:picMkLst>
        </pc:picChg>
        <pc:picChg chg="add mod">
          <ac:chgData name="Hergert, Christopher" userId="S::christopher.hergert@unt.edu::a6770753-4e16-4c14-8501-00027d0dcf4e" providerId="AD" clId="Web-{761E336E-093E-7379-128B-A9CDA71ECC5C}" dt="2019-08-01T15:52:18.431" v="400" actId="1076"/>
          <ac:picMkLst>
            <pc:docMk/>
            <pc:sldMk cId="2693363653" sldId="297"/>
            <ac:picMk id="9" creationId="{277B9857-CA2F-47E7-B41E-9020D724D032}"/>
          </ac:picMkLst>
        </pc:picChg>
        <pc:picChg chg="add mod">
          <ac:chgData name="Hergert, Christopher" userId="S::christopher.hergert@unt.edu::a6770753-4e16-4c14-8501-00027d0dcf4e" providerId="AD" clId="Web-{761E336E-093E-7379-128B-A9CDA71ECC5C}" dt="2019-08-01T15:52:16.696" v="399" actId="1076"/>
          <ac:picMkLst>
            <pc:docMk/>
            <pc:sldMk cId="2693363653" sldId="297"/>
            <ac:picMk id="11" creationId="{DF1C955E-8E2C-4FC8-9695-2EFAB259E37D}"/>
          </ac:picMkLst>
        </pc:picChg>
        <pc:picChg chg="add del mod">
          <ac:chgData name="Hergert, Christopher" userId="S::christopher.hergert@unt.edu::a6770753-4e16-4c14-8501-00027d0dcf4e" providerId="AD" clId="Web-{761E336E-093E-7379-128B-A9CDA71ECC5C}" dt="2019-08-01T15:51:08.977" v="312"/>
          <ac:picMkLst>
            <pc:docMk/>
            <pc:sldMk cId="2693363653" sldId="297"/>
            <ac:picMk id="13" creationId="{5DE20D7A-10E9-4C86-AA72-FABA5D2644C4}"/>
          </ac:picMkLst>
        </pc:picChg>
      </pc:sldChg>
    </pc:docChg>
  </pc:docChgLst>
  <pc:docChgLst>
    <pc:chgData name="Hergert, Christopher" userId="S::christopher.hergert@unt.edu::a6770753-4e16-4c14-8501-00027d0dcf4e" providerId="AD" clId="Web-{DF5AC71F-83F5-92CF-8A9E-4DDD652FAB8E}"/>
    <pc:docChg chg="modSld sldOrd">
      <pc:chgData name="Hergert, Christopher" userId="S::christopher.hergert@unt.edu::a6770753-4e16-4c14-8501-00027d0dcf4e" providerId="AD" clId="Web-{DF5AC71F-83F5-92CF-8A9E-4DDD652FAB8E}" dt="2019-07-31T22:19:21.262" v="40"/>
      <pc:docMkLst>
        <pc:docMk/>
      </pc:docMkLst>
      <pc:sldChg chg="addSp delSp modSp">
        <pc:chgData name="Hergert, Christopher" userId="S::christopher.hergert@unt.edu::a6770753-4e16-4c14-8501-00027d0dcf4e" providerId="AD" clId="Web-{DF5AC71F-83F5-92CF-8A9E-4DDD652FAB8E}" dt="2019-07-31T22:16:55.418" v="1"/>
        <pc:sldMkLst>
          <pc:docMk/>
          <pc:sldMk cId="845012042" sldId="287"/>
        </pc:sldMkLst>
        <pc:picChg chg="add del mod">
          <ac:chgData name="Hergert, Christopher" userId="S::christopher.hergert@unt.edu::a6770753-4e16-4c14-8501-00027d0dcf4e" providerId="AD" clId="Web-{DF5AC71F-83F5-92CF-8A9E-4DDD652FAB8E}" dt="2019-07-31T22:16:55.418" v="1"/>
          <ac:picMkLst>
            <pc:docMk/>
            <pc:sldMk cId="845012042" sldId="287"/>
            <ac:picMk id="4" creationId="{AA7A852C-CB2B-4C41-B127-7F47BE111A32}"/>
          </ac:picMkLst>
        </pc:picChg>
      </pc:sldChg>
      <pc:sldChg chg="addSp delSp modSp ord">
        <pc:chgData name="Hergert, Christopher" userId="S::christopher.hergert@unt.edu::a6770753-4e16-4c14-8501-00027d0dcf4e" providerId="AD" clId="Web-{DF5AC71F-83F5-92CF-8A9E-4DDD652FAB8E}" dt="2019-07-31T22:19:21.262" v="40"/>
        <pc:sldMkLst>
          <pc:docMk/>
          <pc:sldMk cId="4178418165" sldId="288"/>
        </pc:sldMkLst>
        <pc:spChg chg="add del mod">
          <ac:chgData name="Hergert, Christopher" userId="S::christopher.hergert@unt.edu::a6770753-4e16-4c14-8501-00027d0dcf4e" providerId="AD" clId="Web-{DF5AC71F-83F5-92CF-8A9E-4DDD652FAB8E}" dt="2019-07-31T22:18:58.027" v="37" actId="14100"/>
          <ac:spMkLst>
            <pc:docMk/>
            <pc:sldMk cId="4178418165" sldId="288"/>
            <ac:spMk id="3" creationId="{00000000-0000-0000-0000-000000000000}"/>
          </ac:spMkLst>
        </pc:spChg>
        <pc:spChg chg="add del mod">
          <ac:chgData name="Hergert, Christopher" userId="S::christopher.hergert@unt.edu::a6770753-4e16-4c14-8501-00027d0dcf4e" providerId="AD" clId="Web-{DF5AC71F-83F5-92CF-8A9E-4DDD652FAB8E}" dt="2019-07-31T22:18:09.293" v="13"/>
          <ac:spMkLst>
            <pc:docMk/>
            <pc:sldMk cId="4178418165" sldId="288"/>
            <ac:spMk id="5" creationId="{56098F6A-835B-44BD-85D6-628A2826E9A5}"/>
          </ac:spMkLst>
        </pc:spChg>
        <pc:spChg chg="add del mod">
          <ac:chgData name="Hergert, Christopher" userId="S::christopher.hergert@unt.edu::a6770753-4e16-4c14-8501-00027d0dcf4e" providerId="AD" clId="Web-{DF5AC71F-83F5-92CF-8A9E-4DDD652FAB8E}" dt="2019-07-31T22:17:51.980" v="9"/>
          <ac:spMkLst>
            <pc:docMk/>
            <pc:sldMk cId="4178418165" sldId="288"/>
            <ac:spMk id="9" creationId="{536D30AD-BBD9-47B3-B97B-CC51E0C6E4ED}"/>
          </ac:spMkLst>
        </pc:spChg>
        <pc:spChg chg="add del mod">
          <ac:chgData name="Hergert, Christopher" userId="S::christopher.hergert@unt.edu::a6770753-4e16-4c14-8501-00027d0dcf4e" providerId="AD" clId="Web-{DF5AC71F-83F5-92CF-8A9E-4DDD652FAB8E}" dt="2019-07-31T22:17:46.527" v="7"/>
          <ac:spMkLst>
            <pc:docMk/>
            <pc:sldMk cId="4178418165" sldId="288"/>
            <ac:spMk id="13" creationId="{E0DCA40D-42D4-4546-9EAC-1CCF17E7785E}"/>
          </ac:spMkLst>
        </pc:spChg>
        <pc:picChg chg="add del mod ord">
          <ac:chgData name="Hergert, Christopher" userId="S::christopher.hergert@unt.edu::a6770753-4e16-4c14-8501-00027d0dcf4e" providerId="AD" clId="Web-{DF5AC71F-83F5-92CF-8A9E-4DDD652FAB8E}" dt="2019-07-31T22:18:06.152" v="12"/>
          <ac:picMkLst>
            <pc:docMk/>
            <pc:sldMk cId="4178418165" sldId="288"/>
            <ac:picMk id="6" creationId="{17089E10-4CEB-48AF-B333-A619B063FE02}"/>
          </ac:picMkLst>
        </pc:picChg>
        <pc:picChg chg="add del mod ord">
          <ac:chgData name="Hergert, Christopher" userId="S::christopher.hergert@unt.edu::a6770753-4e16-4c14-8501-00027d0dcf4e" providerId="AD" clId="Web-{DF5AC71F-83F5-92CF-8A9E-4DDD652FAB8E}" dt="2019-07-31T22:17:49.449" v="8"/>
          <ac:picMkLst>
            <pc:docMk/>
            <pc:sldMk cId="4178418165" sldId="288"/>
            <ac:picMk id="10" creationId="{53927652-4697-4B4C-A078-296C46C4FB3C}"/>
          </ac:picMkLst>
        </pc:picChg>
        <pc:picChg chg="add mod">
          <ac:chgData name="Hergert, Christopher" userId="S::christopher.hergert@unt.edu::a6770753-4e16-4c14-8501-00027d0dcf4e" providerId="AD" clId="Web-{DF5AC71F-83F5-92CF-8A9E-4DDD652FAB8E}" dt="2019-07-31T22:19:05.887" v="39" actId="1076"/>
          <ac:picMkLst>
            <pc:docMk/>
            <pc:sldMk cId="4178418165" sldId="288"/>
            <ac:picMk id="14" creationId="{B72310D7-C793-40A6-989B-64A986F2CFF8}"/>
          </ac:picMkLst>
        </pc:picChg>
      </pc:sldChg>
    </pc:docChg>
  </pc:docChgLst>
  <pc:docChgLst>
    <pc:chgData name="Hergert, Christopher" userId="S::christopher.hergert@unt.edu::a6770753-4e16-4c14-8501-00027d0dcf4e" providerId="AD" clId="Web-{172BB490-70D2-9EF5-F76D-E0275A0F58E5}"/>
    <pc:docChg chg="modSld">
      <pc:chgData name="Hergert, Christopher" userId="S::christopher.hergert@unt.edu::a6770753-4e16-4c14-8501-00027d0dcf4e" providerId="AD" clId="Web-{172BB490-70D2-9EF5-F76D-E0275A0F58E5}" dt="2019-07-26T16:30:18.381" v="84" actId="14100"/>
      <pc:docMkLst>
        <pc:docMk/>
      </pc:docMkLst>
      <pc:sldChg chg="addSp delSp modSp addAnim delAnim">
        <pc:chgData name="Hergert, Christopher" userId="S::christopher.hergert@unt.edu::a6770753-4e16-4c14-8501-00027d0dcf4e" providerId="AD" clId="Web-{172BB490-70D2-9EF5-F76D-E0275A0F58E5}" dt="2019-07-26T16:30:18.381" v="84" actId="14100"/>
        <pc:sldMkLst>
          <pc:docMk/>
          <pc:sldMk cId="845012042" sldId="287"/>
        </pc:sldMkLst>
        <pc:spChg chg="add del mod">
          <ac:chgData name="Hergert, Christopher" userId="S::christopher.hergert@unt.edu::a6770753-4e16-4c14-8501-00027d0dcf4e" providerId="AD" clId="Web-{172BB490-70D2-9EF5-F76D-E0275A0F58E5}" dt="2019-07-26T16:27:39.333" v="57" actId="20577"/>
          <ac:spMkLst>
            <pc:docMk/>
            <pc:sldMk cId="845012042" sldId="287"/>
            <ac:spMk id="3" creationId="{00000000-0000-0000-0000-000000000000}"/>
          </ac:spMkLst>
        </pc:spChg>
        <pc:spChg chg="add mod">
          <ac:chgData name="Hergert, Christopher" userId="S::christopher.hergert@unt.edu::a6770753-4e16-4c14-8501-00027d0dcf4e" providerId="AD" clId="Web-{172BB490-70D2-9EF5-F76D-E0275A0F58E5}" dt="2019-07-26T16:28:25.442" v="68" actId="1076"/>
          <ac:spMkLst>
            <pc:docMk/>
            <pc:sldMk cId="845012042" sldId="287"/>
            <ac:spMk id="7" creationId="{FCE46F43-DF42-4669-9ACB-28361005BFD0}"/>
          </ac:spMkLst>
        </pc:spChg>
        <pc:spChg chg="add del mod">
          <ac:chgData name="Hergert, Christopher" userId="S::christopher.hergert@unt.edu::a6770753-4e16-4c14-8501-00027d0dcf4e" providerId="AD" clId="Web-{172BB490-70D2-9EF5-F76D-E0275A0F58E5}" dt="2019-07-26T16:26:41.692" v="42"/>
          <ac:spMkLst>
            <pc:docMk/>
            <pc:sldMk cId="845012042" sldId="287"/>
            <ac:spMk id="9" creationId="{BE60222E-DA5E-4454-A5A3-6B94776662D8}"/>
          </ac:spMkLst>
        </pc:spChg>
        <pc:picChg chg="add del mod">
          <ac:chgData name="Hergert, Christopher" userId="S::christopher.hergert@unt.edu::a6770753-4e16-4c14-8501-00027d0dcf4e" providerId="AD" clId="Web-{172BB490-70D2-9EF5-F76D-E0275A0F58E5}" dt="2019-07-26T16:27:16.411" v="46"/>
          <ac:picMkLst>
            <pc:docMk/>
            <pc:sldMk cId="845012042" sldId="287"/>
            <ac:picMk id="5" creationId="{383DC5F7-006B-42B1-9E9F-AF256A7B5019}"/>
          </ac:picMkLst>
        </pc:picChg>
        <pc:picChg chg="add del mod ord">
          <ac:chgData name="Hergert, Christopher" userId="S::christopher.hergert@unt.edu::a6770753-4e16-4c14-8501-00027d0dcf4e" providerId="AD" clId="Web-{172BB490-70D2-9EF5-F76D-E0275A0F58E5}" dt="2019-07-26T16:27:25.614" v="51"/>
          <ac:picMkLst>
            <pc:docMk/>
            <pc:sldMk cId="845012042" sldId="287"/>
            <ac:picMk id="10" creationId="{DA943E36-5724-483B-91FE-6BA659B6A383}"/>
          </ac:picMkLst>
        </pc:picChg>
        <pc:picChg chg="add del mod ord">
          <ac:chgData name="Hergert, Christopher" userId="S::christopher.hergert@unt.edu::a6770753-4e16-4c14-8501-00027d0dcf4e" providerId="AD" clId="Web-{172BB490-70D2-9EF5-F76D-E0275A0F58E5}" dt="2019-07-26T16:27:33.708" v="54"/>
          <ac:picMkLst>
            <pc:docMk/>
            <pc:sldMk cId="845012042" sldId="287"/>
            <ac:picMk id="12" creationId="{A17F8C45-149C-4B61-AB85-328B0EACA694}"/>
          </ac:picMkLst>
        </pc:picChg>
        <pc:picChg chg="add del mod modCrop">
          <ac:chgData name="Hergert, Christopher" userId="S::christopher.hergert@unt.edu::a6770753-4e16-4c14-8501-00027d0dcf4e" providerId="AD" clId="Web-{172BB490-70D2-9EF5-F76D-E0275A0F58E5}" dt="2019-07-26T16:28:29.520" v="72"/>
          <ac:picMkLst>
            <pc:docMk/>
            <pc:sldMk cId="845012042" sldId="287"/>
            <ac:picMk id="14" creationId="{5B6BD803-2F5A-49FD-8EC6-7A91E96C4635}"/>
          </ac:picMkLst>
        </pc:picChg>
        <pc:picChg chg="add del mod">
          <ac:chgData name="Hergert, Christopher" userId="S::christopher.hergert@unt.edu::a6770753-4e16-4c14-8501-00027d0dcf4e" providerId="AD" clId="Web-{172BB490-70D2-9EF5-F76D-E0275A0F58E5}" dt="2019-07-26T16:28:39.645" v="74"/>
          <ac:picMkLst>
            <pc:docMk/>
            <pc:sldMk cId="845012042" sldId="287"/>
            <ac:picMk id="16" creationId="{1AF0C7D5-B10D-4887-BD98-2A57DA093051}"/>
          </ac:picMkLst>
        </pc:picChg>
        <pc:picChg chg="add del mod">
          <ac:chgData name="Hergert, Christopher" userId="S::christopher.hergert@unt.edu::a6770753-4e16-4c14-8501-00027d0dcf4e" providerId="AD" clId="Web-{172BB490-70D2-9EF5-F76D-E0275A0F58E5}" dt="2019-07-26T16:29:25.677" v="77"/>
          <ac:picMkLst>
            <pc:docMk/>
            <pc:sldMk cId="845012042" sldId="287"/>
            <ac:picMk id="18" creationId="{771BEB79-E0FB-4C4F-ABF5-019318B13221}"/>
          </ac:picMkLst>
        </pc:picChg>
        <pc:picChg chg="add mod">
          <ac:chgData name="Hergert, Christopher" userId="S::christopher.hergert@unt.edu::a6770753-4e16-4c14-8501-00027d0dcf4e" providerId="AD" clId="Web-{172BB490-70D2-9EF5-F76D-E0275A0F58E5}" dt="2019-07-26T16:30:18.381" v="84" actId="14100"/>
          <ac:picMkLst>
            <pc:docMk/>
            <pc:sldMk cId="845012042" sldId="287"/>
            <ac:picMk id="20" creationId="{739645B6-2D9B-44DF-8AAC-50558EDB50CC}"/>
          </ac:picMkLst>
        </pc:picChg>
      </pc:sldChg>
      <pc:sldChg chg="modSp addCm">
        <pc:chgData name="Hergert, Christopher" userId="S::christopher.hergert@unt.edu::a6770753-4e16-4c14-8501-00027d0dcf4e" providerId="AD" clId="Web-{172BB490-70D2-9EF5-F76D-E0275A0F58E5}" dt="2019-07-26T15:35:23.572" v="23"/>
        <pc:sldMkLst>
          <pc:docMk/>
          <pc:sldMk cId="4178418165" sldId="288"/>
        </pc:sldMkLst>
        <pc:spChg chg="mod">
          <ac:chgData name="Hergert, Christopher" userId="S::christopher.hergert@unt.edu::a6770753-4e16-4c14-8501-00027d0dcf4e" providerId="AD" clId="Web-{172BB490-70D2-9EF5-F76D-E0275A0F58E5}" dt="2019-07-26T15:34:07.368" v="21" actId="20577"/>
          <ac:spMkLst>
            <pc:docMk/>
            <pc:sldMk cId="4178418165" sldId="288"/>
            <ac:spMk id="2" creationId="{00000000-0000-0000-0000-000000000000}"/>
          </ac:spMkLst>
        </pc:spChg>
      </pc:sldChg>
    </pc:docChg>
  </pc:docChgLst>
  <pc:docChgLst>
    <pc:chgData name="Karen Harker" userId="d8f764ce-284b-487b-8853-1606f45d16ac" providerId="ADAL" clId="{4B2C80C1-CAA9-4222-A4DA-E1E7E6FD9DCB}"/>
    <pc:docChg chg="undo redo custSel modSld">
      <pc:chgData name="Karen Harker" userId="d8f764ce-284b-487b-8853-1606f45d16ac" providerId="ADAL" clId="{4B2C80C1-CAA9-4222-A4DA-E1E7E6FD9DCB}" dt="2019-07-27T20:45:27.269" v="482" actId="20577"/>
      <pc:docMkLst>
        <pc:docMk/>
      </pc:docMkLst>
      <pc:sldChg chg="modSp addCm modCm">
        <pc:chgData name="Karen Harker" userId="d8f764ce-284b-487b-8853-1606f45d16ac" providerId="ADAL" clId="{4B2C80C1-CAA9-4222-A4DA-E1E7E6FD9DCB}" dt="2019-07-27T16:43:42.605" v="44"/>
        <pc:sldMkLst>
          <pc:docMk/>
          <pc:sldMk cId="3683235983" sldId="265"/>
        </pc:sldMkLst>
        <pc:spChg chg="mod">
          <ac:chgData name="Karen Harker" userId="d8f764ce-284b-487b-8853-1606f45d16ac" providerId="ADAL" clId="{4B2C80C1-CAA9-4222-A4DA-E1E7E6FD9DCB}" dt="2019-07-27T16:38:19.184" v="31" actId="20577"/>
          <ac:spMkLst>
            <pc:docMk/>
            <pc:sldMk cId="3683235983" sldId="265"/>
            <ac:spMk id="3" creationId="{00000000-0000-0000-0000-000000000000}"/>
          </ac:spMkLst>
        </pc:spChg>
      </pc:sldChg>
      <pc:sldChg chg="addCm modCm">
        <pc:chgData name="Karen Harker" userId="d8f764ce-284b-487b-8853-1606f45d16ac" providerId="ADAL" clId="{4B2C80C1-CAA9-4222-A4DA-E1E7E6FD9DCB}" dt="2019-07-27T16:45:58.542" v="47"/>
        <pc:sldMkLst>
          <pc:docMk/>
          <pc:sldMk cId="4149382832" sldId="266"/>
        </pc:sldMkLst>
      </pc:sldChg>
      <pc:sldChg chg="addSp delSp modSp">
        <pc:chgData name="Karen Harker" userId="d8f764ce-284b-487b-8853-1606f45d16ac" providerId="ADAL" clId="{4B2C80C1-CAA9-4222-A4DA-E1E7E6FD9DCB}" dt="2019-07-27T20:39:09.621" v="435" actId="12100"/>
        <pc:sldMkLst>
          <pc:docMk/>
          <pc:sldMk cId="952975043" sldId="270"/>
        </pc:sldMkLst>
        <pc:graphicFrameChg chg="add del mod">
          <ac:chgData name="Karen Harker" userId="d8f764ce-284b-487b-8853-1606f45d16ac" providerId="ADAL" clId="{4B2C80C1-CAA9-4222-A4DA-E1E7E6FD9DCB}" dt="2019-07-27T20:35:26.943" v="431" actId="1032"/>
          <ac:graphicFrameMkLst>
            <pc:docMk/>
            <pc:sldMk cId="952975043" sldId="270"/>
            <ac:graphicFrameMk id="3" creationId="{1E036D3D-C404-4640-A5AA-D844F63A9ACA}"/>
          </ac:graphicFrameMkLst>
        </pc:graphicFrameChg>
        <pc:graphicFrameChg chg="mod">
          <ac:chgData name="Karen Harker" userId="d8f764ce-284b-487b-8853-1606f45d16ac" providerId="ADAL" clId="{4B2C80C1-CAA9-4222-A4DA-E1E7E6FD9DCB}" dt="2019-07-27T20:39:09.621" v="435" actId="12100"/>
          <ac:graphicFrameMkLst>
            <pc:docMk/>
            <pc:sldMk cId="952975043" sldId="270"/>
            <ac:graphicFrameMk id="4" creationId="{00000000-0000-0000-0000-000000000000}"/>
          </ac:graphicFrameMkLst>
        </pc:graphicFrameChg>
      </pc:sldChg>
      <pc:sldChg chg="addSp delSp modSp">
        <pc:chgData name="Karen Harker" userId="d8f764ce-284b-487b-8853-1606f45d16ac" providerId="ADAL" clId="{4B2C80C1-CAA9-4222-A4DA-E1E7E6FD9DCB}" dt="2019-07-27T20:44:19.709" v="479" actId="12100"/>
        <pc:sldMkLst>
          <pc:docMk/>
          <pc:sldMk cId="3945266942" sldId="278"/>
        </pc:sldMkLst>
        <pc:spChg chg="del mod">
          <ac:chgData name="Karen Harker" userId="d8f764ce-284b-487b-8853-1606f45d16ac" providerId="ADAL" clId="{4B2C80C1-CAA9-4222-A4DA-E1E7E6FD9DCB}" dt="2019-07-27T20:40:46.846" v="446" actId="12084"/>
          <ac:spMkLst>
            <pc:docMk/>
            <pc:sldMk cId="3945266942" sldId="278"/>
            <ac:spMk id="6" creationId="{00000000-0000-0000-0000-000000000000}"/>
          </ac:spMkLst>
        </pc:spChg>
        <pc:spChg chg="del">
          <ac:chgData name="Karen Harker" userId="d8f764ce-284b-487b-8853-1606f45d16ac" providerId="ADAL" clId="{4B2C80C1-CAA9-4222-A4DA-E1E7E6FD9DCB}" dt="2019-07-27T20:41:19.512" v="447" actId="12084"/>
          <ac:spMkLst>
            <pc:docMk/>
            <pc:sldMk cId="3945266942" sldId="278"/>
            <ac:spMk id="8" creationId="{00000000-0000-0000-0000-000000000000}"/>
          </ac:spMkLst>
        </pc:spChg>
        <pc:graphicFrameChg chg="add mod">
          <ac:chgData name="Karen Harker" userId="d8f764ce-284b-487b-8853-1606f45d16ac" providerId="ADAL" clId="{4B2C80C1-CAA9-4222-A4DA-E1E7E6FD9DCB}" dt="2019-07-27T20:44:07.039" v="478" actId="12100"/>
          <ac:graphicFrameMkLst>
            <pc:docMk/>
            <pc:sldMk cId="3945266942" sldId="278"/>
            <ac:graphicFrameMk id="2" creationId="{E1EECDB0-F971-4D83-9822-C3E948C6669D}"/>
          </ac:graphicFrameMkLst>
        </pc:graphicFrameChg>
        <pc:graphicFrameChg chg="add mod">
          <ac:chgData name="Karen Harker" userId="d8f764ce-284b-487b-8853-1606f45d16ac" providerId="ADAL" clId="{4B2C80C1-CAA9-4222-A4DA-E1E7E6FD9DCB}" dt="2019-07-27T20:44:19.709" v="479" actId="12100"/>
          <ac:graphicFrameMkLst>
            <pc:docMk/>
            <pc:sldMk cId="3945266942" sldId="278"/>
            <ac:graphicFrameMk id="3" creationId="{8C4A29C1-3B08-4E6E-B79F-174C8DD99EC9}"/>
          </ac:graphicFrameMkLst>
        </pc:graphicFrameChg>
      </pc:sldChg>
      <pc:sldChg chg="modSp addCm">
        <pc:chgData name="Karen Harker" userId="d8f764ce-284b-487b-8853-1606f45d16ac" providerId="ADAL" clId="{4B2C80C1-CAA9-4222-A4DA-E1E7E6FD9DCB}" dt="2019-07-27T16:44:15.169" v="45" actId="1589"/>
        <pc:sldMkLst>
          <pc:docMk/>
          <pc:sldMk cId="166992402" sldId="286"/>
        </pc:sldMkLst>
        <pc:spChg chg="mod">
          <ac:chgData name="Karen Harker" userId="d8f764ce-284b-487b-8853-1606f45d16ac" providerId="ADAL" clId="{4B2C80C1-CAA9-4222-A4DA-E1E7E6FD9DCB}" dt="2019-07-27T16:38:39.391" v="35" actId="14100"/>
          <ac:spMkLst>
            <pc:docMk/>
            <pc:sldMk cId="166992402" sldId="286"/>
            <ac:spMk id="14" creationId="{F75A6998-625E-4087-9AE8-4D8A827F491E}"/>
          </ac:spMkLst>
        </pc:spChg>
      </pc:sldChg>
      <pc:sldChg chg="modSp">
        <pc:chgData name="Karen Harker" userId="d8f764ce-284b-487b-8853-1606f45d16ac" providerId="ADAL" clId="{4B2C80C1-CAA9-4222-A4DA-E1E7E6FD9DCB}" dt="2019-07-27T16:41:06.299" v="41" actId="403"/>
        <pc:sldMkLst>
          <pc:docMk/>
          <pc:sldMk cId="845012042" sldId="287"/>
        </pc:sldMkLst>
        <pc:spChg chg="mod">
          <ac:chgData name="Karen Harker" userId="d8f764ce-284b-487b-8853-1606f45d16ac" providerId="ADAL" clId="{4B2C80C1-CAA9-4222-A4DA-E1E7E6FD9DCB}" dt="2019-07-27T16:41:06.299" v="41" actId="403"/>
          <ac:spMkLst>
            <pc:docMk/>
            <pc:sldMk cId="845012042" sldId="287"/>
            <ac:spMk id="3" creationId="{00000000-0000-0000-0000-000000000000}"/>
          </ac:spMkLst>
        </pc:spChg>
      </pc:sldChg>
      <pc:sldChg chg="modSp addCm modCm">
        <pc:chgData name="Karen Harker" userId="d8f764ce-284b-487b-8853-1606f45d16ac" providerId="ADAL" clId="{4B2C80C1-CAA9-4222-A4DA-E1E7E6FD9DCB}" dt="2019-07-27T16:40:54.698" v="39"/>
        <pc:sldMkLst>
          <pc:docMk/>
          <pc:sldMk cId="4178418165" sldId="288"/>
        </pc:sldMkLst>
        <pc:spChg chg="mod">
          <ac:chgData name="Karen Harker" userId="d8f764ce-284b-487b-8853-1606f45d16ac" providerId="ADAL" clId="{4B2C80C1-CAA9-4222-A4DA-E1E7E6FD9DCB}" dt="2019-07-27T16:40:05.369" v="37" actId="403"/>
          <ac:spMkLst>
            <pc:docMk/>
            <pc:sldMk cId="4178418165" sldId="288"/>
            <ac:spMk id="3" creationId="{00000000-0000-0000-0000-000000000000}"/>
          </ac:spMkLst>
        </pc:spChg>
      </pc:sldChg>
      <pc:sldChg chg="addSp delSp modSp modAnim">
        <pc:chgData name="Karen Harker" userId="d8f764ce-284b-487b-8853-1606f45d16ac" providerId="ADAL" clId="{4B2C80C1-CAA9-4222-A4DA-E1E7E6FD9DCB}" dt="2019-07-27T20:32:54.211" v="429"/>
        <pc:sldMkLst>
          <pc:docMk/>
          <pc:sldMk cId="529154513" sldId="289"/>
        </pc:sldMkLst>
        <pc:spChg chg="add del mod topLvl">
          <ac:chgData name="Karen Harker" userId="d8f764ce-284b-487b-8853-1606f45d16ac" providerId="ADAL" clId="{4B2C80C1-CAA9-4222-A4DA-E1E7E6FD9DCB}" dt="2019-07-27T20:29:17.429" v="371" actId="478"/>
          <ac:spMkLst>
            <pc:docMk/>
            <pc:sldMk cId="529154513" sldId="289"/>
            <ac:spMk id="4" creationId="{45BD635C-0BBA-4861-875B-1F8B05B7BB38}"/>
          </ac:spMkLst>
        </pc:spChg>
        <pc:spChg chg="mod">
          <ac:chgData name="Karen Harker" userId="d8f764ce-284b-487b-8853-1606f45d16ac" providerId="ADAL" clId="{4B2C80C1-CAA9-4222-A4DA-E1E7E6FD9DCB}" dt="2019-07-27T20:29:58.288" v="377" actId="1076"/>
          <ac:spMkLst>
            <pc:docMk/>
            <pc:sldMk cId="529154513" sldId="289"/>
            <ac:spMk id="8" creationId="{2CDEAB93-5203-4A0D-BA77-A75B310A4587}"/>
          </ac:spMkLst>
        </pc:spChg>
        <pc:spChg chg="mod">
          <ac:chgData name="Karen Harker" userId="d8f764ce-284b-487b-8853-1606f45d16ac" providerId="ADAL" clId="{4B2C80C1-CAA9-4222-A4DA-E1E7E6FD9DCB}" dt="2019-07-27T20:30:06.617" v="380" actId="1035"/>
          <ac:spMkLst>
            <pc:docMk/>
            <pc:sldMk cId="529154513" sldId="289"/>
            <ac:spMk id="9" creationId="{2CDEAB93-5203-4A0D-BA77-A75B310A4587}"/>
          </ac:spMkLst>
        </pc:spChg>
        <pc:spChg chg="mod">
          <ac:chgData name="Karen Harker" userId="d8f764ce-284b-487b-8853-1606f45d16ac" providerId="ADAL" clId="{4B2C80C1-CAA9-4222-A4DA-E1E7E6FD9DCB}" dt="2019-07-27T20:32:23.590" v="426" actId="1037"/>
          <ac:spMkLst>
            <pc:docMk/>
            <pc:sldMk cId="529154513" sldId="289"/>
            <ac:spMk id="11" creationId="{FB6AFC22-A233-40EC-ABDA-97B3B04FF806}"/>
          </ac:spMkLst>
        </pc:spChg>
        <pc:grpChg chg="add del mod">
          <ac:chgData name="Karen Harker" userId="d8f764ce-284b-487b-8853-1606f45d16ac" providerId="ADAL" clId="{4B2C80C1-CAA9-4222-A4DA-E1E7E6FD9DCB}" dt="2019-07-27T20:28:03.314" v="367" actId="478"/>
          <ac:grpSpMkLst>
            <pc:docMk/>
            <pc:sldMk cId="529154513" sldId="289"/>
            <ac:grpSpMk id="7" creationId="{88C2C139-377F-4D8C-A6A1-BEF6BA30E44A}"/>
          </ac:grpSpMkLst>
        </pc:grpChg>
        <pc:grpChg chg="add del mod">
          <ac:chgData name="Karen Harker" userId="d8f764ce-284b-487b-8853-1606f45d16ac" providerId="ADAL" clId="{4B2C80C1-CAA9-4222-A4DA-E1E7E6FD9DCB}" dt="2019-07-27T20:29:17.429" v="371" actId="478"/>
          <ac:grpSpMkLst>
            <pc:docMk/>
            <pc:sldMk cId="529154513" sldId="289"/>
            <ac:grpSpMk id="13" creationId="{9B201545-E3B1-4662-BEB5-60502AF7B663}"/>
          </ac:grpSpMkLst>
        </pc:grpChg>
        <pc:picChg chg="add del mod topLvl">
          <ac:chgData name="Karen Harker" userId="d8f764ce-284b-487b-8853-1606f45d16ac" providerId="ADAL" clId="{4B2C80C1-CAA9-4222-A4DA-E1E7E6FD9DCB}" dt="2019-07-27T20:29:17.429" v="371" actId="478"/>
          <ac:picMkLst>
            <pc:docMk/>
            <pc:sldMk cId="529154513" sldId="289"/>
            <ac:picMk id="5" creationId="{00000000-0000-0000-0000-000000000000}"/>
          </ac:picMkLst>
        </pc:picChg>
        <pc:picChg chg="add del mod topLvl">
          <ac:chgData name="Karen Harker" userId="d8f764ce-284b-487b-8853-1606f45d16ac" providerId="ADAL" clId="{4B2C80C1-CAA9-4222-A4DA-E1E7E6FD9DCB}" dt="2019-07-27T20:28:03.314" v="367" actId="478"/>
          <ac:picMkLst>
            <pc:docMk/>
            <pc:sldMk cId="529154513" sldId="289"/>
            <ac:picMk id="6" creationId="{00000000-0000-0000-0000-000000000000}"/>
          </ac:picMkLst>
        </pc:picChg>
        <pc:picChg chg="add del mod ord">
          <ac:chgData name="Karen Harker" userId="d8f764ce-284b-487b-8853-1606f45d16ac" providerId="ADAL" clId="{4B2C80C1-CAA9-4222-A4DA-E1E7E6FD9DCB}" dt="2019-07-27T20:27:47.584" v="362" actId="931"/>
          <ac:picMkLst>
            <pc:docMk/>
            <pc:sldMk cId="529154513" sldId="289"/>
            <ac:picMk id="12" creationId="{913D12F6-7177-420F-A0BD-EA61FBA929BE}"/>
          </ac:picMkLst>
        </pc:picChg>
        <pc:picChg chg="add mod ord">
          <ac:chgData name="Karen Harker" userId="d8f764ce-284b-487b-8853-1606f45d16ac" providerId="ADAL" clId="{4B2C80C1-CAA9-4222-A4DA-E1E7E6FD9DCB}" dt="2019-07-27T20:30:14.323" v="381" actId="1076"/>
          <ac:picMkLst>
            <pc:docMk/>
            <pc:sldMk cId="529154513" sldId="289"/>
            <ac:picMk id="15" creationId="{2B35CF99-14D4-4562-90CB-4259F7560C3D}"/>
          </ac:picMkLst>
        </pc:picChg>
        <pc:picChg chg="add del mod">
          <ac:chgData name="Karen Harker" userId="d8f764ce-284b-487b-8853-1606f45d16ac" providerId="ADAL" clId="{4B2C80C1-CAA9-4222-A4DA-E1E7E6FD9DCB}" dt="2019-07-27T20:31:00.725" v="398" actId="478"/>
          <ac:picMkLst>
            <pc:docMk/>
            <pc:sldMk cId="529154513" sldId="289"/>
            <ac:picMk id="17" creationId="{ED1A2B86-9C44-4712-8F52-823844D85D5C}"/>
          </ac:picMkLst>
        </pc:picChg>
        <pc:picChg chg="add mod ord">
          <ac:chgData name="Karen Harker" userId="d8f764ce-284b-487b-8853-1606f45d16ac" providerId="ADAL" clId="{4B2C80C1-CAA9-4222-A4DA-E1E7E6FD9DCB}" dt="2019-07-27T20:32:11.628" v="404" actId="171"/>
          <ac:picMkLst>
            <pc:docMk/>
            <pc:sldMk cId="529154513" sldId="289"/>
            <ac:picMk id="19" creationId="{6ED199E5-FA3D-4EC0-B726-C7FAF997D6BE}"/>
          </ac:picMkLst>
        </pc:picChg>
      </pc:sldChg>
      <pc:sldChg chg="addSp modSp modAnim addCm modCm">
        <pc:chgData name="Karen Harker" userId="d8f764ce-284b-487b-8853-1606f45d16ac" providerId="ADAL" clId="{4B2C80C1-CAA9-4222-A4DA-E1E7E6FD9DCB}" dt="2019-07-27T20:24:22.019" v="337" actId="164"/>
        <pc:sldMkLst>
          <pc:docMk/>
          <pc:sldMk cId="1229378453" sldId="290"/>
        </pc:sldMkLst>
        <pc:spChg chg="add mod">
          <ac:chgData name="Karen Harker" userId="d8f764ce-284b-487b-8853-1606f45d16ac" providerId="ADAL" clId="{4B2C80C1-CAA9-4222-A4DA-E1E7E6FD9DCB}" dt="2019-07-27T20:24:22.019" v="337" actId="164"/>
          <ac:spMkLst>
            <pc:docMk/>
            <pc:sldMk cId="1229378453" sldId="290"/>
            <ac:spMk id="4" creationId="{029C2E5A-10F7-407C-A2A7-BD42F64BFABC}"/>
          </ac:spMkLst>
        </pc:spChg>
        <pc:grpChg chg="add mod">
          <ac:chgData name="Karen Harker" userId="d8f764ce-284b-487b-8853-1606f45d16ac" providerId="ADAL" clId="{4B2C80C1-CAA9-4222-A4DA-E1E7E6FD9DCB}" dt="2019-07-27T20:24:22.019" v="337" actId="164"/>
          <ac:grpSpMkLst>
            <pc:docMk/>
            <pc:sldMk cId="1229378453" sldId="290"/>
            <ac:grpSpMk id="7" creationId="{5FD4D84F-6B02-4ABB-92BB-B5112B95E5AD}"/>
          </ac:grpSpMkLst>
        </pc:grpChg>
        <pc:picChg chg="mod">
          <ac:chgData name="Karen Harker" userId="d8f764ce-284b-487b-8853-1606f45d16ac" providerId="ADAL" clId="{4B2C80C1-CAA9-4222-A4DA-E1E7E6FD9DCB}" dt="2019-07-27T20:24:22.019" v="337" actId="164"/>
          <ac:picMkLst>
            <pc:docMk/>
            <pc:sldMk cId="1229378453" sldId="290"/>
            <ac:picMk id="11" creationId="{00000000-0000-0000-0000-000000000000}"/>
          </ac:picMkLst>
        </pc:picChg>
      </pc:sldChg>
      <pc:sldChg chg="modSp">
        <pc:chgData name="Karen Harker" userId="d8f764ce-284b-487b-8853-1606f45d16ac" providerId="ADAL" clId="{4B2C80C1-CAA9-4222-A4DA-E1E7E6FD9DCB}" dt="2019-07-27T20:45:27.269" v="482" actId="20577"/>
        <pc:sldMkLst>
          <pc:docMk/>
          <pc:sldMk cId="963324686" sldId="291"/>
        </pc:sldMkLst>
        <pc:spChg chg="mod">
          <ac:chgData name="Karen Harker" userId="d8f764ce-284b-487b-8853-1606f45d16ac" providerId="ADAL" clId="{4B2C80C1-CAA9-4222-A4DA-E1E7E6FD9DCB}" dt="2019-07-27T20:45:27.269" v="482" actId="20577"/>
          <ac:spMkLst>
            <pc:docMk/>
            <pc:sldMk cId="963324686" sldId="291"/>
            <ac:spMk id="3" creationId="{00000000-0000-0000-0000-000000000000}"/>
          </ac:spMkLst>
        </pc:spChg>
      </pc:sldChg>
      <pc:sldChg chg="addSp delSp modSp addCm">
        <pc:chgData name="Karen Harker" userId="d8f764ce-284b-487b-8853-1606f45d16ac" providerId="ADAL" clId="{4B2C80C1-CAA9-4222-A4DA-E1E7E6FD9DCB}" dt="2019-07-27T20:21:33.939" v="322" actId="14100"/>
        <pc:sldMkLst>
          <pc:docMk/>
          <pc:sldMk cId="4053934030" sldId="292"/>
        </pc:sldMkLst>
        <pc:spChg chg="add mod">
          <ac:chgData name="Karen Harker" userId="d8f764ce-284b-487b-8853-1606f45d16ac" providerId="ADAL" clId="{4B2C80C1-CAA9-4222-A4DA-E1E7E6FD9DCB}" dt="2019-07-27T20:20:05.439" v="314" actId="164"/>
          <ac:spMkLst>
            <pc:docMk/>
            <pc:sldMk cId="4053934030" sldId="292"/>
            <ac:spMk id="4" creationId="{B24D5039-AADC-4A97-905F-7202801DFE27}"/>
          </ac:spMkLst>
        </pc:spChg>
        <pc:spChg chg="mod">
          <ac:chgData name="Karen Harker" userId="d8f764ce-284b-487b-8853-1606f45d16ac" providerId="ADAL" clId="{4B2C80C1-CAA9-4222-A4DA-E1E7E6FD9DCB}" dt="2019-07-27T20:21:33.939" v="322" actId="14100"/>
          <ac:spMkLst>
            <pc:docMk/>
            <pc:sldMk cId="4053934030" sldId="292"/>
            <ac:spMk id="13" creationId="{00000000-0000-0000-0000-000000000000}"/>
          </ac:spMkLst>
        </pc:spChg>
        <pc:grpChg chg="add del mod">
          <ac:chgData name="Karen Harker" userId="d8f764ce-284b-487b-8853-1606f45d16ac" providerId="ADAL" clId="{4B2C80C1-CAA9-4222-A4DA-E1E7E6FD9DCB}" dt="2019-07-27T20:20:53.495" v="316" actId="478"/>
          <ac:grpSpMkLst>
            <pc:docMk/>
            <pc:sldMk cId="4053934030" sldId="292"/>
            <ac:grpSpMk id="5" creationId="{66A144BB-F368-4FC1-AF6C-B30685F5B265}"/>
          </ac:grpSpMkLst>
        </pc:grpChg>
        <pc:picChg chg="mod ord">
          <ac:chgData name="Karen Harker" userId="d8f764ce-284b-487b-8853-1606f45d16ac" providerId="ADAL" clId="{4B2C80C1-CAA9-4222-A4DA-E1E7E6FD9DCB}" dt="2019-07-27T20:20:44.171" v="315" actId="167"/>
          <ac:picMkLst>
            <pc:docMk/>
            <pc:sldMk cId="4053934030" sldId="292"/>
            <ac:picMk id="7" creationId="{00000000-0000-0000-0000-000000000000}"/>
          </ac:picMkLst>
        </pc:picChg>
        <pc:picChg chg="add mod ord">
          <ac:chgData name="Karen Harker" userId="d8f764ce-284b-487b-8853-1606f45d16ac" providerId="ADAL" clId="{4B2C80C1-CAA9-4222-A4DA-E1E7E6FD9DCB}" dt="2019-07-27T20:21:20.850" v="321" actId="167"/>
          <ac:picMkLst>
            <pc:docMk/>
            <pc:sldMk cId="4053934030" sldId="292"/>
            <ac:picMk id="8" creationId="{A3158DDD-3A97-4FC1-93C4-4FFB21728E3B}"/>
          </ac:picMkLst>
        </pc:picChg>
      </pc:sldChg>
    </pc:docChg>
  </pc:docChgLst>
  <pc:docChgLst>
    <pc:chgData name="Hergert, Christopher" userId="S::christopher.hergert@unt.edu::a6770753-4e16-4c14-8501-00027d0dcf4e" providerId="AD" clId="Web-{1B0EA5F2-B012-9298-052C-02498FDCD22D}"/>
    <pc:docChg chg="modSld">
      <pc:chgData name="Hergert, Christopher" userId="S::christopher.hergert@unt.edu::a6770753-4e16-4c14-8501-00027d0dcf4e" providerId="AD" clId="Web-{1B0EA5F2-B012-9298-052C-02498FDCD22D}" dt="2019-08-06T22:28:14.413" v="134" actId="20577"/>
      <pc:docMkLst>
        <pc:docMk/>
      </pc:docMkLst>
      <pc:sldChg chg="modNotes">
        <pc:chgData name="Hergert, Christopher" userId="S::christopher.hergert@unt.edu::a6770753-4e16-4c14-8501-00027d0dcf4e" providerId="AD" clId="Web-{1B0EA5F2-B012-9298-052C-02498FDCD22D}" dt="2019-08-06T22:27:33.458" v="86"/>
        <pc:sldMkLst>
          <pc:docMk/>
          <pc:sldMk cId="3304166781" sldId="268"/>
        </pc:sldMkLst>
      </pc:sldChg>
      <pc:sldChg chg="addSp modSp">
        <pc:chgData name="Hergert, Christopher" userId="S::christopher.hergert@unt.edu::a6770753-4e16-4c14-8501-00027d0dcf4e" providerId="AD" clId="Web-{1B0EA5F2-B012-9298-052C-02498FDCD22D}" dt="2019-08-06T22:28:14.413" v="133" actId="20577"/>
        <pc:sldMkLst>
          <pc:docMk/>
          <pc:sldMk cId="126380545" sldId="269"/>
        </pc:sldMkLst>
        <pc:spChg chg="mod">
          <ac:chgData name="Hergert, Christopher" userId="S::christopher.hergert@unt.edu::a6770753-4e16-4c14-8501-00027d0dcf4e" providerId="AD" clId="Web-{1B0EA5F2-B012-9298-052C-02498FDCD22D}" dt="2019-08-06T22:26:26.003" v="18" actId="20577"/>
          <ac:spMkLst>
            <pc:docMk/>
            <pc:sldMk cId="126380545" sldId="269"/>
            <ac:spMk id="3" creationId="{00000000-0000-0000-0000-000000000000}"/>
          </ac:spMkLst>
        </pc:spChg>
        <pc:spChg chg="add mod">
          <ac:chgData name="Hergert, Christopher" userId="S::christopher.hergert@unt.edu::a6770753-4e16-4c14-8501-00027d0dcf4e" providerId="AD" clId="Web-{1B0EA5F2-B012-9298-052C-02498FDCD22D}" dt="2019-08-06T22:28:14.413" v="133" actId="20577"/>
          <ac:spMkLst>
            <pc:docMk/>
            <pc:sldMk cId="126380545" sldId="269"/>
            <ac:spMk id="6" creationId="{DFD80810-4D1E-48B2-805E-1640E8FAE3C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19-07-27T11:31:58.419" idx="1">
    <p:pos x="10" y="10"/>
    <p:text>These are marked as Hidden - any particular reason?</p:text>
    <p:extLst>
      <p:ext uri="{C676402C-5697-4E1C-873F-D02D1690AC5C}">
        <p15:threadingInfo xmlns:p15="http://schemas.microsoft.com/office/powerpoint/2012/main" timeZoneBias="300"/>
      </p:ext>
    </p:extLst>
  </p:cm>
  <p:cm authorId="3" dt="2019-07-27T11:36:48.387" idx="3">
    <p:pos x="2952" y="1173"/>
    <p:text>We shouldn't put the URL or link because each user will need to go through their own authentication method.</p:text>
    <p:extLst>
      <p:ext uri="{C676402C-5697-4E1C-873F-D02D1690AC5C}">
        <p15:threadingInfo xmlns:p15="http://schemas.microsoft.com/office/powerpoint/2012/main" timeZoneBias="300"/>
      </p:ext>
    </p:extLst>
  </p:cm>
  <p:cm authorId="3" dt="2019-07-27T11:41:23.898" idx="5">
    <p:pos x="106" y="106"/>
    <p:text>Suggest you add a slide with an outline of the process.  Something like:
1. Export the categories.
2. Export the journals by category.
3. Merge and clean up lists.
4. Create database tables &amp; import.
5. Import your ejournals list.
6. Create queries to compare ejournals and JCR lists.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5T15:03:52.456" idx="2">
    <p:pos x="10" y="10"/>
    <p:text>Add fade-in effects for each box, in order of where that piece is mentioned.
</p:text>
    <p:extLst>
      <p:ext uri="{C676402C-5697-4E1C-873F-D02D1690AC5C}">
        <p15:threadingInfo xmlns:p15="http://schemas.microsoft.com/office/powerpoint/2012/main" timeZoneBias="420"/>
      </p:ext>
    </p:extLst>
  </p:cm>
  <p:cm authorId="3" dt="2019-07-27T11:44:15.155" idx="6">
    <p:pos x="10" y="106"/>
    <p:text>Good job.</p:text>
    <p:extLst>
      <p:ext uri="{C676402C-5697-4E1C-873F-D02D1690AC5C}">
        <p15:threadingInfo xmlns:p15="http://schemas.microsoft.com/office/powerpoint/2012/main" timeZoneBias="30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6T08:35:23.572" idx="3">
    <p:pos x="10" y="10"/>
    <p:text>I'm tentative about adding a screenshot here, just because whatever we put could be Clarivate's proprietatary data.
</p:text>
    <p:extLst>
      <p:ext uri="{C676402C-5697-4E1C-873F-D02D1690AC5C}">
        <p15:threadingInfo xmlns:p15="http://schemas.microsoft.com/office/powerpoint/2012/main" timeZoneBias="420"/>
      </p:ext>
    </p:extLst>
  </p:cm>
  <p:cm authorId="3" dt="2019-07-27T11:34:49.818" idx="2">
    <p:pos x="10" y="106"/>
    <p:text>We could blur out the results, highlighting only the features needed.</p:text>
    <p:extLst>
      <p:ext uri="{C676402C-5697-4E1C-873F-D02D1690AC5C}">
        <p15:threadingInfo xmlns:p15="http://schemas.microsoft.com/office/powerpoint/2012/main" timeZoneBias="300">
          <p15:parentCm authorId="1" idx="3"/>
        </p15:threadingInfo>
      </p:ext>
    </p:extLst>
  </p:cm>
  <p:cm authorId="3" dt="2019-07-27T11:40:14.285" idx="4">
    <p:pos x="7152" y="1150"/>
    <p:text>Suggest you simplify this into bulleted lists.  They are easier to follow than complete sentences.  This would be good for your script though.</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26T08:35:23.572" idx="3">
    <p:pos x="10" y="10"/>
    <p:text>I'm tentative about adding a screenshot here, just because whatever we put could be Clarivate's proprietatary data.
</p:text>
    <p:extLst>
      <p:ext uri="{C676402C-5697-4E1C-873F-D02D1690AC5C}">
        <p15:threadingInfo xmlns:p15="http://schemas.microsoft.com/office/powerpoint/2012/main" timeZoneBias="420"/>
      </p:ext>
    </p:extLst>
  </p:cm>
  <p:cm authorId="3" dt="2019-07-27T11:34:49.818" idx="2">
    <p:pos x="10" y="106"/>
    <p:text>We could blur out the results, highlighting only the features needed.</p:text>
    <p:extLst>
      <p:ext uri="{C676402C-5697-4E1C-873F-D02D1690AC5C}">
        <p15:threadingInfo xmlns:p15="http://schemas.microsoft.com/office/powerpoint/2012/main" timeZoneBias="300">
          <p15:parentCm authorId="1" idx="3"/>
        </p15:threadingInfo>
      </p:ext>
    </p:extLst>
  </p:cm>
  <p:cm authorId="3" dt="2019-07-27T11:40:14.285" idx="4">
    <p:pos x="7152" y="1150"/>
    <p:text>Suggest you simplify this into bulleted lists.  They are easier to follow than complete sentences.  This would be good for your script though.</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884B8-DBE6-4854-956B-4A1A917D11F5}"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FE377C7F-0C42-4BC1-A9C4-1F20A10E4EED}">
      <dgm:prSet phldrT="[Text]"/>
      <dgm:spPr/>
      <dgm:t>
        <a:bodyPr/>
        <a:lstStyle/>
        <a:p>
          <a:r>
            <a:rPr lang="en-US" dirty="0"/>
            <a:t>Qualitative</a:t>
          </a:r>
        </a:p>
      </dgm:t>
    </dgm:pt>
    <dgm:pt modelId="{189CD609-1CB7-4F5D-B708-1B2BEF40DEA6}" type="parTrans" cxnId="{BC8D941E-1F97-48BF-B8FB-25A317B72029}">
      <dgm:prSet/>
      <dgm:spPr/>
      <dgm:t>
        <a:bodyPr/>
        <a:lstStyle/>
        <a:p>
          <a:endParaRPr lang="en-US"/>
        </a:p>
      </dgm:t>
    </dgm:pt>
    <dgm:pt modelId="{2F540A3D-136B-417F-AD63-C5779F25657B}" type="sibTrans" cxnId="{BC8D941E-1F97-48BF-B8FB-25A317B72029}">
      <dgm:prSet/>
      <dgm:spPr/>
      <dgm:t>
        <a:bodyPr/>
        <a:lstStyle/>
        <a:p>
          <a:endParaRPr lang="en-US"/>
        </a:p>
      </dgm:t>
    </dgm:pt>
    <dgm:pt modelId="{8D653B67-5BFD-4415-B757-84BCD4CD3A6C}">
      <dgm:prSet phldrT="[Text]"/>
      <dgm:spPr/>
      <dgm:t>
        <a:bodyPr/>
        <a:lstStyle/>
        <a:p>
          <a:r>
            <a:rPr lang="en-US" dirty="0"/>
            <a:t>Journal ratings</a:t>
          </a:r>
        </a:p>
      </dgm:t>
    </dgm:pt>
    <dgm:pt modelId="{6F4C9AD7-8E58-44F5-9E19-AD724ADF8AEC}" type="parTrans" cxnId="{3B644BD8-580A-4A93-BFE8-AA197D81B709}">
      <dgm:prSet/>
      <dgm:spPr/>
      <dgm:t>
        <a:bodyPr/>
        <a:lstStyle/>
        <a:p>
          <a:endParaRPr lang="en-US"/>
        </a:p>
      </dgm:t>
    </dgm:pt>
    <dgm:pt modelId="{4E7756B8-EED1-46BC-8E1D-B4AEA5BBF887}" type="sibTrans" cxnId="{3B644BD8-580A-4A93-BFE8-AA197D81B709}">
      <dgm:prSet/>
      <dgm:spPr/>
      <dgm:t>
        <a:bodyPr/>
        <a:lstStyle/>
        <a:p>
          <a:endParaRPr lang="en-US"/>
        </a:p>
      </dgm:t>
    </dgm:pt>
    <dgm:pt modelId="{FF68A9EE-78DC-496B-9FCF-1EE57C066A83}">
      <dgm:prSet phldrT="[Text]"/>
      <dgm:spPr/>
      <dgm:t>
        <a:bodyPr/>
        <a:lstStyle/>
        <a:p>
          <a:r>
            <a:rPr lang="en-US" dirty="0"/>
            <a:t>Quantitative</a:t>
          </a:r>
        </a:p>
      </dgm:t>
    </dgm:pt>
    <dgm:pt modelId="{AB0A78E7-C644-4180-B862-75A4ECDD0C86}" type="parTrans" cxnId="{AEAE2DA7-35AE-4D5B-A4F4-E6C663BA330A}">
      <dgm:prSet/>
      <dgm:spPr/>
      <dgm:t>
        <a:bodyPr/>
        <a:lstStyle/>
        <a:p>
          <a:endParaRPr lang="en-US"/>
        </a:p>
      </dgm:t>
    </dgm:pt>
    <dgm:pt modelId="{DE7B36CD-5929-4AD9-A4FD-2A14C86C2BF7}" type="sibTrans" cxnId="{AEAE2DA7-35AE-4D5B-A4F4-E6C663BA330A}">
      <dgm:prSet/>
      <dgm:spPr/>
      <dgm:t>
        <a:bodyPr/>
        <a:lstStyle/>
        <a:p>
          <a:endParaRPr lang="en-US"/>
        </a:p>
      </dgm:t>
    </dgm:pt>
    <dgm:pt modelId="{0FE91E0F-450F-4024-9A57-E1606F7F8584}">
      <dgm:prSet phldrT="[Text]"/>
      <dgm:spPr/>
      <dgm:t>
        <a:bodyPr/>
        <a:lstStyle/>
        <a:p>
          <a:r>
            <a:rPr lang="en-US" dirty="0"/>
            <a:t>CPU</a:t>
          </a:r>
        </a:p>
      </dgm:t>
    </dgm:pt>
    <dgm:pt modelId="{6B21C51E-4FE9-451A-9E0B-DD808CA5F332}" type="parTrans" cxnId="{A2B8723C-44EA-43E7-9C08-CCD621591D72}">
      <dgm:prSet/>
      <dgm:spPr/>
      <dgm:t>
        <a:bodyPr/>
        <a:lstStyle/>
        <a:p>
          <a:endParaRPr lang="en-US"/>
        </a:p>
      </dgm:t>
    </dgm:pt>
    <dgm:pt modelId="{55D7141B-65BE-4E49-8AE0-3A5ECB1A9622}" type="sibTrans" cxnId="{A2B8723C-44EA-43E7-9C08-CCD621591D72}">
      <dgm:prSet/>
      <dgm:spPr/>
      <dgm:t>
        <a:bodyPr/>
        <a:lstStyle/>
        <a:p>
          <a:endParaRPr lang="en-US"/>
        </a:p>
      </dgm:t>
    </dgm:pt>
    <dgm:pt modelId="{AAB1CF1A-ABFF-49AA-A01B-36EC9CA22975}">
      <dgm:prSet phldrT="[Text]"/>
      <dgm:spPr/>
      <dgm:t>
        <a:bodyPr/>
        <a:lstStyle/>
        <a:p>
          <a:r>
            <a:rPr lang="en-US" dirty="0"/>
            <a:t>Usage</a:t>
          </a:r>
        </a:p>
      </dgm:t>
    </dgm:pt>
    <dgm:pt modelId="{7E850648-B40D-4630-AE49-C9BA7CE0F65F}" type="parTrans" cxnId="{74ABE69B-C69A-4243-B70E-D85AEB7BE670}">
      <dgm:prSet/>
      <dgm:spPr/>
      <dgm:t>
        <a:bodyPr/>
        <a:lstStyle/>
        <a:p>
          <a:endParaRPr lang="en-US"/>
        </a:p>
      </dgm:t>
    </dgm:pt>
    <dgm:pt modelId="{6F107ED8-94FB-4BF8-900A-CD7573A96BA6}" type="sibTrans" cxnId="{74ABE69B-C69A-4243-B70E-D85AEB7BE670}">
      <dgm:prSet/>
      <dgm:spPr/>
      <dgm:t>
        <a:bodyPr/>
        <a:lstStyle/>
        <a:p>
          <a:endParaRPr lang="en-US"/>
        </a:p>
      </dgm:t>
    </dgm:pt>
    <dgm:pt modelId="{5AD10F79-7962-43C0-8CAA-B9FEC550F296}">
      <dgm:prSet phldrT="[Text]"/>
      <dgm:spPr/>
      <dgm:t>
        <a:bodyPr/>
        <a:lstStyle/>
        <a:p>
          <a:r>
            <a:rPr lang="en-US" dirty="0"/>
            <a:t>Impact Factor</a:t>
          </a:r>
        </a:p>
      </dgm:t>
    </dgm:pt>
    <dgm:pt modelId="{DA5686AE-40EB-46D2-9501-03E3CC9AD3A8}" type="parTrans" cxnId="{E7DF041F-F8E9-43C4-ADE6-30C9A6E5224E}">
      <dgm:prSet/>
      <dgm:spPr/>
      <dgm:t>
        <a:bodyPr/>
        <a:lstStyle/>
        <a:p>
          <a:endParaRPr lang="en-US"/>
        </a:p>
      </dgm:t>
    </dgm:pt>
    <dgm:pt modelId="{863F50FB-3B5E-4677-A433-E527C6AC5153}" type="sibTrans" cxnId="{E7DF041F-F8E9-43C4-ADE6-30C9A6E5224E}">
      <dgm:prSet/>
      <dgm:spPr/>
      <dgm:t>
        <a:bodyPr/>
        <a:lstStyle/>
        <a:p>
          <a:endParaRPr lang="en-US"/>
        </a:p>
      </dgm:t>
    </dgm:pt>
    <dgm:pt modelId="{9DACE951-E215-4AD5-8E91-96E7E1883A20}">
      <dgm:prSet phldrT="[Text]"/>
      <dgm:spPr/>
      <dgm:t>
        <a:bodyPr/>
        <a:lstStyle/>
        <a:p>
          <a:r>
            <a:rPr lang="en-US" dirty="0"/>
            <a:t>Holdings by libraries</a:t>
          </a:r>
        </a:p>
      </dgm:t>
    </dgm:pt>
    <dgm:pt modelId="{41FA8DFA-E781-44FD-A0E8-AB68B2BA0650}" type="parTrans" cxnId="{26895DCE-6217-420A-AA0C-EF962F35DB17}">
      <dgm:prSet/>
      <dgm:spPr/>
      <dgm:t>
        <a:bodyPr/>
        <a:lstStyle/>
        <a:p>
          <a:endParaRPr lang="en-US"/>
        </a:p>
      </dgm:t>
    </dgm:pt>
    <dgm:pt modelId="{4AE70140-F1A0-40F9-9E62-86C26987083C}" type="sibTrans" cxnId="{26895DCE-6217-420A-AA0C-EF962F35DB17}">
      <dgm:prSet/>
      <dgm:spPr/>
      <dgm:t>
        <a:bodyPr/>
        <a:lstStyle/>
        <a:p>
          <a:endParaRPr lang="en-US"/>
        </a:p>
      </dgm:t>
    </dgm:pt>
    <dgm:pt modelId="{2F5FD047-5DBE-41DF-8331-55AFCC73DBA6}" type="pres">
      <dgm:prSet presAssocID="{1EB884B8-DBE6-4854-956B-4A1A917D11F5}" presName="outerComposite" presStyleCnt="0">
        <dgm:presLayoutVars>
          <dgm:chMax val="2"/>
          <dgm:animLvl val="lvl"/>
          <dgm:resizeHandles val="exact"/>
        </dgm:presLayoutVars>
      </dgm:prSet>
      <dgm:spPr/>
      <dgm:t>
        <a:bodyPr/>
        <a:lstStyle/>
        <a:p>
          <a:endParaRPr lang="en-US"/>
        </a:p>
      </dgm:t>
    </dgm:pt>
    <dgm:pt modelId="{33484CF6-4DD2-4F47-8341-B84243D46DC0}" type="pres">
      <dgm:prSet presAssocID="{1EB884B8-DBE6-4854-956B-4A1A917D11F5}" presName="dummyMaxCanvas" presStyleCnt="0"/>
      <dgm:spPr/>
    </dgm:pt>
    <dgm:pt modelId="{661EA94B-FEBF-48E6-853E-F4167F8A203A}" type="pres">
      <dgm:prSet presAssocID="{1EB884B8-DBE6-4854-956B-4A1A917D11F5}" presName="parentComposite" presStyleCnt="0"/>
      <dgm:spPr/>
    </dgm:pt>
    <dgm:pt modelId="{3CE48549-948A-4D8B-8EEA-A8DABAACEEE7}" type="pres">
      <dgm:prSet presAssocID="{1EB884B8-DBE6-4854-956B-4A1A917D11F5}" presName="parent1" presStyleLbl="alignAccFollowNode1" presStyleIdx="0" presStyleCnt="4">
        <dgm:presLayoutVars>
          <dgm:chMax val="4"/>
        </dgm:presLayoutVars>
      </dgm:prSet>
      <dgm:spPr/>
      <dgm:t>
        <a:bodyPr/>
        <a:lstStyle/>
        <a:p>
          <a:endParaRPr lang="en-US"/>
        </a:p>
      </dgm:t>
    </dgm:pt>
    <dgm:pt modelId="{E6338507-13E9-47A5-AFB5-D0597A892B06}" type="pres">
      <dgm:prSet presAssocID="{1EB884B8-DBE6-4854-956B-4A1A917D11F5}" presName="parent2" presStyleLbl="alignAccFollowNode1" presStyleIdx="1" presStyleCnt="4">
        <dgm:presLayoutVars>
          <dgm:chMax val="4"/>
        </dgm:presLayoutVars>
      </dgm:prSet>
      <dgm:spPr/>
      <dgm:t>
        <a:bodyPr/>
        <a:lstStyle/>
        <a:p>
          <a:endParaRPr lang="en-US"/>
        </a:p>
      </dgm:t>
    </dgm:pt>
    <dgm:pt modelId="{B139B467-A1C9-4924-8528-DAD52EC699B3}" type="pres">
      <dgm:prSet presAssocID="{1EB884B8-DBE6-4854-956B-4A1A917D11F5}" presName="childrenComposite" presStyleCnt="0"/>
      <dgm:spPr/>
    </dgm:pt>
    <dgm:pt modelId="{F379AD22-C690-492C-8419-D5D0DC1A593D}" type="pres">
      <dgm:prSet presAssocID="{1EB884B8-DBE6-4854-956B-4A1A917D11F5}" presName="dummyMaxCanvas_ChildArea" presStyleCnt="0"/>
      <dgm:spPr/>
    </dgm:pt>
    <dgm:pt modelId="{ED0218AB-84EF-48F9-865B-3128691D8CA0}" type="pres">
      <dgm:prSet presAssocID="{1EB884B8-DBE6-4854-956B-4A1A917D11F5}" presName="fulcrum" presStyleLbl="alignAccFollowNode1" presStyleIdx="2" presStyleCnt="4"/>
      <dgm:spPr/>
    </dgm:pt>
    <dgm:pt modelId="{C61F4284-9F31-4CDF-AB31-24222B2FF02D}" type="pres">
      <dgm:prSet presAssocID="{1EB884B8-DBE6-4854-956B-4A1A917D11F5}" presName="balance_23" presStyleLbl="alignAccFollowNode1" presStyleIdx="3" presStyleCnt="4">
        <dgm:presLayoutVars>
          <dgm:bulletEnabled val="1"/>
        </dgm:presLayoutVars>
      </dgm:prSet>
      <dgm:spPr/>
    </dgm:pt>
    <dgm:pt modelId="{519E545C-8ED1-4225-A0DA-14CD03F4CC14}" type="pres">
      <dgm:prSet presAssocID="{1EB884B8-DBE6-4854-956B-4A1A917D11F5}" presName="right_23_1" presStyleLbl="node1" presStyleIdx="0" presStyleCnt="5">
        <dgm:presLayoutVars>
          <dgm:bulletEnabled val="1"/>
        </dgm:presLayoutVars>
      </dgm:prSet>
      <dgm:spPr/>
      <dgm:t>
        <a:bodyPr/>
        <a:lstStyle/>
        <a:p>
          <a:endParaRPr lang="en-US"/>
        </a:p>
      </dgm:t>
    </dgm:pt>
    <dgm:pt modelId="{5CFB56BB-590B-4707-8FEC-E855BEA0B8A1}" type="pres">
      <dgm:prSet presAssocID="{1EB884B8-DBE6-4854-956B-4A1A917D11F5}" presName="right_23_2" presStyleLbl="node1" presStyleIdx="1" presStyleCnt="5">
        <dgm:presLayoutVars>
          <dgm:bulletEnabled val="1"/>
        </dgm:presLayoutVars>
      </dgm:prSet>
      <dgm:spPr/>
      <dgm:t>
        <a:bodyPr/>
        <a:lstStyle/>
        <a:p>
          <a:endParaRPr lang="en-US"/>
        </a:p>
      </dgm:t>
    </dgm:pt>
    <dgm:pt modelId="{2AB0807F-1021-41BF-9578-3F0897EE40C0}" type="pres">
      <dgm:prSet presAssocID="{1EB884B8-DBE6-4854-956B-4A1A917D11F5}" presName="right_23_3" presStyleLbl="node1" presStyleIdx="2" presStyleCnt="5">
        <dgm:presLayoutVars>
          <dgm:bulletEnabled val="1"/>
        </dgm:presLayoutVars>
      </dgm:prSet>
      <dgm:spPr/>
      <dgm:t>
        <a:bodyPr/>
        <a:lstStyle/>
        <a:p>
          <a:endParaRPr lang="en-US"/>
        </a:p>
      </dgm:t>
    </dgm:pt>
    <dgm:pt modelId="{E5289362-8BF0-476D-A67E-E4D1CBAEAA1C}" type="pres">
      <dgm:prSet presAssocID="{1EB884B8-DBE6-4854-956B-4A1A917D11F5}" presName="left_23_1" presStyleLbl="node1" presStyleIdx="3" presStyleCnt="5">
        <dgm:presLayoutVars>
          <dgm:bulletEnabled val="1"/>
        </dgm:presLayoutVars>
      </dgm:prSet>
      <dgm:spPr/>
      <dgm:t>
        <a:bodyPr/>
        <a:lstStyle/>
        <a:p>
          <a:endParaRPr lang="en-US"/>
        </a:p>
      </dgm:t>
    </dgm:pt>
    <dgm:pt modelId="{3B722755-3A0C-4283-9591-314E6316180A}" type="pres">
      <dgm:prSet presAssocID="{1EB884B8-DBE6-4854-956B-4A1A917D11F5}" presName="left_23_2" presStyleLbl="node1" presStyleIdx="4" presStyleCnt="5">
        <dgm:presLayoutVars>
          <dgm:bulletEnabled val="1"/>
        </dgm:presLayoutVars>
      </dgm:prSet>
      <dgm:spPr/>
      <dgm:t>
        <a:bodyPr/>
        <a:lstStyle/>
        <a:p>
          <a:endParaRPr lang="en-US"/>
        </a:p>
      </dgm:t>
    </dgm:pt>
  </dgm:ptLst>
  <dgm:cxnLst>
    <dgm:cxn modelId="{A2B8723C-44EA-43E7-9C08-CCD621591D72}" srcId="{FF68A9EE-78DC-496B-9FCF-1EE57C066A83}" destId="{0FE91E0F-450F-4024-9A57-E1606F7F8584}" srcOrd="0" destOrd="0" parTransId="{6B21C51E-4FE9-451A-9E0B-DD808CA5F332}" sibTransId="{55D7141B-65BE-4E49-8AE0-3A5ECB1A9622}"/>
    <dgm:cxn modelId="{DB174A87-4197-4E4F-9585-03558A6907CC}" type="presOf" srcId="{0FE91E0F-450F-4024-9A57-E1606F7F8584}" destId="{519E545C-8ED1-4225-A0DA-14CD03F4CC14}" srcOrd="0" destOrd="0" presId="urn:microsoft.com/office/officeart/2005/8/layout/balance1"/>
    <dgm:cxn modelId="{343E71B9-EFE1-4845-A5B3-F7C8EF2BFB3D}" type="presOf" srcId="{FF68A9EE-78DC-496B-9FCF-1EE57C066A83}" destId="{E6338507-13E9-47A5-AFB5-D0597A892B06}" srcOrd="0" destOrd="0" presId="urn:microsoft.com/office/officeart/2005/8/layout/balance1"/>
    <dgm:cxn modelId="{26895DCE-6217-420A-AA0C-EF962F35DB17}" srcId="{FF68A9EE-78DC-496B-9FCF-1EE57C066A83}" destId="{9DACE951-E215-4AD5-8E91-96E7E1883A20}" srcOrd="1" destOrd="0" parTransId="{41FA8DFA-E781-44FD-A0E8-AB68B2BA0650}" sibTransId="{4AE70140-F1A0-40F9-9E62-86C26987083C}"/>
    <dgm:cxn modelId="{74ABE69B-C69A-4243-B70E-D85AEB7BE670}" srcId="{FF68A9EE-78DC-496B-9FCF-1EE57C066A83}" destId="{AAB1CF1A-ABFF-49AA-A01B-36EC9CA22975}" srcOrd="2" destOrd="0" parTransId="{7E850648-B40D-4630-AE49-C9BA7CE0F65F}" sibTransId="{6F107ED8-94FB-4BF8-900A-CD7573A96BA6}"/>
    <dgm:cxn modelId="{E7DF041F-F8E9-43C4-ADE6-30C9A6E5224E}" srcId="{FE377C7F-0C42-4BC1-A9C4-1F20A10E4EED}" destId="{5AD10F79-7962-43C0-8CAA-B9FEC550F296}" srcOrd="1" destOrd="0" parTransId="{DA5686AE-40EB-46D2-9501-03E3CC9AD3A8}" sibTransId="{863F50FB-3B5E-4677-A433-E527C6AC5153}"/>
    <dgm:cxn modelId="{849F1559-8539-45A3-A484-0D98FFAC0F0D}" type="presOf" srcId="{8D653B67-5BFD-4415-B757-84BCD4CD3A6C}" destId="{E5289362-8BF0-476D-A67E-E4D1CBAEAA1C}" srcOrd="0" destOrd="0" presId="urn:microsoft.com/office/officeart/2005/8/layout/balance1"/>
    <dgm:cxn modelId="{AEAE2DA7-35AE-4D5B-A4F4-E6C663BA330A}" srcId="{1EB884B8-DBE6-4854-956B-4A1A917D11F5}" destId="{FF68A9EE-78DC-496B-9FCF-1EE57C066A83}" srcOrd="1" destOrd="0" parTransId="{AB0A78E7-C644-4180-B862-75A4ECDD0C86}" sibTransId="{DE7B36CD-5929-4AD9-A4FD-2A14C86C2BF7}"/>
    <dgm:cxn modelId="{374F5FFE-A335-4BA2-9944-B432005041D2}" type="presOf" srcId="{AAB1CF1A-ABFF-49AA-A01B-36EC9CA22975}" destId="{2AB0807F-1021-41BF-9578-3F0897EE40C0}" srcOrd="0" destOrd="0" presId="urn:microsoft.com/office/officeart/2005/8/layout/balance1"/>
    <dgm:cxn modelId="{C0A0E207-9A51-4773-B3A8-D49276C54703}" type="presOf" srcId="{9DACE951-E215-4AD5-8E91-96E7E1883A20}" destId="{5CFB56BB-590B-4707-8FEC-E855BEA0B8A1}" srcOrd="0" destOrd="0" presId="urn:microsoft.com/office/officeart/2005/8/layout/balance1"/>
    <dgm:cxn modelId="{7B77E130-4D67-4D70-A353-710B3E14552D}" type="presOf" srcId="{5AD10F79-7962-43C0-8CAA-B9FEC550F296}" destId="{3B722755-3A0C-4283-9591-314E6316180A}" srcOrd="0" destOrd="0" presId="urn:microsoft.com/office/officeart/2005/8/layout/balance1"/>
    <dgm:cxn modelId="{2EB6DAC6-165E-48CF-BE58-7B6434F39BAD}" type="presOf" srcId="{1EB884B8-DBE6-4854-956B-4A1A917D11F5}" destId="{2F5FD047-5DBE-41DF-8331-55AFCC73DBA6}" srcOrd="0" destOrd="0" presId="urn:microsoft.com/office/officeart/2005/8/layout/balance1"/>
    <dgm:cxn modelId="{3B644BD8-580A-4A93-BFE8-AA197D81B709}" srcId="{FE377C7F-0C42-4BC1-A9C4-1F20A10E4EED}" destId="{8D653B67-5BFD-4415-B757-84BCD4CD3A6C}" srcOrd="0" destOrd="0" parTransId="{6F4C9AD7-8E58-44F5-9E19-AD724ADF8AEC}" sibTransId="{4E7756B8-EED1-46BC-8E1D-B4AEA5BBF887}"/>
    <dgm:cxn modelId="{FCC99CBB-AC9F-4E15-A8B1-E1322A3AB5BE}" type="presOf" srcId="{FE377C7F-0C42-4BC1-A9C4-1F20A10E4EED}" destId="{3CE48549-948A-4D8B-8EEA-A8DABAACEEE7}" srcOrd="0" destOrd="0" presId="urn:microsoft.com/office/officeart/2005/8/layout/balance1"/>
    <dgm:cxn modelId="{BC8D941E-1F97-48BF-B8FB-25A317B72029}" srcId="{1EB884B8-DBE6-4854-956B-4A1A917D11F5}" destId="{FE377C7F-0C42-4BC1-A9C4-1F20A10E4EED}" srcOrd="0" destOrd="0" parTransId="{189CD609-1CB7-4F5D-B708-1B2BEF40DEA6}" sibTransId="{2F540A3D-136B-417F-AD63-C5779F25657B}"/>
    <dgm:cxn modelId="{5CC5398A-2E15-41E1-9CB0-38B5BC2BFB2A}" type="presParOf" srcId="{2F5FD047-5DBE-41DF-8331-55AFCC73DBA6}" destId="{33484CF6-4DD2-4F47-8341-B84243D46DC0}" srcOrd="0" destOrd="0" presId="urn:microsoft.com/office/officeart/2005/8/layout/balance1"/>
    <dgm:cxn modelId="{693D2902-12BE-4D67-A0F2-E31E0C9300CC}" type="presParOf" srcId="{2F5FD047-5DBE-41DF-8331-55AFCC73DBA6}" destId="{661EA94B-FEBF-48E6-853E-F4167F8A203A}" srcOrd="1" destOrd="0" presId="urn:microsoft.com/office/officeart/2005/8/layout/balance1"/>
    <dgm:cxn modelId="{65A278C1-F676-4AA8-9D54-0E9F867EB41A}" type="presParOf" srcId="{661EA94B-FEBF-48E6-853E-F4167F8A203A}" destId="{3CE48549-948A-4D8B-8EEA-A8DABAACEEE7}" srcOrd="0" destOrd="0" presId="urn:microsoft.com/office/officeart/2005/8/layout/balance1"/>
    <dgm:cxn modelId="{33E03A55-7C36-4908-8C1A-A58569EC87D7}" type="presParOf" srcId="{661EA94B-FEBF-48E6-853E-F4167F8A203A}" destId="{E6338507-13E9-47A5-AFB5-D0597A892B06}" srcOrd="1" destOrd="0" presId="urn:microsoft.com/office/officeart/2005/8/layout/balance1"/>
    <dgm:cxn modelId="{06C29EDE-C6CB-4AB7-AEAE-9B13A2C5C4CF}" type="presParOf" srcId="{2F5FD047-5DBE-41DF-8331-55AFCC73DBA6}" destId="{B139B467-A1C9-4924-8528-DAD52EC699B3}" srcOrd="2" destOrd="0" presId="urn:microsoft.com/office/officeart/2005/8/layout/balance1"/>
    <dgm:cxn modelId="{5FCCDC53-B809-4350-9130-8AD7387E5C34}" type="presParOf" srcId="{B139B467-A1C9-4924-8528-DAD52EC699B3}" destId="{F379AD22-C690-492C-8419-D5D0DC1A593D}" srcOrd="0" destOrd="0" presId="urn:microsoft.com/office/officeart/2005/8/layout/balance1"/>
    <dgm:cxn modelId="{5DB5D36E-52AB-4DD3-8FFD-434B8D2E695E}" type="presParOf" srcId="{B139B467-A1C9-4924-8528-DAD52EC699B3}" destId="{ED0218AB-84EF-48F9-865B-3128691D8CA0}" srcOrd="1" destOrd="0" presId="urn:microsoft.com/office/officeart/2005/8/layout/balance1"/>
    <dgm:cxn modelId="{140D99B2-BF9A-4F39-AF17-E8228A3CC652}" type="presParOf" srcId="{B139B467-A1C9-4924-8528-DAD52EC699B3}" destId="{C61F4284-9F31-4CDF-AB31-24222B2FF02D}" srcOrd="2" destOrd="0" presId="urn:microsoft.com/office/officeart/2005/8/layout/balance1"/>
    <dgm:cxn modelId="{F843052A-FF8C-408C-8819-C4B002028D40}" type="presParOf" srcId="{B139B467-A1C9-4924-8528-DAD52EC699B3}" destId="{519E545C-8ED1-4225-A0DA-14CD03F4CC14}" srcOrd="3" destOrd="0" presId="urn:microsoft.com/office/officeart/2005/8/layout/balance1"/>
    <dgm:cxn modelId="{C85EFDB7-0C8D-40A1-BE60-42F458319CE7}" type="presParOf" srcId="{B139B467-A1C9-4924-8528-DAD52EC699B3}" destId="{5CFB56BB-590B-4707-8FEC-E855BEA0B8A1}" srcOrd="4" destOrd="0" presId="urn:microsoft.com/office/officeart/2005/8/layout/balance1"/>
    <dgm:cxn modelId="{1A9233DF-98BE-46F4-AC8D-43F42BE4100C}" type="presParOf" srcId="{B139B467-A1C9-4924-8528-DAD52EC699B3}" destId="{2AB0807F-1021-41BF-9578-3F0897EE40C0}" srcOrd="5" destOrd="0" presId="urn:microsoft.com/office/officeart/2005/8/layout/balance1"/>
    <dgm:cxn modelId="{482D3003-71C3-4704-B12C-D906DF6BFC57}" type="presParOf" srcId="{B139B467-A1C9-4924-8528-DAD52EC699B3}" destId="{E5289362-8BF0-476D-A67E-E4D1CBAEAA1C}" srcOrd="6" destOrd="0" presId="urn:microsoft.com/office/officeart/2005/8/layout/balance1"/>
    <dgm:cxn modelId="{37A21EF2-00F6-4CF0-8081-81E80FEE1DED}" type="presParOf" srcId="{B139B467-A1C9-4924-8528-DAD52EC699B3}" destId="{3B722755-3A0C-4283-9591-314E6316180A}"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F96A23-73CD-4E5B-AE1B-87E0FFE1D76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DF7EBBA-C92B-4932-AC14-8979E0FBDCFE}">
      <dgm:prSet/>
      <dgm:spPr/>
      <dgm:t>
        <a:bodyPr/>
        <a:lstStyle/>
        <a:p>
          <a:pPr rtl="0"/>
          <a:r>
            <a:rPr lang="en-US"/>
            <a:t>In the JCR table(s), add 3 columns:</a:t>
          </a:r>
        </a:p>
      </dgm:t>
    </dgm:pt>
    <dgm:pt modelId="{71AD8023-E268-473C-B86E-8BA1F06FB7EF}" type="parTrans" cxnId="{6264D604-4677-4D76-97BC-F2090D55EF9C}">
      <dgm:prSet/>
      <dgm:spPr/>
      <dgm:t>
        <a:bodyPr/>
        <a:lstStyle/>
        <a:p>
          <a:endParaRPr lang="en-US"/>
        </a:p>
      </dgm:t>
    </dgm:pt>
    <dgm:pt modelId="{C3595335-1250-44AB-9109-CDFC5AD87D58}" type="sibTrans" cxnId="{6264D604-4677-4D76-97BC-F2090D55EF9C}">
      <dgm:prSet/>
      <dgm:spPr/>
      <dgm:t>
        <a:bodyPr/>
        <a:lstStyle/>
        <a:p>
          <a:endParaRPr lang="en-US"/>
        </a:p>
      </dgm:t>
    </dgm:pt>
    <dgm:pt modelId="{48DD21E9-8498-4894-9370-F3194D1782AE}">
      <dgm:prSet/>
      <dgm:spPr/>
      <dgm:t>
        <a:bodyPr/>
        <a:lstStyle/>
        <a:p>
          <a:pPr rtl="0"/>
          <a:r>
            <a:rPr lang="en-US"/>
            <a:t>Matched on ISSN</a:t>
          </a:r>
        </a:p>
      </dgm:t>
    </dgm:pt>
    <dgm:pt modelId="{738916C1-3BB8-4529-9FE1-47F81BF0BCEA}" type="parTrans" cxnId="{36D92080-8AFB-4B46-A279-B733B005F4E5}">
      <dgm:prSet/>
      <dgm:spPr/>
      <dgm:t>
        <a:bodyPr/>
        <a:lstStyle/>
        <a:p>
          <a:endParaRPr lang="en-US"/>
        </a:p>
      </dgm:t>
    </dgm:pt>
    <dgm:pt modelId="{7E0FEA92-A598-498F-98C4-B53F0D2C6A59}" type="sibTrans" cxnId="{36D92080-8AFB-4B46-A279-B733B005F4E5}">
      <dgm:prSet/>
      <dgm:spPr/>
      <dgm:t>
        <a:bodyPr/>
        <a:lstStyle/>
        <a:p>
          <a:endParaRPr lang="en-US"/>
        </a:p>
      </dgm:t>
    </dgm:pt>
    <dgm:pt modelId="{86AD4BA7-023A-4BB6-9A84-333E331A2645}">
      <dgm:prSet/>
      <dgm:spPr/>
      <dgm:t>
        <a:bodyPr/>
        <a:lstStyle/>
        <a:p>
          <a:pPr rtl="0"/>
          <a:r>
            <a:rPr lang="en-US"/>
            <a:t>Matched on eISSN</a:t>
          </a:r>
        </a:p>
      </dgm:t>
    </dgm:pt>
    <dgm:pt modelId="{D16AB5AA-2CA8-411F-8CBD-0AB00E282C4C}" type="parTrans" cxnId="{9853784D-698D-4B34-A09F-09060D5BA89F}">
      <dgm:prSet/>
      <dgm:spPr/>
      <dgm:t>
        <a:bodyPr/>
        <a:lstStyle/>
        <a:p>
          <a:endParaRPr lang="en-US"/>
        </a:p>
      </dgm:t>
    </dgm:pt>
    <dgm:pt modelId="{3D1FF820-3FEC-45BA-826D-91C11413551E}" type="sibTrans" cxnId="{9853784D-698D-4B34-A09F-09060D5BA89F}">
      <dgm:prSet/>
      <dgm:spPr/>
      <dgm:t>
        <a:bodyPr/>
        <a:lstStyle/>
        <a:p>
          <a:endParaRPr lang="en-US"/>
        </a:p>
      </dgm:t>
    </dgm:pt>
    <dgm:pt modelId="{E0CE0766-3992-4893-9676-69D93C7EA4B4}">
      <dgm:prSet/>
      <dgm:spPr/>
      <dgm:t>
        <a:bodyPr/>
        <a:lstStyle/>
        <a:p>
          <a:pPr rtl="0"/>
          <a:r>
            <a:rPr lang="en-US"/>
            <a:t>Matched</a:t>
          </a:r>
        </a:p>
      </dgm:t>
    </dgm:pt>
    <dgm:pt modelId="{7D32F3C9-E556-4EFF-A36D-BE05A5A9E052}" type="parTrans" cxnId="{3AECCF59-CA34-4F83-AB8E-DE6DC8E45791}">
      <dgm:prSet/>
      <dgm:spPr/>
      <dgm:t>
        <a:bodyPr/>
        <a:lstStyle/>
        <a:p>
          <a:endParaRPr lang="en-US"/>
        </a:p>
      </dgm:t>
    </dgm:pt>
    <dgm:pt modelId="{E289E192-C4BB-475B-9360-F0ABCB2CEE9E}" type="sibTrans" cxnId="{3AECCF59-CA34-4F83-AB8E-DE6DC8E45791}">
      <dgm:prSet/>
      <dgm:spPr/>
      <dgm:t>
        <a:bodyPr/>
        <a:lstStyle/>
        <a:p>
          <a:endParaRPr lang="en-US"/>
        </a:p>
      </dgm:t>
    </dgm:pt>
    <dgm:pt modelId="{C2D01388-9FE4-448A-863E-024371AA83FA}" type="pres">
      <dgm:prSet presAssocID="{A7F96A23-73CD-4E5B-AE1B-87E0FFE1D762}" presName="linear" presStyleCnt="0">
        <dgm:presLayoutVars>
          <dgm:animLvl val="lvl"/>
          <dgm:resizeHandles val="exact"/>
        </dgm:presLayoutVars>
      </dgm:prSet>
      <dgm:spPr/>
      <dgm:t>
        <a:bodyPr/>
        <a:lstStyle/>
        <a:p>
          <a:endParaRPr lang="en-US"/>
        </a:p>
      </dgm:t>
    </dgm:pt>
    <dgm:pt modelId="{2627B62D-DE0D-4F52-8EEE-ACBDA23D4224}" type="pres">
      <dgm:prSet presAssocID="{5DF7EBBA-C92B-4932-AC14-8979E0FBDCFE}" presName="parentText" presStyleLbl="node1" presStyleIdx="0" presStyleCnt="1">
        <dgm:presLayoutVars>
          <dgm:chMax val="0"/>
          <dgm:bulletEnabled val="1"/>
        </dgm:presLayoutVars>
      </dgm:prSet>
      <dgm:spPr/>
      <dgm:t>
        <a:bodyPr/>
        <a:lstStyle/>
        <a:p>
          <a:endParaRPr lang="en-US"/>
        </a:p>
      </dgm:t>
    </dgm:pt>
    <dgm:pt modelId="{B2964F68-D45F-4FDE-9F2B-26FF47319A86}" type="pres">
      <dgm:prSet presAssocID="{5DF7EBBA-C92B-4932-AC14-8979E0FBDCFE}" presName="childText" presStyleLbl="revTx" presStyleIdx="0" presStyleCnt="1">
        <dgm:presLayoutVars>
          <dgm:bulletEnabled val="1"/>
        </dgm:presLayoutVars>
      </dgm:prSet>
      <dgm:spPr/>
      <dgm:t>
        <a:bodyPr/>
        <a:lstStyle/>
        <a:p>
          <a:endParaRPr lang="en-US"/>
        </a:p>
      </dgm:t>
    </dgm:pt>
  </dgm:ptLst>
  <dgm:cxnLst>
    <dgm:cxn modelId="{9853784D-698D-4B34-A09F-09060D5BA89F}" srcId="{5DF7EBBA-C92B-4932-AC14-8979E0FBDCFE}" destId="{86AD4BA7-023A-4BB6-9A84-333E331A2645}" srcOrd="1" destOrd="0" parTransId="{D16AB5AA-2CA8-411F-8CBD-0AB00E282C4C}" sibTransId="{3D1FF820-3FEC-45BA-826D-91C11413551E}"/>
    <dgm:cxn modelId="{91A78F55-92BC-4392-804F-B143127E3A91}" type="presOf" srcId="{86AD4BA7-023A-4BB6-9A84-333E331A2645}" destId="{B2964F68-D45F-4FDE-9F2B-26FF47319A86}" srcOrd="0" destOrd="1" presId="urn:microsoft.com/office/officeart/2005/8/layout/vList2"/>
    <dgm:cxn modelId="{36D92080-8AFB-4B46-A279-B733B005F4E5}" srcId="{5DF7EBBA-C92B-4932-AC14-8979E0FBDCFE}" destId="{48DD21E9-8498-4894-9370-F3194D1782AE}" srcOrd="0" destOrd="0" parTransId="{738916C1-3BB8-4529-9FE1-47F81BF0BCEA}" sibTransId="{7E0FEA92-A598-498F-98C4-B53F0D2C6A59}"/>
    <dgm:cxn modelId="{6264D604-4677-4D76-97BC-F2090D55EF9C}" srcId="{A7F96A23-73CD-4E5B-AE1B-87E0FFE1D762}" destId="{5DF7EBBA-C92B-4932-AC14-8979E0FBDCFE}" srcOrd="0" destOrd="0" parTransId="{71AD8023-E268-473C-B86E-8BA1F06FB7EF}" sibTransId="{C3595335-1250-44AB-9109-CDFC5AD87D58}"/>
    <dgm:cxn modelId="{495278AF-F823-403E-87B1-0F2BFEE24F33}" type="presOf" srcId="{5DF7EBBA-C92B-4932-AC14-8979E0FBDCFE}" destId="{2627B62D-DE0D-4F52-8EEE-ACBDA23D4224}" srcOrd="0" destOrd="0" presId="urn:microsoft.com/office/officeart/2005/8/layout/vList2"/>
    <dgm:cxn modelId="{F4A26B4E-8E93-4AE6-9A99-BB2901B2B6E0}" type="presOf" srcId="{A7F96A23-73CD-4E5B-AE1B-87E0FFE1D762}" destId="{C2D01388-9FE4-448A-863E-024371AA83FA}" srcOrd="0" destOrd="0" presId="urn:microsoft.com/office/officeart/2005/8/layout/vList2"/>
    <dgm:cxn modelId="{8F916195-2FC6-47BB-822F-58D40C61AC70}" type="presOf" srcId="{48DD21E9-8498-4894-9370-F3194D1782AE}" destId="{B2964F68-D45F-4FDE-9F2B-26FF47319A86}" srcOrd="0" destOrd="0" presId="urn:microsoft.com/office/officeart/2005/8/layout/vList2"/>
    <dgm:cxn modelId="{3AECCF59-CA34-4F83-AB8E-DE6DC8E45791}" srcId="{5DF7EBBA-C92B-4932-AC14-8979E0FBDCFE}" destId="{E0CE0766-3992-4893-9676-69D93C7EA4B4}" srcOrd="2" destOrd="0" parTransId="{7D32F3C9-E556-4EFF-A36D-BE05A5A9E052}" sibTransId="{E289E192-C4BB-475B-9360-F0ABCB2CEE9E}"/>
    <dgm:cxn modelId="{A09C3FDB-FC2A-43EE-8D12-646CCE5ACCD2}" type="presOf" srcId="{E0CE0766-3992-4893-9676-69D93C7EA4B4}" destId="{B2964F68-D45F-4FDE-9F2B-26FF47319A86}" srcOrd="0" destOrd="2" presId="urn:microsoft.com/office/officeart/2005/8/layout/vList2"/>
    <dgm:cxn modelId="{EFF9C810-6900-4432-90CA-D439903F6D42}" type="presParOf" srcId="{C2D01388-9FE4-448A-863E-024371AA83FA}" destId="{2627B62D-DE0D-4F52-8EEE-ACBDA23D4224}" srcOrd="0" destOrd="0" presId="urn:microsoft.com/office/officeart/2005/8/layout/vList2"/>
    <dgm:cxn modelId="{4D309F8E-6941-4DE0-874C-FB464B3144B3}" type="presParOf" srcId="{C2D01388-9FE4-448A-863E-024371AA83FA}" destId="{B2964F68-D45F-4FDE-9F2B-26FF47319A8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F96A23-73CD-4E5B-AE1B-87E0FFE1D76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3F4A95-139A-47E3-87A1-4FA1357B02E5}">
      <dgm:prSet/>
      <dgm:spPr/>
      <dgm:t>
        <a:bodyPr/>
        <a:lstStyle/>
        <a:p>
          <a:pPr rtl="0"/>
          <a:r>
            <a:rPr lang="en-US"/>
            <a:t>Use these formulae for the respective columns:</a:t>
          </a:r>
        </a:p>
      </dgm:t>
    </dgm:pt>
    <dgm:pt modelId="{237101BC-D02A-4A4A-BC79-D2DDA52F4086}" type="parTrans" cxnId="{D49EE648-3D33-41FD-83D9-CF31B0C8503C}">
      <dgm:prSet/>
      <dgm:spPr/>
      <dgm:t>
        <a:bodyPr/>
        <a:lstStyle/>
        <a:p>
          <a:endParaRPr lang="en-US"/>
        </a:p>
      </dgm:t>
    </dgm:pt>
    <dgm:pt modelId="{D36E7EDC-E2CE-42DD-ABA5-98850CBB4CBC}" type="sibTrans" cxnId="{D49EE648-3D33-41FD-83D9-CF31B0C8503C}">
      <dgm:prSet/>
      <dgm:spPr/>
      <dgm:t>
        <a:bodyPr/>
        <a:lstStyle/>
        <a:p>
          <a:endParaRPr lang="en-US"/>
        </a:p>
      </dgm:t>
    </dgm:pt>
    <dgm:pt modelId="{068B5D4C-D4D6-454E-9DAA-01581A4CDFCD}">
      <dgm:prSet/>
      <dgm:spPr/>
      <dgm:t>
        <a:bodyPr/>
        <a:lstStyle/>
        <a:p>
          <a:pPr rtl="0"/>
          <a:r>
            <a:rPr lang="en-US"/>
            <a:t>Matched on ISSN:</a:t>
          </a:r>
        </a:p>
      </dgm:t>
    </dgm:pt>
    <dgm:pt modelId="{5386B9E6-E807-4CBA-9FE6-1AE139E58B46}" type="parTrans" cxnId="{EA225AC1-EE56-4E2D-8731-4769B778DAFB}">
      <dgm:prSet/>
      <dgm:spPr/>
      <dgm:t>
        <a:bodyPr/>
        <a:lstStyle/>
        <a:p>
          <a:endParaRPr lang="en-US"/>
        </a:p>
      </dgm:t>
    </dgm:pt>
    <dgm:pt modelId="{9C2E1F84-6F47-46E6-99D0-A2348F8FF3A7}" type="sibTrans" cxnId="{EA225AC1-EE56-4E2D-8731-4769B778DAFB}">
      <dgm:prSet/>
      <dgm:spPr/>
      <dgm:t>
        <a:bodyPr/>
        <a:lstStyle/>
        <a:p>
          <a:endParaRPr lang="en-US"/>
        </a:p>
      </dgm:t>
    </dgm:pt>
    <dgm:pt modelId="{957E9E50-60C1-45FE-A2B1-A6AED4C8716C}">
      <dgm:prSet/>
      <dgm:spPr/>
      <dgm:t>
        <a:bodyPr/>
        <a:lstStyle/>
        <a:p>
          <a:pPr rtl="0"/>
          <a:r>
            <a:rPr lang="en-US"/>
            <a:t>=IF(ISERROR(VLOOKUP([@ISSN],</a:t>
          </a:r>
          <a:r>
            <a:rPr lang="en-US" err="1"/>
            <a:t>Ejnls</a:t>
          </a:r>
          <a:r>
            <a:rPr lang="en-US"/>
            <a:t>[ISSN],1,FALSE)),"</a:t>
          </a:r>
          <a:r>
            <a:rPr lang="en-US" err="1"/>
            <a:t>No","Yes</a:t>
          </a:r>
          <a:r>
            <a:rPr lang="en-US"/>
            <a:t>")</a:t>
          </a:r>
        </a:p>
      </dgm:t>
    </dgm:pt>
    <dgm:pt modelId="{5DFD7B0E-479D-4AE9-B5F4-A7C9A2591659}" type="parTrans" cxnId="{CABDBDFE-5EC5-494C-820D-A11E7FA25524}">
      <dgm:prSet/>
      <dgm:spPr/>
      <dgm:t>
        <a:bodyPr/>
        <a:lstStyle/>
        <a:p>
          <a:endParaRPr lang="en-US"/>
        </a:p>
      </dgm:t>
    </dgm:pt>
    <dgm:pt modelId="{20892843-A33A-4356-AF43-82B6391FE337}" type="sibTrans" cxnId="{CABDBDFE-5EC5-494C-820D-A11E7FA25524}">
      <dgm:prSet/>
      <dgm:spPr/>
      <dgm:t>
        <a:bodyPr/>
        <a:lstStyle/>
        <a:p>
          <a:endParaRPr lang="en-US"/>
        </a:p>
      </dgm:t>
    </dgm:pt>
    <dgm:pt modelId="{FBD66CDF-AEA6-49FE-A8CF-844E872A32B5}">
      <dgm:prSet/>
      <dgm:spPr/>
      <dgm:t>
        <a:bodyPr/>
        <a:lstStyle/>
        <a:p>
          <a:pPr rtl="0"/>
          <a:r>
            <a:rPr lang="en-US"/>
            <a:t>Matched on eISSN:</a:t>
          </a:r>
        </a:p>
      </dgm:t>
    </dgm:pt>
    <dgm:pt modelId="{66DBEF4A-E6FA-4868-BC9A-AB819171219C}" type="parTrans" cxnId="{04C758E2-4FE6-4FD9-9F59-02BEE1851FE2}">
      <dgm:prSet/>
      <dgm:spPr/>
      <dgm:t>
        <a:bodyPr/>
        <a:lstStyle/>
        <a:p>
          <a:endParaRPr lang="en-US"/>
        </a:p>
      </dgm:t>
    </dgm:pt>
    <dgm:pt modelId="{38FB8893-427F-4390-A486-684FF6333F32}" type="sibTrans" cxnId="{04C758E2-4FE6-4FD9-9F59-02BEE1851FE2}">
      <dgm:prSet/>
      <dgm:spPr/>
      <dgm:t>
        <a:bodyPr/>
        <a:lstStyle/>
        <a:p>
          <a:endParaRPr lang="en-US"/>
        </a:p>
      </dgm:t>
    </dgm:pt>
    <dgm:pt modelId="{CC314F3E-A84D-4095-9887-0030C3B93762}">
      <dgm:prSet/>
      <dgm:spPr/>
      <dgm:t>
        <a:bodyPr/>
        <a:lstStyle/>
        <a:p>
          <a:pPr rtl="0"/>
          <a:r>
            <a:rPr lang="en-US"/>
            <a:t>=IF(ISERROR(VLOOKUP([@ISSN],Ejnls[eISSN],1,FALSE)),"No","Yes")</a:t>
          </a:r>
        </a:p>
      </dgm:t>
    </dgm:pt>
    <dgm:pt modelId="{23693CB9-1648-43CC-9583-3A038749E014}" type="parTrans" cxnId="{35ADFD8D-A2EE-4FE2-9C44-7AD811C3E950}">
      <dgm:prSet/>
      <dgm:spPr/>
      <dgm:t>
        <a:bodyPr/>
        <a:lstStyle/>
        <a:p>
          <a:endParaRPr lang="en-US"/>
        </a:p>
      </dgm:t>
    </dgm:pt>
    <dgm:pt modelId="{E8F04428-1AE8-4CA5-A28F-C9195606B585}" type="sibTrans" cxnId="{35ADFD8D-A2EE-4FE2-9C44-7AD811C3E950}">
      <dgm:prSet/>
      <dgm:spPr/>
      <dgm:t>
        <a:bodyPr/>
        <a:lstStyle/>
        <a:p>
          <a:endParaRPr lang="en-US"/>
        </a:p>
      </dgm:t>
    </dgm:pt>
    <dgm:pt modelId="{C4EC7457-33B5-491E-90DB-E1C266E178F9}">
      <dgm:prSet/>
      <dgm:spPr/>
      <dgm:t>
        <a:bodyPr/>
        <a:lstStyle/>
        <a:p>
          <a:pPr rtl="0"/>
          <a:r>
            <a:rPr lang="en-US"/>
            <a:t>Matched:</a:t>
          </a:r>
        </a:p>
      </dgm:t>
    </dgm:pt>
    <dgm:pt modelId="{A21D9899-C873-46A0-AD19-BBB2D038E992}" type="parTrans" cxnId="{541C8959-237C-4F02-9A55-FE9C61A437A4}">
      <dgm:prSet/>
      <dgm:spPr/>
      <dgm:t>
        <a:bodyPr/>
        <a:lstStyle/>
        <a:p>
          <a:endParaRPr lang="en-US"/>
        </a:p>
      </dgm:t>
    </dgm:pt>
    <dgm:pt modelId="{D08BDD55-1168-4293-ADA7-54CD292AFDC4}" type="sibTrans" cxnId="{541C8959-237C-4F02-9A55-FE9C61A437A4}">
      <dgm:prSet/>
      <dgm:spPr/>
      <dgm:t>
        <a:bodyPr/>
        <a:lstStyle/>
        <a:p>
          <a:endParaRPr lang="en-US"/>
        </a:p>
      </dgm:t>
    </dgm:pt>
    <dgm:pt modelId="{DCBCE51C-AADE-4F5C-BDEB-52F5D3611694}">
      <dgm:prSet/>
      <dgm:spPr/>
      <dgm:t>
        <a:bodyPr/>
        <a:lstStyle/>
        <a:p>
          <a:pPr rtl="0"/>
          <a:r>
            <a:rPr lang="en-US"/>
            <a:t>=IF(OR([@[Matched with Ejnls on ISSN]]="Yes",[@[Matched on eISSN]]="Yes"),"Yes","No")</a:t>
          </a:r>
        </a:p>
      </dgm:t>
    </dgm:pt>
    <dgm:pt modelId="{8016858B-A6EB-4F49-9C40-B7BF0E1ED928}" type="parTrans" cxnId="{1389F4E5-940E-4FE7-8507-04E44E3F8ECB}">
      <dgm:prSet/>
      <dgm:spPr/>
      <dgm:t>
        <a:bodyPr/>
        <a:lstStyle/>
        <a:p>
          <a:endParaRPr lang="en-US"/>
        </a:p>
      </dgm:t>
    </dgm:pt>
    <dgm:pt modelId="{8F5054B2-E391-4652-9080-B99363C4B428}" type="sibTrans" cxnId="{1389F4E5-940E-4FE7-8507-04E44E3F8ECB}">
      <dgm:prSet/>
      <dgm:spPr/>
      <dgm:t>
        <a:bodyPr/>
        <a:lstStyle/>
        <a:p>
          <a:endParaRPr lang="en-US"/>
        </a:p>
      </dgm:t>
    </dgm:pt>
    <dgm:pt modelId="{C2D01388-9FE4-448A-863E-024371AA83FA}" type="pres">
      <dgm:prSet presAssocID="{A7F96A23-73CD-4E5B-AE1B-87E0FFE1D762}" presName="linear" presStyleCnt="0">
        <dgm:presLayoutVars>
          <dgm:animLvl val="lvl"/>
          <dgm:resizeHandles val="exact"/>
        </dgm:presLayoutVars>
      </dgm:prSet>
      <dgm:spPr/>
      <dgm:t>
        <a:bodyPr/>
        <a:lstStyle/>
        <a:p>
          <a:endParaRPr lang="en-US"/>
        </a:p>
      </dgm:t>
    </dgm:pt>
    <dgm:pt modelId="{3CA83286-6E7A-4295-8EB3-B2F83FB7599A}" type="pres">
      <dgm:prSet presAssocID="{713F4A95-139A-47E3-87A1-4FA1357B02E5}" presName="parentText" presStyleLbl="node1" presStyleIdx="0" presStyleCnt="1">
        <dgm:presLayoutVars>
          <dgm:chMax val="0"/>
          <dgm:bulletEnabled val="1"/>
        </dgm:presLayoutVars>
      </dgm:prSet>
      <dgm:spPr/>
      <dgm:t>
        <a:bodyPr/>
        <a:lstStyle/>
        <a:p>
          <a:endParaRPr lang="en-US"/>
        </a:p>
      </dgm:t>
    </dgm:pt>
    <dgm:pt modelId="{57B72C42-0CC0-40FD-BA5A-5BE759E2EAC2}" type="pres">
      <dgm:prSet presAssocID="{713F4A95-139A-47E3-87A1-4FA1357B02E5}" presName="childText" presStyleLbl="revTx" presStyleIdx="0" presStyleCnt="1">
        <dgm:presLayoutVars>
          <dgm:bulletEnabled val="1"/>
        </dgm:presLayoutVars>
      </dgm:prSet>
      <dgm:spPr/>
      <dgm:t>
        <a:bodyPr/>
        <a:lstStyle/>
        <a:p>
          <a:endParaRPr lang="en-US"/>
        </a:p>
      </dgm:t>
    </dgm:pt>
  </dgm:ptLst>
  <dgm:cxnLst>
    <dgm:cxn modelId="{1389F4E5-940E-4FE7-8507-04E44E3F8ECB}" srcId="{C4EC7457-33B5-491E-90DB-E1C266E178F9}" destId="{DCBCE51C-AADE-4F5C-BDEB-52F5D3611694}" srcOrd="0" destOrd="0" parTransId="{8016858B-A6EB-4F49-9C40-B7BF0E1ED928}" sibTransId="{8F5054B2-E391-4652-9080-B99363C4B428}"/>
    <dgm:cxn modelId="{3CB61E3C-DF73-4E2D-BADF-5B6A725ED189}" type="presOf" srcId="{CC314F3E-A84D-4095-9887-0030C3B93762}" destId="{57B72C42-0CC0-40FD-BA5A-5BE759E2EAC2}" srcOrd="0" destOrd="3" presId="urn:microsoft.com/office/officeart/2005/8/layout/vList2"/>
    <dgm:cxn modelId="{F4A26B4E-8E93-4AE6-9A99-BB2901B2B6E0}" type="presOf" srcId="{A7F96A23-73CD-4E5B-AE1B-87E0FFE1D762}" destId="{C2D01388-9FE4-448A-863E-024371AA83FA}" srcOrd="0" destOrd="0" presId="urn:microsoft.com/office/officeart/2005/8/layout/vList2"/>
    <dgm:cxn modelId="{0C3D49E6-2561-454A-8EAB-4D5E6639E408}" type="presOf" srcId="{713F4A95-139A-47E3-87A1-4FA1357B02E5}" destId="{3CA83286-6E7A-4295-8EB3-B2F83FB7599A}" srcOrd="0" destOrd="0" presId="urn:microsoft.com/office/officeart/2005/8/layout/vList2"/>
    <dgm:cxn modelId="{D49EE648-3D33-41FD-83D9-CF31B0C8503C}" srcId="{A7F96A23-73CD-4E5B-AE1B-87E0FFE1D762}" destId="{713F4A95-139A-47E3-87A1-4FA1357B02E5}" srcOrd="0" destOrd="0" parTransId="{237101BC-D02A-4A4A-BC79-D2DDA52F4086}" sibTransId="{D36E7EDC-E2CE-42DD-ABA5-98850CBB4CBC}"/>
    <dgm:cxn modelId="{5F7AD7A8-6722-4C04-8A39-860B3E6ADCD4}" type="presOf" srcId="{DCBCE51C-AADE-4F5C-BDEB-52F5D3611694}" destId="{57B72C42-0CC0-40FD-BA5A-5BE759E2EAC2}" srcOrd="0" destOrd="5" presId="urn:microsoft.com/office/officeart/2005/8/layout/vList2"/>
    <dgm:cxn modelId="{CABDBDFE-5EC5-494C-820D-A11E7FA25524}" srcId="{068B5D4C-D4D6-454E-9DAA-01581A4CDFCD}" destId="{957E9E50-60C1-45FE-A2B1-A6AED4C8716C}" srcOrd="0" destOrd="0" parTransId="{5DFD7B0E-479D-4AE9-B5F4-A7C9A2591659}" sibTransId="{20892843-A33A-4356-AF43-82B6391FE337}"/>
    <dgm:cxn modelId="{29AF8EC6-EBB4-43A6-B785-F7FCE907EC10}" type="presOf" srcId="{068B5D4C-D4D6-454E-9DAA-01581A4CDFCD}" destId="{57B72C42-0CC0-40FD-BA5A-5BE759E2EAC2}" srcOrd="0" destOrd="0" presId="urn:microsoft.com/office/officeart/2005/8/layout/vList2"/>
    <dgm:cxn modelId="{C587DB74-2B5E-45D5-A8A5-5D70E58C5812}" type="presOf" srcId="{957E9E50-60C1-45FE-A2B1-A6AED4C8716C}" destId="{57B72C42-0CC0-40FD-BA5A-5BE759E2EAC2}" srcOrd="0" destOrd="1" presId="urn:microsoft.com/office/officeart/2005/8/layout/vList2"/>
    <dgm:cxn modelId="{541C8959-237C-4F02-9A55-FE9C61A437A4}" srcId="{713F4A95-139A-47E3-87A1-4FA1357B02E5}" destId="{C4EC7457-33B5-491E-90DB-E1C266E178F9}" srcOrd="2" destOrd="0" parTransId="{A21D9899-C873-46A0-AD19-BBB2D038E992}" sibTransId="{D08BDD55-1168-4293-ADA7-54CD292AFDC4}"/>
    <dgm:cxn modelId="{6D64AE7E-863E-4FA8-BEA7-BC9B2D746DBE}" type="presOf" srcId="{C4EC7457-33B5-491E-90DB-E1C266E178F9}" destId="{57B72C42-0CC0-40FD-BA5A-5BE759E2EAC2}" srcOrd="0" destOrd="4" presId="urn:microsoft.com/office/officeart/2005/8/layout/vList2"/>
    <dgm:cxn modelId="{BCB76F64-C064-4B0A-A837-DED920E0C549}" type="presOf" srcId="{FBD66CDF-AEA6-49FE-A8CF-844E872A32B5}" destId="{57B72C42-0CC0-40FD-BA5A-5BE759E2EAC2}" srcOrd="0" destOrd="2" presId="urn:microsoft.com/office/officeart/2005/8/layout/vList2"/>
    <dgm:cxn modelId="{EA225AC1-EE56-4E2D-8731-4769B778DAFB}" srcId="{713F4A95-139A-47E3-87A1-4FA1357B02E5}" destId="{068B5D4C-D4D6-454E-9DAA-01581A4CDFCD}" srcOrd="0" destOrd="0" parTransId="{5386B9E6-E807-4CBA-9FE6-1AE139E58B46}" sibTransId="{9C2E1F84-6F47-46E6-99D0-A2348F8FF3A7}"/>
    <dgm:cxn modelId="{04C758E2-4FE6-4FD9-9F59-02BEE1851FE2}" srcId="{713F4A95-139A-47E3-87A1-4FA1357B02E5}" destId="{FBD66CDF-AEA6-49FE-A8CF-844E872A32B5}" srcOrd="1" destOrd="0" parTransId="{66DBEF4A-E6FA-4868-BC9A-AB819171219C}" sibTransId="{38FB8893-427F-4390-A486-684FF6333F32}"/>
    <dgm:cxn modelId="{35ADFD8D-A2EE-4FE2-9C44-7AD811C3E950}" srcId="{FBD66CDF-AEA6-49FE-A8CF-844E872A32B5}" destId="{CC314F3E-A84D-4095-9887-0030C3B93762}" srcOrd="0" destOrd="0" parTransId="{23693CB9-1648-43CC-9583-3A038749E014}" sibTransId="{E8F04428-1AE8-4CA5-A28F-C9195606B585}"/>
    <dgm:cxn modelId="{8CF6AFDC-DD14-4191-B603-BBC448870208}" type="presParOf" srcId="{C2D01388-9FE4-448A-863E-024371AA83FA}" destId="{3CA83286-6E7A-4295-8EB3-B2F83FB7599A}" srcOrd="0" destOrd="0" presId="urn:microsoft.com/office/officeart/2005/8/layout/vList2"/>
    <dgm:cxn modelId="{292B9DFD-D865-4C36-A627-979974451383}" type="presParOf" srcId="{C2D01388-9FE4-448A-863E-024371AA83FA}" destId="{57B72C42-0CC0-40FD-BA5A-5BE759E2EAC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107182D-D70D-4E3D-A931-C95F47ADDB0F}"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0D962F7-0A30-4130-9E09-BA96D9609059}">
      <dgm:prSet/>
      <dgm:spPr/>
      <dgm:t>
        <a:bodyPr/>
        <a:lstStyle/>
        <a:p>
          <a:r>
            <a:rPr lang="en-US" b="1" i="1"/>
            <a:t>Insert</a:t>
          </a:r>
          <a:r>
            <a:rPr lang="en-US"/>
            <a:t> a </a:t>
          </a:r>
          <a:r>
            <a:rPr lang="en-US" b="1" i="1"/>
            <a:t>pivot</a:t>
          </a:r>
          <a:r>
            <a:rPr lang="en-US"/>
            <a:t> table</a:t>
          </a:r>
        </a:p>
      </dgm:t>
    </dgm:pt>
    <dgm:pt modelId="{CF3397B9-1FB4-47AE-B1C0-CCC640C34732}" type="parTrans" cxnId="{6584BEF0-93E5-4758-B701-ED07365C8726}">
      <dgm:prSet/>
      <dgm:spPr/>
      <dgm:t>
        <a:bodyPr/>
        <a:lstStyle/>
        <a:p>
          <a:endParaRPr lang="en-US"/>
        </a:p>
      </dgm:t>
    </dgm:pt>
    <dgm:pt modelId="{F33BD4F4-AC5B-4B99-B74A-3BA545D61CD8}" type="sibTrans" cxnId="{6584BEF0-93E5-4758-B701-ED07365C8726}">
      <dgm:prSet/>
      <dgm:spPr/>
      <dgm:t>
        <a:bodyPr/>
        <a:lstStyle/>
        <a:p>
          <a:endParaRPr lang="en-US"/>
        </a:p>
      </dgm:t>
    </dgm:pt>
    <dgm:pt modelId="{2EAAD23B-3ED7-4213-9474-4D21794FEC15}">
      <dgm:prSet/>
      <dgm:spPr/>
      <dgm:t>
        <a:bodyPr/>
        <a:lstStyle/>
        <a:p>
          <a:r>
            <a:rPr lang="en-US"/>
            <a:t>Rows: Category</a:t>
          </a:r>
        </a:p>
      </dgm:t>
    </dgm:pt>
    <dgm:pt modelId="{FB808A5E-C636-4EA9-8B09-CCA8699B5DE9}" type="parTrans" cxnId="{BECBE6CF-8498-4403-9636-6590A6AD388F}">
      <dgm:prSet/>
      <dgm:spPr/>
      <dgm:t>
        <a:bodyPr/>
        <a:lstStyle/>
        <a:p>
          <a:endParaRPr lang="en-US"/>
        </a:p>
      </dgm:t>
    </dgm:pt>
    <dgm:pt modelId="{98B62B5B-2115-426D-A2F5-0BECF9541704}" type="sibTrans" cxnId="{BECBE6CF-8498-4403-9636-6590A6AD388F}">
      <dgm:prSet/>
      <dgm:spPr/>
      <dgm:t>
        <a:bodyPr/>
        <a:lstStyle/>
        <a:p>
          <a:endParaRPr lang="en-US"/>
        </a:p>
      </dgm:t>
    </dgm:pt>
    <dgm:pt modelId="{598B79DE-958E-4B4A-A920-DBC6EBE25941}">
      <dgm:prSet/>
      <dgm:spPr/>
      <dgm:t>
        <a:bodyPr/>
        <a:lstStyle/>
        <a:p>
          <a:r>
            <a:rPr lang="en-US"/>
            <a:t>Columns: Matched</a:t>
          </a:r>
        </a:p>
      </dgm:t>
    </dgm:pt>
    <dgm:pt modelId="{39A056BE-229B-4019-8C00-79ED89361215}" type="parTrans" cxnId="{05E8C8E8-A601-4AAE-AC2C-82B52EBA518F}">
      <dgm:prSet/>
      <dgm:spPr/>
      <dgm:t>
        <a:bodyPr/>
        <a:lstStyle/>
        <a:p>
          <a:endParaRPr lang="en-US"/>
        </a:p>
      </dgm:t>
    </dgm:pt>
    <dgm:pt modelId="{3DB300F8-688B-4AE2-895A-2DB221397980}" type="sibTrans" cxnId="{05E8C8E8-A601-4AAE-AC2C-82B52EBA518F}">
      <dgm:prSet/>
      <dgm:spPr/>
      <dgm:t>
        <a:bodyPr/>
        <a:lstStyle/>
        <a:p>
          <a:endParaRPr lang="en-US"/>
        </a:p>
      </dgm:t>
    </dgm:pt>
    <dgm:pt modelId="{ED609AD8-BA7D-41FB-B8A9-9BA2FBA0F3B5}">
      <dgm:prSet/>
      <dgm:spPr/>
      <dgm:t>
        <a:bodyPr/>
        <a:lstStyle/>
        <a:p>
          <a:r>
            <a:rPr lang="en-US"/>
            <a:t>Values: COUNT(Title)</a:t>
          </a:r>
        </a:p>
      </dgm:t>
    </dgm:pt>
    <dgm:pt modelId="{DE22F317-7EC6-445E-946A-729AB8CEC8CE}" type="parTrans" cxnId="{1C1E8F83-F600-4AFB-8614-5A20BEE3385D}">
      <dgm:prSet/>
      <dgm:spPr/>
      <dgm:t>
        <a:bodyPr/>
        <a:lstStyle/>
        <a:p>
          <a:endParaRPr lang="en-US"/>
        </a:p>
      </dgm:t>
    </dgm:pt>
    <dgm:pt modelId="{370DEB5B-D31B-4EB3-AF50-852607421730}" type="sibTrans" cxnId="{1C1E8F83-F600-4AFB-8614-5A20BEE3385D}">
      <dgm:prSet/>
      <dgm:spPr/>
      <dgm:t>
        <a:bodyPr/>
        <a:lstStyle/>
        <a:p>
          <a:endParaRPr lang="en-US"/>
        </a:p>
      </dgm:t>
    </dgm:pt>
    <dgm:pt modelId="{8B1497F8-7FE4-4D4B-8A4F-D7435076C47F}" type="pres">
      <dgm:prSet presAssocID="{B107182D-D70D-4E3D-A931-C95F47ADDB0F}" presName="Name0" presStyleCnt="0">
        <dgm:presLayoutVars>
          <dgm:dir/>
          <dgm:animLvl val="lvl"/>
          <dgm:resizeHandles val="exact"/>
        </dgm:presLayoutVars>
      </dgm:prSet>
      <dgm:spPr/>
      <dgm:t>
        <a:bodyPr/>
        <a:lstStyle/>
        <a:p>
          <a:endParaRPr lang="en-US"/>
        </a:p>
      </dgm:t>
    </dgm:pt>
    <dgm:pt modelId="{1F0A9042-16DD-4522-B089-FBD3349DDBC3}" type="pres">
      <dgm:prSet presAssocID="{60D962F7-0A30-4130-9E09-BA96D9609059}" presName="composite" presStyleCnt="0"/>
      <dgm:spPr/>
    </dgm:pt>
    <dgm:pt modelId="{68BEA309-1C8A-47F5-AD2E-B66BD7FBC839}" type="pres">
      <dgm:prSet presAssocID="{60D962F7-0A30-4130-9E09-BA96D9609059}" presName="parTx" presStyleLbl="alignNode1" presStyleIdx="0" presStyleCnt="1">
        <dgm:presLayoutVars>
          <dgm:chMax val="0"/>
          <dgm:chPref val="0"/>
          <dgm:bulletEnabled val="1"/>
        </dgm:presLayoutVars>
      </dgm:prSet>
      <dgm:spPr/>
      <dgm:t>
        <a:bodyPr/>
        <a:lstStyle/>
        <a:p>
          <a:endParaRPr lang="en-US"/>
        </a:p>
      </dgm:t>
    </dgm:pt>
    <dgm:pt modelId="{F1391827-2313-4087-8ADE-CFF134035D84}" type="pres">
      <dgm:prSet presAssocID="{60D962F7-0A30-4130-9E09-BA96D9609059}" presName="desTx" presStyleLbl="alignAccFollowNode1" presStyleIdx="0" presStyleCnt="1">
        <dgm:presLayoutVars>
          <dgm:bulletEnabled val="1"/>
        </dgm:presLayoutVars>
      </dgm:prSet>
      <dgm:spPr/>
      <dgm:t>
        <a:bodyPr/>
        <a:lstStyle/>
        <a:p>
          <a:endParaRPr lang="en-US"/>
        </a:p>
      </dgm:t>
    </dgm:pt>
  </dgm:ptLst>
  <dgm:cxnLst>
    <dgm:cxn modelId="{1C1E8F83-F600-4AFB-8614-5A20BEE3385D}" srcId="{60D962F7-0A30-4130-9E09-BA96D9609059}" destId="{ED609AD8-BA7D-41FB-B8A9-9BA2FBA0F3B5}" srcOrd="2" destOrd="0" parTransId="{DE22F317-7EC6-445E-946A-729AB8CEC8CE}" sibTransId="{370DEB5B-D31B-4EB3-AF50-852607421730}"/>
    <dgm:cxn modelId="{238BFEAB-1E14-4E34-9472-7D91F5BD6FBB}" type="presOf" srcId="{ED609AD8-BA7D-41FB-B8A9-9BA2FBA0F3B5}" destId="{F1391827-2313-4087-8ADE-CFF134035D84}" srcOrd="0" destOrd="2" presId="urn:microsoft.com/office/officeart/2005/8/layout/hList1"/>
    <dgm:cxn modelId="{08F17574-0F82-4359-99D6-06B063CD703B}" type="presOf" srcId="{B107182D-D70D-4E3D-A931-C95F47ADDB0F}" destId="{8B1497F8-7FE4-4D4B-8A4F-D7435076C47F}" srcOrd="0" destOrd="0" presId="urn:microsoft.com/office/officeart/2005/8/layout/hList1"/>
    <dgm:cxn modelId="{B8788D3E-A1D5-4707-805E-C19B1DF9C814}" type="presOf" srcId="{2EAAD23B-3ED7-4213-9474-4D21794FEC15}" destId="{F1391827-2313-4087-8ADE-CFF134035D84}" srcOrd="0" destOrd="0" presId="urn:microsoft.com/office/officeart/2005/8/layout/hList1"/>
    <dgm:cxn modelId="{F491C9A7-0D9A-4B32-A9AC-91FEC6DDD330}" type="presOf" srcId="{60D962F7-0A30-4130-9E09-BA96D9609059}" destId="{68BEA309-1C8A-47F5-AD2E-B66BD7FBC839}" srcOrd="0" destOrd="0" presId="urn:microsoft.com/office/officeart/2005/8/layout/hList1"/>
    <dgm:cxn modelId="{BECBE6CF-8498-4403-9636-6590A6AD388F}" srcId="{60D962F7-0A30-4130-9E09-BA96D9609059}" destId="{2EAAD23B-3ED7-4213-9474-4D21794FEC15}" srcOrd="0" destOrd="0" parTransId="{FB808A5E-C636-4EA9-8B09-CCA8699B5DE9}" sibTransId="{98B62B5B-2115-426D-A2F5-0BECF9541704}"/>
    <dgm:cxn modelId="{15454588-20DA-4598-9A90-FD5B3E86C077}" type="presOf" srcId="{598B79DE-958E-4B4A-A920-DBC6EBE25941}" destId="{F1391827-2313-4087-8ADE-CFF134035D84}" srcOrd="0" destOrd="1" presId="urn:microsoft.com/office/officeart/2005/8/layout/hList1"/>
    <dgm:cxn modelId="{6584BEF0-93E5-4758-B701-ED07365C8726}" srcId="{B107182D-D70D-4E3D-A931-C95F47ADDB0F}" destId="{60D962F7-0A30-4130-9E09-BA96D9609059}" srcOrd="0" destOrd="0" parTransId="{CF3397B9-1FB4-47AE-B1C0-CCC640C34732}" sibTransId="{F33BD4F4-AC5B-4B99-B74A-3BA545D61CD8}"/>
    <dgm:cxn modelId="{05E8C8E8-A601-4AAE-AC2C-82B52EBA518F}" srcId="{60D962F7-0A30-4130-9E09-BA96D9609059}" destId="{598B79DE-958E-4B4A-A920-DBC6EBE25941}" srcOrd="1" destOrd="0" parTransId="{39A056BE-229B-4019-8C00-79ED89361215}" sibTransId="{3DB300F8-688B-4AE2-895A-2DB221397980}"/>
    <dgm:cxn modelId="{E493CF16-D36F-4C06-8DF4-0267384D2DD1}" type="presParOf" srcId="{8B1497F8-7FE4-4D4B-8A4F-D7435076C47F}" destId="{1F0A9042-16DD-4522-B089-FBD3349DDBC3}" srcOrd="0" destOrd="0" presId="urn:microsoft.com/office/officeart/2005/8/layout/hList1"/>
    <dgm:cxn modelId="{B4436087-D082-441A-A478-5027178AD793}" type="presParOf" srcId="{1F0A9042-16DD-4522-B089-FBD3349DDBC3}" destId="{68BEA309-1C8A-47F5-AD2E-B66BD7FBC839}" srcOrd="0" destOrd="0" presId="urn:microsoft.com/office/officeart/2005/8/layout/hList1"/>
    <dgm:cxn modelId="{6BC95358-C450-4807-B2B8-B41795C5625A}" type="presParOf" srcId="{1F0A9042-16DD-4522-B089-FBD3349DDBC3}" destId="{F1391827-2313-4087-8ADE-CFF134035D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5669DD-44CA-421C-A53B-F4FA4550D181}"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8E877AA2-64E5-4B0E-9559-888D0D4641A6}">
      <dgm:prSet custT="1"/>
      <dgm:spPr/>
      <dgm:t>
        <a:bodyPr/>
        <a:lstStyle/>
        <a:p>
          <a:r>
            <a:rPr lang="en-US" sz="3600" b="1" dirty="0"/>
            <a:t>Count Matches</a:t>
          </a:r>
        </a:p>
      </dgm:t>
    </dgm:pt>
    <dgm:pt modelId="{3C7BF0A9-067C-4F17-87E3-A318D5DA626F}" type="parTrans" cxnId="{0F1E04BC-74A9-4AA6-98F1-2CA2A35DD6B0}">
      <dgm:prSet/>
      <dgm:spPr/>
      <dgm:t>
        <a:bodyPr/>
        <a:lstStyle/>
        <a:p>
          <a:endParaRPr lang="en-US"/>
        </a:p>
      </dgm:t>
    </dgm:pt>
    <dgm:pt modelId="{331D3965-C09E-4791-A2E7-C0028A6C7D59}" type="sibTrans" cxnId="{0F1E04BC-74A9-4AA6-98F1-2CA2A35DD6B0}">
      <dgm:prSet/>
      <dgm:spPr/>
      <dgm:t>
        <a:bodyPr/>
        <a:lstStyle/>
        <a:p>
          <a:endParaRPr lang="en-US"/>
        </a:p>
      </dgm:t>
    </dgm:pt>
    <dgm:pt modelId="{A903D4CB-B8FF-47B6-B53C-C82009DC8E08}">
      <dgm:prSet/>
      <dgm:spPr/>
      <dgm:t>
        <a:bodyPr/>
        <a:lstStyle/>
        <a:p>
          <a:r>
            <a:rPr lang="en-US" dirty="0"/>
            <a:t>Check: Total Row</a:t>
          </a:r>
        </a:p>
      </dgm:t>
    </dgm:pt>
    <dgm:pt modelId="{C9575A57-C122-46A5-B507-1EB682914352}" type="parTrans" cxnId="{74FFB175-5BF9-4A79-B079-156E74F1DE35}">
      <dgm:prSet/>
      <dgm:spPr/>
      <dgm:t>
        <a:bodyPr/>
        <a:lstStyle/>
        <a:p>
          <a:endParaRPr lang="en-US"/>
        </a:p>
      </dgm:t>
    </dgm:pt>
    <dgm:pt modelId="{955312BC-DFAA-4446-80C5-7DE02413A430}" type="sibTrans" cxnId="{74FFB175-5BF9-4A79-B079-156E74F1DE35}">
      <dgm:prSet/>
      <dgm:spPr/>
      <dgm:t>
        <a:bodyPr/>
        <a:lstStyle/>
        <a:p>
          <a:endParaRPr lang="en-US"/>
        </a:p>
      </dgm:t>
    </dgm:pt>
    <dgm:pt modelId="{E450AFF7-0DD9-4918-A9ED-60DBA2000C06}">
      <dgm:prSet/>
      <dgm:spPr/>
      <dgm:t>
        <a:bodyPr/>
        <a:lstStyle/>
        <a:p>
          <a:r>
            <a:rPr lang="en-US" dirty="0"/>
            <a:t>Scroll to bottom of table</a:t>
          </a:r>
        </a:p>
      </dgm:t>
    </dgm:pt>
    <dgm:pt modelId="{9D47DCD5-FF2A-460F-A186-474DD91D47E8}" type="parTrans" cxnId="{558563F3-C1FF-4B4D-B7A6-3FACE7683E0D}">
      <dgm:prSet/>
      <dgm:spPr/>
      <dgm:t>
        <a:bodyPr/>
        <a:lstStyle/>
        <a:p>
          <a:endParaRPr lang="en-US"/>
        </a:p>
      </dgm:t>
    </dgm:pt>
    <dgm:pt modelId="{0853941B-9610-43A4-83F7-CCDC4D8E49AB}" type="sibTrans" cxnId="{558563F3-C1FF-4B4D-B7A6-3FACE7683E0D}">
      <dgm:prSet/>
      <dgm:spPr/>
      <dgm:t>
        <a:bodyPr/>
        <a:lstStyle/>
        <a:p>
          <a:endParaRPr lang="en-US"/>
        </a:p>
      </dgm:t>
    </dgm:pt>
    <dgm:pt modelId="{2A316332-03D0-4E68-8390-DFDDEC205821}">
      <dgm:prSet/>
      <dgm:spPr/>
      <dgm:t>
        <a:bodyPr/>
        <a:lstStyle/>
        <a:p>
          <a:r>
            <a:rPr lang="en-US" dirty="0"/>
            <a:t>In the </a:t>
          </a:r>
          <a:r>
            <a:rPr lang="en-US" b="1" dirty="0"/>
            <a:t>Total</a:t>
          </a:r>
          <a:r>
            <a:rPr lang="en-US" dirty="0"/>
            <a:t> cell for the </a:t>
          </a:r>
          <a:r>
            <a:rPr lang="en-US" b="1" dirty="0"/>
            <a:t>Matched</a:t>
          </a:r>
          <a:r>
            <a:rPr lang="en-US" dirty="0"/>
            <a:t> column, use this formula:</a:t>
          </a:r>
          <a:br>
            <a:rPr lang="en-US" dirty="0"/>
          </a:br>
          <a:r>
            <a:rPr lang="en-US" dirty="0"/>
            <a:t>=COUNTIF([Matched],"Yes")</a:t>
          </a:r>
        </a:p>
      </dgm:t>
    </dgm:pt>
    <dgm:pt modelId="{113C50E2-955A-4B82-AB1B-E811FF122253}" type="parTrans" cxnId="{288434C4-E513-4561-B66F-054FEF158EF3}">
      <dgm:prSet/>
      <dgm:spPr/>
      <dgm:t>
        <a:bodyPr/>
        <a:lstStyle/>
        <a:p>
          <a:endParaRPr lang="en-US"/>
        </a:p>
      </dgm:t>
    </dgm:pt>
    <dgm:pt modelId="{10A60A27-B39F-4D05-B9C7-485263ABB33B}" type="sibTrans" cxnId="{288434C4-E513-4561-B66F-054FEF158EF3}">
      <dgm:prSet/>
      <dgm:spPr/>
      <dgm:t>
        <a:bodyPr/>
        <a:lstStyle/>
        <a:p>
          <a:endParaRPr lang="en-US"/>
        </a:p>
      </dgm:t>
    </dgm:pt>
    <dgm:pt modelId="{88A9CF3C-13D6-422A-B1A8-0C35C301F3FB}">
      <dgm:prSet/>
      <dgm:spPr/>
      <dgm:t>
        <a:bodyPr/>
        <a:lstStyle/>
        <a:p>
          <a:r>
            <a:rPr lang="en-US" dirty="0"/>
            <a:t>Table ribbon -&gt; Design tab</a:t>
          </a:r>
        </a:p>
      </dgm:t>
    </dgm:pt>
    <dgm:pt modelId="{322028A0-0C3E-4E86-8849-4071F92D201C}" type="parTrans" cxnId="{62E02575-6771-4844-A8A7-60A13953659A}">
      <dgm:prSet/>
      <dgm:spPr/>
      <dgm:t>
        <a:bodyPr/>
        <a:lstStyle/>
        <a:p>
          <a:endParaRPr lang="en-US"/>
        </a:p>
      </dgm:t>
    </dgm:pt>
    <dgm:pt modelId="{4C62338E-3343-4CDE-9E1B-88E42986D968}" type="sibTrans" cxnId="{62E02575-6771-4844-A8A7-60A13953659A}">
      <dgm:prSet/>
      <dgm:spPr/>
      <dgm:t>
        <a:bodyPr/>
        <a:lstStyle/>
        <a:p>
          <a:endParaRPr lang="en-US"/>
        </a:p>
      </dgm:t>
    </dgm:pt>
    <dgm:pt modelId="{57F1C0F9-EAF7-4081-A282-ED2E6E34D8CE}" type="pres">
      <dgm:prSet presAssocID="{895669DD-44CA-421C-A53B-F4FA4550D181}" presName="Name0" presStyleCnt="0">
        <dgm:presLayoutVars>
          <dgm:dir/>
          <dgm:animLvl val="lvl"/>
          <dgm:resizeHandles val="exact"/>
        </dgm:presLayoutVars>
      </dgm:prSet>
      <dgm:spPr/>
      <dgm:t>
        <a:bodyPr/>
        <a:lstStyle/>
        <a:p>
          <a:endParaRPr lang="en-US"/>
        </a:p>
      </dgm:t>
    </dgm:pt>
    <dgm:pt modelId="{7C610130-7C2A-41CD-B19C-B737FB76E883}" type="pres">
      <dgm:prSet presAssocID="{8E877AA2-64E5-4B0E-9559-888D0D4641A6}" presName="composite" presStyleCnt="0"/>
      <dgm:spPr/>
    </dgm:pt>
    <dgm:pt modelId="{3322C2EA-6856-46CF-AD28-F05FB068FBBE}" type="pres">
      <dgm:prSet presAssocID="{8E877AA2-64E5-4B0E-9559-888D0D4641A6}" presName="parTx" presStyleLbl="alignNode1" presStyleIdx="0" presStyleCnt="1">
        <dgm:presLayoutVars>
          <dgm:chMax val="0"/>
          <dgm:chPref val="0"/>
          <dgm:bulletEnabled val="1"/>
        </dgm:presLayoutVars>
      </dgm:prSet>
      <dgm:spPr/>
      <dgm:t>
        <a:bodyPr/>
        <a:lstStyle/>
        <a:p>
          <a:endParaRPr lang="en-US"/>
        </a:p>
      </dgm:t>
    </dgm:pt>
    <dgm:pt modelId="{34CE93DB-FE33-4622-82CA-59F2F51A89B4}" type="pres">
      <dgm:prSet presAssocID="{8E877AA2-64E5-4B0E-9559-888D0D4641A6}" presName="desTx" presStyleLbl="alignAccFollowNode1" presStyleIdx="0" presStyleCnt="1">
        <dgm:presLayoutVars>
          <dgm:bulletEnabled val="1"/>
        </dgm:presLayoutVars>
      </dgm:prSet>
      <dgm:spPr/>
      <dgm:t>
        <a:bodyPr/>
        <a:lstStyle/>
        <a:p>
          <a:endParaRPr lang="en-US"/>
        </a:p>
      </dgm:t>
    </dgm:pt>
  </dgm:ptLst>
  <dgm:cxnLst>
    <dgm:cxn modelId="{0F1E04BC-74A9-4AA6-98F1-2CA2A35DD6B0}" srcId="{895669DD-44CA-421C-A53B-F4FA4550D181}" destId="{8E877AA2-64E5-4B0E-9559-888D0D4641A6}" srcOrd="0" destOrd="0" parTransId="{3C7BF0A9-067C-4F17-87E3-A318D5DA626F}" sibTransId="{331D3965-C09E-4791-A2E7-C0028A6C7D59}"/>
    <dgm:cxn modelId="{288434C4-E513-4561-B66F-054FEF158EF3}" srcId="{8E877AA2-64E5-4B0E-9559-888D0D4641A6}" destId="{2A316332-03D0-4E68-8390-DFDDEC205821}" srcOrd="3" destOrd="0" parTransId="{113C50E2-955A-4B82-AB1B-E811FF122253}" sibTransId="{10A60A27-B39F-4D05-B9C7-485263ABB33B}"/>
    <dgm:cxn modelId="{55A5E244-7287-42AB-B215-8CA37122FEE5}" type="presOf" srcId="{A903D4CB-B8FF-47B6-B53C-C82009DC8E08}" destId="{34CE93DB-FE33-4622-82CA-59F2F51A89B4}" srcOrd="0" destOrd="1" presId="urn:microsoft.com/office/officeart/2005/8/layout/hList1"/>
    <dgm:cxn modelId="{74FFB175-5BF9-4A79-B079-156E74F1DE35}" srcId="{8E877AA2-64E5-4B0E-9559-888D0D4641A6}" destId="{A903D4CB-B8FF-47B6-B53C-C82009DC8E08}" srcOrd="1" destOrd="0" parTransId="{C9575A57-C122-46A5-B507-1EB682914352}" sibTransId="{955312BC-DFAA-4446-80C5-7DE02413A430}"/>
    <dgm:cxn modelId="{AB2751C4-E406-49AC-995E-A0181B93C30E}" type="presOf" srcId="{895669DD-44CA-421C-A53B-F4FA4550D181}" destId="{57F1C0F9-EAF7-4081-A282-ED2E6E34D8CE}" srcOrd="0" destOrd="0" presId="urn:microsoft.com/office/officeart/2005/8/layout/hList1"/>
    <dgm:cxn modelId="{62E02575-6771-4844-A8A7-60A13953659A}" srcId="{8E877AA2-64E5-4B0E-9559-888D0D4641A6}" destId="{88A9CF3C-13D6-422A-B1A8-0C35C301F3FB}" srcOrd="0" destOrd="0" parTransId="{322028A0-0C3E-4E86-8849-4071F92D201C}" sibTransId="{4C62338E-3343-4CDE-9E1B-88E42986D968}"/>
    <dgm:cxn modelId="{FA79F77E-4E50-4016-A674-4957AB7CE824}" type="presOf" srcId="{88A9CF3C-13D6-422A-B1A8-0C35C301F3FB}" destId="{34CE93DB-FE33-4622-82CA-59F2F51A89B4}" srcOrd="0" destOrd="0" presId="urn:microsoft.com/office/officeart/2005/8/layout/hList1"/>
    <dgm:cxn modelId="{558563F3-C1FF-4B4D-B7A6-3FACE7683E0D}" srcId="{8E877AA2-64E5-4B0E-9559-888D0D4641A6}" destId="{E450AFF7-0DD9-4918-A9ED-60DBA2000C06}" srcOrd="2" destOrd="0" parTransId="{9D47DCD5-FF2A-460F-A186-474DD91D47E8}" sibTransId="{0853941B-9610-43A4-83F7-CCDC4D8E49AB}"/>
    <dgm:cxn modelId="{C36173F1-136F-4FAB-B162-EF58344F93E9}" type="presOf" srcId="{E450AFF7-0DD9-4918-A9ED-60DBA2000C06}" destId="{34CE93DB-FE33-4622-82CA-59F2F51A89B4}" srcOrd="0" destOrd="2" presId="urn:microsoft.com/office/officeart/2005/8/layout/hList1"/>
    <dgm:cxn modelId="{7A10B310-3491-45EC-AF3E-F062C8FB2748}" type="presOf" srcId="{8E877AA2-64E5-4B0E-9559-888D0D4641A6}" destId="{3322C2EA-6856-46CF-AD28-F05FB068FBBE}" srcOrd="0" destOrd="0" presId="urn:microsoft.com/office/officeart/2005/8/layout/hList1"/>
    <dgm:cxn modelId="{76F1B6B1-078E-4F63-A295-9067F1B8865C}" type="presOf" srcId="{2A316332-03D0-4E68-8390-DFDDEC205821}" destId="{34CE93DB-FE33-4622-82CA-59F2F51A89B4}" srcOrd="0" destOrd="3" presId="urn:microsoft.com/office/officeart/2005/8/layout/hList1"/>
    <dgm:cxn modelId="{F4E80455-6F75-4791-AA41-05C06D481388}" type="presParOf" srcId="{57F1C0F9-EAF7-4081-A282-ED2E6E34D8CE}" destId="{7C610130-7C2A-41CD-B19C-B737FB76E883}" srcOrd="0" destOrd="0" presId="urn:microsoft.com/office/officeart/2005/8/layout/hList1"/>
    <dgm:cxn modelId="{A058D1B4-8E4D-4C90-A56B-0EABDFF5E63B}" type="presParOf" srcId="{7C610130-7C2A-41CD-B19C-B737FB76E883}" destId="{3322C2EA-6856-46CF-AD28-F05FB068FBBE}" srcOrd="0" destOrd="0" presId="urn:microsoft.com/office/officeart/2005/8/layout/hList1"/>
    <dgm:cxn modelId="{B92BB873-3A8B-4E2D-90E2-3FA62FC9F02E}" type="presParOf" srcId="{7C610130-7C2A-41CD-B19C-B737FB76E883}" destId="{34CE93DB-FE33-4622-82CA-59F2F51A89B4}"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307D10-3EB0-405C-A8BC-48C25CB4834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28ECF72-B25B-404C-B419-F5C38B1BEFF7}">
      <dgm:prSet/>
      <dgm:spPr/>
      <dgm:t>
        <a:bodyPr/>
        <a:lstStyle/>
        <a:p>
          <a:r>
            <a:rPr lang="en-US"/>
            <a:t>Going to be errors/mismatches</a:t>
          </a:r>
        </a:p>
      </dgm:t>
    </dgm:pt>
    <dgm:pt modelId="{3E53167F-6336-4BBA-9671-8629CA4FCC08}" type="parTrans" cxnId="{3ECA24F2-1B98-4350-BB40-10A6C4090B18}">
      <dgm:prSet/>
      <dgm:spPr/>
      <dgm:t>
        <a:bodyPr/>
        <a:lstStyle/>
        <a:p>
          <a:endParaRPr lang="en-US"/>
        </a:p>
      </dgm:t>
    </dgm:pt>
    <dgm:pt modelId="{20462E5C-8C51-4D5F-B01D-860AAAA88479}" type="sibTrans" cxnId="{3ECA24F2-1B98-4350-BB40-10A6C4090B18}">
      <dgm:prSet/>
      <dgm:spPr/>
      <dgm:t>
        <a:bodyPr/>
        <a:lstStyle/>
        <a:p>
          <a:endParaRPr lang="en-US"/>
        </a:p>
      </dgm:t>
    </dgm:pt>
    <dgm:pt modelId="{29C5124C-13B1-410B-A47D-5D95F19F2CB4}">
      <dgm:prSet/>
      <dgm:spPr/>
      <dgm:t>
        <a:bodyPr/>
        <a:lstStyle/>
        <a:p>
          <a:r>
            <a:rPr lang="en-US"/>
            <a:t>Review lists carefully</a:t>
          </a:r>
        </a:p>
      </dgm:t>
    </dgm:pt>
    <dgm:pt modelId="{BE0B363A-6E5F-4054-A284-D568A594D71B}" type="parTrans" cxnId="{1250A7C7-CA43-4734-8B08-9E7F5476EB27}">
      <dgm:prSet/>
      <dgm:spPr/>
      <dgm:t>
        <a:bodyPr/>
        <a:lstStyle/>
        <a:p>
          <a:endParaRPr lang="en-US"/>
        </a:p>
      </dgm:t>
    </dgm:pt>
    <dgm:pt modelId="{5A70A7BE-8DAA-4C58-9153-52DA97398A48}" type="sibTrans" cxnId="{1250A7C7-CA43-4734-8B08-9E7F5476EB27}">
      <dgm:prSet/>
      <dgm:spPr/>
      <dgm:t>
        <a:bodyPr/>
        <a:lstStyle/>
        <a:p>
          <a:endParaRPr lang="en-US"/>
        </a:p>
      </dgm:t>
    </dgm:pt>
    <dgm:pt modelId="{7AB37776-0D76-4C36-B1B7-12008C3C8823}" type="pres">
      <dgm:prSet presAssocID="{9A307D10-3EB0-405C-A8BC-48C25CB4834C}" presName="linear" presStyleCnt="0">
        <dgm:presLayoutVars>
          <dgm:animLvl val="lvl"/>
          <dgm:resizeHandles val="exact"/>
        </dgm:presLayoutVars>
      </dgm:prSet>
      <dgm:spPr/>
      <dgm:t>
        <a:bodyPr/>
        <a:lstStyle/>
        <a:p>
          <a:endParaRPr lang="en-US"/>
        </a:p>
      </dgm:t>
    </dgm:pt>
    <dgm:pt modelId="{640DA38E-014B-45CD-9C1C-F1F85254B5F7}" type="pres">
      <dgm:prSet presAssocID="{728ECF72-B25B-404C-B419-F5C38B1BEFF7}" presName="parentText" presStyleLbl="node1" presStyleIdx="0" presStyleCnt="2">
        <dgm:presLayoutVars>
          <dgm:chMax val="0"/>
          <dgm:bulletEnabled val="1"/>
        </dgm:presLayoutVars>
      </dgm:prSet>
      <dgm:spPr/>
      <dgm:t>
        <a:bodyPr/>
        <a:lstStyle/>
        <a:p>
          <a:endParaRPr lang="en-US"/>
        </a:p>
      </dgm:t>
    </dgm:pt>
    <dgm:pt modelId="{36046496-EE6B-4658-AB30-2E96826C3AF9}" type="pres">
      <dgm:prSet presAssocID="{20462E5C-8C51-4D5F-B01D-860AAAA88479}" presName="spacer" presStyleCnt="0"/>
      <dgm:spPr/>
    </dgm:pt>
    <dgm:pt modelId="{7F4289FA-A008-454F-8DE8-601CF1015A7A}" type="pres">
      <dgm:prSet presAssocID="{29C5124C-13B1-410B-A47D-5D95F19F2CB4}" presName="parentText" presStyleLbl="node1" presStyleIdx="1" presStyleCnt="2">
        <dgm:presLayoutVars>
          <dgm:chMax val="0"/>
          <dgm:bulletEnabled val="1"/>
        </dgm:presLayoutVars>
      </dgm:prSet>
      <dgm:spPr/>
      <dgm:t>
        <a:bodyPr/>
        <a:lstStyle/>
        <a:p>
          <a:endParaRPr lang="en-US"/>
        </a:p>
      </dgm:t>
    </dgm:pt>
  </dgm:ptLst>
  <dgm:cxnLst>
    <dgm:cxn modelId="{1250A7C7-CA43-4734-8B08-9E7F5476EB27}" srcId="{9A307D10-3EB0-405C-A8BC-48C25CB4834C}" destId="{29C5124C-13B1-410B-A47D-5D95F19F2CB4}" srcOrd="1" destOrd="0" parTransId="{BE0B363A-6E5F-4054-A284-D568A594D71B}" sibTransId="{5A70A7BE-8DAA-4C58-9153-52DA97398A48}"/>
    <dgm:cxn modelId="{9446F8CE-C2CB-49F9-901E-6516BC2CAC5A}" type="presOf" srcId="{728ECF72-B25B-404C-B419-F5C38B1BEFF7}" destId="{640DA38E-014B-45CD-9C1C-F1F85254B5F7}" srcOrd="0" destOrd="0" presId="urn:microsoft.com/office/officeart/2005/8/layout/vList2"/>
    <dgm:cxn modelId="{CA4DC4EC-F18C-47AD-906A-EA0458424BA2}" type="presOf" srcId="{29C5124C-13B1-410B-A47D-5D95F19F2CB4}" destId="{7F4289FA-A008-454F-8DE8-601CF1015A7A}" srcOrd="0" destOrd="0" presId="urn:microsoft.com/office/officeart/2005/8/layout/vList2"/>
    <dgm:cxn modelId="{3ECA24F2-1B98-4350-BB40-10A6C4090B18}" srcId="{9A307D10-3EB0-405C-A8BC-48C25CB4834C}" destId="{728ECF72-B25B-404C-B419-F5C38B1BEFF7}" srcOrd="0" destOrd="0" parTransId="{3E53167F-6336-4BBA-9671-8629CA4FCC08}" sibTransId="{20462E5C-8C51-4D5F-B01D-860AAAA88479}"/>
    <dgm:cxn modelId="{44E26B73-6628-47D2-84D6-F204A0B671A8}" type="presOf" srcId="{9A307D10-3EB0-405C-A8BC-48C25CB4834C}" destId="{7AB37776-0D76-4C36-B1B7-12008C3C8823}" srcOrd="0" destOrd="0" presId="urn:microsoft.com/office/officeart/2005/8/layout/vList2"/>
    <dgm:cxn modelId="{9AE82819-BC02-4E5E-BDA0-C85E47CB0EBE}" type="presParOf" srcId="{7AB37776-0D76-4C36-B1B7-12008C3C8823}" destId="{640DA38E-014B-45CD-9C1C-F1F85254B5F7}" srcOrd="0" destOrd="0" presId="urn:microsoft.com/office/officeart/2005/8/layout/vList2"/>
    <dgm:cxn modelId="{3C7299ED-4594-4DEA-A546-75EEBA7D1E91}" type="presParOf" srcId="{7AB37776-0D76-4C36-B1B7-12008C3C8823}" destId="{36046496-EE6B-4658-AB30-2E96826C3AF9}" srcOrd="1" destOrd="0" presId="urn:microsoft.com/office/officeart/2005/8/layout/vList2"/>
    <dgm:cxn modelId="{9809D924-E615-4C56-928D-51D9F4F15A45}" type="presParOf" srcId="{7AB37776-0D76-4C36-B1B7-12008C3C8823}" destId="{7F4289FA-A008-454F-8DE8-601CF1015A7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976CB68-5B70-4986-A751-6302CEBE514D}" type="doc">
      <dgm:prSet loTypeId="urn:microsoft.com/office/officeart/2008/layout/AlternatingPictureBlocks" loCatId="list" qsTypeId="urn:microsoft.com/office/officeart/2005/8/quickstyle/simple1" qsCatId="simple" csTypeId="urn:microsoft.com/office/officeart/2005/8/colors/colorful1" csCatId="colorful"/>
      <dgm:spPr/>
      <dgm:t>
        <a:bodyPr/>
        <a:lstStyle/>
        <a:p>
          <a:endParaRPr lang="en-US"/>
        </a:p>
      </dgm:t>
    </dgm:pt>
    <dgm:pt modelId="{A66D17F8-913B-4706-A0B3-D3BCF7B231CA}">
      <dgm:prSet/>
      <dgm:spPr/>
      <dgm:t>
        <a:bodyPr/>
        <a:lstStyle/>
        <a:p>
          <a:r>
            <a:rPr lang="en-US"/>
            <a:t>% of top x% by metric</a:t>
          </a:r>
        </a:p>
      </dgm:t>
    </dgm:pt>
    <dgm:pt modelId="{C4861ED3-488B-4630-B370-B117BFD03FC4}" type="parTrans" cxnId="{195439AE-497C-4CD5-BB3E-AE8CD2385ED5}">
      <dgm:prSet/>
      <dgm:spPr/>
      <dgm:t>
        <a:bodyPr/>
        <a:lstStyle/>
        <a:p>
          <a:endParaRPr lang="en-US"/>
        </a:p>
      </dgm:t>
    </dgm:pt>
    <dgm:pt modelId="{AC8B4253-B19D-4D11-BC55-B73F67697E78}" type="sibTrans" cxnId="{195439AE-497C-4CD5-BB3E-AE8CD2385ED5}">
      <dgm:prSet/>
      <dgm:spPr/>
      <dgm:t>
        <a:bodyPr/>
        <a:lstStyle/>
        <a:p>
          <a:endParaRPr lang="en-US"/>
        </a:p>
      </dgm:t>
    </dgm:pt>
    <dgm:pt modelId="{736A0F3D-ECF7-4179-B0CF-3782CBC9F2CE}">
      <dgm:prSet/>
      <dgm:spPr/>
      <dgm:t>
        <a:bodyPr/>
        <a:lstStyle/>
        <a:p>
          <a:r>
            <a:rPr lang="en-US"/>
            <a:t>Map the subject categories to subject-based collections</a:t>
          </a:r>
        </a:p>
      </dgm:t>
    </dgm:pt>
    <dgm:pt modelId="{7D00A519-62FD-4194-BB7B-D8327435DC6E}" type="parTrans" cxnId="{2A776419-8260-4F0F-A1B9-027FB624B0A5}">
      <dgm:prSet/>
      <dgm:spPr/>
      <dgm:t>
        <a:bodyPr/>
        <a:lstStyle/>
        <a:p>
          <a:endParaRPr lang="en-US"/>
        </a:p>
      </dgm:t>
    </dgm:pt>
    <dgm:pt modelId="{914927A3-D1C5-4386-A53E-A6C6C16A791D}" type="sibTrans" cxnId="{2A776419-8260-4F0F-A1B9-027FB624B0A5}">
      <dgm:prSet/>
      <dgm:spPr/>
      <dgm:t>
        <a:bodyPr/>
        <a:lstStyle/>
        <a:p>
          <a:endParaRPr lang="en-US"/>
        </a:p>
      </dgm:t>
    </dgm:pt>
    <dgm:pt modelId="{EEA0BB72-231D-4626-960A-078F2EB7AF1E}" type="pres">
      <dgm:prSet presAssocID="{C976CB68-5B70-4986-A751-6302CEBE514D}" presName="linearFlow" presStyleCnt="0">
        <dgm:presLayoutVars>
          <dgm:dir/>
          <dgm:resizeHandles val="exact"/>
        </dgm:presLayoutVars>
      </dgm:prSet>
      <dgm:spPr/>
      <dgm:t>
        <a:bodyPr/>
        <a:lstStyle/>
        <a:p>
          <a:endParaRPr lang="en-US"/>
        </a:p>
      </dgm:t>
    </dgm:pt>
    <dgm:pt modelId="{B8BC2059-2C9C-47F3-8EE8-C567C1952962}" type="pres">
      <dgm:prSet presAssocID="{A66D17F8-913B-4706-A0B3-D3BCF7B231CA}" presName="comp" presStyleCnt="0"/>
      <dgm:spPr/>
    </dgm:pt>
    <dgm:pt modelId="{E6FA06B1-E955-484B-BE9E-CD51B9E99D06}" type="pres">
      <dgm:prSet presAssocID="{A66D17F8-913B-4706-A0B3-D3BCF7B231CA}" presName="rect2" presStyleLbl="node1" presStyleIdx="0" presStyleCnt="2">
        <dgm:presLayoutVars>
          <dgm:bulletEnabled val="1"/>
        </dgm:presLayoutVars>
      </dgm:prSet>
      <dgm:spPr/>
      <dgm:t>
        <a:bodyPr/>
        <a:lstStyle/>
        <a:p>
          <a:endParaRPr lang="en-US"/>
        </a:p>
      </dgm:t>
    </dgm:pt>
    <dgm:pt modelId="{33F53A6A-3B5A-4079-B1BA-95FE049769EB}" type="pres">
      <dgm:prSet presAssocID="{A66D17F8-913B-4706-A0B3-D3BCF7B231CA}" presName="rect1" presStyleLbl="lnNode1" presStyleIdx="0" presStyleCnt="2"/>
      <dgm:spPr/>
    </dgm:pt>
    <dgm:pt modelId="{DF29530E-D175-4539-A01E-4B7AF35577C6}" type="pres">
      <dgm:prSet presAssocID="{AC8B4253-B19D-4D11-BC55-B73F67697E78}" presName="sibTrans" presStyleCnt="0"/>
      <dgm:spPr/>
    </dgm:pt>
    <dgm:pt modelId="{5CFB9BC7-3076-4A5E-9994-5ACF8924D9EE}" type="pres">
      <dgm:prSet presAssocID="{736A0F3D-ECF7-4179-B0CF-3782CBC9F2CE}" presName="comp" presStyleCnt="0"/>
      <dgm:spPr/>
    </dgm:pt>
    <dgm:pt modelId="{ADAD90A0-078F-480E-BFF0-6B7F4E8A37DF}" type="pres">
      <dgm:prSet presAssocID="{736A0F3D-ECF7-4179-B0CF-3782CBC9F2CE}" presName="rect2" presStyleLbl="node1" presStyleIdx="1" presStyleCnt="2">
        <dgm:presLayoutVars>
          <dgm:bulletEnabled val="1"/>
        </dgm:presLayoutVars>
      </dgm:prSet>
      <dgm:spPr/>
      <dgm:t>
        <a:bodyPr/>
        <a:lstStyle/>
        <a:p>
          <a:endParaRPr lang="en-US"/>
        </a:p>
      </dgm:t>
    </dgm:pt>
    <dgm:pt modelId="{1F728795-6091-45AF-9F1E-3E7B16DF69ED}" type="pres">
      <dgm:prSet presAssocID="{736A0F3D-ECF7-4179-B0CF-3782CBC9F2CE}" presName="rect1" presStyleLbl="lnNode1" presStyleIdx="1" presStyleCnt="2"/>
      <dgm:spPr/>
    </dgm:pt>
  </dgm:ptLst>
  <dgm:cxnLst>
    <dgm:cxn modelId="{B186FB31-BDAA-4E72-9643-D45FB816B0C0}" type="presOf" srcId="{A66D17F8-913B-4706-A0B3-D3BCF7B231CA}" destId="{E6FA06B1-E955-484B-BE9E-CD51B9E99D06}" srcOrd="0" destOrd="0" presId="urn:microsoft.com/office/officeart/2008/layout/AlternatingPictureBlocks"/>
    <dgm:cxn modelId="{0FC8D41C-8789-47FF-8F64-B6B6A25FA7DD}" type="presOf" srcId="{736A0F3D-ECF7-4179-B0CF-3782CBC9F2CE}" destId="{ADAD90A0-078F-480E-BFF0-6B7F4E8A37DF}" srcOrd="0" destOrd="0" presId="urn:microsoft.com/office/officeart/2008/layout/AlternatingPictureBlocks"/>
    <dgm:cxn modelId="{2A776419-8260-4F0F-A1B9-027FB624B0A5}" srcId="{C976CB68-5B70-4986-A751-6302CEBE514D}" destId="{736A0F3D-ECF7-4179-B0CF-3782CBC9F2CE}" srcOrd="1" destOrd="0" parTransId="{7D00A519-62FD-4194-BB7B-D8327435DC6E}" sibTransId="{914927A3-D1C5-4386-A53E-A6C6C16A791D}"/>
    <dgm:cxn modelId="{195439AE-497C-4CD5-BB3E-AE8CD2385ED5}" srcId="{C976CB68-5B70-4986-A751-6302CEBE514D}" destId="{A66D17F8-913B-4706-A0B3-D3BCF7B231CA}" srcOrd="0" destOrd="0" parTransId="{C4861ED3-488B-4630-B370-B117BFD03FC4}" sibTransId="{AC8B4253-B19D-4D11-BC55-B73F67697E78}"/>
    <dgm:cxn modelId="{5F9DFC81-83B3-4F0C-AD1B-CF3871975921}" type="presOf" srcId="{C976CB68-5B70-4986-A751-6302CEBE514D}" destId="{EEA0BB72-231D-4626-960A-078F2EB7AF1E}" srcOrd="0" destOrd="0" presId="urn:microsoft.com/office/officeart/2008/layout/AlternatingPictureBlocks"/>
    <dgm:cxn modelId="{FDFEBD17-3B2C-469D-B566-68BB0663447B}" type="presParOf" srcId="{EEA0BB72-231D-4626-960A-078F2EB7AF1E}" destId="{B8BC2059-2C9C-47F3-8EE8-C567C1952962}" srcOrd="0" destOrd="0" presId="urn:microsoft.com/office/officeart/2008/layout/AlternatingPictureBlocks"/>
    <dgm:cxn modelId="{F77FFFEF-A9A1-41FD-95FB-E61F8B0178B0}" type="presParOf" srcId="{B8BC2059-2C9C-47F3-8EE8-C567C1952962}" destId="{E6FA06B1-E955-484B-BE9E-CD51B9E99D06}" srcOrd="0" destOrd="0" presId="urn:microsoft.com/office/officeart/2008/layout/AlternatingPictureBlocks"/>
    <dgm:cxn modelId="{9957B5DC-635A-4266-BEDF-B32D58C50BF6}" type="presParOf" srcId="{B8BC2059-2C9C-47F3-8EE8-C567C1952962}" destId="{33F53A6A-3B5A-4079-B1BA-95FE049769EB}" srcOrd="1" destOrd="0" presId="urn:microsoft.com/office/officeart/2008/layout/AlternatingPictureBlocks"/>
    <dgm:cxn modelId="{DBC47E2D-57A4-464A-8FE6-4B640186547D}" type="presParOf" srcId="{EEA0BB72-231D-4626-960A-078F2EB7AF1E}" destId="{DF29530E-D175-4539-A01E-4B7AF35577C6}" srcOrd="1" destOrd="0" presId="urn:microsoft.com/office/officeart/2008/layout/AlternatingPictureBlocks"/>
    <dgm:cxn modelId="{6521D6FE-FD38-42A5-9995-F4F3A2805ABE}" type="presParOf" srcId="{EEA0BB72-231D-4626-960A-078F2EB7AF1E}" destId="{5CFB9BC7-3076-4A5E-9994-5ACF8924D9EE}" srcOrd="2" destOrd="0" presId="urn:microsoft.com/office/officeart/2008/layout/AlternatingPictureBlocks"/>
    <dgm:cxn modelId="{2E3DB4CF-E389-4D4A-BC4A-7D774FC9B6E0}" type="presParOf" srcId="{5CFB9BC7-3076-4A5E-9994-5ACF8924D9EE}" destId="{ADAD90A0-078F-480E-BFF0-6B7F4E8A37DF}" srcOrd="0" destOrd="0" presId="urn:microsoft.com/office/officeart/2008/layout/AlternatingPictureBlocks"/>
    <dgm:cxn modelId="{640DA2D6-E704-45E3-996B-33DBAE914CA6}" type="presParOf" srcId="{5CFB9BC7-3076-4A5E-9994-5ACF8924D9EE}" destId="{1F728795-6091-45AF-9F1E-3E7B16DF69ED}"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991964B-5695-4FB0-A56D-D53D2D7A8BFD}"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A58E17DB-109B-43D1-AFE3-72658B1A3BDD}">
      <dgm:prSet/>
      <dgm:spPr/>
      <dgm:t>
        <a:bodyPr/>
        <a:lstStyle/>
        <a:p>
          <a:r>
            <a:rPr lang="en-US" dirty="0"/>
            <a:t>Design notes</a:t>
          </a:r>
        </a:p>
      </dgm:t>
    </dgm:pt>
    <dgm:pt modelId="{676BB26D-60D4-44FB-BBA5-808FD7E4A093}" type="parTrans" cxnId="{AF2B192C-A084-4372-B395-17C7DA40D458}">
      <dgm:prSet/>
      <dgm:spPr/>
      <dgm:t>
        <a:bodyPr/>
        <a:lstStyle/>
        <a:p>
          <a:endParaRPr lang="en-US"/>
        </a:p>
      </dgm:t>
    </dgm:pt>
    <dgm:pt modelId="{E0177524-3B87-4910-BE79-06E5834D9C0C}" type="sibTrans" cxnId="{AF2B192C-A084-4372-B395-17C7DA40D458}">
      <dgm:prSet/>
      <dgm:spPr/>
      <dgm:t>
        <a:bodyPr/>
        <a:lstStyle/>
        <a:p>
          <a:endParaRPr lang="en-US"/>
        </a:p>
      </dgm:t>
    </dgm:pt>
    <dgm:pt modelId="{D995B81B-09F4-429E-8AAA-B912568F47D2}">
      <dgm:prSet/>
      <dgm:spPr/>
      <dgm:t>
        <a:bodyPr/>
        <a:lstStyle/>
        <a:p>
          <a:r>
            <a:rPr lang="en-US" dirty="0"/>
            <a:t>Detailed ERM’s</a:t>
          </a:r>
        </a:p>
      </dgm:t>
    </dgm:pt>
    <dgm:pt modelId="{5959B0FE-92C0-4450-99B4-4FA1A7246EC4}" type="parTrans" cxnId="{A706F66C-7AC3-4CF3-8554-1547F1E7A791}">
      <dgm:prSet/>
      <dgm:spPr/>
      <dgm:t>
        <a:bodyPr/>
        <a:lstStyle/>
        <a:p>
          <a:endParaRPr lang="en-US"/>
        </a:p>
      </dgm:t>
    </dgm:pt>
    <dgm:pt modelId="{299C343A-550E-478C-8BD6-BE72010B1B6C}" type="sibTrans" cxnId="{A706F66C-7AC3-4CF3-8554-1547F1E7A791}">
      <dgm:prSet/>
      <dgm:spPr/>
      <dgm:t>
        <a:bodyPr/>
        <a:lstStyle/>
        <a:p>
          <a:endParaRPr lang="en-US"/>
        </a:p>
      </dgm:t>
    </dgm:pt>
    <dgm:pt modelId="{A25549A2-4DF4-4EE2-9D67-9EA3AE6006BF}">
      <dgm:prSet/>
      <dgm:spPr/>
      <dgm:t>
        <a:bodyPr/>
        <a:lstStyle/>
        <a:p>
          <a:r>
            <a:rPr lang="en-US" dirty="0"/>
            <a:t>More queries</a:t>
          </a:r>
        </a:p>
      </dgm:t>
    </dgm:pt>
    <dgm:pt modelId="{17A66003-F311-4D4D-8E0B-A47E6F865203}" type="sibTrans" cxnId="{EAC99AFE-90B7-4BDC-A722-983D0A6B99A0}">
      <dgm:prSet/>
      <dgm:spPr/>
      <dgm:t>
        <a:bodyPr/>
        <a:lstStyle/>
        <a:p>
          <a:endParaRPr lang="en-US"/>
        </a:p>
      </dgm:t>
    </dgm:pt>
    <dgm:pt modelId="{70DAE462-CD32-434E-AF32-322881954250}" type="parTrans" cxnId="{EAC99AFE-90B7-4BDC-A722-983D0A6B99A0}">
      <dgm:prSet/>
      <dgm:spPr/>
      <dgm:t>
        <a:bodyPr/>
        <a:lstStyle/>
        <a:p>
          <a:endParaRPr lang="en-US"/>
        </a:p>
      </dgm:t>
    </dgm:pt>
    <dgm:pt modelId="{7A8FB1E8-60A3-404D-AB5D-34C06A868832}" type="pres">
      <dgm:prSet presAssocID="{6991964B-5695-4FB0-A56D-D53D2D7A8BFD}" presName="Name0" presStyleCnt="0">
        <dgm:presLayoutVars>
          <dgm:dir/>
          <dgm:resizeHandles val="exact"/>
        </dgm:presLayoutVars>
      </dgm:prSet>
      <dgm:spPr/>
      <dgm:t>
        <a:bodyPr/>
        <a:lstStyle/>
        <a:p>
          <a:endParaRPr lang="en-US"/>
        </a:p>
      </dgm:t>
    </dgm:pt>
    <dgm:pt modelId="{AC245975-FBC2-4FE1-8375-0B2F9D15F3BA}" type="pres">
      <dgm:prSet presAssocID="{A58E17DB-109B-43D1-AFE3-72658B1A3BDD}" presName="node" presStyleLbl="node1" presStyleIdx="0" presStyleCnt="3">
        <dgm:presLayoutVars>
          <dgm:bulletEnabled val="1"/>
        </dgm:presLayoutVars>
      </dgm:prSet>
      <dgm:spPr/>
      <dgm:t>
        <a:bodyPr/>
        <a:lstStyle/>
        <a:p>
          <a:endParaRPr lang="en-US"/>
        </a:p>
      </dgm:t>
    </dgm:pt>
    <dgm:pt modelId="{AC86AB9D-CBF0-4D66-90A9-E493A923F6F6}" type="pres">
      <dgm:prSet presAssocID="{E0177524-3B87-4910-BE79-06E5834D9C0C}" presName="sibTrans" presStyleCnt="0"/>
      <dgm:spPr/>
    </dgm:pt>
    <dgm:pt modelId="{D1B7BA4A-2F0A-42E0-B913-13D527C54C7F}" type="pres">
      <dgm:prSet presAssocID="{A25549A2-4DF4-4EE2-9D67-9EA3AE6006BF}" presName="node" presStyleLbl="node1" presStyleIdx="1" presStyleCnt="3">
        <dgm:presLayoutVars>
          <dgm:bulletEnabled val="1"/>
        </dgm:presLayoutVars>
      </dgm:prSet>
      <dgm:spPr/>
      <dgm:t>
        <a:bodyPr/>
        <a:lstStyle/>
        <a:p>
          <a:endParaRPr lang="en-US"/>
        </a:p>
      </dgm:t>
    </dgm:pt>
    <dgm:pt modelId="{EE10B231-A116-44DD-9EC4-6980DE9BAD56}" type="pres">
      <dgm:prSet presAssocID="{17A66003-F311-4D4D-8E0B-A47E6F865203}" presName="sibTrans" presStyleCnt="0"/>
      <dgm:spPr/>
    </dgm:pt>
    <dgm:pt modelId="{2EDD8382-17A6-4DC6-863D-97AD2AA9415A}" type="pres">
      <dgm:prSet presAssocID="{D995B81B-09F4-429E-8AAA-B912568F47D2}" presName="node" presStyleLbl="node1" presStyleIdx="2" presStyleCnt="3">
        <dgm:presLayoutVars>
          <dgm:bulletEnabled val="1"/>
        </dgm:presLayoutVars>
      </dgm:prSet>
      <dgm:spPr/>
      <dgm:t>
        <a:bodyPr/>
        <a:lstStyle/>
        <a:p>
          <a:endParaRPr lang="en-US"/>
        </a:p>
      </dgm:t>
    </dgm:pt>
  </dgm:ptLst>
  <dgm:cxnLst>
    <dgm:cxn modelId="{F1A956A2-DE8B-4B75-B07E-6890564BD87E}" type="presOf" srcId="{6991964B-5695-4FB0-A56D-D53D2D7A8BFD}" destId="{7A8FB1E8-60A3-404D-AB5D-34C06A868832}" srcOrd="0" destOrd="0" presId="urn:microsoft.com/office/officeart/2005/8/layout/hList6"/>
    <dgm:cxn modelId="{A706F66C-7AC3-4CF3-8554-1547F1E7A791}" srcId="{6991964B-5695-4FB0-A56D-D53D2D7A8BFD}" destId="{D995B81B-09F4-429E-8AAA-B912568F47D2}" srcOrd="2" destOrd="0" parTransId="{5959B0FE-92C0-4450-99B4-4FA1A7246EC4}" sibTransId="{299C343A-550E-478C-8BD6-BE72010B1B6C}"/>
    <dgm:cxn modelId="{6C6C5469-07D8-437C-8909-FA49A926EB26}" type="presOf" srcId="{A25549A2-4DF4-4EE2-9D67-9EA3AE6006BF}" destId="{D1B7BA4A-2F0A-42E0-B913-13D527C54C7F}" srcOrd="0" destOrd="0" presId="urn:microsoft.com/office/officeart/2005/8/layout/hList6"/>
    <dgm:cxn modelId="{EAC99AFE-90B7-4BDC-A722-983D0A6B99A0}" srcId="{6991964B-5695-4FB0-A56D-D53D2D7A8BFD}" destId="{A25549A2-4DF4-4EE2-9D67-9EA3AE6006BF}" srcOrd="1" destOrd="0" parTransId="{70DAE462-CD32-434E-AF32-322881954250}" sibTransId="{17A66003-F311-4D4D-8E0B-A47E6F865203}"/>
    <dgm:cxn modelId="{F08ACB80-2B3A-4023-9A33-EE15F00001A6}" type="presOf" srcId="{A58E17DB-109B-43D1-AFE3-72658B1A3BDD}" destId="{AC245975-FBC2-4FE1-8375-0B2F9D15F3BA}" srcOrd="0" destOrd="0" presId="urn:microsoft.com/office/officeart/2005/8/layout/hList6"/>
    <dgm:cxn modelId="{BF834B5E-4B34-4D46-A07A-095E396EA7E1}" type="presOf" srcId="{D995B81B-09F4-429E-8AAA-B912568F47D2}" destId="{2EDD8382-17A6-4DC6-863D-97AD2AA9415A}" srcOrd="0" destOrd="0" presId="urn:microsoft.com/office/officeart/2005/8/layout/hList6"/>
    <dgm:cxn modelId="{AF2B192C-A084-4372-B395-17C7DA40D458}" srcId="{6991964B-5695-4FB0-A56D-D53D2D7A8BFD}" destId="{A58E17DB-109B-43D1-AFE3-72658B1A3BDD}" srcOrd="0" destOrd="0" parTransId="{676BB26D-60D4-44FB-BBA5-808FD7E4A093}" sibTransId="{E0177524-3B87-4910-BE79-06E5834D9C0C}"/>
    <dgm:cxn modelId="{8B619086-D309-4E7F-B2A4-10446A21F69D}" type="presParOf" srcId="{7A8FB1E8-60A3-404D-AB5D-34C06A868832}" destId="{AC245975-FBC2-4FE1-8375-0B2F9D15F3BA}" srcOrd="0" destOrd="0" presId="urn:microsoft.com/office/officeart/2005/8/layout/hList6"/>
    <dgm:cxn modelId="{16ABEACD-9F98-4311-9D08-C70C728BD7CA}" type="presParOf" srcId="{7A8FB1E8-60A3-404D-AB5D-34C06A868832}" destId="{AC86AB9D-CBF0-4D66-90A9-E493A923F6F6}" srcOrd="1" destOrd="0" presId="urn:microsoft.com/office/officeart/2005/8/layout/hList6"/>
    <dgm:cxn modelId="{BE7F5ED7-1A8B-438E-A7CE-D632E6281B87}" type="presParOf" srcId="{7A8FB1E8-60A3-404D-AB5D-34C06A868832}" destId="{D1B7BA4A-2F0A-42E0-B913-13D527C54C7F}" srcOrd="2" destOrd="0" presId="urn:microsoft.com/office/officeart/2005/8/layout/hList6"/>
    <dgm:cxn modelId="{A91CE244-4D30-4EC5-B818-29E77779608A}" type="presParOf" srcId="{7A8FB1E8-60A3-404D-AB5D-34C06A868832}" destId="{EE10B231-A116-44DD-9EC4-6980DE9BAD56}" srcOrd="3" destOrd="0" presId="urn:microsoft.com/office/officeart/2005/8/layout/hList6"/>
    <dgm:cxn modelId="{7548EEDC-D771-4F6D-B21D-D229403254A7}" type="presParOf" srcId="{7A8FB1E8-60A3-404D-AB5D-34C06A868832}" destId="{2EDD8382-17A6-4DC6-863D-97AD2AA9415A}"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DF9A7B2-4782-40D7-BB1C-C86B78B37B6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5F898D1-DFCE-43AA-B12C-825DEBAF85D0}">
      <dgm:prSet/>
      <dgm:spPr/>
      <dgm:t>
        <a:bodyPr/>
        <a:lstStyle/>
        <a:p>
          <a:pPr rtl="0"/>
          <a:r>
            <a:rPr lang="en-US"/>
            <a:t>Based on </a:t>
          </a:r>
          <a:r>
            <a:rPr lang="en-US" i="1"/>
            <a:t>perceptions</a:t>
          </a:r>
          <a:r>
            <a:rPr lang="en-US"/>
            <a:t> (of quality)</a:t>
          </a:r>
        </a:p>
      </dgm:t>
    </dgm:pt>
    <dgm:pt modelId="{8175DDEB-950E-4771-86D4-0831354C2E44}" type="parTrans" cxnId="{8A3B4E4C-D09E-4B43-91D3-E931A888D33A}">
      <dgm:prSet/>
      <dgm:spPr/>
      <dgm:t>
        <a:bodyPr/>
        <a:lstStyle/>
        <a:p>
          <a:endParaRPr lang="en-US"/>
        </a:p>
      </dgm:t>
    </dgm:pt>
    <dgm:pt modelId="{20B065E9-16F8-486F-9085-C994D4ED302B}" type="sibTrans" cxnId="{8A3B4E4C-D09E-4B43-91D3-E931A888D33A}">
      <dgm:prSet/>
      <dgm:spPr/>
      <dgm:t>
        <a:bodyPr/>
        <a:lstStyle/>
        <a:p>
          <a:endParaRPr lang="en-US"/>
        </a:p>
      </dgm:t>
    </dgm:pt>
    <dgm:pt modelId="{B32216EE-A089-49CB-83C1-66A4EF494230}">
      <dgm:prSet/>
      <dgm:spPr/>
      <dgm:t>
        <a:bodyPr/>
        <a:lstStyle/>
        <a:p>
          <a:pPr rtl="0"/>
          <a:r>
            <a:rPr lang="en-US" dirty="0"/>
            <a:t>Subjective</a:t>
          </a:r>
        </a:p>
      </dgm:t>
    </dgm:pt>
    <dgm:pt modelId="{529796DE-E85F-490A-9ABC-698C6B57AF5A}" type="parTrans" cxnId="{EAC41191-5DA5-49F7-91F0-CFB90C9C0B70}">
      <dgm:prSet/>
      <dgm:spPr/>
      <dgm:t>
        <a:bodyPr/>
        <a:lstStyle/>
        <a:p>
          <a:endParaRPr lang="en-US"/>
        </a:p>
      </dgm:t>
    </dgm:pt>
    <dgm:pt modelId="{4346F562-7A6B-4F0B-873F-C1DEEEF90A29}" type="sibTrans" cxnId="{EAC41191-5DA5-49F7-91F0-CFB90C9C0B70}">
      <dgm:prSet/>
      <dgm:spPr/>
      <dgm:t>
        <a:bodyPr/>
        <a:lstStyle/>
        <a:p>
          <a:endParaRPr lang="en-US"/>
        </a:p>
      </dgm:t>
    </dgm:pt>
    <dgm:pt modelId="{1526D9C9-4A18-4970-886F-544B61FAB4DF}">
      <dgm:prSet/>
      <dgm:spPr/>
      <dgm:t>
        <a:bodyPr/>
        <a:lstStyle/>
        <a:p>
          <a:pPr rtl="0"/>
          <a:r>
            <a:rPr lang="en-US"/>
            <a:t>Prone to bias</a:t>
          </a:r>
        </a:p>
      </dgm:t>
    </dgm:pt>
    <dgm:pt modelId="{98F72458-7AFD-4D4A-BCA4-E0A6D62BB91D}" type="parTrans" cxnId="{45FBF905-4B2D-4924-8063-9441B638158D}">
      <dgm:prSet/>
      <dgm:spPr/>
      <dgm:t>
        <a:bodyPr/>
        <a:lstStyle/>
        <a:p>
          <a:endParaRPr lang="en-US"/>
        </a:p>
      </dgm:t>
    </dgm:pt>
    <dgm:pt modelId="{9E4ABE1F-2F64-4C3D-AE4D-A0C2DB650488}" type="sibTrans" cxnId="{45FBF905-4B2D-4924-8063-9441B638158D}">
      <dgm:prSet/>
      <dgm:spPr/>
      <dgm:t>
        <a:bodyPr/>
        <a:lstStyle/>
        <a:p>
          <a:endParaRPr lang="en-US"/>
        </a:p>
      </dgm:t>
    </dgm:pt>
    <dgm:pt modelId="{A195E7FF-ED0D-402E-8C89-9D7CD7458EE5}">
      <dgm:prSet/>
      <dgm:spPr/>
      <dgm:t>
        <a:bodyPr/>
        <a:lstStyle/>
        <a:p>
          <a:pPr rtl="0"/>
          <a:r>
            <a:rPr lang="en-US"/>
            <a:t>Hard to find or access</a:t>
          </a:r>
        </a:p>
      </dgm:t>
    </dgm:pt>
    <dgm:pt modelId="{A7DC3E4F-5D84-472E-8CA1-4A6EEB367698}" type="parTrans" cxnId="{B56F1B13-25C6-449F-B18D-E9F3FF251883}">
      <dgm:prSet/>
      <dgm:spPr/>
      <dgm:t>
        <a:bodyPr/>
        <a:lstStyle/>
        <a:p>
          <a:endParaRPr lang="en-US"/>
        </a:p>
      </dgm:t>
    </dgm:pt>
    <dgm:pt modelId="{3BFE6DCB-1222-4BDA-A699-79240FF9E579}" type="sibTrans" cxnId="{B56F1B13-25C6-449F-B18D-E9F3FF251883}">
      <dgm:prSet/>
      <dgm:spPr/>
      <dgm:t>
        <a:bodyPr/>
        <a:lstStyle/>
        <a:p>
          <a:endParaRPr lang="en-US"/>
        </a:p>
      </dgm:t>
    </dgm:pt>
    <dgm:pt modelId="{7D2B0729-1865-400C-8409-0522328C766E}">
      <dgm:prSet/>
      <dgm:spPr/>
      <dgm:t>
        <a:bodyPr/>
        <a:lstStyle/>
        <a:p>
          <a:pPr rtl="0"/>
          <a:r>
            <a:rPr lang="en-US"/>
            <a:t>Difficult to integrate with other information</a:t>
          </a:r>
        </a:p>
      </dgm:t>
    </dgm:pt>
    <dgm:pt modelId="{FD77FAD9-4D9D-4819-A3C4-A068BC7A086F}" type="parTrans" cxnId="{2EE7FB14-F587-4099-8B3C-CB7147D33D97}">
      <dgm:prSet/>
      <dgm:spPr/>
      <dgm:t>
        <a:bodyPr/>
        <a:lstStyle/>
        <a:p>
          <a:endParaRPr lang="en-US"/>
        </a:p>
      </dgm:t>
    </dgm:pt>
    <dgm:pt modelId="{61B88682-F12D-43F5-9A2B-2B88364FF3BB}" type="sibTrans" cxnId="{2EE7FB14-F587-4099-8B3C-CB7147D33D97}">
      <dgm:prSet/>
      <dgm:spPr/>
      <dgm:t>
        <a:bodyPr/>
        <a:lstStyle/>
        <a:p>
          <a:endParaRPr lang="en-US"/>
        </a:p>
      </dgm:t>
    </dgm:pt>
    <dgm:pt modelId="{7F7D22AF-97C2-4F35-A621-5EA7017AA01F}" type="pres">
      <dgm:prSet presAssocID="{9DF9A7B2-4782-40D7-BB1C-C86B78B37B6F}" presName="diagram" presStyleCnt="0">
        <dgm:presLayoutVars>
          <dgm:dir/>
          <dgm:resizeHandles val="exact"/>
        </dgm:presLayoutVars>
      </dgm:prSet>
      <dgm:spPr/>
      <dgm:t>
        <a:bodyPr/>
        <a:lstStyle/>
        <a:p>
          <a:endParaRPr lang="en-US"/>
        </a:p>
      </dgm:t>
    </dgm:pt>
    <dgm:pt modelId="{61052942-A56E-451F-90A3-906C7E98C457}" type="pres">
      <dgm:prSet presAssocID="{05F898D1-DFCE-43AA-B12C-825DEBAF85D0}" presName="node" presStyleLbl="node1" presStyleIdx="0" presStyleCnt="5">
        <dgm:presLayoutVars>
          <dgm:bulletEnabled val="1"/>
        </dgm:presLayoutVars>
      </dgm:prSet>
      <dgm:spPr/>
      <dgm:t>
        <a:bodyPr/>
        <a:lstStyle/>
        <a:p>
          <a:endParaRPr lang="en-US"/>
        </a:p>
      </dgm:t>
    </dgm:pt>
    <dgm:pt modelId="{3DA83C6F-D43A-4576-B4D5-6FA735300AE4}" type="pres">
      <dgm:prSet presAssocID="{20B065E9-16F8-486F-9085-C994D4ED302B}" presName="sibTrans" presStyleCnt="0"/>
      <dgm:spPr/>
    </dgm:pt>
    <dgm:pt modelId="{CB7D218C-8FA3-45FD-92BE-BE744EEAE154}" type="pres">
      <dgm:prSet presAssocID="{B32216EE-A089-49CB-83C1-66A4EF494230}" presName="node" presStyleLbl="node1" presStyleIdx="1" presStyleCnt="5">
        <dgm:presLayoutVars>
          <dgm:bulletEnabled val="1"/>
        </dgm:presLayoutVars>
      </dgm:prSet>
      <dgm:spPr/>
      <dgm:t>
        <a:bodyPr/>
        <a:lstStyle/>
        <a:p>
          <a:endParaRPr lang="en-US"/>
        </a:p>
      </dgm:t>
    </dgm:pt>
    <dgm:pt modelId="{5E0D5AF7-4277-4C1E-806E-E28C25463888}" type="pres">
      <dgm:prSet presAssocID="{4346F562-7A6B-4F0B-873F-C1DEEEF90A29}" presName="sibTrans" presStyleCnt="0"/>
      <dgm:spPr/>
    </dgm:pt>
    <dgm:pt modelId="{F8B3AEE3-277D-4F39-BA28-CE9A7C4C92EF}" type="pres">
      <dgm:prSet presAssocID="{1526D9C9-4A18-4970-886F-544B61FAB4DF}" presName="node" presStyleLbl="node1" presStyleIdx="2" presStyleCnt="5">
        <dgm:presLayoutVars>
          <dgm:bulletEnabled val="1"/>
        </dgm:presLayoutVars>
      </dgm:prSet>
      <dgm:spPr/>
      <dgm:t>
        <a:bodyPr/>
        <a:lstStyle/>
        <a:p>
          <a:endParaRPr lang="en-US"/>
        </a:p>
      </dgm:t>
    </dgm:pt>
    <dgm:pt modelId="{BDC426AB-9EF8-460E-921D-370D1B3E584B}" type="pres">
      <dgm:prSet presAssocID="{9E4ABE1F-2F64-4C3D-AE4D-A0C2DB650488}" presName="sibTrans" presStyleCnt="0"/>
      <dgm:spPr/>
    </dgm:pt>
    <dgm:pt modelId="{D411C282-E1AA-46B4-80B8-78BD805911E2}" type="pres">
      <dgm:prSet presAssocID="{A195E7FF-ED0D-402E-8C89-9D7CD7458EE5}" presName="node" presStyleLbl="node1" presStyleIdx="3" presStyleCnt="5">
        <dgm:presLayoutVars>
          <dgm:bulletEnabled val="1"/>
        </dgm:presLayoutVars>
      </dgm:prSet>
      <dgm:spPr/>
      <dgm:t>
        <a:bodyPr/>
        <a:lstStyle/>
        <a:p>
          <a:endParaRPr lang="en-US"/>
        </a:p>
      </dgm:t>
    </dgm:pt>
    <dgm:pt modelId="{5CE87C25-CFA5-4F83-B77C-E936B3DB064D}" type="pres">
      <dgm:prSet presAssocID="{3BFE6DCB-1222-4BDA-A699-79240FF9E579}" presName="sibTrans" presStyleCnt="0"/>
      <dgm:spPr/>
    </dgm:pt>
    <dgm:pt modelId="{6DD11963-230E-42B5-B031-7639ED52B1EC}" type="pres">
      <dgm:prSet presAssocID="{7D2B0729-1865-400C-8409-0522328C766E}" presName="node" presStyleLbl="node1" presStyleIdx="4" presStyleCnt="5">
        <dgm:presLayoutVars>
          <dgm:bulletEnabled val="1"/>
        </dgm:presLayoutVars>
      </dgm:prSet>
      <dgm:spPr/>
      <dgm:t>
        <a:bodyPr/>
        <a:lstStyle/>
        <a:p>
          <a:endParaRPr lang="en-US"/>
        </a:p>
      </dgm:t>
    </dgm:pt>
  </dgm:ptLst>
  <dgm:cxnLst>
    <dgm:cxn modelId="{EAE051C1-F164-4FCA-A621-87A3C7F9090E}" type="presOf" srcId="{1526D9C9-4A18-4970-886F-544B61FAB4DF}" destId="{F8B3AEE3-277D-4F39-BA28-CE9A7C4C92EF}" srcOrd="0" destOrd="0" presId="urn:microsoft.com/office/officeart/2005/8/layout/default"/>
    <dgm:cxn modelId="{45FBF905-4B2D-4924-8063-9441B638158D}" srcId="{9DF9A7B2-4782-40D7-BB1C-C86B78B37B6F}" destId="{1526D9C9-4A18-4970-886F-544B61FAB4DF}" srcOrd="2" destOrd="0" parTransId="{98F72458-7AFD-4D4A-BCA4-E0A6D62BB91D}" sibTransId="{9E4ABE1F-2F64-4C3D-AE4D-A0C2DB650488}"/>
    <dgm:cxn modelId="{3C77F091-FE36-4B03-B3BD-860A07038F12}" type="presOf" srcId="{A195E7FF-ED0D-402E-8C89-9D7CD7458EE5}" destId="{D411C282-E1AA-46B4-80B8-78BD805911E2}" srcOrd="0" destOrd="0" presId="urn:microsoft.com/office/officeart/2005/8/layout/default"/>
    <dgm:cxn modelId="{EAC41191-5DA5-49F7-91F0-CFB90C9C0B70}" srcId="{9DF9A7B2-4782-40D7-BB1C-C86B78B37B6F}" destId="{B32216EE-A089-49CB-83C1-66A4EF494230}" srcOrd="1" destOrd="0" parTransId="{529796DE-E85F-490A-9ABC-698C6B57AF5A}" sibTransId="{4346F562-7A6B-4F0B-873F-C1DEEEF90A29}"/>
    <dgm:cxn modelId="{D0BA7587-74F6-4B39-859D-03AA57F87D35}" type="presOf" srcId="{B32216EE-A089-49CB-83C1-66A4EF494230}" destId="{CB7D218C-8FA3-45FD-92BE-BE744EEAE154}" srcOrd="0" destOrd="0" presId="urn:microsoft.com/office/officeart/2005/8/layout/default"/>
    <dgm:cxn modelId="{99471F74-C40E-41CD-9CE7-0D4F172F91F3}" type="presOf" srcId="{05F898D1-DFCE-43AA-B12C-825DEBAF85D0}" destId="{61052942-A56E-451F-90A3-906C7E98C457}" srcOrd="0" destOrd="0" presId="urn:microsoft.com/office/officeart/2005/8/layout/default"/>
    <dgm:cxn modelId="{4CEEEF98-D6D3-4A3F-87AB-FBD1A51485BC}" type="presOf" srcId="{7D2B0729-1865-400C-8409-0522328C766E}" destId="{6DD11963-230E-42B5-B031-7639ED52B1EC}" srcOrd="0" destOrd="0" presId="urn:microsoft.com/office/officeart/2005/8/layout/default"/>
    <dgm:cxn modelId="{2EE7FB14-F587-4099-8B3C-CB7147D33D97}" srcId="{9DF9A7B2-4782-40D7-BB1C-C86B78B37B6F}" destId="{7D2B0729-1865-400C-8409-0522328C766E}" srcOrd="4" destOrd="0" parTransId="{FD77FAD9-4D9D-4819-A3C4-A068BC7A086F}" sibTransId="{61B88682-F12D-43F5-9A2B-2B88364FF3BB}"/>
    <dgm:cxn modelId="{B56F1B13-25C6-449F-B18D-E9F3FF251883}" srcId="{9DF9A7B2-4782-40D7-BB1C-C86B78B37B6F}" destId="{A195E7FF-ED0D-402E-8C89-9D7CD7458EE5}" srcOrd="3" destOrd="0" parTransId="{A7DC3E4F-5D84-472E-8CA1-4A6EEB367698}" sibTransId="{3BFE6DCB-1222-4BDA-A699-79240FF9E579}"/>
    <dgm:cxn modelId="{775A2CCA-DD91-428F-97A1-DC3494CB86B2}" type="presOf" srcId="{9DF9A7B2-4782-40D7-BB1C-C86B78B37B6F}" destId="{7F7D22AF-97C2-4F35-A621-5EA7017AA01F}" srcOrd="0" destOrd="0" presId="urn:microsoft.com/office/officeart/2005/8/layout/default"/>
    <dgm:cxn modelId="{8A3B4E4C-D09E-4B43-91D3-E931A888D33A}" srcId="{9DF9A7B2-4782-40D7-BB1C-C86B78B37B6F}" destId="{05F898D1-DFCE-43AA-B12C-825DEBAF85D0}" srcOrd="0" destOrd="0" parTransId="{8175DDEB-950E-4771-86D4-0831354C2E44}" sibTransId="{20B065E9-16F8-486F-9085-C994D4ED302B}"/>
    <dgm:cxn modelId="{3696CA73-9377-4F76-A824-ACE34884C5B4}" type="presParOf" srcId="{7F7D22AF-97C2-4F35-A621-5EA7017AA01F}" destId="{61052942-A56E-451F-90A3-906C7E98C457}" srcOrd="0" destOrd="0" presId="urn:microsoft.com/office/officeart/2005/8/layout/default"/>
    <dgm:cxn modelId="{27944CBC-888B-43B9-AB96-A42EAC69F5E6}" type="presParOf" srcId="{7F7D22AF-97C2-4F35-A621-5EA7017AA01F}" destId="{3DA83C6F-D43A-4576-B4D5-6FA735300AE4}" srcOrd="1" destOrd="0" presId="urn:microsoft.com/office/officeart/2005/8/layout/default"/>
    <dgm:cxn modelId="{E2A996FC-7211-4946-976F-E2A4D3958411}" type="presParOf" srcId="{7F7D22AF-97C2-4F35-A621-5EA7017AA01F}" destId="{CB7D218C-8FA3-45FD-92BE-BE744EEAE154}" srcOrd="2" destOrd="0" presId="urn:microsoft.com/office/officeart/2005/8/layout/default"/>
    <dgm:cxn modelId="{7E569D9D-3EC8-4C0A-9AC6-B09156B318DB}" type="presParOf" srcId="{7F7D22AF-97C2-4F35-A621-5EA7017AA01F}" destId="{5E0D5AF7-4277-4C1E-806E-E28C25463888}" srcOrd="3" destOrd="0" presId="urn:microsoft.com/office/officeart/2005/8/layout/default"/>
    <dgm:cxn modelId="{6284C00D-0701-4054-B2A5-91C803571AEE}" type="presParOf" srcId="{7F7D22AF-97C2-4F35-A621-5EA7017AA01F}" destId="{F8B3AEE3-277D-4F39-BA28-CE9A7C4C92EF}" srcOrd="4" destOrd="0" presId="urn:microsoft.com/office/officeart/2005/8/layout/default"/>
    <dgm:cxn modelId="{E5C272BC-0CB7-4293-B7F5-4C682E386DDA}" type="presParOf" srcId="{7F7D22AF-97C2-4F35-A621-5EA7017AA01F}" destId="{BDC426AB-9EF8-460E-921D-370D1B3E584B}" srcOrd="5" destOrd="0" presId="urn:microsoft.com/office/officeart/2005/8/layout/default"/>
    <dgm:cxn modelId="{1522C868-1CE8-42BE-9FA2-AD2C4D85C6A8}" type="presParOf" srcId="{7F7D22AF-97C2-4F35-A621-5EA7017AA01F}" destId="{D411C282-E1AA-46B4-80B8-78BD805911E2}" srcOrd="6" destOrd="0" presId="urn:microsoft.com/office/officeart/2005/8/layout/default"/>
    <dgm:cxn modelId="{3304B5D7-6FFD-40AB-9404-B4E756CF2E5A}" type="presParOf" srcId="{7F7D22AF-97C2-4F35-A621-5EA7017AA01F}" destId="{5CE87C25-CFA5-4F83-B77C-E936B3DB064D}" srcOrd="7" destOrd="0" presId="urn:microsoft.com/office/officeart/2005/8/layout/default"/>
    <dgm:cxn modelId="{08E26512-AAF1-4583-91D2-AF81943156AD}" type="presParOf" srcId="{7F7D22AF-97C2-4F35-A621-5EA7017AA01F}" destId="{6DD11963-230E-42B5-B031-7639ED52B1E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79DA37-709C-49A9-86A9-CFA9095F0F18}"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08F60E5D-F6C7-4E54-A418-BBA8CE887352}">
      <dgm:prSet/>
      <dgm:spPr/>
      <dgm:t>
        <a:bodyPr/>
        <a:lstStyle/>
        <a:p>
          <a:pPr rtl="0"/>
          <a:r>
            <a:rPr lang="en-US"/>
            <a:t>More accessible</a:t>
          </a:r>
        </a:p>
      </dgm:t>
    </dgm:pt>
    <dgm:pt modelId="{172BEF91-EB9F-4C11-8057-960802EA8E3A}" type="parTrans" cxnId="{B6CD3025-A752-4FA9-93B8-DEB25197DC5D}">
      <dgm:prSet/>
      <dgm:spPr/>
      <dgm:t>
        <a:bodyPr/>
        <a:lstStyle/>
        <a:p>
          <a:endParaRPr lang="en-US"/>
        </a:p>
      </dgm:t>
    </dgm:pt>
    <dgm:pt modelId="{C70997A7-83D0-4193-9764-1945AC9C0C38}" type="sibTrans" cxnId="{B6CD3025-A752-4FA9-93B8-DEB25197DC5D}">
      <dgm:prSet/>
      <dgm:spPr/>
      <dgm:t>
        <a:bodyPr/>
        <a:lstStyle/>
        <a:p>
          <a:endParaRPr lang="en-US"/>
        </a:p>
      </dgm:t>
    </dgm:pt>
    <dgm:pt modelId="{87981F39-0C0B-4EA8-BB83-DF55697A014A}">
      <dgm:prSet/>
      <dgm:spPr/>
      <dgm:t>
        <a:bodyPr/>
        <a:lstStyle/>
        <a:p>
          <a:pPr rtl="0"/>
          <a:r>
            <a:rPr lang="en-US" dirty="0"/>
            <a:t>Easier to understand and use</a:t>
          </a:r>
        </a:p>
      </dgm:t>
    </dgm:pt>
    <dgm:pt modelId="{F30009BB-522E-4F8F-BBBB-38428727C92B}" type="parTrans" cxnId="{4D072DA8-F649-44B0-B7F4-27C90D64AB4B}">
      <dgm:prSet/>
      <dgm:spPr/>
      <dgm:t>
        <a:bodyPr/>
        <a:lstStyle/>
        <a:p>
          <a:endParaRPr lang="en-US"/>
        </a:p>
      </dgm:t>
    </dgm:pt>
    <dgm:pt modelId="{F7A908BF-410F-4621-85B6-AC9AA940CB0E}" type="sibTrans" cxnId="{4D072DA8-F649-44B0-B7F4-27C90D64AB4B}">
      <dgm:prSet/>
      <dgm:spPr/>
      <dgm:t>
        <a:bodyPr/>
        <a:lstStyle/>
        <a:p>
          <a:endParaRPr lang="en-US"/>
        </a:p>
      </dgm:t>
    </dgm:pt>
    <dgm:pt modelId="{32EF84FF-C1A0-4A93-A3AD-2CF0A177C8AD}">
      <dgm:prSet/>
      <dgm:spPr/>
      <dgm:t>
        <a:bodyPr/>
        <a:lstStyle/>
        <a:p>
          <a:pPr rtl="0"/>
          <a:r>
            <a:rPr lang="en-US" i="1"/>
            <a:t>Perceived </a:t>
          </a:r>
          <a:r>
            <a:rPr lang="en-US"/>
            <a:t>as being less biased</a:t>
          </a:r>
        </a:p>
      </dgm:t>
    </dgm:pt>
    <dgm:pt modelId="{F9851D74-6468-4945-B865-51DB3B23C38A}" type="parTrans" cxnId="{0EB282FA-7B46-41AE-AB47-F30EA900F6C9}">
      <dgm:prSet/>
      <dgm:spPr/>
      <dgm:t>
        <a:bodyPr/>
        <a:lstStyle/>
        <a:p>
          <a:endParaRPr lang="en-US"/>
        </a:p>
      </dgm:t>
    </dgm:pt>
    <dgm:pt modelId="{1935FC84-DA61-47D5-8DF9-984F15AC2BB9}" type="sibTrans" cxnId="{0EB282FA-7B46-41AE-AB47-F30EA900F6C9}">
      <dgm:prSet/>
      <dgm:spPr/>
      <dgm:t>
        <a:bodyPr/>
        <a:lstStyle/>
        <a:p>
          <a:endParaRPr lang="en-US"/>
        </a:p>
      </dgm:t>
    </dgm:pt>
    <dgm:pt modelId="{F0907639-7CA6-4025-8FBC-602C2DF21AA3}">
      <dgm:prSet/>
      <dgm:spPr/>
      <dgm:t>
        <a:bodyPr/>
        <a:lstStyle/>
        <a:p>
          <a:pPr rtl="0"/>
          <a:r>
            <a:rPr lang="en-US"/>
            <a:t>Often more relevant to meeting own users’ needs.</a:t>
          </a:r>
        </a:p>
      </dgm:t>
    </dgm:pt>
    <dgm:pt modelId="{80B91596-F5B5-44EE-93EE-FD0EEA8A654E}" type="parTrans" cxnId="{9B9833B9-C884-4356-A0FC-2E1A5909480A}">
      <dgm:prSet/>
      <dgm:spPr/>
      <dgm:t>
        <a:bodyPr/>
        <a:lstStyle/>
        <a:p>
          <a:endParaRPr lang="en-US"/>
        </a:p>
      </dgm:t>
    </dgm:pt>
    <dgm:pt modelId="{32A8EB20-7829-41B1-AE3E-400E7549851C}" type="sibTrans" cxnId="{9B9833B9-C884-4356-A0FC-2E1A5909480A}">
      <dgm:prSet/>
      <dgm:spPr/>
      <dgm:t>
        <a:bodyPr/>
        <a:lstStyle/>
        <a:p>
          <a:endParaRPr lang="en-US"/>
        </a:p>
      </dgm:t>
    </dgm:pt>
    <dgm:pt modelId="{4FCA8FFF-9086-47F5-BC1F-81933C60066A}" type="pres">
      <dgm:prSet presAssocID="{4479DA37-709C-49A9-86A9-CFA9095F0F18}" presName="diagram" presStyleCnt="0">
        <dgm:presLayoutVars>
          <dgm:dir/>
          <dgm:resizeHandles val="exact"/>
        </dgm:presLayoutVars>
      </dgm:prSet>
      <dgm:spPr/>
      <dgm:t>
        <a:bodyPr/>
        <a:lstStyle/>
        <a:p>
          <a:endParaRPr lang="en-US"/>
        </a:p>
      </dgm:t>
    </dgm:pt>
    <dgm:pt modelId="{0565C65B-847E-46E9-900A-0FB2198AFEE8}" type="pres">
      <dgm:prSet presAssocID="{08F60E5D-F6C7-4E54-A418-BBA8CE887352}" presName="node" presStyleLbl="node1" presStyleIdx="0" presStyleCnt="4">
        <dgm:presLayoutVars>
          <dgm:bulletEnabled val="1"/>
        </dgm:presLayoutVars>
      </dgm:prSet>
      <dgm:spPr/>
      <dgm:t>
        <a:bodyPr/>
        <a:lstStyle/>
        <a:p>
          <a:endParaRPr lang="en-US"/>
        </a:p>
      </dgm:t>
    </dgm:pt>
    <dgm:pt modelId="{5B08B1E2-02F9-4DDE-B916-9E7E4CD969FF}" type="pres">
      <dgm:prSet presAssocID="{C70997A7-83D0-4193-9764-1945AC9C0C38}" presName="sibTrans" presStyleCnt="0"/>
      <dgm:spPr/>
    </dgm:pt>
    <dgm:pt modelId="{685280AD-AF73-4082-B971-FCBA91824DAC}" type="pres">
      <dgm:prSet presAssocID="{87981F39-0C0B-4EA8-BB83-DF55697A014A}" presName="node" presStyleLbl="node1" presStyleIdx="1" presStyleCnt="4">
        <dgm:presLayoutVars>
          <dgm:bulletEnabled val="1"/>
        </dgm:presLayoutVars>
      </dgm:prSet>
      <dgm:spPr/>
      <dgm:t>
        <a:bodyPr/>
        <a:lstStyle/>
        <a:p>
          <a:endParaRPr lang="en-US"/>
        </a:p>
      </dgm:t>
    </dgm:pt>
    <dgm:pt modelId="{57F457BF-4FA6-4DEC-81D8-2486771AA4F6}" type="pres">
      <dgm:prSet presAssocID="{F7A908BF-410F-4621-85B6-AC9AA940CB0E}" presName="sibTrans" presStyleCnt="0"/>
      <dgm:spPr/>
    </dgm:pt>
    <dgm:pt modelId="{23C0ED7A-713A-42A3-B448-B27F287E930A}" type="pres">
      <dgm:prSet presAssocID="{32EF84FF-C1A0-4A93-A3AD-2CF0A177C8AD}" presName="node" presStyleLbl="node1" presStyleIdx="2" presStyleCnt="4">
        <dgm:presLayoutVars>
          <dgm:bulletEnabled val="1"/>
        </dgm:presLayoutVars>
      </dgm:prSet>
      <dgm:spPr/>
      <dgm:t>
        <a:bodyPr/>
        <a:lstStyle/>
        <a:p>
          <a:endParaRPr lang="en-US"/>
        </a:p>
      </dgm:t>
    </dgm:pt>
    <dgm:pt modelId="{9815A1E9-DAE3-4748-95D3-C25C1CBDA80F}" type="pres">
      <dgm:prSet presAssocID="{1935FC84-DA61-47D5-8DF9-984F15AC2BB9}" presName="sibTrans" presStyleCnt="0"/>
      <dgm:spPr/>
    </dgm:pt>
    <dgm:pt modelId="{5961625E-6513-40BD-B16A-3571E039B5D3}" type="pres">
      <dgm:prSet presAssocID="{F0907639-7CA6-4025-8FBC-602C2DF21AA3}" presName="node" presStyleLbl="node1" presStyleIdx="3" presStyleCnt="4">
        <dgm:presLayoutVars>
          <dgm:bulletEnabled val="1"/>
        </dgm:presLayoutVars>
      </dgm:prSet>
      <dgm:spPr/>
      <dgm:t>
        <a:bodyPr/>
        <a:lstStyle/>
        <a:p>
          <a:endParaRPr lang="en-US"/>
        </a:p>
      </dgm:t>
    </dgm:pt>
  </dgm:ptLst>
  <dgm:cxnLst>
    <dgm:cxn modelId="{8F43B54D-CEE9-41C7-96B1-0CF8A9B8D9BE}" type="presOf" srcId="{4479DA37-709C-49A9-86A9-CFA9095F0F18}" destId="{4FCA8FFF-9086-47F5-BC1F-81933C60066A}" srcOrd="0" destOrd="0" presId="urn:microsoft.com/office/officeart/2005/8/layout/default"/>
    <dgm:cxn modelId="{6371CB95-96C0-42A1-8B42-288FC95A8775}" type="presOf" srcId="{08F60E5D-F6C7-4E54-A418-BBA8CE887352}" destId="{0565C65B-847E-46E9-900A-0FB2198AFEE8}" srcOrd="0" destOrd="0" presId="urn:microsoft.com/office/officeart/2005/8/layout/default"/>
    <dgm:cxn modelId="{4D072DA8-F649-44B0-B7F4-27C90D64AB4B}" srcId="{4479DA37-709C-49A9-86A9-CFA9095F0F18}" destId="{87981F39-0C0B-4EA8-BB83-DF55697A014A}" srcOrd="1" destOrd="0" parTransId="{F30009BB-522E-4F8F-BBBB-38428727C92B}" sibTransId="{F7A908BF-410F-4621-85B6-AC9AA940CB0E}"/>
    <dgm:cxn modelId="{9B9833B9-C884-4356-A0FC-2E1A5909480A}" srcId="{4479DA37-709C-49A9-86A9-CFA9095F0F18}" destId="{F0907639-7CA6-4025-8FBC-602C2DF21AA3}" srcOrd="3" destOrd="0" parTransId="{80B91596-F5B5-44EE-93EE-FD0EEA8A654E}" sibTransId="{32A8EB20-7829-41B1-AE3E-400E7549851C}"/>
    <dgm:cxn modelId="{DB0E0759-B1E4-4B31-B7EF-8D9C4506541A}" type="presOf" srcId="{F0907639-7CA6-4025-8FBC-602C2DF21AA3}" destId="{5961625E-6513-40BD-B16A-3571E039B5D3}" srcOrd="0" destOrd="0" presId="urn:microsoft.com/office/officeart/2005/8/layout/default"/>
    <dgm:cxn modelId="{64BDE634-E195-4175-8CA3-3E56EBD0EB43}" type="presOf" srcId="{87981F39-0C0B-4EA8-BB83-DF55697A014A}" destId="{685280AD-AF73-4082-B971-FCBA91824DAC}" srcOrd="0" destOrd="0" presId="urn:microsoft.com/office/officeart/2005/8/layout/default"/>
    <dgm:cxn modelId="{0EB282FA-7B46-41AE-AB47-F30EA900F6C9}" srcId="{4479DA37-709C-49A9-86A9-CFA9095F0F18}" destId="{32EF84FF-C1A0-4A93-A3AD-2CF0A177C8AD}" srcOrd="2" destOrd="0" parTransId="{F9851D74-6468-4945-B865-51DB3B23C38A}" sibTransId="{1935FC84-DA61-47D5-8DF9-984F15AC2BB9}"/>
    <dgm:cxn modelId="{B6CD3025-A752-4FA9-93B8-DEB25197DC5D}" srcId="{4479DA37-709C-49A9-86A9-CFA9095F0F18}" destId="{08F60E5D-F6C7-4E54-A418-BBA8CE887352}" srcOrd="0" destOrd="0" parTransId="{172BEF91-EB9F-4C11-8057-960802EA8E3A}" sibTransId="{C70997A7-83D0-4193-9764-1945AC9C0C38}"/>
    <dgm:cxn modelId="{27D78665-24D4-4ACA-815C-602998FA0E3B}" type="presOf" srcId="{32EF84FF-C1A0-4A93-A3AD-2CF0A177C8AD}" destId="{23C0ED7A-713A-42A3-B448-B27F287E930A}" srcOrd="0" destOrd="0" presId="urn:microsoft.com/office/officeart/2005/8/layout/default"/>
    <dgm:cxn modelId="{1417634F-AE7E-4E58-8229-36CF9DC1C48B}" type="presParOf" srcId="{4FCA8FFF-9086-47F5-BC1F-81933C60066A}" destId="{0565C65B-847E-46E9-900A-0FB2198AFEE8}" srcOrd="0" destOrd="0" presId="urn:microsoft.com/office/officeart/2005/8/layout/default"/>
    <dgm:cxn modelId="{5FDE17F3-E261-4909-91FA-878E651B87B3}" type="presParOf" srcId="{4FCA8FFF-9086-47F5-BC1F-81933C60066A}" destId="{5B08B1E2-02F9-4DDE-B916-9E7E4CD969FF}" srcOrd="1" destOrd="0" presId="urn:microsoft.com/office/officeart/2005/8/layout/default"/>
    <dgm:cxn modelId="{8EE929A4-79A7-483F-8C32-4EF1685E5246}" type="presParOf" srcId="{4FCA8FFF-9086-47F5-BC1F-81933C60066A}" destId="{685280AD-AF73-4082-B971-FCBA91824DAC}" srcOrd="2" destOrd="0" presId="urn:microsoft.com/office/officeart/2005/8/layout/default"/>
    <dgm:cxn modelId="{3133EF0C-83C1-4074-824B-9F2A1D786F3E}" type="presParOf" srcId="{4FCA8FFF-9086-47F5-BC1F-81933C60066A}" destId="{57F457BF-4FA6-4DEC-81D8-2486771AA4F6}" srcOrd="3" destOrd="0" presId="urn:microsoft.com/office/officeart/2005/8/layout/default"/>
    <dgm:cxn modelId="{F3E689A5-8B4C-408F-AB55-CDCAB9AC6E3C}" type="presParOf" srcId="{4FCA8FFF-9086-47F5-BC1F-81933C60066A}" destId="{23C0ED7A-713A-42A3-B448-B27F287E930A}" srcOrd="4" destOrd="0" presId="urn:microsoft.com/office/officeart/2005/8/layout/default"/>
    <dgm:cxn modelId="{653F7959-7CF7-4399-8AD1-C5BD63E10F03}" type="presParOf" srcId="{4FCA8FFF-9086-47F5-BC1F-81933C60066A}" destId="{9815A1E9-DAE3-4748-95D3-C25C1CBDA80F}" srcOrd="5" destOrd="0" presId="urn:microsoft.com/office/officeart/2005/8/layout/default"/>
    <dgm:cxn modelId="{69BA76BD-DFC1-4F39-A7B2-52874CF598E6}" type="presParOf" srcId="{4FCA8FFF-9086-47F5-BC1F-81933C60066A}" destId="{5961625E-6513-40BD-B16A-3571E039B5D3}"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44C59D-5266-4C4F-8566-EBEF871FC730}"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00FCFEC-CBAE-49A5-A41D-C29AD6C85813}">
      <dgm:prSet/>
      <dgm:spPr/>
      <dgm:t>
        <a:bodyPr/>
        <a:lstStyle/>
        <a:p>
          <a:pPr rtl="0"/>
          <a:r>
            <a:rPr lang="en-US"/>
            <a:t>When comparison shopping</a:t>
          </a:r>
        </a:p>
      </dgm:t>
    </dgm:pt>
    <dgm:pt modelId="{09486E89-7B6D-4B50-8309-35B8F4CD372F}" type="parTrans" cxnId="{D4679C22-9789-4E26-921F-5B611EC8E233}">
      <dgm:prSet/>
      <dgm:spPr/>
      <dgm:t>
        <a:bodyPr/>
        <a:lstStyle/>
        <a:p>
          <a:endParaRPr lang="en-US"/>
        </a:p>
      </dgm:t>
    </dgm:pt>
    <dgm:pt modelId="{7581CD4B-5950-4045-8F21-B5C1308E4252}" type="sibTrans" cxnId="{D4679C22-9789-4E26-921F-5B611EC8E233}">
      <dgm:prSet/>
      <dgm:spPr/>
      <dgm:t>
        <a:bodyPr/>
        <a:lstStyle/>
        <a:p>
          <a:endParaRPr lang="en-US"/>
        </a:p>
      </dgm:t>
    </dgm:pt>
    <dgm:pt modelId="{C464F68E-2F7D-43B9-95F4-184AF6E07ED2}">
      <dgm:prSet/>
      <dgm:spPr/>
      <dgm:t>
        <a:bodyPr/>
        <a:lstStyle/>
        <a:p>
          <a:pPr rtl="0"/>
          <a:r>
            <a:rPr lang="en-US"/>
            <a:t>Which to buy?</a:t>
          </a:r>
        </a:p>
      </dgm:t>
    </dgm:pt>
    <dgm:pt modelId="{2E7A7D94-322E-4F65-9659-60CE61F86A40}" type="parTrans" cxnId="{70CCF03F-B6A4-4204-BC0A-E180134D5097}">
      <dgm:prSet/>
      <dgm:spPr/>
      <dgm:t>
        <a:bodyPr/>
        <a:lstStyle/>
        <a:p>
          <a:endParaRPr lang="en-US"/>
        </a:p>
      </dgm:t>
    </dgm:pt>
    <dgm:pt modelId="{21E2754B-A88C-499F-8954-57136C0A8750}" type="sibTrans" cxnId="{70CCF03F-B6A4-4204-BC0A-E180134D5097}">
      <dgm:prSet/>
      <dgm:spPr/>
      <dgm:t>
        <a:bodyPr/>
        <a:lstStyle/>
        <a:p>
          <a:endParaRPr lang="en-US"/>
        </a:p>
      </dgm:t>
    </dgm:pt>
    <dgm:pt modelId="{EAB6E610-667C-4DEE-ACBB-DD82D267CEB7}">
      <dgm:prSet/>
      <dgm:spPr/>
      <dgm:t>
        <a:bodyPr/>
        <a:lstStyle/>
        <a:p>
          <a:pPr rtl="0"/>
          <a:r>
            <a:rPr lang="en-US"/>
            <a:t>Which to drop?</a:t>
          </a:r>
        </a:p>
      </dgm:t>
    </dgm:pt>
    <dgm:pt modelId="{051F7404-4A31-4F0E-B36C-A9FC9390C638}" type="parTrans" cxnId="{13014873-5112-4CF2-8389-26A4C5DFBB8B}">
      <dgm:prSet/>
      <dgm:spPr/>
      <dgm:t>
        <a:bodyPr/>
        <a:lstStyle/>
        <a:p>
          <a:endParaRPr lang="en-US"/>
        </a:p>
      </dgm:t>
    </dgm:pt>
    <dgm:pt modelId="{F809D8BE-DE47-4F84-9240-2A8C4F0D05F2}" type="sibTrans" cxnId="{13014873-5112-4CF2-8389-26A4C5DFBB8B}">
      <dgm:prSet/>
      <dgm:spPr/>
      <dgm:t>
        <a:bodyPr/>
        <a:lstStyle/>
        <a:p>
          <a:endParaRPr lang="en-US"/>
        </a:p>
      </dgm:t>
    </dgm:pt>
    <dgm:pt modelId="{36B16F09-9333-4AD2-B007-E9752E84A70F}">
      <dgm:prSet/>
      <dgm:spPr/>
      <dgm:t>
        <a:bodyPr/>
        <a:lstStyle/>
        <a:p>
          <a:pPr rtl="0"/>
          <a:r>
            <a:rPr lang="en-US"/>
            <a:t>For accreditation reviews</a:t>
          </a:r>
        </a:p>
      </dgm:t>
    </dgm:pt>
    <dgm:pt modelId="{4C8DC7BF-3B8B-478D-908B-E96EC5A44E31}" type="parTrans" cxnId="{9AFC8934-30B6-4EF1-A7B9-521825EFDA82}">
      <dgm:prSet/>
      <dgm:spPr/>
      <dgm:t>
        <a:bodyPr/>
        <a:lstStyle/>
        <a:p>
          <a:endParaRPr lang="en-US"/>
        </a:p>
      </dgm:t>
    </dgm:pt>
    <dgm:pt modelId="{89A1B68F-DA12-410F-8A62-A2F5CCCD4C77}" type="sibTrans" cxnId="{9AFC8934-30B6-4EF1-A7B9-521825EFDA82}">
      <dgm:prSet/>
      <dgm:spPr/>
      <dgm:t>
        <a:bodyPr/>
        <a:lstStyle/>
        <a:p>
          <a:endParaRPr lang="en-US"/>
        </a:p>
      </dgm:t>
    </dgm:pt>
    <dgm:pt modelId="{B577122B-4013-440B-9839-431ED5DC3183}">
      <dgm:prSet/>
      <dgm:spPr/>
      <dgm:t>
        <a:bodyPr/>
        <a:lstStyle/>
        <a:p>
          <a:pPr rtl="0"/>
          <a:r>
            <a:rPr lang="en-US"/>
            <a:t>We have 80% of the top-tier journals!</a:t>
          </a:r>
        </a:p>
      </dgm:t>
    </dgm:pt>
    <dgm:pt modelId="{C634FE0B-54FE-4582-9560-058FF2E7A66B}" type="parTrans" cxnId="{9026C577-8D26-43D2-BA11-97E423CCAAD5}">
      <dgm:prSet/>
      <dgm:spPr/>
      <dgm:t>
        <a:bodyPr/>
        <a:lstStyle/>
        <a:p>
          <a:endParaRPr lang="en-US"/>
        </a:p>
      </dgm:t>
    </dgm:pt>
    <dgm:pt modelId="{AFBD9D40-48B4-4C32-B7B0-BAE1CBBD8140}" type="sibTrans" cxnId="{9026C577-8D26-43D2-BA11-97E423CCAAD5}">
      <dgm:prSet/>
      <dgm:spPr/>
      <dgm:t>
        <a:bodyPr/>
        <a:lstStyle/>
        <a:p>
          <a:endParaRPr lang="en-US"/>
        </a:p>
      </dgm:t>
    </dgm:pt>
    <dgm:pt modelId="{9D0F5336-E527-49A9-96E8-1506E8E474A0}">
      <dgm:prSet/>
      <dgm:spPr/>
      <dgm:t>
        <a:bodyPr/>
        <a:lstStyle/>
        <a:p>
          <a:pPr rtl="0"/>
          <a:r>
            <a:rPr lang="en-US"/>
            <a:t>Collaborative selection with faculty</a:t>
          </a:r>
        </a:p>
      </dgm:t>
    </dgm:pt>
    <dgm:pt modelId="{C292EDDE-5F3C-48B6-BF8F-F3CA83184E62}" type="parTrans" cxnId="{0D3041B6-50AC-485A-8BF6-75B9F707FB88}">
      <dgm:prSet/>
      <dgm:spPr/>
      <dgm:t>
        <a:bodyPr/>
        <a:lstStyle/>
        <a:p>
          <a:endParaRPr lang="en-US"/>
        </a:p>
      </dgm:t>
    </dgm:pt>
    <dgm:pt modelId="{928EA62D-7465-4D36-AC86-A5B09EC0F328}" type="sibTrans" cxnId="{0D3041B6-50AC-485A-8BF6-75B9F707FB88}">
      <dgm:prSet/>
      <dgm:spPr/>
      <dgm:t>
        <a:bodyPr/>
        <a:lstStyle/>
        <a:p>
          <a:endParaRPr lang="en-US"/>
        </a:p>
      </dgm:t>
    </dgm:pt>
    <dgm:pt modelId="{19362DE0-C4A6-4661-AA4F-09DBB61A6EE8}">
      <dgm:prSet/>
      <dgm:spPr/>
      <dgm:t>
        <a:bodyPr/>
        <a:lstStyle/>
        <a:p>
          <a:pPr rtl="0"/>
          <a:r>
            <a:rPr lang="en-US"/>
            <a:t>Which </a:t>
          </a:r>
          <a:r>
            <a:rPr lang="en-US" i="1"/>
            <a:t>should </a:t>
          </a:r>
          <a:r>
            <a:rPr lang="en-US"/>
            <a:t>be used more?</a:t>
          </a:r>
        </a:p>
      </dgm:t>
    </dgm:pt>
    <dgm:pt modelId="{155CC732-FDFA-4A63-ACD9-23BAFB42857A}" type="parTrans" cxnId="{E77E21A6-9CDB-4F49-8C32-4EBEC19C7E80}">
      <dgm:prSet/>
      <dgm:spPr/>
      <dgm:t>
        <a:bodyPr/>
        <a:lstStyle/>
        <a:p>
          <a:endParaRPr lang="en-US"/>
        </a:p>
      </dgm:t>
    </dgm:pt>
    <dgm:pt modelId="{78E68856-5243-4CDC-984F-C3EC3A4C1DC9}" type="sibTrans" cxnId="{E77E21A6-9CDB-4F49-8C32-4EBEC19C7E80}">
      <dgm:prSet/>
      <dgm:spPr/>
      <dgm:t>
        <a:bodyPr/>
        <a:lstStyle/>
        <a:p>
          <a:endParaRPr lang="en-US"/>
        </a:p>
      </dgm:t>
    </dgm:pt>
    <dgm:pt modelId="{FD67C687-EC79-4497-9063-520DEB1BC8F4}" type="pres">
      <dgm:prSet presAssocID="{BE44C59D-5266-4C4F-8566-EBEF871FC730}" presName="Name0" presStyleCnt="0">
        <dgm:presLayoutVars>
          <dgm:dir/>
          <dgm:animLvl val="lvl"/>
          <dgm:resizeHandles val="exact"/>
        </dgm:presLayoutVars>
      </dgm:prSet>
      <dgm:spPr/>
      <dgm:t>
        <a:bodyPr/>
        <a:lstStyle/>
        <a:p>
          <a:endParaRPr lang="en-US"/>
        </a:p>
      </dgm:t>
    </dgm:pt>
    <dgm:pt modelId="{EC156EA6-6A62-4A60-B4FF-0758E6D6A0BF}" type="pres">
      <dgm:prSet presAssocID="{700FCFEC-CBAE-49A5-A41D-C29AD6C85813}" presName="linNode" presStyleCnt="0"/>
      <dgm:spPr/>
    </dgm:pt>
    <dgm:pt modelId="{B15C65A5-9A5B-4752-8FB9-2AC6A28B1EE6}" type="pres">
      <dgm:prSet presAssocID="{700FCFEC-CBAE-49A5-A41D-C29AD6C85813}" presName="parentText" presStyleLbl="node1" presStyleIdx="0" presStyleCnt="3">
        <dgm:presLayoutVars>
          <dgm:chMax val="1"/>
          <dgm:bulletEnabled val="1"/>
        </dgm:presLayoutVars>
      </dgm:prSet>
      <dgm:spPr/>
      <dgm:t>
        <a:bodyPr/>
        <a:lstStyle/>
        <a:p>
          <a:endParaRPr lang="en-US"/>
        </a:p>
      </dgm:t>
    </dgm:pt>
    <dgm:pt modelId="{2E282FC1-8FD9-46A9-8773-CBC690BE2638}" type="pres">
      <dgm:prSet presAssocID="{700FCFEC-CBAE-49A5-A41D-C29AD6C85813}" presName="descendantText" presStyleLbl="alignAccFollowNode1" presStyleIdx="0" presStyleCnt="3">
        <dgm:presLayoutVars>
          <dgm:bulletEnabled val="1"/>
        </dgm:presLayoutVars>
      </dgm:prSet>
      <dgm:spPr/>
      <dgm:t>
        <a:bodyPr/>
        <a:lstStyle/>
        <a:p>
          <a:endParaRPr lang="en-US"/>
        </a:p>
      </dgm:t>
    </dgm:pt>
    <dgm:pt modelId="{12CB2324-0ABF-4F16-B55B-E39A6FCEB457}" type="pres">
      <dgm:prSet presAssocID="{7581CD4B-5950-4045-8F21-B5C1308E4252}" presName="sp" presStyleCnt="0"/>
      <dgm:spPr/>
    </dgm:pt>
    <dgm:pt modelId="{654C6844-5BD6-47DD-95A5-29A76B656CE1}" type="pres">
      <dgm:prSet presAssocID="{36B16F09-9333-4AD2-B007-E9752E84A70F}" presName="linNode" presStyleCnt="0"/>
      <dgm:spPr/>
    </dgm:pt>
    <dgm:pt modelId="{94224A95-CD22-422F-AA54-8C902423468E}" type="pres">
      <dgm:prSet presAssocID="{36B16F09-9333-4AD2-B007-E9752E84A70F}" presName="parentText" presStyleLbl="node1" presStyleIdx="1" presStyleCnt="3">
        <dgm:presLayoutVars>
          <dgm:chMax val="1"/>
          <dgm:bulletEnabled val="1"/>
        </dgm:presLayoutVars>
      </dgm:prSet>
      <dgm:spPr/>
      <dgm:t>
        <a:bodyPr/>
        <a:lstStyle/>
        <a:p>
          <a:endParaRPr lang="en-US"/>
        </a:p>
      </dgm:t>
    </dgm:pt>
    <dgm:pt modelId="{BB4C7863-BB90-43EB-BE96-F5E409BCDF7F}" type="pres">
      <dgm:prSet presAssocID="{36B16F09-9333-4AD2-B007-E9752E84A70F}" presName="descendantText" presStyleLbl="alignAccFollowNode1" presStyleIdx="1" presStyleCnt="3">
        <dgm:presLayoutVars>
          <dgm:bulletEnabled val="1"/>
        </dgm:presLayoutVars>
      </dgm:prSet>
      <dgm:spPr/>
      <dgm:t>
        <a:bodyPr/>
        <a:lstStyle/>
        <a:p>
          <a:endParaRPr lang="en-US"/>
        </a:p>
      </dgm:t>
    </dgm:pt>
    <dgm:pt modelId="{10C44D71-9FE9-4C56-95E1-10F5D09C9B54}" type="pres">
      <dgm:prSet presAssocID="{89A1B68F-DA12-410F-8A62-A2F5CCCD4C77}" presName="sp" presStyleCnt="0"/>
      <dgm:spPr/>
    </dgm:pt>
    <dgm:pt modelId="{0AE126A9-1A6D-481B-929B-C75F4BDE64EA}" type="pres">
      <dgm:prSet presAssocID="{9D0F5336-E527-49A9-96E8-1506E8E474A0}" presName="linNode" presStyleCnt="0"/>
      <dgm:spPr/>
    </dgm:pt>
    <dgm:pt modelId="{E14B0A02-C7A4-4B06-B146-07B53E0187DE}" type="pres">
      <dgm:prSet presAssocID="{9D0F5336-E527-49A9-96E8-1506E8E474A0}" presName="parentText" presStyleLbl="node1" presStyleIdx="2" presStyleCnt="3">
        <dgm:presLayoutVars>
          <dgm:chMax val="1"/>
          <dgm:bulletEnabled val="1"/>
        </dgm:presLayoutVars>
      </dgm:prSet>
      <dgm:spPr/>
      <dgm:t>
        <a:bodyPr/>
        <a:lstStyle/>
        <a:p>
          <a:endParaRPr lang="en-US"/>
        </a:p>
      </dgm:t>
    </dgm:pt>
    <dgm:pt modelId="{6F91F3F6-F0B5-45FC-8BA9-B36505A40C88}" type="pres">
      <dgm:prSet presAssocID="{9D0F5336-E527-49A9-96E8-1506E8E474A0}" presName="descendantText" presStyleLbl="alignAccFollowNode1" presStyleIdx="2" presStyleCnt="3">
        <dgm:presLayoutVars>
          <dgm:bulletEnabled val="1"/>
        </dgm:presLayoutVars>
      </dgm:prSet>
      <dgm:spPr/>
      <dgm:t>
        <a:bodyPr/>
        <a:lstStyle/>
        <a:p>
          <a:endParaRPr lang="en-US"/>
        </a:p>
      </dgm:t>
    </dgm:pt>
  </dgm:ptLst>
  <dgm:cxnLst>
    <dgm:cxn modelId="{E77E21A6-9CDB-4F49-8C32-4EBEC19C7E80}" srcId="{9D0F5336-E527-49A9-96E8-1506E8E474A0}" destId="{19362DE0-C4A6-4661-AA4F-09DBB61A6EE8}" srcOrd="0" destOrd="0" parTransId="{155CC732-FDFA-4A63-ACD9-23BAFB42857A}" sibTransId="{78E68856-5243-4CDC-984F-C3EC3A4C1DC9}"/>
    <dgm:cxn modelId="{71476FF6-84B7-4C2A-BE05-7F19FBE77750}" type="presOf" srcId="{700FCFEC-CBAE-49A5-A41D-C29AD6C85813}" destId="{B15C65A5-9A5B-4752-8FB9-2AC6A28B1EE6}" srcOrd="0" destOrd="0" presId="urn:microsoft.com/office/officeart/2005/8/layout/vList5"/>
    <dgm:cxn modelId="{89F716CA-43D5-40F7-92FA-5E36D368CB04}" type="presOf" srcId="{9D0F5336-E527-49A9-96E8-1506E8E474A0}" destId="{E14B0A02-C7A4-4B06-B146-07B53E0187DE}" srcOrd="0" destOrd="0" presId="urn:microsoft.com/office/officeart/2005/8/layout/vList5"/>
    <dgm:cxn modelId="{C7A70073-59EA-41E9-8B1C-B3EF59D64330}" type="presOf" srcId="{B577122B-4013-440B-9839-431ED5DC3183}" destId="{BB4C7863-BB90-43EB-BE96-F5E409BCDF7F}" srcOrd="0" destOrd="0" presId="urn:microsoft.com/office/officeart/2005/8/layout/vList5"/>
    <dgm:cxn modelId="{0D3041B6-50AC-485A-8BF6-75B9F707FB88}" srcId="{BE44C59D-5266-4C4F-8566-EBEF871FC730}" destId="{9D0F5336-E527-49A9-96E8-1506E8E474A0}" srcOrd="2" destOrd="0" parTransId="{C292EDDE-5F3C-48B6-BF8F-F3CA83184E62}" sibTransId="{928EA62D-7465-4D36-AC86-A5B09EC0F328}"/>
    <dgm:cxn modelId="{AAB0816C-EDA2-4F2C-BBDC-1AA65F9E5C00}" type="presOf" srcId="{EAB6E610-667C-4DEE-ACBB-DD82D267CEB7}" destId="{2E282FC1-8FD9-46A9-8773-CBC690BE2638}" srcOrd="0" destOrd="1" presId="urn:microsoft.com/office/officeart/2005/8/layout/vList5"/>
    <dgm:cxn modelId="{9026C577-8D26-43D2-BA11-97E423CCAAD5}" srcId="{36B16F09-9333-4AD2-B007-E9752E84A70F}" destId="{B577122B-4013-440B-9839-431ED5DC3183}" srcOrd="0" destOrd="0" parTransId="{C634FE0B-54FE-4582-9560-058FF2E7A66B}" sibTransId="{AFBD9D40-48B4-4C32-B7B0-BAE1CBBD8140}"/>
    <dgm:cxn modelId="{4E0A0CED-4335-4C9D-9170-C95779468E07}" type="presOf" srcId="{BE44C59D-5266-4C4F-8566-EBEF871FC730}" destId="{FD67C687-EC79-4497-9063-520DEB1BC8F4}" srcOrd="0" destOrd="0" presId="urn:microsoft.com/office/officeart/2005/8/layout/vList5"/>
    <dgm:cxn modelId="{70CCF03F-B6A4-4204-BC0A-E180134D5097}" srcId="{700FCFEC-CBAE-49A5-A41D-C29AD6C85813}" destId="{C464F68E-2F7D-43B9-95F4-184AF6E07ED2}" srcOrd="0" destOrd="0" parTransId="{2E7A7D94-322E-4F65-9659-60CE61F86A40}" sibTransId="{21E2754B-A88C-499F-8954-57136C0A8750}"/>
    <dgm:cxn modelId="{9AFC8934-30B6-4EF1-A7B9-521825EFDA82}" srcId="{BE44C59D-5266-4C4F-8566-EBEF871FC730}" destId="{36B16F09-9333-4AD2-B007-E9752E84A70F}" srcOrd="1" destOrd="0" parTransId="{4C8DC7BF-3B8B-478D-908B-E96EC5A44E31}" sibTransId="{89A1B68F-DA12-410F-8A62-A2F5CCCD4C77}"/>
    <dgm:cxn modelId="{D4679C22-9789-4E26-921F-5B611EC8E233}" srcId="{BE44C59D-5266-4C4F-8566-EBEF871FC730}" destId="{700FCFEC-CBAE-49A5-A41D-C29AD6C85813}" srcOrd="0" destOrd="0" parTransId="{09486E89-7B6D-4B50-8309-35B8F4CD372F}" sibTransId="{7581CD4B-5950-4045-8F21-B5C1308E4252}"/>
    <dgm:cxn modelId="{AFB76F92-72A5-467F-B950-57770D54AA25}" type="presOf" srcId="{C464F68E-2F7D-43B9-95F4-184AF6E07ED2}" destId="{2E282FC1-8FD9-46A9-8773-CBC690BE2638}" srcOrd="0" destOrd="0" presId="urn:microsoft.com/office/officeart/2005/8/layout/vList5"/>
    <dgm:cxn modelId="{3C6B4A14-8C98-4352-BC4A-2D62E3E76A52}" type="presOf" srcId="{19362DE0-C4A6-4661-AA4F-09DBB61A6EE8}" destId="{6F91F3F6-F0B5-45FC-8BA9-B36505A40C88}" srcOrd="0" destOrd="0" presId="urn:microsoft.com/office/officeart/2005/8/layout/vList5"/>
    <dgm:cxn modelId="{13014873-5112-4CF2-8389-26A4C5DFBB8B}" srcId="{700FCFEC-CBAE-49A5-A41D-C29AD6C85813}" destId="{EAB6E610-667C-4DEE-ACBB-DD82D267CEB7}" srcOrd="1" destOrd="0" parTransId="{051F7404-4A31-4F0E-B36C-A9FC9390C638}" sibTransId="{F809D8BE-DE47-4F84-9240-2A8C4F0D05F2}"/>
    <dgm:cxn modelId="{17388A3D-7D20-4250-87BA-E0C824758224}" type="presOf" srcId="{36B16F09-9333-4AD2-B007-E9752E84A70F}" destId="{94224A95-CD22-422F-AA54-8C902423468E}" srcOrd="0" destOrd="0" presId="urn:microsoft.com/office/officeart/2005/8/layout/vList5"/>
    <dgm:cxn modelId="{164E56C1-5613-413A-A421-F0B52D88DF62}" type="presParOf" srcId="{FD67C687-EC79-4497-9063-520DEB1BC8F4}" destId="{EC156EA6-6A62-4A60-B4FF-0758E6D6A0BF}" srcOrd="0" destOrd="0" presId="urn:microsoft.com/office/officeart/2005/8/layout/vList5"/>
    <dgm:cxn modelId="{46674F23-89CD-47FB-97BD-280CA1F3A133}" type="presParOf" srcId="{EC156EA6-6A62-4A60-B4FF-0758E6D6A0BF}" destId="{B15C65A5-9A5B-4752-8FB9-2AC6A28B1EE6}" srcOrd="0" destOrd="0" presId="urn:microsoft.com/office/officeart/2005/8/layout/vList5"/>
    <dgm:cxn modelId="{B3AC63DF-F953-4C75-B432-441B42D665DF}" type="presParOf" srcId="{EC156EA6-6A62-4A60-B4FF-0758E6D6A0BF}" destId="{2E282FC1-8FD9-46A9-8773-CBC690BE2638}" srcOrd="1" destOrd="0" presId="urn:microsoft.com/office/officeart/2005/8/layout/vList5"/>
    <dgm:cxn modelId="{98AB47E7-00ED-4EAD-B5BD-5EC7946A331F}" type="presParOf" srcId="{FD67C687-EC79-4497-9063-520DEB1BC8F4}" destId="{12CB2324-0ABF-4F16-B55B-E39A6FCEB457}" srcOrd="1" destOrd="0" presId="urn:microsoft.com/office/officeart/2005/8/layout/vList5"/>
    <dgm:cxn modelId="{8A50B71E-A433-457B-9A06-34DDD4B1DE78}" type="presParOf" srcId="{FD67C687-EC79-4497-9063-520DEB1BC8F4}" destId="{654C6844-5BD6-47DD-95A5-29A76B656CE1}" srcOrd="2" destOrd="0" presId="urn:microsoft.com/office/officeart/2005/8/layout/vList5"/>
    <dgm:cxn modelId="{C397DD73-94B0-44FF-A16E-E9D011BE78CF}" type="presParOf" srcId="{654C6844-5BD6-47DD-95A5-29A76B656CE1}" destId="{94224A95-CD22-422F-AA54-8C902423468E}" srcOrd="0" destOrd="0" presId="urn:microsoft.com/office/officeart/2005/8/layout/vList5"/>
    <dgm:cxn modelId="{E30C2768-7F64-4E54-95CF-C4E6F699B528}" type="presParOf" srcId="{654C6844-5BD6-47DD-95A5-29A76B656CE1}" destId="{BB4C7863-BB90-43EB-BE96-F5E409BCDF7F}" srcOrd="1" destOrd="0" presId="urn:microsoft.com/office/officeart/2005/8/layout/vList5"/>
    <dgm:cxn modelId="{46138408-789F-4778-B416-CFD279019220}" type="presParOf" srcId="{FD67C687-EC79-4497-9063-520DEB1BC8F4}" destId="{10C44D71-9FE9-4C56-95E1-10F5D09C9B54}" srcOrd="3" destOrd="0" presId="urn:microsoft.com/office/officeart/2005/8/layout/vList5"/>
    <dgm:cxn modelId="{F8FCD0B6-6FE8-4AF6-9BA4-72F19F475B8C}" type="presParOf" srcId="{FD67C687-EC79-4497-9063-520DEB1BC8F4}" destId="{0AE126A9-1A6D-481B-929B-C75F4BDE64EA}" srcOrd="4" destOrd="0" presId="urn:microsoft.com/office/officeart/2005/8/layout/vList5"/>
    <dgm:cxn modelId="{E518FD87-BFF1-4FCA-90F2-28C0CFBC09BF}" type="presParOf" srcId="{0AE126A9-1A6D-481B-929B-C75F4BDE64EA}" destId="{E14B0A02-C7A4-4B06-B146-07B53E0187DE}" srcOrd="0" destOrd="0" presId="urn:microsoft.com/office/officeart/2005/8/layout/vList5"/>
    <dgm:cxn modelId="{3860252C-9DE7-4AB7-9412-0EAD5684F011}" type="presParOf" srcId="{0AE126A9-1A6D-481B-929B-C75F4BDE64EA}" destId="{6F91F3F6-F0B5-45FC-8BA9-B36505A40C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272ED0-FF7E-4D7C-8684-C4D53C4F212E}"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US"/>
        </a:p>
      </dgm:t>
    </dgm:pt>
    <dgm:pt modelId="{CD97051B-BE56-4423-9695-8F9B828030A8}">
      <dgm:prSet/>
      <dgm:spPr/>
      <dgm:t>
        <a:bodyPr/>
        <a:lstStyle/>
        <a:p>
          <a:pPr rtl="0"/>
          <a:r>
            <a:rPr lang="en-US"/>
            <a:t>Bibliographies</a:t>
          </a:r>
        </a:p>
      </dgm:t>
    </dgm:pt>
    <dgm:pt modelId="{92BA82D0-E2F2-4ABE-8533-8C28A22EC65E}" type="parTrans" cxnId="{101511BF-3DF9-4825-A688-4AF2F00F08A0}">
      <dgm:prSet/>
      <dgm:spPr/>
      <dgm:t>
        <a:bodyPr/>
        <a:lstStyle/>
        <a:p>
          <a:endParaRPr lang="en-US"/>
        </a:p>
      </dgm:t>
    </dgm:pt>
    <dgm:pt modelId="{0575A8C6-89E6-4EE7-9801-0287832189C2}" type="sibTrans" cxnId="{101511BF-3DF9-4825-A688-4AF2F00F08A0}">
      <dgm:prSet/>
      <dgm:spPr/>
      <dgm:t>
        <a:bodyPr/>
        <a:lstStyle/>
        <a:p>
          <a:endParaRPr lang="en-US"/>
        </a:p>
      </dgm:t>
    </dgm:pt>
    <dgm:pt modelId="{B98DBE00-BAA6-4ACF-BA6F-F852B493770C}">
      <dgm:prSet/>
      <dgm:spPr/>
      <dgm:t>
        <a:bodyPr/>
        <a:lstStyle/>
        <a:p>
          <a:pPr rtl="0"/>
          <a:r>
            <a:rPr lang="en-US"/>
            <a:t>Standardized journals lists</a:t>
          </a:r>
        </a:p>
      </dgm:t>
    </dgm:pt>
    <dgm:pt modelId="{B18B8524-DBB4-4367-B2FC-311F70C8221B}" type="parTrans" cxnId="{39717A87-FFC9-48B5-9403-50E3FEC8BCC6}">
      <dgm:prSet/>
      <dgm:spPr/>
      <dgm:t>
        <a:bodyPr/>
        <a:lstStyle/>
        <a:p>
          <a:endParaRPr lang="en-US"/>
        </a:p>
      </dgm:t>
    </dgm:pt>
    <dgm:pt modelId="{87945B0D-3805-4BBB-BDD9-42EEA26C7B45}" type="sibTrans" cxnId="{39717A87-FFC9-48B5-9403-50E3FEC8BCC6}">
      <dgm:prSet/>
      <dgm:spPr/>
      <dgm:t>
        <a:bodyPr/>
        <a:lstStyle/>
        <a:p>
          <a:endParaRPr lang="en-US"/>
        </a:p>
      </dgm:t>
    </dgm:pt>
    <dgm:pt modelId="{6FF1CCBC-C2ED-4671-8086-D83E6115CE5C}">
      <dgm:prSet/>
      <dgm:spPr/>
      <dgm:t>
        <a:bodyPr/>
        <a:lstStyle/>
        <a:p>
          <a:pPr rtl="0"/>
          <a:r>
            <a:rPr lang="en-US"/>
            <a:t>Lists of journals indexed by key literature databases</a:t>
          </a:r>
        </a:p>
      </dgm:t>
    </dgm:pt>
    <dgm:pt modelId="{CA949D6F-074A-4C8C-BC42-4C72A5C8A133}" type="parTrans" cxnId="{BEC7455D-C3E7-4281-B91C-DB5328BD5C92}">
      <dgm:prSet/>
      <dgm:spPr/>
      <dgm:t>
        <a:bodyPr/>
        <a:lstStyle/>
        <a:p>
          <a:endParaRPr lang="en-US"/>
        </a:p>
      </dgm:t>
    </dgm:pt>
    <dgm:pt modelId="{002DC1BE-0704-4C0A-81AB-434BCF2AC7B3}" type="sibTrans" cxnId="{BEC7455D-C3E7-4281-B91C-DB5328BD5C92}">
      <dgm:prSet/>
      <dgm:spPr/>
      <dgm:t>
        <a:bodyPr/>
        <a:lstStyle/>
        <a:p>
          <a:endParaRPr lang="en-US"/>
        </a:p>
      </dgm:t>
    </dgm:pt>
    <dgm:pt modelId="{D564076D-73E3-4BF2-BA96-4214EA20DC2A}">
      <dgm:prSet/>
      <dgm:spPr/>
      <dgm:t>
        <a:bodyPr/>
        <a:lstStyle/>
        <a:p>
          <a:pPr rtl="0"/>
          <a:r>
            <a:rPr lang="en-US"/>
            <a:t>Departmental lists of journals for tenure review</a:t>
          </a:r>
        </a:p>
      </dgm:t>
    </dgm:pt>
    <dgm:pt modelId="{9ED57E9B-BA64-4A30-BF7F-D6769F3B8075}" type="parTrans" cxnId="{CAE1EE37-A3B0-458D-9BF7-8C72E4461017}">
      <dgm:prSet/>
      <dgm:spPr/>
      <dgm:t>
        <a:bodyPr/>
        <a:lstStyle/>
        <a:p>
          <a:endParaRPr lang="en-US"/>
        </a:p>
      </dgm:t>
    </dgm:pt>
    <dgm:pt modelId="{864C8829-0BF0-4311-B69F-A1D88225EB70}" type="sibTrans" cxnId="{CAE1EE37-A3B0-458D-9BF7-8C72E4461017}">
      <dgm:prSet/>
      <dgm:spPr/>
      <dgm:t>
        <a:bodyPr/>
        <a:lstStyle/>
        <a:p>
          <a:endParaRPr lang="en-US"/>
        </a:p>
      </dgm:t>
    </dgm:pt>
    <dgm:pt modelId="{67E9C93D-0968-46EA-8445-1DAE50541530}">
      <dgm:prSet/>
      <dgm:spPr/>
      <dgm:t>
        <a:bodyPr/>
        <a:lstStyle/>
        <a:p>
          <a:pPr rtl="0"/>
          <a:r>
            <a:rPr lang="en-US"/>
            <a:t>Journal Citation Reports</a:t>
          </a:r>
        </a:p>
      </dgm:t>
    </dgm:pt>
    <dgm:pt modelId="{297602EE-A4BB-4591-B2A1-81088A2526E9}" type="parTrans" cxnId="{8C516F7F-F65B-4665-8F0A-5AA3B52A15B5}">
      <dgm:prSet/>
      <dgm:spPr/>
      <dgm:t>
        <a:bodyPr/>
        <a:lstStyle/>
        <a:p>
          <a:endParaRPr lang="en-US"/>
        </a:p>
      </dgm:t>
    </dgm:pt>
    <dgm:pt modelId="{A8EDD6F4-919C-46A0-BB61-90C6ADD55803}" type="sibTrans" cxnId="{8C516F7F-F65B-4665-8F0A-5AA3B52A15B5}">
      <dgm:prSet/>
      <dgm:spPr/>
      <dgm:t>
        <a:bodyPr/>
        <a:lstStyle/>
        <a:p>
          <a:endParaRPr lang="en-US"/>
        </a:p>
      </dgm:t>
    </dgm:pt>
    <dgm:pt modelId="{0CE365A9-C5C0-43D4-9BB6-B13D9B523415}" type="pres">
      <dgm:prSet presAssocID="{14272ED0-FF7E-4D7C-8684-C4D53C4F212E}" presName="linear" presStyleCnt="0">
        <dgm:presLayoutVars>
          <dgm:animLvl val="lvl"/>
          <dgm:resizeHandles val="exact"/>
        </dgm:presLayoutVars>
      </dgm:prSet>
      <dgm:spPr/>
      <dgm:t>
        <a:bodyPr/>
        <a:lstStyle/>
        <a:p>
          <a:endParaRPr lang="en-US"/>
        </a:p>
      </dgm:t>
    </dgm:pt>
    <dgm:pt modelId="{77B2E54D-9FA8-4641-9668-47F2D65007E6}" type="pres">
      <dgm:prSet presAssocID="{CD97051B-BE56-4423-9695-8F9B828030A8}" presName="parentText" presStyleLbl="node1" presStyleIdx="0" presStyleCnt="5">
        <dgm:presLayoutVars>
          <dgm:chMax val="0"/>
          <dgm:bulletEnabled val="1"/>
        </dgm:presLayoutVars>
      </dgm:prSet>
      <dgm:spPr/>
      <dgm:t>
        <a:bodyPr/>
        <a:lstStyle/>
        <a:p>
          <a:endParaRPr lang="en-US"/>
        </a:p>
      </dgm:t>
    </dgm:pt>
    <dgm:pt modelId="{68F2A151-7351-48A8-8487-9116E487FB85}" type="pres">
      <dgm:prSet presAssocID="{0575A8C6-89E6-4EE7-9801-0287832189C2}" presName="spacer" presStyleCnt="0"/>
      <dgm:spPr/>
    </dgm:pt>
    <dgm:pt modelId="{EDE08CCF-EA3C-4B81-AB70-D0DFAEF10C02}" type="pres">
      <dgm:prSet presAssocID="{B98DBE00-BAA6-4ACF-BA6F-F852B493770C}" presName="parentText" presStyleLbl="node1" presStyleIdx="1" presStyleCnt="5">
        <dgm:presLayoutVars>
          <dgm:chMax val="0"/>
          <dgm:bulletEnabled val="1"/>
        </dgm:presLayoutVars>
      </dgm:prSet>
      <dgm:spPr/>
      <dgm:t>
        <a:bodyPr/>
        <a:lstStyle/>
        <a:p>
          <a:endParaRPr lang="en-US"/>
        </a:p>
      </dgm:t>
    </dgm:pt>
    <dgm:pt modelId="{FC904490-AAED-4C7D-81F2-6D493208444F}" type="pres">
      <dgm:prSet presAssocID="{87945B0D-3805-4BBB-BDD9-42EEA26C7B45}" presName="spacer" presStyleCnt="0"/>
      <dgm:spPr/>
    </dgm:pt>
    <dgm:pt modelId="{6BFA666E-8196-4FFE-8A3C-0DD506E71B4A}" type="pres">
      <dgm:prSet presAssocID="{6FF1CCBC-C2ED-4671-8086-D83E6115CE5C}" presName="parentText" presStyleLbl="node1" presStyleIdx="2" presStyleCnt="5">
        <dgm:presLayoutVars>
          <dgm:chMax val="0"/>
          <dgm:bulletEnabled val="1"/>
        </dgm:presLayoutVars>
      </dgm:prSet>
      <dgm:spPr/>
      <dgm:t>
        <a:bodyPr/>
        <a:lstStyle/>
        <a:p>
          <a:endParaRPr lang="en-US"/>
        </a:p>
      </dgm:t>
    </dgm:pt>
    <dgm:pt modelId="{2094104F-A80D-4141-84E2-8E20864359F2}" type="pres">
      <dgm:prSet presAssocID="{002DC1BE-0704-4C0A-81AB-434BCF2AC7B3}" presName="spacer" presStyleCnt="0"/>
      <dgm:spPr/>
    </dgm:pt>
    <dgm:pt modelId="{A69287B8-B7C1-4CE4-83F1-B3E32C6D8C12}" type="pres">
      <dgm:prSet presAssocID="{D564076D-73E3-4BF2-BA96-4214EA20DC2A}" presName="parentText" presStyleLbl="node1" presStyleIdx="3" presStyleCnt="5">
        <dgm:presLayoutVars>
          <dgm:chMax val="0"/>
          <dgm:bulletEnabled val="1"/>
        </dgm:presLayoutVars>
      </dgm:prSet>
      <dgm:spPr/>
      <dgm:t>
        <a:bodyPr/>
        <a:lstStyle/>
        <a:p>
          <a:endParaRPr lang="en-US"/>
        </a:p>
      </dgm:t>
    </dgm:pt>
    <dgm:pt modelId="{D4E5C90F-40DA-4F73-9F45-B70E78680B75}" type="pres">
      <dgm:prSet presAssocID="{864C8829-0BF0-4311-B69F-A1D88225EB70}" presName="spacer" presStyleCnt="0"/>
      <dgm:spPr/>
    </dgm:pt>
    <dgm:pt modelId="{62270DBC-BFE1-44DC-9FDC-2B06A80A3D30}" type="pres">
      <dgm:prSet presAssocID="{67E9C93D-0968-46EA-8445-1DAE50541530}" presName="parentText" presStyleLbl="node1" presStyleIdx="4" presStyleCnt="5">
        <dgm:presLayoutVars>
          <dgm:chMax val="0"/>
          <dgm:bulletEnabled val="1"/>
        </dgm:presLayoutVars>
      </dgm:prSet>
      <dgm:spPr/>
      <dgm:t>
        <a:bodyPr/>
        <a:lstStyle/>
        <a:p>
          <a:endParaRPr lang="en-US"/>
        </a:p>
      </dgm:t>
    </dgm:pt>
  </dgm:ptLst>
  <dgm:cxnLst>
    <dgm:cxn modelId="{BEC7455D-C3E7-4281-B91C-DB5328BD5C92}" srcId="{14272ED0-FF7E-4D7C-8684-C4D53C4F212E}" destId="{6FF1CCBC-C2ED-4671-8086-D83E6115CE5C}" srcOrd="2" destOrd="0" parTransId="{CA949D6F-074A-4C8C-BC42-4C72A5C8A133}" sibTransId="{002DC1BE-0704-4C0A-81AB-434BCF2AC7B3}"/>
    <dgm:cxn modelId="{B11BD08E-291E-4175-9406-4BC35440CF51}" type="presOf" srcId="{D564076D-73E3-4BF2-BA96-4214EA20DC2A}" destId="{A69287B8-B7C1-4CE4-83F1-B3E32C6D8C12}" srcOrd="0" destOrd="0" presId="urn:microsoft.com/office/officeart/2005/8/layout/vList2"/>
    <dgm:cxn modelId="{F2F41166-D08B-45C0-B87C-40AE52FBD1D9}" type="presOf" srcId="{B98DBE00-BAA6-4ACF-BA6F-F852B493770C}" destId="{EDE08CCF-EA3C-4B81-AB70-D0DFAEF10C02}" srcOrd="0" destOrd="0" presId="urn:microsoft.com/office/officeart/2005/8/layout/vList2"/>
    <dgm:cxn modelId="{8C516F7F-F65B-4665-8F0A-5AA3B52A15B5}" srcId="{14272ED0-FF7E-4D7C-8684-C4D53C4F212E}" destId="{67E9C93D-0968-46EA-8445-1DAE50541530}" srcOrd="4" destOrd="0" parTransId="{297602EE-A4BB-4591-B2A1-81088A2526E9}" sibTransId="{A8EDD6F4-919C-46A0-BB61-90C6ADD55803}"/>
    <dgm:cxn modelId="{C2D26FAD-85F2-4D7B-8877-80EBDA81540A}" type="presOf" srcId="{14272ED0-FF7E-4D7C-8684-C4D53C4F212E}" destId="{0CE365A9-C5C0-43D4-9BB6-B13D9B523415}" srcOrd="0" destOrd="0" presId="urn:microsoft.com/office/officeart/2005/8/layout/vList2"/>
    <dgm:cxn modelId="{39717A87-FFC9-48B5-9403-50E3FEC8BCC6}" srcId="{14272ED0-FF7E-4D7C-8684-C4D53C4F212E}" destId="{B98DBE00-BAA6-4ACF-BA6F-F852B493770C}" srcOrd="1" destOrd="0" parTransId="{B18B8524-DBB4-4367-B2FC-311F70C8221B}" sibTransId="{87945B0D-3805-4BBB-BDD9-42EEA26C7B45}"/>
    <dgm:cxn modelId="{CAE1EE37-A3B0-458D-9BF7-8C72E4461017}" srcId="{14272ED0-FF7E-4D7C-8684-C4D53C4F212E}" destId="{D564076D-73E3-4BF2-BA96-4214EA20DC2A}" srcOrd="3" destOrd="0" parTransId="{9ED57E9B-BA64-4A30-BF7F-D6769F3B8075}" sibTransId="{864C8829-0BF0-4311-B69F-A1D88225EB70}"/>
    <dgm:cxn modelId="{4C765724-FD44-4A16-BF89-DA4CE563E389}" type="presOf" srcId="{67E9C93D-0968-46EA-8445-1DAE50541530}" destId="{62270DBC-BFE1-44DC-9FDC-2B06A80A3D30}" srcOrd="0" destOrd="0" presId="urn:microsoft.com/office/officeart/2005/8/layout/vList2"/>
    <dgm:cxn modelId="{101511BF-3DF9-4825-A688-4AF2F00F08A0}" srcId="{14272ED0-FF7E-4D7C-8684-C4D53C4F212E}" destId="{CD97051B-BE56-4423-9695-8F9B828030A8}" srcOrd="0" destOrd="0" parTransId="{92BA82D0-E2F2-4ABE-8533-8C28A22EC65E}" sibTransId="{0575A8C6-89E6-4EE7-9801-0287832189C2}"/>
    <dgm:cxn modelId="{719DE1D0-2655-4163-9418-8AEEB3304A92}" type="presOf" srcId="{CD97051B-BE56-4423-9695-8F9B828030A8}" destId="{77B2E54D-9FA8-4641-9668-47F2D65007E6}" srcOrd="0" destOrd="0" presId="urn:microsoft.com/office/officeart/2005/8/layout/vList2"/>
    <dgm:cxn modelId="{2112290F-37E5-4613-8853-9E259558103A}" type="presOf" srcId="{6FF1CCBC-C2ED-4671-8086-D83E6115CE5C}" destId="{6BFA666E-8196-4FFE-8A3C-0DD506E71B4A}" srcOrd="0" destOrd="0" presId="urn:microsoft.com/office/officeart/2005/8/layout/vList2"/>
    <dgm:cxn modelId="{80293B56-9DA4-4C3B-BE3F-74DF652A2368}" type="presParOf" srcId="{0CE365A9-C5C0-43D4-9BB6-B13D9B523415}" destId="{77B2E54D-9FA8-4641-9668-47F2D65007E6}" srcOrd="0" destOrd="0" presId="urn:microsoft.com/office/officeart/2005/8/layout/vList2"/>
    <dgm:cxn modelId="{5C02D830-FA09-42EB-A45D-2AE1FF278ECE}" type="presParOf" srcId="{0CE365A9-C5C0-43D4-9BB6-B13D9B523415}" destId="{68F2A151-7351-48A8-8487-9116E487FB85}" srcOrd="1" destOrd="0" presId="urn:microsoft.com/office/officeart/2005/8/layout/vList2"/>
    <dgm:cxn modelId="{64148FA8-BE94-4719-A0BD-235765A468D9}" type="presParOf" srcId="{0CE365A9-C5C0-43D4-9BB6-B13D9B523415}" destId="{EDE08CCF-EA3C-4B81-AB70-D0DFAEF10C02}" srcOrd="2" destOrd="0" presId="urn:microsoft.com/office/officeart/2005/8/layout/vList2"/>
    <dgm:cxn modelId="{7B5358F7-06CA-4FD0-8A60-F44E6B4D1EE4}" type="presParOf" srcId="{0CE365A9-C5C0-43D4-9BB6-B13D9B523415}" destId="{FC904490-AAED-4C7D-81F2-6D493208444F}" srcOrd="3" destOrd="0" presId="urn:microsoft.com/office/officeart/2005/8/layout/vList2"/>
    <dgm:cxn modelId="{908D9B8B-150B-46D7-BEA4-853F5F548CDC}" type="presParOf" srcId="{0CE365A9-C5C0-43D4-9BB6-B13D9B523415}" destId="{6BFA666E-8196-4FFE-8A3C-0DD506E71B4A}" srcOrd="4" destOrd="0" presId="urn:microsoft.com/office/officeart/2005/8/layout/vList2"/>
    <dgm:cxn modelId="{873D35E7-2989-497C-BBDB-D0896B7A555A}" type="presParOf" srcId="{0CE365A9-C5C0-43D4-9BB6-B13D9B523415}" destId="{2094104F-A80D-4141-84E2-8E20864359F2}" srcOrd="5" destOrd="0" presId="urn:microsoft.com/office/officeart/2005/8/layout/vList2"/>
    <dgm:cxn modelId="{22BF086B-31CF-4B1E-BF5A-EA7FA57B87E4}" type="presParOf" srcId="{0CE365A9-C5C0-43D4-9BB6-B13D9B523415}" destId="{A69287B8-B7C1-4CE4-83F1-B3E32C6D8C12}" srcOrd="6" destOrd="0" presId="urn:microsoft.com/office/officeart/2005/8/layout/vList2"/>
    <dgm:cxn modelId="{A94364AE-D469-498A-A622-07F418B95667}" type="presParOf" srcId="{0CE365A9-C5C0-43D4-9BB6-B13D9B523415}" destId="{D4E5C90F-40DA-4F73-9F45-B70E78680B75}" srcOrd="7" destOrd="0" presId="urn:microsoft.com/office/officeart/2005/8/layout/vList2"/>
    <dgm:cxn modelId="{51A3F2EF-F592-4722-8C46-5F464724C8AB}" type="presParOf" srcId="{0CE365A9-C5C0-43D4-9BB6-B13D9B523415}" destId="{62270DBC-BFE1-44DC-9FDC-2B06A80A3D3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37ADE-EFFA-48A8-AAF6-5164DA49B2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45E6195-B972-4EB5-927A-4D5ED1A2D481}">
      <dgm:prSet/>
      <dgm:spPr/>
      <dgm:t>
        <a:bodyPr/>
        <a:lstStyle/>
        <a:p>
          <a:pPr rtl="0"/>
          <a:r>
            <a:rPr lang="en-US"/>
            <a:t>Original source of the “Impact Factor”</a:t>
          </a:r>
        </a:p>
      </dgm:t>
    </dgm:pt>
    <dgm:pt modelId="{090D7309-A5BD-4BFB-98E0-4F6D8EF23CE5}" type="parTrans" cxnId="{853175F7-E868-46C5-BF38-C073D43D0846}">
      <dgm:prSet/>
      <dgm:spPr/>
      <dgm:t>
        <a:bodyPr/>
        <a:lstStyle/>
        <a:p>
          <a:endParaRPr lang="en-US"/>
        </a:p>
      </dgm:t>
    </dgm:pt>
    <dgm:pt modelId="{4CFA5B3B-4D0C-408F-9DAB-C54A142BFA47}" type="sibTrans" cxnId="{853175F7-E868-46C5-BF38-C073D43D0846}">
      <dgm:prSet/>
      <dgm:spPr/>
      <dgm:t>
        <a:bodyPr/>
        <a:lstStyle/>
        <a:p>
          <a:endParaRPr lang="en-US"/>
        </a:p>
      </dgm:t>
    </dgm:pt>
    <dgm:pt modelId="{8ED510AB-8299-4691-87AA-1DC71AF465C2}">
      <dgm:prSet/>
      <dgm:spPr/>
      <dgm:t>
        <a:bodyPr/>
        <a:lstStyle/>
        <a:p>
          <a:pPr rtl="0"/>
          <a:r>
            <a:rPr lang="en-US"/>
            <a:t>Based on recent citations to recently published articles</a:t>
          </a:r>
        </a:p>
      </dgm:t>
    </dgm:pt>
    <dgm:pt modelId="{F4E22462-6432-40CA-BC34-16096B3C28CF}" type="parTrans" cxnId="{71DF0FD7-9FFA-4795-8F98-33AB5B44464C}">
      <dgm:prSet/>
      <dgm:spPr/>
      <dgm:t>
        <a:bodyPr/>
        <a:lstStyle/>
        <a:p>
          <a:endParaRPr lang="en-US"/>
        </a:p>
      </dgm:t>
    </dgm:pt>
    <dgm:pt modelId="{C0709CC9-716C-4FAE-8459-27E4B3437E9D}" type="sibTrans" cxnId="{71DF0FD7-9FFA-4795-8F98-33AB5B44464C}">
      <dgm:prSet/>
      <dgm:spPr/>
      <dgm:t>
        <a:bodyPr/>
        <a:lstStyle/>
        <a:p>
          <a:endParaRPr lang="en-US"/>
        </a:p>
      </dgm:t>
    </dgm:pt>
    <dgm:pt modelId="{0F441796-A36E-4480-8888-ADA3A242A896}">
      <dgm:prSet/>
      <dgm:spPr/>
      <dgm:t>
        <a:bodyPr/>
        <a:lstStyle/>
        <a:p>
          <a:pPr rtl="0"/>
          <a:r>
            <a:rPr lang="en-US"/>
            <a:t>Two-year and now, 5-year</a:t>
          </a:r>
        </a:p>
      </dgm:t>
    </dgm:pt>
    <dgm:pt modelId="{8C6D472B-5D68-4F5F-B0E4-16E826D50593}" type="parTrans" cxnId="{9AD15144-CC12-4899-9417-771B0177B668}">
      <dgm:prSet/>
      <dgm:spPr/>
      <dgm:t>
        <a:bodyPr/>
        <a:lstStyle/>
        <a:p>
          <a:endParaRPr lang="en-US"/>
        </a:p>
      </dgm:t>
    </dgm:pt>
    <dgm:pt modelId="{278C142F-E405-4248-9670-092E936D1CC0}" type="sibTrans" cxnId="{9AD15144-CC12-4899-9417-771B0177B668}">
      <dgm:prSet/>
      <dgm:spPr/>
      <dgm:t>
        <a:bodyPr/>
        <a:lstStyle/>
        <a:p>
          <a:endParaRPr lang="en-US"/>
        </a:p>
      </dgm:t>
    </dgm:pt>
    <dgm:pt modelId="{C5181A84-59BA-40BA-AC20-6C19B195BB90}">
      <dgm:prSet/>
      <dgm:spPr/>
      <dgm:t>
        <a:bodyPr/>
        <a:lstStyle/>
        <a:p>
          <a:pPr rtl="0"/>
          <a:r>
            <a:rPr lang="en-US"/>
            <a:t>Include other metrics, including:</a:t>
          </a:r>
        </a:p>
      </dgm:t>
    </dgm:pt>
    <dgm:pt modelId="{4F68E44B-EE54-4DE0-AEF2-7935C828FC44}" type="parTrans" cxnId="{C9B05A02-EA66-4D5B-A659-E5AAE9038D80}">
      <dgm:prSet/>
      <dgm:spPr/>
      <dgm:t>
        <a:bodyPr/>
        <a:lstStyle/>
        <a:p>
          <a:endParaRPr lang="en-US"/>
        </a:p>
      </dgm:t>
    </dgm:pt>
    <dgm:pt modelId="{E59AFF51-93CC-4DA6-9A44-A344896CD763}" type="sibTrans" cxnId="{C9B05A02-EA66-4D5B-A659-E5AAE9038D80}">
      <dgm:prSet/>
      <dgm:spPr/>
      <dgm:t>
        <a:bodyPr/>
        <a:lstStyle/>
        <a:p>
          <a:endParaRPr lang="en-US"/>
        </a:p>
      </dgm:t>
    </dgm:pt>
    <dgm:pt modelId="{29A003C6-7E0E-4ED0-87A9-DDA34563DD2F}">
      <dgm:prSet/>
      <dgm:spPr/>
      <dgm:t>
        <a:bodyPr/>
        <a:lstStyle/>
        <a:p>
          <a:pPr rtl="0"/>
          <a:r>
            <a:rPr lang="en-US"/>
            <a:t># Publications</a:t>
          </a:r>
        </a:p>
      </dgm:t>
    </dgm:pt>
    <dgm:pt modelId="{C70E9A4A-1AC6-41F7-AE22-D49EDB8F13BD}" type="parTrans" cxnId="{9A58E307-8EA2-40EF-93B2-1F9662CC31A6}">
      <dgm:prSet/>
      <dgm:spPr/>
      <dgm:t>
        <a:bodyPr/>
        <a:lstStyle/>
        <a:p>
          <a:endParaRPr lang="en-US"/>
        </a:p>
      </dgm:t>
    </dgm:pt>
    <dgm:pt modelId="{4EC1B7DF-2B03-45F6-AD41-2A9A567767F6}" type="sibTrans" cxnId="{9A58E307-8EA2-40EF-93B2-1F9662CC31A6}">
      <dgm:prSet/>
      <dgm:spPr/>
      <dgm:t>
        <a:bodyPr/>
        <a:lstStyle/>
        <a:p>
          <a:endParaRPr lang="en-US"/>
        </a:p>
      </dgm:t>
    </dgm:pt>
    <dgm:pt modelId="{7BE1B557-F93D-4F50-8F0E-24E9AEB2A7C2}">
      <dgm:prSet/>
      <dgm:spPr/>
      <dgm:t>
        <a:bodyPr/>
        <a:lstStyle/>
        <a:p>
          <a:pPr rtl="0"/>
          <a:r>
            <a:rPr lang="en-US"/>
            <a:t># Citations</a:t>
          </a:r>
        </a:p>
      </dgm:t>
    </dgm:pt>
    <dgm:pt modelId="{7844B7A7-6E91-46EC-B233-0EB350998F34}" type="parTrans" cxnId="{A241AF8C-E4E3-4B19-A2E1-0501C9ED29E0}">
      <dgm:prSet/>
      <dgm:spPr/>
      <dgm:t>
        <a:bodyPr/>
        <a:lstStyle/>
        <a:p>
          <a:endParaRPr lang="en-US"/>
        </a:p>
      </dgm:t>
    </dgm:pt>
    <dgm:pt modelId="{21F186D5-D902-4547-8850-05815C54F89D}" type="sibTrans" cxnId="{A241AF8C-E4E3-4B19-A2E1-0501C9ED29E0}">
      <dgm:prSet/>
      <dgm:spPr/>
      <dgm:t>
        <a:bodyPr/>
        <a:lstStyle/>
        <a:p>
          <a:endParaRPr lang="en-US"/>
        </a:p>
      </dgm:t>
    </dgm:pt>
    <dgm:pt modelId="{15F3B0EF-5029-4A24-995C-2945C9E6A9F5}">
      <dgm:prSet/>
      <dgm:spPr/>
      <dgm:t>
        <a:bodyPr/>
        <a:lstStyle/>
        <a:p>
          <a:pPr rtl="0"/>
          <a:r>
            <a:rPr lang="en-US"/>
            <a:t>Eigenfactor</a:t>
          </a:r>
        </a:p>
      </dgm:t>
    </dgm:pt>
    <dgm:pt modelId="{62C7A01B-613E-4FCF-BD2A-8A3844C0AABE}" type="parTrans" cxnId="{98200F81-52C6-44A9-8035-03B3AEF87650}">
      <dgm:prSet/>
      <dgm:spPr/>
      <dgm:t>
        <a:bodyPr/>
        <a:lstStyle/>
        <a:p>
          <a:endParaRPr lang="en-US"/>
        </a:p>
      </dgm:t>
    </dgm:pt>
    <dgm:pt modelId="{7708C454-817A-4FA1-873A-C8B179AB0901}" type="sibTrans" cxnId="{98200F81-52C6-44A9-8035-03B3AEF87650}">
      <dgm:prSet/>
      <dgm:spPr/>
      <dgm:t>
        <a:bodyPr/>
        <a:lstStyle/>
        <a:p>
          <a:endParaRPr lang="en-US"/>
        </a:p>
      </dgm:t>
    </dgm:pt>
    <dgm:pt modelId="{E259B212-B84E-4C8F-BEB7-15996C3CCAE1}">
      <dgm:prSet/>
      <dgm:spPr/>
      <dgm:t>
        <a:bodyPr/>
        <a:lstStyle/>
        <a:p>
          <a:pPr rtl="0"/>
          <a:r>
            <a:rPr lang="en-US"/>
            <a:t>Immediacy Index</a:t>
          </a:r>
        </a:p>
      </dgm:t>
    </dgm:pt>
    <dgm:pt modelId="{CC87F59D-C451-4973-8118-EE4B0B31A3CF}" type="parTrans" cxnId="{97F87696-C663-421B-9F7B-46F2E42E138C}">
      <dgm:prSet/>
      <dgm:spPr/>
      <dgm:t>
        <a:bodyPr/>
        <a:lstStyle/>
        <a:p>
          <a:endParaRPr lang="en-US"/>
        </a:p>
      </dgm:t>
    </dgm:pt>
    <dgm:pt modelId="{CE9F7635-D923-438F-8CBE-D7F84DC7E50A}" type="sibTrans" cxnId="{97F87696-C663-421B-9F7B-46F2E42E138C}">
      <dgm:prSet/>
      <dgm:spPr/>
      <dgm:t>
        <a:bodyPr/>
        <a:lstStyle/>
        <a:p>
          <a:endParaRPr lang="en-US"/>
        </a:p>
      </dgm:t>
    </dgm:pt>
    <dgm:pt modelId="{F6A64EBF-2D6B-4CB9-BF36-503CCC476C87}">
      <dgm:prSet/>
      <dgm:spPr/>
      <dgm:t>
        <a:bodyPr/>
        <a:lstStyle/>
        <a:p>
          <a:pPr rtl="0"/>
          <a:r>
            <a:rPr lang="en-US"/>
            <a:t>Available by subscription only</a:t>
          </a:r>
        </a:p>
      </dgm:t>
    </dgm:pt>
    <dgm:pt modelId="{5FA36A1C-C31C-425D-B9C1-C614109F2EF3}" type="parTrans" cxnId="{56F34DC8-9589-4A78-BB63-C2827BBE18B5}">
      <dgm:prSet/>
      <dgm:spPr/>
      <dgm:t>
        <a:bodyPr/>
        <a:lstStyle/>
        <a:p>
          <a:endParaRPr lang="en-US"/>
        </a:p>
      </dgm:t>
    </dgm:pt>
    <dgm:pt modelId="{24ADE392-A0DE-4147-A941-C49586227325}" type="sibTrans" cxnId="{56F34DC8-9589-4A78-BB63-C2827BBE18B5}">
      <dgm:prSet/>
      <dgm:spPr/>
      <dgm:t>
        <a:bodyPr/>
        <a:lstStyle/>
        <a:p>
          <a:endParaRPr lang="en-US"/>
        </a:p>
      </dgm:t>
    </dgm:pt>
    <dgm:pt modelId="{A91A272A-C9C3-43A5-A71C-01E00059C611}">
      <dgm:prSet/>
      <dgm:spPr/>
      <dgm:t>
        <a:bodyPr/>
        <a:lstStyle/>
        <a:p>
          <a:pPr rtl="0"/>
          <a:r>
            <a:rPr lang="en-US"/>
            <a:t>Much debate about the utility of these metrics, but…</a:t>
          </a:r>
        </a:p>
      </dgm:t>
    </dgm:pt>
    <dgm:pt modelId="{A8B54185-7994-4E78-8870-C4EB98B5CBCB}" type="parTrans" cxnId="{A97DBDEB-6A0A-4343-870E-CC43031DA09C}">
      <dgm:prSet/>
      <dgm:spPr/>
      <dgm:t>
        <a:bodyPr/>
        <a:lstStyle/>
        <a:p>
          <a:endParaRPr lang="en-US"/>
        </a:p>
      </dgm:t>
    </dgm:pt>
    <dgm:pt modelId="{EC0C7B2D-966E-49BE-B2E7-36F0A031C38E}" type="sibTrans" cxnId="{A97DBDEB-6A0A-4343-870E-CC43031DA09C}">
      <dgm:prSet/>
      <dgm:spPr/>
      <dgm:t>
        <a:bodyPr/>
        <a:lstStyle/>
        <a:p>
          <a:endParaRPr lang="en-US"/>
        </a:p>
      </dgm:t>
    </dgm:pt>
    <dgm:pt modelId="{C740A2EA-AB61-437F-B8EA-B517E607703C}">
      <dgm:prSet/>
      <dgm:spPr/>
      <dgm:t>
        <a:bodyPr/>
        <a:lstStyle/>
        <a:p>
          <a:pPr rtl="0"/>
          <a:r>
            <a:rPr lang="en-US" dirty="0"/>
            <a:t>Assume their validity for the moment.</a:t>
          </a:r>
        </a:p>
      </dgm:t>
    </dgm:pt>
    <dgm:pt modelId="{51DD6EAB-8DD6-4D88-91B1-A2F16A779851}" type="parTrans" cxnId="{C5A4C22D-AE64-41D4-A9EC-924D4CC0760E}">
      <dgm:prSet/>
      <dgm:spPr/>
      <dgm:t>
        <a:bodyPr/>
        <a:lstStyle/>
        <a:p>
          <a:endParaRPr lang="en-US"/>
        </a:p>
      </dgm:t>
    </dgm:pt>
    <dgm:pt modelId="{7CCF9884-8E4F-428D-B71B-5A9C272E140A}" type="sibTrans" cxnId="{C5A4C22D-AE64-41D4-A9EC-924D4CC0760E}">
      <dgm:prSet/>
      <dgm:spPr/>
      <dgm:t>
        <a:bodyPr/>
        <a:lstStyle/>
        <a:p>
          <a:endParaRPr lang="en-US"/>
        </a:p>
      </dgm:t>
    </dgm:pt>
    <dgm:pt modelId="{A06DCA53-BB25-4CA5-8D97-CFFC66F48A82}" type="pres">
      <dgm:prSet presAssocID="{C1C37ADE-EFFA-48A8-AAF6-5164DA49B23B}" presName="linear" presStyleCnt="0">
        <dgm:presLayoutVars>
          <dgm:animLvl val="lvl"/>
          <dgm:resizeHandles val="exact"/>
        </dgm:presLayoutVars>
      </dgm:prSet>
      <dgm:spPr/>
      <dgm:t>
        <a:bodyPr/>
        <a:lstStyle/>
        <a:p>
          <a:endParaRPr lang="en-US"/>
        </a:p>
      </dgm:t>
    </dgm:pt>
    <dgm:pt modelId="{E088CB9A-F637-423F-89FD-7F685CCC1B27}" type="pres">
      <dgm:prSet presAssocID="{545E6195-B972-4EB5-927A-4D5ED1A2D481}" presName="parentText" presStyleLbl="node1" presStyleIdx="0" presStyleCnt="4">
        <dgm:presLayoutVars>
          <dgm:chMax val="0"/>
          <dgm:bulletEnabled val="1"/>
        </dgm:presLayoutVars>
      </dgm:prSet>
      <dgm:spPr/>
      <dgm:t>
        <a:bodyPr/>
        <a:lstStyle/>
        <a:p>
          <a:endParaRPr lang="en-US"/>
        </a:p>
      </dgm:t>
    </dgm:pt>
    <dgm:pt modelId="{A1FFF372-446A-4477-9ECB-F663A1942E43}" type="pres">
      <dgm:prSet presAssocID="{545E6195-B972-4EB5-927A-4D5ED1A2D481}" presName="childText" presStyleLbl="revTx" presStyleIdx="0" presStyleCnt="3">
        <dgm:presLayoutVars>
          <dgm:bulletEnabled val="1"/>
        </dgm:presLayoutVars>
      </dgm:prSet>
      <dgm:spPr/>
      <dgm:t>
        <a:bodyPr/>
        <a:lstStyle/>
        <a:p>
          <a:endParaRPr lang="en-US"/>
        </a:p>
      </dgm:t>
    </dgm:pt>
    <dgm:pt modelId="{7A76DA11-DC2B-4ECB-8678-E75811A96542}" type="pres">
      <dgm:prSet presAssocID="{C5181A84-59BA-40BA-AC20-6C19B195BB90}" presName="parentText" presStyleLbl="node1" presStyleIdx="1" presStyleCnt="4">
        <dgm:presLayoutVars>
          <dgm:chMax val="0"/>
          <dgm:bulletEnabled val="1"/>
        </dgm:presLayoutVars>
      </dgm:prSet>
      <dgm:spPr/>
      <dgm:t>
        <a:bodyPr/>
        <a:lstStyle/>
        <a:p>
          <a:endParaRPr lang="en-US"/>
        </a:p>
      </dgm:t>
    </dgm:pt>
    <dgm:pt modelId="{75281BF4-7BD4-4BCF-A7E4-1F45EFB31467}" type="pres">
      <dgm:prSet presAssocID="{C5181A84-59BA-40BA-AC20-6C19B195BB90}" presName="childText" presStyleLbl="revTx" presStyleIdx="1" presStyleCnt="3">
        <dgm:presLayoutVars>
          <dgm:bulletEnabled val="1"/>
        </dgm:presLayoutVars>
      </dgm:prSet>
      <dgm:spPr/>
      <dgm:t>
        <a:bodyPr/>
        <a:lstStyle/>
        <a:p>
          <a:endParaRPr lang="en-US"/>
        </a:p>
      </dgm:t>
    </dgm:pt>
    <dgm:pt modelId="{DDF5FA02-ECFE-4E2C-8A2D-8CA23FCE3677}" type="pres">
      <dgm:prSet presAssocID="{F6A64EBF-2D6B-4CB9-BF36-503CCC476C87}" presName="parentText" presStyleLbl="node1" presStyleIdx="2" presStyleCnt="4">
        <dgm:presLayoutVars>
          <dgm:chMax val="0"/>
          <dgm:bulletEnabled val="1"/>
        </dgm:presLayoutVars>
      </dgm:prSet>
      <dgm:spPr/>
      <dgm:t>
        <a:bodyPr/>
        <a:lstStyle/>
        <a:p>
          <a:endParaRPr lang="en-US"/>
        </a:p>
      </dgm:t>
    </dgm:pt>
    <dgm:pt modelId="{EA76C8FC-5F75-4956-9C8A-52656BAB1307}" type="pres">
      <dgm:prSet presAssocID="{24ADE392-A0DE-4147-A941-C49586227325}" presName="spacer" presStyleCnt="0"/>
      <dgm:spPr/>
    </dgm:pt>
    <dgm:pt modelId="{0B144ECC-79AB-473F-BB80-6E366A6ACB50}" type="pres">
      <dgm:prSet presAssocID="{A91A272A-C9C3-43A5-A71C-01E00059C611}" presName="parentText" presStyleLbl="node1" presStyleIdx="3" presStyleCnt="4">
        <dgm:presLayoutVars>
          <dgm:chMax val="0"/>
          <dgm:bulletEnabled val="1"/>
        </dgm:presLayoutVars>
      </dgm:prSet>
      <dgm:spPr/>
      <dgm:t>
        <a:bodyPr/>
        <a:lstStyle/>
        <a:p>
          <a:endParaRPr lang="en-US"/>
        </a:p>
      </dgm:t>
    </dgm:pt>
    <dgm:pt modelId="{CE8D2704-7FE1-409F-BDD8-EDCD4AD8E16A}" type="pres">
      <dgm:prSet presAssocID="{A91A272A-C9C3-43A5-A71C-01E00059C611}" presName="childText" presStyleLbl="revTx" presStyleIdx="2" presStyleCnt="3">
        <dgm:presLayoutVars>
          <dgm:bulletEnabled val="1"/>
        </dgm:presLayoutVars>
      </dgm:prSet>
      <dgm:spPr/>
      <dgm:t>
        <a:bodyPr/>
        <a:lstStyle/>
        <a:p>
          <a:endParaRPr lang="en-US"/>
        </a:p>
      </dgm:t>
    </dgm:pt>
  </dgm:ptLst>
  <dgm:cxnLst>
    <dgm:cxn modelId="{98200F81-52C6-44A9-8035-03B3AEF87650}" srcId="{C5181A84-59BA-40BA-AC20-6C19B195BB90}" destId="{15F3B0EF-5029-4A24-995C-2945C9E6A9F5}" srcOrd="2" destOrd="0" parTransId="{62C7A01B-613E-4FCF-BD2A-8A3844C0AABE}" sibTransId="{7708C454-817A-4FA1-873A-C8B179AB0901}"/>
    <dgm:cxn modelId="{A241AF8C-E4E3-4B19-A2E1-0501C9ED29E0}" srcId="{C5181A84-59BA-40BA-AC20-6C19B195BB90}" destId="{7BE1B557-F93D-4F50-8F0E-24E9AEB2A7C2}" srcOrd="1" destOrd="0" parTransId="{7844B7A7-6E91-46EC-B233-0EB350998F34}" sibTransId="{21F186D5-D902-4547-8850-05815C54F89D}"/>
    <dgm:cxn modelId="{71DF0FD7-9FFA-4795-8F98-33AB5B44464C}" srcId="{545E6195-B972-4EB5-927A-4D5ED1A2D481}" destId="{8ED510AB-8299-4691-87AA-1DC71AF465C2}" srcOrd="0" destOrd="0" parTransId="{F4E22462-6432-40CA-BC34-16096B3C28CF}" sibTransId="{C0709CC9-716C-4FAE-8459-27E4B3437E9D}"/>
    <dgm:cxn modelId="{9A0D44F6-4885-4637-B52B-7B296774960B}" type="presOf" srcId="{7BE1B557-F93D-4F50-8F0E-24E9AEB2A7C2}" destId="{75281BF4-7BD4-4BCF-A7E4-1F45EFB31467}" srcOrd="0" destOrd="1" presId="urn:microsoft.com/office/officeart/2005/8/layout/vList2"/>
    <dgm:cxn modelId="{853175F7-E868-46C5-BF38-C073D43D0846}" srcId="{C1C37ADE-EFFA-48A8-AAF6-5164DA49B23B}" destId="{545E6195-B972-4EB5-927A-4D5ED1A2D481}" srcOrd="0" destOrd="0" parTransId="{090D7309-A5BD-4BFB-98E0-4F6D8EF23CE5}" sibTransId="{4CFA5B3B-4D0C-408F-9DAB-C54A142BFA47}"/>
    <dgm:cxn modelId="{9A58E307-8EA2-40EF-93B2-1F9662CC31A6}" srcId="{C5181A84-59BA-40BA-AC20-6C19B195BB90}" destId="{29A003C6-7E0E-4ED0-87A9-DDA34563DD2F}" srcOrd="0" destOrd="0" parTransId="{C70E9A4A-1AC6-41F7-AE22-D49EDB8F13BD}" sibTransId="{4EC1B7DF-2B03-45F6-AD41-2A9A567767F6}"/>
    <dgm:cxn modelId="{27D0937E-F368-40A3-B5D2-5F9F6372CF90}" type="presOf" srcId="{C1C37ADE-EFFA-48A8-AAF6-5164DA49B23B}" destId="{A06DCA53-BB25-4CA5-8D97-CFFC66F48A82}" srcOrd="0" destOrd="0" presId="urn:microsoft.com/office/officeart/2005/8/layout/vList2"/>
    <dgm:cxn modelId="{F81EBEBD-B0A8-4E2F-8732-43359E19BAE1}" type="presOf" srcId="{545E6195-B972-4EB5-927A-4D5ED1A2D481}" destId="{E088CB9A-F637-423F-89FD-7F685CCC1B27}" srcOrd="0" destOrd="0" presId="urn:microsoft.com/office/officeart/2005/8/layout/vList2"/>
    <dgm:cxn modelId="{2C041FEC-3450-4468-9ADB-2670D3C31181}" type="presOf" srcId="{A91A272A-C9C3-43A5-A71C-01E00059C611}" destId="{0B144ECC-79AB-473F-BB80-6E366A6ACB50}" srcOrd="0" destOrd="0" presId="urn:microsoft.com/office/officeart/2005/8/layout/vList2"/>
    <dgm:cxn modelId="{A6A019BE-526C-4B44-9012-811E08D575DC}" type="presOf" srcId="{29A003C6-7E0E-4ED0-87A9-DDA34563DD2F}" destId="{75281BF4-7BD4-4BCF-A7E4-1F45EFB31467}" srcOrd="0" destOrd="0" presId="urn:microsoft.com/office/officeart/2005/8/layout/vList2"/>
    <dgm:cxn modelId="{686059FD-8D0D-4621-9A5A-D88462397E90}" type="presOf" srcId="{15F3B0EF-5029-4A24-995C-2945C9E6A9F5}" destId="{75281BF4-7BD4-4BCF-A7E4-1F45EFB31467}" srcOrd="0" destOrd="2" presId="urn:microsoft.com/office/officeart/2005/8/layout/vList2"/>
    <dgm:cxn modelId="{265ECF8E-67BB-445B-BF90-DE3DC4CBC9D8}" type="presOf" srcId="{E259B212-B84E-4C8F-BEB7-15996C3CCAE1}" destId="{75281BF4-7BD4-4BCF-A7E4-1F45EFB31467}" srcOrd="0" destOrd="3" presId="urn:microsoft.com/office/officeart/2005/8/layout/vList2"/>
    <dgm:cxn modelId="{31E1D79D-9BC9-46DC-94BB-8E6954FF9EFA}" type="presOf" srcId="{C740A2EA-AB61-437F-B8EA-B517E607703C}" destId="{CE8D2704-7FE1-409F-BDD8-EDCD4AD8E16A}" srcOrd="0" destOrd="0" presId="urn:microsoft.com/office/officeart/2005/8/layout/vList2"/>
    <dgm:cxn modelId="{994317D1-42E8-4420-97AB-149FB661C836}" type="presOf" srcId="{C5181A84-59BA-40BA-AC20-6C19B195BB90}" destId="{7A76DA11-DC2B-4ECB-8678-E75811A96542}" srcOrd="0" destOrd="0" presId="urn:microsoft.com/office/officeart/2005/8/layout/vList2"/>
    <dgm:cxn modelId="{914D1918-B50E-496D-A4ED-2736168DFA86}" type="presOf" srcId="{F6A64EBF-2D6B-4CB9-BF36-503CCC476C87}" destId="{DDF5FA02-ECFE-4E2C-8A2D-8CA23FCE3677}" srcOrd="0" destOrd="0" presId="urn:microsoft.com/office/officeart/2005/8/layout/vList2"/>
    <dgm:cxn modelId="{9AD15144-CC12-4899-9417-771B0177B668}" srcId="{545E6195-B972-4EB5-927A-4D5ED1A2D481}" destId="{0F441796-A36E-4480-8888-ADA3A242A896}" srcOrd="1" destOrd="0" parTransId="{8C6D472B-5D68-4F5F-B0E4-16E826D50593}" sibTransId="{278C142F-E405-4248-9670-092E936D1CC0}"/>
    <dgm:cxn modelId="{C5A4C22D-AE64-41D4-A9EC-924D4CC0760E}" srcId="{A91A272A-C9C3-43A5-A71C-01E00059C611}" destId="{C740A2EA-AB61-437F-B8EA-B517E607703C}" srcOrd="0" destOrd="0" parTransId="{51DD6EAB-8DD6-4D88-91B1-A2F16A779851}" sibTransId="{7CCF9884-8E4F-428D-B71B-5A9C272E140A}"/>
    <dgm:cxn modelId="{56F34DC8-9589-4A78-BB63-C2827BBE18B5}" srcId="{C1C37ADE-EFFA-48A8-AAF6-5164DA49B23B}" destId="{F6A64EBF-2D6B-4CB9-BF36-503CCC476C87}" srcOrd="2" destOrd="0" parTransId="{5FA36A1C-C31C-425D-B9C1-C614109F2EF3}" sibTransId="{24ADE392-A0DE-4147-A941-C49586227325}"/>
    <dgm:cxn modelId="{56437CBB-B092-44A8-9EC8-6703DB51B8BF}" type="presOf" srcId="{8ED510AB-8299-4691-87AA-1DC71AF465C2}" destId="{A1FFF372-446A-4477-9ECB-F663A1942E43}" srcOrd="0" destOrd="0" presId="urn:microsoft.com/office/officeart/2005/8/layout/vList2"/>
    <dgm:cxn modelId="{C9B05A02-EA66-4D5B-A659-E5AAE9038D80}" srcId="{C1C37ADE-EFFA-48A8-AAF6-5164DA49B23B}" destId="{C5181A84-59BA-40BA-AC20-6C19B195BB90}" srcOrd="1" destOrd="0" parTransId="{4F68E44B-EE54-4DE0-AEF2-7935C828FC44}" sibTransId="{E59AFF51-93CC-4DA6-9A44-A344896CD763}"/>
    <dgm:cxn modelId="{A97DBDEB-6A0A-4343-870E-CC43031DA09C}" srcId="{C1C37ADE-EFFA-48A8-AAF6-5164DA49B23B}" destId="{A91A272A-C9C3-43A5-A71C-01E00059C611}" srcOrd="3" destOrd="0" parTransId="{A8B54185-7994-4E78-8870-C4EB98B5CBCB}" sibTransId="{EC0C7B2D-966E-49BE-B2E7-36F0A031C38E}"/>
    <dgm:cxn modelId="{19DC3DAC-F4B7-4019-B2FF-6A71A8588021}" type="presOf" srcId="{0F441796-A36E-4480-8888-ADA3A242A896}" destId="{A1FFF372-446A-4477-9ECB-F663A1942E43}" srcOrd="0" destOrd="1" presId="urn:microsoft.com/office/officeart/2005/8/layout/vList2"/>
    <dgm:cxn modelId="{97F87696-C663-421B-9F7B-46F2E42E138C}" srcId="{C5181A84-59BA-40BA-AC20-6C19B195BB90}" destId="{E259B212-B84E-4C8F-BEB7-15996C3CCAE1}" srcOrd="3" destOrd="0" parTransId="{CC87F59D-C451-4973-8118-EE4B0B31A3CF}" sibTransId="{CE9F7635-D923-438F-8CBE-D7F84DC7E50A}"/>
    <dgm:cxn modelId="{CD810027-53A6-46F1-BCDF-EBFCEC02ADCA}" type="presParOf" srcId="{A06DCA53-BB25-4CA5-8D97-CFFC66F48A82}" destId="{E088CB9A-F637-423F-89FD-7F685CCC1B27}" srcOrd="0" destOrd="0" presId="urn:microsoft.com/office/officeart/2005/8/layout/vList2"/>
    <dgm:cxn modelId="{9DB177C9-9428-4389-964F-933574BB9D4B}" type="presParOf" srcId="{A06DCA53-BB25-4CA5-8D97-CFFC66F48A82}" destId="{A1FFF372-446A-4477-9ECB-F663A1942E43}" srcOrd="1" destOrd="0" presId="urn:microsoft.com/office/officeart/2005/8/layout/vList2"/>
    <dgm:cxn modelId="{2FBD4FF4-BC2E-45C9-BEB0-6A5507B63A2F}" type="presParOf" srcId="{A06DCA53-BB25-4CA5-8D97-CFFC66F48A82}" destId="{7A76DA11-DC2B-4ECB-8678-E75811A96542}" srcOrd="2" destOrd="0" presId="urn:microsoft.com/office/officeart/2005/8/layout/vList2"/>
    <dgm:cxn modelId="{4D71C59E-D37B-4DAA-9EC9-08867FD0F1EB}" type="presParOf" srcId="{A06DCA53-BB25-4CA5-8D97-CFFC66F48A82}" destId="{75281BF4-7BD4-4BCF-A7E4-1F45EFB31467}" srcOrd="3" destOrd="0" presId="urn:microsoft.com/office/officeart/2005/8/layout/vList2"/>
    <dgm:cxn modelId="{07BFEDCF-437B-4D33-A42D-C93789356228}" type="presParOf" srcId="{A06DCA53-BB25-4CA5-8D97-CFFC66F48A82}" destId="{DDF5FA02-ECFE-4E2C-8A2D-8CA23FCE3677}" srcOrd="4" destOrd="0" presId="urn:microsoft.com/office/officeart/2005/8/layout/vList2"/>
    <dgm:cxn modelId="{AF3F776C-9EB9-479A-8258-4F79B87BD2E5}" type="presParOf" srcId="{A06DCA53-BB25-4CA5-8D97-CFFC66F48A82}" destId="{EA76C8FC-5F75-4956-9C8A-52656BAB1307}" srcOrd="5" destOrd="0" presId="urn:microsoft.com/office/officeart/2005/8/layout/vList2"/>
    <dgm:cxn modelId="{4C8B259C-3B66-43F8-A49C-1B5B1DC1A270}" type="presParOf" srcId="{A06DCA53-BB25-4CA5-8D97-CFFC66F48A82}" destId="{0B144ECC-79AB-473F-BB80-6E366A6ACB50}" srcOrd="6" destOrd="0" presId="urn:microsoft.com/office/officeart/2005/8/layout/vList2"/>
    <dgm:cxn modelId="{336CB24B-FCE3-4C4A-8BD2-B5E581F97DD7}" type="presParOf" srcId="{A06DCA53-BB25-4CA5-8D97-CFFC66F48A82}" destId="{CE8D2704-7FE1-409F-BDD8-EDCD4AD8E16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EBFD4E-60A1-410E-90F1-4793A14CCC24}"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839DD7EB-E5B2-4E90-B743-C12595C568B1}">
      <dgm:prSet/>
      <dgm:spPr/>
      <dgm:t>
        <a:bodyPr/>
        <a:lstStyle/>
        <a:p>
          <a:pPr rtl="0"/>
          <a:r>
            <a:rPr lang="en-US" dirty="0"/>
            <a:t>Subscribe</a:t>
          </a:r>
        </a:p>
      </dgm:t>
    </dgm:pt>
    <dgm:pt modelId="{7ADDDD6E-6FA0-44F7-A5D0-890443B8212C}" type="parTrans" cxnId="{EA0E4CC2-2812-4425-B3CA-C29F82F0E8B8}">
      <dgm:prSet/>
      <dgm:spPr/>
      <dgm:t>
        <a:bodyPr/>
        <a:lstStyle/>
        <a:p>
          <a:endParaRPr lang="en-US"/>
        </a:p>
      </dgm:t>
    </dgm:pt>
    <dgm:pt modelId="{E551C6D9-11CA-41CB-8362-26E66B81E450}" type="sibTrans" cxnId="{EA0E4CC2-2812-4425-B3CA-C29F82F0E8B8}">
      <dgm:prSet/>
      <dgm:spPr/>
      <dgm:t>
        <a:bodyPr/>
        <a:lstStyle/>
        <a:p>
          <a:endParaRPr lang="en-US"/>
        </a:p>
      </dgm:t>
    </dgm:pt>
    <dgm:pt modelId="{E28CDE6C-2FD1-4134-8791-DD27E3A03C1A}">
      <dgm:prSet/>
      <dgm:spPr/>
      <dgm:t>
        <a:bodyPr/>
        <a:lstStyle/>
        <a:p>
          <a:pPr rtl="0"/>
          <a:r>
            <a:rPr lang="en-US" dirty="0"/>
            <a:t>Export</a:t>
          </a:r>
        </a:p>
      </dgm:t>
    </dgm:pt>
    <dgm:pt modelId="{3136CD1E-00C3-4798-A1BC-DFF5560AD92F}" type="parTrans" cxnId="{4FA038BA-1999-4AF0-9A57-B83D2CAD8556}">
      <dgm:prSet/>
      <dgm:spPr/>
      <dgm:t>
        <a:bodyPr/>
        <a:lstStyle/>
        <a:p>
          <a:endParaRPr lang="en-US"/>
        </a:p>
      </dgm:t>
    </dgm:pt>
    <dgm:pt modelId="{A1FA756F-8569-4C3C-9309-21E0A74CEF10}" type="sibTrans" cxnId="{4FA038BA-1999-4AF0-9A57-B83D2CAD8556}">
      <dgm:prSet/>
      <dgm:spPr/>
      <dgm:t>
        <a:bodyPr/>
        <a:lstStyle/>
        <a:p>
          <a:endParaRPr lang="en-US"/>
        </a:p>
      </dgm:t>
    </dgm:pt>
    <dgm:pt modelId="{5E30A352-A551-414E-B376-75DBD3F1148B}">
      <dgm:prSet/>
      <dgm:spPr/>
      <dgm:t>
        <a:bodyPr/>
        <a:lstStyle/>
        <a:p>
          <a:pPr rtl="0"/>
          <a:r>
            <a:rPr lang="en-US" dirty="0"/>
            <a:t>Import</a:t>
          </a:r>
        </a:p>
      </dgm:t>
    </dgm:pt>
    <dgm:pt modelId="{6D4A3044-57B5-4C01-ADBB-D4FFEDC5229D}" type="parTrans" cxnId="{D76F8022-3D98-4290-A94B-01AB66BFAEA1}">
      <dgm:prSet/>
      <dgm:spPr/>
      <dgm:t>
        <a:bodyPr/>
        <a:lstStyle/>
        <a:p>
          <a:endParaRPr lang="en-US"/>
        </a:p>
      </dgm:t>
    </dgm:pt>
    <dgm:pt modelId="{C17A7E84-2057-4C91-A2C5-63F31F8A4250}" type="sibTrans" cxnId="{D76F8022-3D98-4290-A94B-01AB66BFAEA1}">
      <dgm:prSet/>
      <dgm:spPr/>
      <dgm:t>
        <a:bodyPr/>
        <a:lstStyle/>
        <a:p>
          <a:endParaRPr lang="en-US"/>
        </a:p>
      </dgm:t>
    </dgm:pt>
    <dgm:pt modelId="{134E1811-6667-4942-8F06-B71CAE06C7E1}">
      <dgm:prSet/>
      <dgm:spPr/>
      <dgm:t>
        <a:bodyPr/>
        <a:lstStyle/>
        <a:p>
          <a:pPr rtl="0"/>
          <a:r>
            <a:rPr lang="en-US" dirty="0"/>
            <a:t>Export</a:t>
          </a:r>
        </a:p>
      </dgm:t>
    </dgm:pt>
    <dgm:pt modelId="{23AB299D-42AA-4ED3-A859-910E9EF13094}" type="parTrans" cxnId="{192B11B0-8720-4FB4-BA0E-DFA9CBC6576D}">
      <dgm:prSet/>
      <dgm:spPr/>
      <dgm:t>
        <a:bodyPr/>
        <a:lstStyle/>
        <a:p>
          <a:endParaRPr lang="en-US"/>
        </a:p>
      </dgm:t>
    </dgm:pt>
    <dgm:pt modelId="{9047E397-9408-4CB5-A0A0-8B349215B1D0}" type="sibTrans" cxnId="{192B11B0-8720-4FB4-BA0E-DFA9CBC6576D}">
      <dgm:prSet/>
      <dgm:spPr/>
      <dgm:t>
        <a:bodyPr/>
        <a:lstStyle/>
        <a:p>
          <a:endParaRPr lang="en-US"/>
        </a:p>
      </dgm:t>
    </dgm:pt>
    <dgm:pt modelId="{DFBCAE01-3FB5-47E3-9C29-9281F90E7DB8}">
      <dgm:prSet/>
      <dgm:spPr/>
      <dgm:t>
        <a:bodyPr/>
        <a:lstStyle/>
        <a:p>
          <a:pPr rtl="0"/>
          <a:r>
            <a:rPr lang="en-US" dirty="0"/>
            <a:t>Import</a:t>
          </a:r>
        </a:p>
      </dgm:t>
    </dgm:pt>
    <dgm:pt modelId="{414189BF-0625-48A9-A1CC-8D9FDF2AD13F}" type="parTrans" cxnId="{4C0FC0F1-B62C-44E6-A38C-EF8788D00C99}">
      <dgm:prSet/>
      <dgm:spPr/>
      <dgm:t>
        <a:bodyPr/>
        <a:lstStyle/>
        <a:p>
          <a:endParaRPr lang="en-US"/>
        </a:p>
      </dgm:t>
    </dgm:pt>
    <dgm:pt modelId="{0FBC297C-3FD1-4705-8430-02E5D2B26344}" type="sibTrans" cxnId="{4C0FC0F1-B62C-44E6-A38C-EF8788D00C99}">
      <dgm:prSet/>
      <dgm:spPr/>
      <dgm:t>
        <a:bodyPr/>
        <a:lstStyle/>
        <a:p>
          <a:endParaRPr lang="en-US"/>
        </a:p>
      </dgm:t>
    </dgm:pt>
    <dgm:pt modelId="{E1BF76C5-74BA-49E0-9925-481DA519AB28}">
      <dgm:prSet/>
      <dgm:spPr/>
      <dgm:t>
        <a:bodyPr/>
        <a:lstStyle/>
        <a:p>
          <a:r>
            <a:rPr lang="en-US" dirty="0"/>
            <a:t>Match</a:t>
          </a:r>
        </a:p>
      </dgm:t>
    </dgm:pt>
    <dgm:pt modelId="{8B40213F-A997-4E29-A98C-846B4D9354E4}" type="parTrans" cxnId="{E6F97911-CD7E-41CA-B03F-3C4A22D9BD3C}">
      <dgm:prSet/>
      <dgm:spPr/>
      <dgm:t>
        <a:bodyPr/>
        <a:lstStyle/>
        <a:p>
          <a:endParaRPr lang="en-US"/>
        </a:p>
      </dgm:t>
    </dgm:pt>
    <dgm:pt modelId="{8B57E21C-6EC3-4001-8705-0D9F37A34BA0}" type="sibTrans" cxnId="{E6F97911-CD7E-41CA-B03F-3C4A22D9BD3C}">
      <dgm:prSet/>
      <dgm:spPr/>
      <dgm:t>
        <a:bodyPr/>
        <a:lstStyle/>
        <a:p>
          <a:endParaRPr lang="en-US"/>
        </a:p>
      </dgm:t>
    </dgm:pt>
    <dgm:pt modelId="{B9810088-18D5-43F7-9521-124F9005C068}">
      <dgm:prSet/>
      <dgm:spPr/>
      <dgm:t>
        <a:bodyPr/>
        <a:lstStyle/>
        <a:p>
          <a:pPr rtl="0"/>
          <a:r>
            <a:rPr lang="en-US"/>
            <a:t>to JCR.</a:t>
          </a:r>
        </a:p>
      </dgm:t>
    </dgm:pt>
    <dgm:pt modelId="{9A778D5F-D518-4D1E-B145-48AAA9BDB919}" type="parTrans" cxnId="{5E2E4B3B-FE8B-4000-B3FE-B54E4CB0D79F}">
      <dgm:prSet/>
      <dgm:spPr/>
      <dgm:t>
        <a:bodyPr/>
        <a:lstStyle/>
        <a:p>
          <a:endParaRPr lang="en-US"/>
        </a:p>
      </dgm:t>
    </dgm:pt>
    <dgm:pt modelId="{72A24CE3-271A-478C-85EB-C35B45B3B67D}" type="sibTrans" cxnId="{5E2E4B3B-FE8B-4000-B3FE-B54E4CB0D79F}">
      <dgm:prSet/>
      <dgm:spPr/>
      <dgm:t>
        <a:bodyPr/>
        <a:lstStyle/>
        <a:p>
          <a:endParaRPr lang="en-US"/>
        </a:p>
      </dgm:t>
    </dgm:pt>
    <dgm:pt modelId="{C2D6069D-DBA0-4C7B-983C-F9B638268BCD}">
      <dgm:prSet/>
      <dgm:spPr/>
      <dgm:t>
        <a:bodyPr/>
        <a:lstStyle/>
        <a:p>
          <a:pPr rtl="0"/>
          <a:r>
            <a:rPr lang="en-US" dirty="0"/>
            <a:t>lists of journals by Subject Category</a:t>
          </a:r>
        </a:p>
      </dgm:t>
    </dgm:pt>
    <dgm:pt modelId="{04BF2EA5-82DC-466F-8130-DA236CD5F3BE}" type="parTrans" cxnId="{0642E447-16EF-473C-B2FE-5791B0C8AE61}">
      <dgm:prSet/>
      <dgm:spPr/>
      <dgm:t>
        <a:bodyPr/>
        <a:lstStyle/>
        <a:p>
          <a:endParaRPr lang="en-US"/>
        </a:p>
      </dgm:t>
    </dgm:pt>
    <dgm:pt modelId="{91CFAAE0-74EE-4173-94E3-528B10AA4A72}" type="sibTrans" cxnId="{0642E447-16EF-473C-B2FE-5791B0C8AE61}">
      <dgm:prSet/>
      <dgm:spPr/>
      <dgm:t>
        <a:bodyPr/>
        <a:lstStyle/>
        <a:p>
          <a:endParaRPr lang="en-US"/>
        </a:p>
      </dgm:t>
    </dgm:pt>
    <dgm:pt modelId="{C26481C3-B5DD-4094-8D29-CA3C24DF48D5}">
      <dgm:prSet/>
      <dgm:spPr/>
      <dgm:t>
        <a:bodyPr/>
        <a:lstStyle/>
        <a:p>
          <a:pPr rtl="0"/>
          <a:r>
            <a:rPr lang="en-US" dirty="0"/>
            <a:t>into Excel or Access/MySQL database.</a:t>
          </a:r>
        </a:p>
      </dgm:t>
    </dgm:pt>
    <dgm:pt modelId="{1EE9DA84-CF63-4769-A398-04240091214F}" type="parTrans" cxnId="{9CA9A799-4F6E-4B3A-AF1A-621ACBC31DE3}">
      <dgm:prSet/>
      <dgm:spPr/>
      <dgm:t>
        <a:bodyPr/>
        <a:lstStyle/>
        <a:p>
          <a:endParaRPr lang="en-US"/>
        </a:p>
      </dgm:t>
    </dgm:pt>
    <dgm:pt modelId="{429E90B6-964D-45D8-A416-925032C97F36}" type="sibTrans" cxnId="{9CA9A799-4F6E-4B3A-AF1A-621ACBC31DE3}">
      <dgm:prSet/>
      <dgm:spPr/>
      <dgm:t>
        <a:bodyPr/>
        <a:lstStyle/>
        <a:p>
          <a:endParaRPr lang="en-US"/>
        </a:p>
      </dgm:t>
    </dgm:pt>
    <dgm:pt modelId="{75266AAD-C19B-4082-9910-8DC1AA90283F}">
      <dgm:prSet/>
      <dgm:spPr/>
      <dgm:t>
        <a:bodyPr/>
        <a:lstStyle/>
        <a:p>
          <a:pPr rtl="0"/>
          <a:r>
            <a:rPr lang="en-US" dirty="0"/>
            <a:t>your </a:t>
          </a:r>
          <a:r>
            <a:rPr lang="en-US" dirty="0" err="1"/>
            <a:t>ejournals</a:t>
          </a:r>
          <a:r>
            <a:rPr lang="en-US" dirty="0"/>
            <a:t> list.</a:t>
          </a:r>
        </a:p>
      </dgm:t>
    </dgm:pt>
    <dgm:pt modelId="{5CDE780F-494A-42C8-8C5B-1D82458E34D6}" type="parTrans" cxnId="{929AB530-17FF-43C2-B988-5FF627F474D9}">
      <dgm:prSet/>
      <dgm:spPr/>
      <dgm:t>
        <a:bodyPr/>
        <a:lstStyle/>
        <a:p>
          <a:endParaRPr lang="en-US"/>
        </a:p>
      </dgm:t>
    </dgm:pt>
    <dgm:pt modelId="{C30A1CE1-7AC6-4122-A4D8-553979999365}" type="sibTrans" cxnId="{929AB530-17FF-43C2-B988-5FF627F474D9}">
      <dgm:prSet/>
      <dgm:spPr/>
      <dgm:t>
        <a:bodyPr/>
        <a:lstStyle/>
        <a:p>
          <a:endParaRPr lang="en-US"/>
        </a:p>
      </dgm:t>
    </dgm:pt>
    <dgm:pt modelId="{DAADCE12-F19B-4FE5-887D-7105959B4E4A}">
      <dgm:prSet/>
      <dgm:spPr/>
      <dgm:t>
        <a:bodyPr/>
        <a:lstStyle/>
        <a:p>
          <a:pPr rtl="0"/>
          <a:r>
            <a:rPr lang="en-US" dirty="0"/>
            <a:t>into same Excel or database.</a:t>
          </a:r>
        </a:p>
      </dgm:t>
    </dgm:pt>
    <dgm:pt modelId="{3610A973-BC22-4076-80AA-F4D5CE69C349}" type="parTrans" cxnId="{60BC244D-0969-4EA7-BC26-C19B70E1957E}">
      <dgm:prSet/>
      <dgm:spPr/>
      <dgm:t>
        <a:bodyPr/>
        <a:lstStyle/>
        <a:p>
          <a:endParaRPr lang="en-US"/>
        </a:p>
      </dgm:t>
    </dgm:pt>
    <dgm:pt modelId="{48068290-1E28-428E-8468-6702B5AA22CB}" type="sibTrans" cxnId="{60BC244D-0969-4EA7-BC26-C19B70E1957E}">
      <dgm:prSet/>
      <dgm:spPr/>
      <dgm:t>
        <a:bodyPr/>
        <a:lstStyle/>
        <a:p>
          <a:endParaRPr lang="en-US"/>
        </a:p>
      </dgm:t>
    </dgm:pt>
    <dgm:pt modelId="{3CBC6E52-526E-4B30-93E8-D084B213D378}">
      <dgm:prSet/>
      <dgm:spPr/>
      <dgm:t>
        <a:bodyPr/>
        <a:lstStyle/>
        <a:p>
          <a:r>
            <a:rPr lang="en-US" dirty="0"/>
            <a:t>with own journals list</a:t>
          </a:r>
        </a:p>
      </dgm:t>
    </dgm:pt>
    <dgm:pt modelId="{F7504D50-5600-4D7B-BC2B-601070D24F6A}" type="parTrans" cxnId="{468B5D17-9B65-47BF-A42F-36709D82B5DF}">
      <dgm:prSet/>
      <dgm:spPr/>
      <dgm:t>
        <a:bodyPr/>
        <a:lstStyle/>
        <a:p>
          <a:endParaRPr lang="en-US"/>
        </a:p>
      </dgm:t>
    </dgm:pt>
    <dgm:pt modelId="{1A338D2C-E617-4A09-92FE-0CB950C12B1B}" type="sibTrans" cxnId="{468B5D17-9B65-47BF-A42F-36709D82B5DF}">
      <dgm:prSet/>
      <dgm:spPr/>
      <dgm:t>
        <a:bodyPr/>
        <a:lstStyle/>
        <a:p>
          <a:endParaRPr lang="en-US"/>
        </a:p>
      </dgm:t>
    </dgm:pt>
    <dgm:pt modelId="{CF2B0EC9-3B9F-45C1-B053-75CF0980B079}">
      <dgm:prSet/>
      <dgm:spPr/>
      <dgm:t>
        <a:bodyPr/>
        <a:lstStyle/>
        <a:p>
          <a:r>
            <a:rPr lang="en-US" dirty="0"/>
            <a:t>with journals usage</a:t>
          </a:r>
        </a:p>
      </dgm:t>
    </dgm:pt>
    <dgm:pt modelId="{8AE6D1B7-7124-4D19-9801-E3CF952493FF}" type="parTrans" cxnId="{E69FFCFE-2D5F-4746-BDB5-E748367D8E3C}">
      <dgm:prSet/>
      <dgm:spPr/>
      <dgm:t>
        <a:bodyPr/>
        <a:lstStyle/>
        <a:p>
          <a:endParaRPr lang="en-US"/>
        </a:p>
      </dgm:t>
    </dgm:pt>
    <dgm:pt modelId="{ED0814DB-D6F5-4205-91E5-255639458E1A}" type="sibTrans" cxnId="{E69FFCFE-2D5F-4746-BDB5-E748367D8E3C}">
      <dgm:prSet/>
      <dgm:spPr/>
      <dgm:t>
        <a:bodyPr/>
        <a:lstStyle/>
        <a:p>
          <a:endParaRPr lang="en-US"/>
        </a:p>
      </dgm:t>
    </dgm:pt>
    <dgm:pt modelId="{50AB3967-2FCB-4E8B-B148-E29C48715922}">
      <dgm:prSet/>
      <dgm:spPr/>
      <dgm:t>
        <a:bodyPr/>
        <a:lstStyle/>
        <a:p>
          <a:pPr rtl="0"/>
          <a:r>
            <a:rPr lang="en-US" dirty="0"/>
            <a:t>your journal usage lists</a:t>
          </a:r>
        </a:p>
      </dgm:t>
    </dgm:pt>
    <dgm:pt modelId="{7E0EAD25-CCAB-466D-AE99-F931E23259B1}" type="parTrans" cxnId="{9297DB15-B591-4D63-B8DB-6AEE0ECB56D5}">
      <dgm:prSet/>
      <dgm:spPr/>
      <dgm:t>
        <a:bodyPr/>
        <a:lstStyle/>
        <a:p>
          <a:endParaRPr lang="en-US"/>
        </a:p>
      </dgm:t>
    </dgm:pt>
    <dgm:pt modelId="{5F65DB66-8F10-4211-88ED-6E984079FFDD}" type="sibTrans" cxnId="{9297DB15-B591-4D63-B8DB-6AEE0ECB56D5}">
      <dgm:prSet/>
      <dgm:spPr/>
      <dgm:t>
        <a:bodyPr/>
        <a:lstStyle/>
        <a:p>
          <a:endParaRPr lang="en-US"/>
        </a:p>
      </dgm:t>
    </dgm:pt>
    <dgm:pt modelId="{8DA5C152-C408-4400-9FD8-C5953FF13FCF}" type="pres">
      <dgm:prSet presAssocID="{B8EBFD4E-60A1-410E-90F1-4793A14CCC24}" presName="Name0" presStyleCnt="0">
        <dgm:presLayoutVars>
          <dgm:dir/>
          <dgm:animLvl val="lvl"/>
          <dgm:resizeHandles val="exact"/>
        </dgm:presLayoutVars>
      </dgm:prSet>
      <dgm:spPr/>
      <dgm:t>
        <a:bodyPr/>
        <a:lstStyle/>
        <a:p>
          <a:endParaRPr lang="en-US"/>
        </a:p>
      </dgm:t>
    </dgm:pt>
    <dgm:pt modelId="{C8113CDB-87F5-42FB-A638-C0B1EF8E1059}" type="pres">
      <dgm:prSet presAssocID="{B8EBFD4E-60A1-410E-90F1-4793A14CCC24}" presName="tSp" presStyleCnt="0"/>
      <dgm:spPr/>
    </dgm:pt>
    <dgm:pt modelId="{C68DFBA9-4341-436D-8DC6-6F8EAC39E6F6}" type="pres">
      <dgm:prSet presAssocID="{B8EBFD4E-60A1-410E-90F1-4793A14CCC24}" presName="bSp" presStyleCnt="0"/>
      <dgm:spPr/>
    </dgm:pt>
    <dgm:pt modelId="{5A3890FE-17CC-437A-85DD-5FB278D6C66F}" type="pres">
      <dgm:prSet presAssocID="{B8EBFD4E-60A1-410E-90F1-4793A14CCC24}" presName="process" presStyleCnt="0"/>
      <dgm:spPr/>
    </dgm:pt>
    <dgm:pt modelId="{FF4E3C2A-6414-496F-8564-5A65FE28E398}" type="pres">
      <dgm:prSet presAssocID="{839DD7EB-E5B2-4E90-B743-C12595C568B1}" presName="composite1" presStyleCnt="0"/>
      <dgm:spPr/>
    </dgm:pt>
    <dgm:pt modelId="{0C04E006-8B91-49CB-B2ED-F83B95897598}" type="pres">
      <dgm:prSet presAssocID="{839DD7EB-E5B2-4E90-B743-C12595C568B1}" presName="dummyNode1" presStyleLbl="node1" presStyleIdx="0" presStyleCnt="6"/>
      <dgm:spPr/>
    </dgm:pt>
    <dgm:pt modelId="{1D2FBA5A-30B8-44B6-A19A-E71DF962C9A0}" type="pres">
      <dgm:prSet presAssocID="{839DD7EB-E5B2-4E90-B743-C12595C568B1}" presName="childNode1" presStyleLbl="bgAcc1" presStyleIdx="0" presStyleCnt="6">
        <dgm:presLayoutVars>
          <dgm:bulletEnabled val="1"/>
        </dgm:presLayoutVars>
      </dgm:prSet>
      <dgm:spPr/>
      <dgm:t>
        <a:bodyPr/>
        <a:lstStyle/>
        <a:p>
          <a:endParaRPr lang="en-US"/>
        </a:p>
      </dgm:t>
    </dgm:pt>
    <dgm:pt modelId="{1FAFB61C-9896-45E3-8B08-41683C313681}" type="pres">
      <dgm:prSet presAssocID="{839DD7EB-E5B2-4E90-B743-C12595C568B1}" presName="childNode1tx" presStyleLbl="bgAcc1" presStyleIdx="0" presStyleCnt="6">
        <dgm:presLayoutVars>
          <dgm:bulletEnabled val="1"/>
        </dgm:presLayoutVars>
      </dgm:prSet>
      <dgm:spPr/>
      <dgm:t>
        <a:bodyPr/>
        <a:lstStyle/>
        <a:p>
          <a:endParaRPr lang="en-US"/>
        </a:p>
      </dgm:t>
    </dgm:pt>
    <dgm:pt modelId="{1F1331EE-BF62-4675-BCE6-F5DF22AA1C34}" type="pres">
      <dgm:prSet presAssocID="{839DD7EB-E5B2-4E90-B743-C12595C568B1}" presName="parentNode1" presStyleLbl="node1" presStyleIdx="0" presStyleCnt="6">
        <dgm:presLayoutVars>
          <dgm:chMax val="1"/>
          <dgm:bulletEnabled val="1"/>
        </dgm:presLayoutVars>
      </dgm:prSet>
      <dgm:spPr/>
      <dgm:t>
        <a:bodyPr/>
        <a:lstStyle/>
        <a:p>
          <a:endParaRPr lang="en-US"/>
        </a:p>
      </dgm:t>
    </dgm:pt>
    <dgm:pt modelId="{70157E52-4D4F-457C-92A3-586AB34F1F5B}" type="pres">
      <dgm:prSet presAssocID="{839DD7EB-E5B2-4E90-B743-C12595C568B1}" presName="connSite1" presStyleCnt="0"/>
      <dgm:spPr/>
    </dgm:pt>
    <dgm:pt modelId="{407EE646-DC0E-4F85-8546-0A9075F5DCFA}" type="pres">
      <dgm:prSet presAssocID="{E551C6D9-11CA-41CB-8362-26E66B81E450}" presName="Name9" presStyleLbl="sibTrans2D1" presStyleIdx="0" presStyleCnt="5"/>
      <dgm:spPr/>
      <dgm:t>
        <a:bodyPr/>
        <a:lstStyle/>
        <a:p>
          <a:endParaRPr lang="en-US"/>
        </a:p>
      </dgm:t>
    </dgm:pt>
    <dgm:pt modelId="{6B3D91AC-1951-4565-BD26-50AE8B4DEC76}" type="pres">
      <dgm:prSet presAssocID="{E28CDE6C-2FD1-4134-8791-DD27E3A03C1A}" presName="composite2" presStyleCnt="0"/>
      <dgm:spPr/>
    </dgm:pt>
    <dgm:pt modelId="{ED902999-BE37-4251-9CD9-E0EEB7709AF8}" type="pres">
      <dgm:prSet presAssocID="{E28CDE6C-2FD1-4134-8791-DD27E3A03C1A}" presName="dummyNode2" presStyleLbl="node1" presStyleIdx="0" presStyleCnt="6"/>
      <dgm:spPr/>
    </dgm:pt>
    <dgm:pt modelId="{4E57C9E9-155C-455E-951D-0A7D5548CE09}" type="pres">
      <dgm:prSet presAssocID="{E28CDE6C-2FD1-4134-8791-DD27E3A03C1A}" presName="childNode2" presStyleLbl="bgAcc1" presStyleIdx="1" presStyleCnt="6">
        <dgm:presLayoutVars>
          <dgm:bulletEnabled val="1"/>
        </dgm:presLayoutVars>
      </dgm:prSet>
      <dgm:spPr/>
      <dgm:t>
        <a:bodyPr/>
        <a:lstStyle/>
        <a:p>
          <a:endParaRPr lang="en-US"/>
        </a:p>
      </dgm:t>
    </dgm:pt>
    <dgm:pt modelId="{31E1BB3B-FFD0-4F7A-AC10-64D6854E19F0}" type="pres">
      <dgm:prSet presAssocID="{E28CDE6C-2FD1-4134-8791-DD27E3A03C1A}" presName="childNode2tx" presStyleLbl="bgAcc1" presStyleIdx="1" presStyleCnt="6">
        <dgm:presLayoutVars>
          <dgm:bulletEnabled val="1"/>
        </dgm:presLayoutVars>
      </dgm:prSet>
      <dgm:spPr/>
      <dgm:t>
        <a:bodyPr/>
        <a:lstStyle/>
        <a:p>
          <a:endParaRPr lang="en-US"/>
        </a:p>
      </dgm:t>
    </dgm:pt>
    <dgm:pt modelId="{F7664BF0-63BC-4EDD-BF63-5703AE3384E8}" type="pres">
      <dgm:prSet presAssocID="{E28CDE6C-2FD1-4134-8791-DD27E3A03C1A}" presName="parentNode2" presStyleLbl="node1" presStyleIdx="1" presStyleCnt="6">
        <dgm:presLayoutVars>
          <dgm:chMax val="0"/>
          <dgm:bulletEnabled val="1"/>
        </dgm:presLayoutVars>
      </dgm:prSet>
      <dgm:spPr/>
      <dgm:t>
        <a:bodyPr/>
        <a:lstStyle/>
        <a:p>
          <a:endParaRPr lang="en-US"/>
        </a:p>
      </dgm:t>
    </dgm:pt>
    <dgm:pt modelId="{57EF059A-97EB-405B-84D5-8C2D00B81F36}" type="pres">
      <dgm:prSet presAssocID="{E28CDE6C-2FD1-4134-8791-DD27E3A03C1A}" presName="connSite2" presStyleCnt="0"/>
      <dgm:spPr/>
    </dgm:pt>
    <dgm:pt modelId="{27C06150-2226-4162-8EEA-ED352FA96934}" type="pres">
      <dgm:prSet presAssocID="{A1FA756F-8569-4C3C-9309-21E0A74CEF10}" presName="Name18" presStyleLbl="sibTrans2D1" presStyleIdx="1" presStyleCnt="5"/>
      <dgm:spPr/>
      <dgm:t>
        <a:bodyPr/>
        <a:lstStyle/>
        <a:p>
          <a:endParaRPr lang="en-US"/>
        </a:p>
      </dgm:t>
    </dgm:pt>
    <dgm:pt modelId="{9BEF527E-2187-429B-975F-ADDB281B60F3}" type="pres">
      <dgm:prSet presAssocID="{5E30A352-A551-414E-B376-75DBD3F1148B}" presName="composite1" presStyleCnt="0"/>
      <dgm:spPr/>
    </dgm:pt>
    <dgm:pt modelId="{E9ACD3E4-63DA-4ECC-A5DC-21D1488E6F00}" type="pres">
      <dgm:prSet presAssocID="{5E30A352-A551-414E-B376-75DBD3F1148B}" presName="dummyNode1" presStyleLbl="node1" presStyleIdx="1" presStyleCnt="6"/>
      <dgm:spPr/>
    </dgm:pt>
    <dgm:pt modelId="{027F8110-C76A-469B-8DAE-F7D0A358A471}" type="pres">
      <dgm:prSet presAssocID="{5E30A352-A551-414E-B376-75DBD3F1148B}" presName="childNode1" presStyleLbl="bgAcc1" presStyleIdx="2" presStyleCnt="6">
        <dgm:presLayoutVars>
          <dgm:bulletEnabled val="1"/>
        </dgm:presLayoutVars>
      </dgm:prSet>
      <dgm:spPr/>
      <dgm:t>
        <a:bodyPr/>
        <a:lstStyle/>
        <a:p>
          <a:endParaRPr lang="en-US"/>
        </a:p>
      </dgm:t>
    </dgm:pt>
    <dgm:pt modelId="{0F024457-70E1-40EF-87E7-485E6A0F7862}" type="pres">
      <dgm:prSet presAssocID="{5E30A352-A551-414E-B376-75DBD3F1148B}" presName="childNode1tx" presStyleLbl="bgAcc1" presStyleIdx="2" presStyleCnt="6">
        <dgm:presLayoutVars>
          <dgm:bulletEnabled val="1"/>
        </dgm:presLayoutVars>
      </dgm:prSet>
      <dgm:spPr/>
      <dgm:t>
        <a:bodyPr/>
        <a:lstStyle/>
        <a:p>
          <a:endParaRPr lang="en-US"/>
        </a:p>
      </dgm:t>
    </dgm:pt>
    <dgm:pt modelId="{C1CAB284-72CA-4376-9B0B-FD763CB61632}" type="pres">
      <dgm:prSet presAssocID="{5E30A352-A551-414E-B376-75DBD3F1148B}" presName="parentNode1" presStyleLbl="node1" presStyleIdx="2" presStyleCnt="6">
        <dgm:presLayoutVars>
          <dgm:chMax val="1"/>
          <dgm:bulletEnabled val="1"/>
        </dgm:presLayoutVars>
      </dgm:prSet>
      <dgm:spPr/>
      <dgm:t>
        <a:bodyPr/>
        <a:lstStyle/>
        <a:p>
          <a:endParaRPr lang="en-US"/>
        </a:p>
      </dgm:t>
    </dgm:pt>
    <dgm:pt modelId="{AFBCC35A-BBCA-4A42-8A07-8CAE23DD135C}" type="pres">
      <dgm:prSet presAssocID="{5E30A352-A551-414E-B376-75DBD3F1148B}" presName="connSite1" presStyleCnt="0"/>
      <dgm:spPr/>
    </dgm:pt>
    <dgm:pt modelId="{60894DC7-A9A0-495B-B8EF-204839682126}" type="pres">
      <dgm:prSet presAssocID="{C17A7E84-2057-4C91-A2C5-63F31F8A4250}" presName="Name9" presStyleLbl="sibTrans2D1" presStyleIdx="2" presStyleCnt="5"/>
      <dgm:spPr/>
      <dgm:t>
        <a:bodyPr/>
        <a:lstStyle/>
        <a:p>
          <a:endParaRPr lang="en-US"/>
        </a:p>
      </dgm:t>
    </dgm:pt>
    <dgm:pt modelId="{BFBEE2FC-E9FA-44BC-93CC-089A2FB7750B}" type="pres">
      <dgm:prSet presAssocID="{134E1811-6667-4942-8F06-B71CAE06C7E1}" presName="composite2" presStyleCnt="0"/>
      <dgm:spPr/>
    </dgm:pt>
    <dgm:pt modelId="{C945996B-2523-40F8-9AD8-9961A8872168}" type="pres">
      <dgm:prSet presAssocID="{134E1811-6667-4942-8F06-B71CAE06C7E1}" presName="dummyNode2" presStyleLbl="node1" presStyleIdx="2" presStyleCnt="6"/>
      <dgm:spPr/>
    </dgm:pt>
    <dgm:pt modelId="{58D22474-D85D-4903-A236-1A7A6AD355DB}" type="pres">
      <dgm:prSet presAssocID="{134E1811-6667-4942-8F06-B71CAE06C7E1}" presName="childNode2" presStyleLbl="bgAcc1" presStyleIdx="3" presStyleCnt="6">
        <dgm:presLayoutVars>
          <dgm:bulletEnabled val="1"/>
        </dgm:presLayoutVars>
      </dgm:prSet>
      <dgm:spPr/>
      <dgm:t>
        <a:bodyPr/>
        <a:lstStyle/>
        <a:p>
          <a:endParaRPr lang="en-US"/>
        </a:p>
      </dgm:t>
    </dgm:pt>
    <dgm:pt modelId="{1E5ECF6A-FC16-472C-8731-45415399D1BD}" type="pres">
      <dgm:prSet presAssocID="{134E1811-6667-4942-8F06-B71CAE06C7E1}" presName="childNode2tx" presStyleLbl="bgAcc1" presStyleIdx="3" presStyleCnt="6">
        <dgm:presLayoutVars>
          <dgm:bulletEnabled val="1"/>
        </dgm:presLayoutVars>
      </dgm:prSet>
      <dgm:spPr/>
      <dgm:t>
        <a:bodyPr/>
        <a:lstStyle/>
        <a:p>
          <a:endParaRPr lang="en-US"/>
        </a:p>
      </dgm:t>
    </dgm:pt>
    <dgm:pt modelId="{2981D42D-EECE-41AF-B9CB-678ADC6A221B}" type="pres">
      <dgm:prSet presAssocID="{134E1811-6667-4942-8F06-B71CAE06C7E1}" presName="parentNode2" presStyleLbl="node1" presStyleIdx="3" presStyleCnt="6">
        <dgm:presLayoutVars>
          <dgm:chMax val="0"/>
          <dgm:bulletEnabled val="1"/>
        </dgm:presLayoutVars>
      </dgm:prSet>
      <dgm:spPr/>
      <dgm:t>
        <a:bodyPr/>
        <a:lstStyle/>
        <a:p>
          <a:endParaRPr lang="en-US"/>
        </a:p>
      </dgm:t>
    </dgm:pt>
    <dgm:pt modelId="{7FCC81C3-6EAD-410F-BE09-CFEB118F6CD6}" type="pres">
      <dgm:prSet presAssocID="{134E1811-6667-4942-8F06-B71CAE06C7E1}" presName="connSite2" presStyleCnt="0"/>
      <dgm:spPr/>
    </dgm:pt>
    <dgm:pt modelId="{4DD08A6E-B991-4BDC-88BE-B315FD77BE65}" type="pres">
      <dgm:prSet presAssocID="{9047E397-9408-4CB5-A0A0-8B349215B1D0}" presName="Name18" presStyleLbl="sibTrans2D1" presStyleIdx="3" presStyleCnt="5"/>
      <dgm:spPr/>
      <dgm:t>
        <a:bodyPr/>
        <a:lstStyle/>
        <a:p>
          <a:endParaRPr lang="en-US"/>
        </a:p>
      </dgm:t>
    </dgm:pt>
    <dgm:pt modelId="{80A50822-6225-4688-B252-6C58270C73A6}" type="pres">
      <dgm:prSet presAssocID="{DFBCAE01-3FB5-47E3-9C29-9281F90E7DB8}" presName="composite1" presStyleCnt="0"/>
      <dgm:spPr/>
    </dgm:pt>
    <dgm:pt modelId="{42162036-9087-4ECC-BEEB-C9CC988D6305}" type="pres">
      <dgm:prSet presAssocID="{DFBCAE01-3FB5-47E3-9C29-9281F90E7DB8}" presName="dummyNode1" presStyleLbl="node1" presStyleIdx="3" presStyleCnt="6"/>
      <dgm:spPr/>
    </dgm:pt>
    <dgm:pt modelId="{CB7261DD-1C9E-4C15-BD91-A0704036D87F}" type="pres">
      <dgm:prSet presAssocID="{DFBCAE01-3FB5-47E3-9C29-9281F90E7DB8}" presName="childNode1" presStyleLbl="bgAcc1" presStyleIdx="4" presStyleCnt="6">
        <dgm:presLayoutVars>
          <dgm:bulletEnabled val="1"/>
        </dgm:presLayoutVars>
      </dgm:prSet>
      <dgm:spPr/>
      <dgm:t>
        <a:bodyPr/>
        <a:lstStyle/>
        <a:p>
          <a:endParaRPr lang="en-US"/>
        </a:p>
      </dgm:t>
    </dgm:pt>
    <dgm:pt modelId="{9C27C0CD-9008-413B-AC9C-8936E39E147D}" type="pres">
      <dgm:prSet presAssocID="{DFBCAE01-3FB5-47E3-9C29-9281F90E7DB8}" presName="childNode1tx" presStyleLbl="bgAcc1" presStyleIdx="4" presStyleCnt="6">
        <dgm:presLayoutVars>
          <dgm:bulletEnabled val="1"/>
        </dgm:presLayoutVars>
      </dgm:prSet>
      <dgm:spPr/>
      <dgm:t>
        <a:bodyPr/>
        <a:lstStyle/>
        <a:p>
          <a:endParaRPr lang="en-US"/>
        </a:p>
      </dgm:t>
    </dgm:pt>
    <dgm:pt modelId="{B72E5EB0-17CE-4CAB-8C0B-4F7779585849}" type="pres">
      <dgm:prSet presAssocID="{DFBCAE01-3FB5-47E3-9C29-9281F90E7DB8}" presName="parentNode1" presStyleLbl="node1" presStyleIdx="4" presStyleCnt="6">
        <dgm:presLayoutVars>
          <dgm:chMax val="1"/>
          <dgm:bulletEnabled val="1"/>
        </dgm:presLayoutVars>
      </dgm:prSet>
      <dgm:spPr/>
      <dgm:t>
        <a:bodyPr/>
        <a:lstStyle/>
        <a:p>
          <a:endParaRPr lang="en-US"/>
        </a:p>
      </dgm:t>
    </dgm:pt>
    <dgm:pt modelId="{DABFCA28-4B4C-4AC7-A882-1EC90366CB60}" type="pres">
      <dgm:prSet presAssocID="{DFBCAE01-3FB5-47E3-9C29-9281F90E7DB8}" presName="connSite1" presStyleCnt="0"/>
      <dgm:spPr/>
    </dgm:pt>
    <dgm:pt modelId="{81BCA4B8-3E30-4B26-BC1B-35606EE00E38}" type="pres">
      <dgm:prSet presAssocID="{0FBC297C-3FD1-4705-8430-02E5D2B26344}" presName="Name9" presStyleLbl="sibTrans2D1" presStyleIdx="4" presStyleCnt="5"/>
      <dgm:spPr/>
      <dgm:t>
        <a:bodyPr/>
        <a:lstStyle/>
        <a:p>
          <a:endParaRPr lang="en-US"/>
        </a:p>
      </dgm:t>
    </dgm:pt>
    <dgm:pt modelId="{19E4DFAE-53E6-4E74-81EA-28E1549AA86F}" type="pres">
      <dgm:prSet presAssocID="{E1BF76C5-74BA-49E0-9925-481DA519AB28}" presName="composite2" presStyleCnt="0"/>
      <dgm:spPr/>
    </dgm:pt>
    <dgm:pt modelId="{5633E05D-3B67-4E11-ADFB-1863B050950F}" type="pres">
      <dgm:prSet presAssocID="{E1BF76C5-74BA-49E0-9925-481DA519AB28}" presName="dummyNode2" presStyleLbl="node1" presStyleIdx="4" presStyleCnt="6"/>
      <dgm:spPr/>
    </dgm:pt>
    <dgm:pt modelId="{FF99CEB5-13F1-4040-A89F-138D7D3C84C9}" type="pres">
      <dgm:prSet presAssocID="{E1BF76C5-74BA-49E0-9925-481DA519AB28}" presName="childNode2" presStyleLbl="bgAcc1" presStyleIdx="5" presStyleCnt="6">
        <dgm:presLayoutVars>
          <dgm:bulletEnabled val="1"/>
        </dgm:presLayoutVars>
      </dgm:prSet>
      <dgm:spPr/>
      <dgm:t>
        <a:bodyPr/>
        <a:lstStyle/>
        <a:p>
          <a:endParaRPr lang="en-US"/>
        </a:p>
      </dgm:t>
    </dgm:pt>
    <dgm:pt modelId="{4EA14DCB-7BB3-4758-820A-E8127C604214}" type="pres">
      <dgm:prSet presAssocID="{E1BF76C5-74BA-49E0-9925-481DA519AB28}" presName="childNode2tx" presStyleLbl="bgAcc1" presStyleIdx="5" presStyleCnt="6">
        <dgm:presLayoutVars>
          <dgm:bulletEnabled val="1"/>
        </dgm:presLayoutVars>
      </dgm:prSet>
      <dgm:spPr/>
      <dgm:t>
        <a:bodyPr/>
        <a:lstStyle/>
        <a:p>
          <a:endParaRPr lang="en-US"/>
        </a:p>
      </dgm:t>
    </dgm:pt>
    <dgm:pt modelId="{174A5C1F-EFE6-4CE4-8219-979F855886ED}" type="pres">
      <dgm:prSet presAssocID="{E1BF76C5-74BA-49E0-9925-481DA519AB28}" presName="parentNode2" presStyleLbl="node1" presStyleIdx="5" presStyleCnt="6">
        <dgm:presLayoutVars>
          <dgm:chMax val="0"/>
          <dgm:bulletEnabled val="1"/>
        </dgm:presLayoutVars>
      </dgm:prSet>
      <dgm:spPr/>
      <dgm:t>
        <a:bodyPr/>
        <a:lstStyle/>
        <a:p>
          <a:endParaRPr lang="en-US"/>
        </a:p>
      </dgm:t>
    </dgm:pt>
    <dgm:pt modelId="{3B6A8E12-BBBD-48E1-A5EC-2F1A999ACD6A}" type="pres">
      <dgm:prSet presAssocID="{E1BF76C5-74BA-49E0-9925-481DA519AB28}" presName="connSite2" presStyleCnt="0"/>
      <dgm:spPr/>
    </dgm:pt>
  </dgm:ptLst>
  <dgm:cxnLst>
    <dgm:cxn modelId="{5E2E4B3B-FE8B-4000-B3FE-B54E4CB0D79F}" srcId="{839DD7EB-E5B2-4E90-B743-C12595C568B1}" destId="{B9810088-18D5-43F7-9521-124F9005C068}" srcOrd="0" destOrd="0" parTransId="{9A778D5F-D518-4D1E-B145-48AAA9BDB919}" sibTransId="{72A24CE3-271A-478C-85EB-C35B45B3B67D}"/>
    <dgm:cxn modelId="{45759AFD-EA39-4C03-BD17-77E5BCAEBB41}" type="presOf" srcId="{C26481C3-B5DD-4094-8D29-CA3C24DF48D5}" destId="{027F8110-C76A-469B-8DAE-F7D0A358A471}" srcOrd="0" destOrd="0" presId="urn:microsoft.com/office/officeart/2005/8/layout/hProcess4"/>
    <dgm:cxn modelId="{468B5D17-9B65-47BF-A42F-36709D82B5DF}" srcId="{E1BF76C5-74BA-49E0-9925-481DA519AB28}" destId="{3CBC6E52-526E-4B30-93E8-D084B213D378}" srcOrd="0" destOrd="0" parTransId="{F7504D50-5600-4D7B-BC2B-601070D24F6A}" sibTransId="{1A338D2C-E617-4A09-92FE-0CB950C12B1B}"/>
    <dgm:cxn modelId="{AEBA246A-DA0A-4446-8517-A53699201140}" type="presOf" srcId="{E551C6D9-11CA-41CB-8362-26E66B81E450}" destId="{407EE646-DC0E-4F85-8546-0A9075F5DCFA}" srcOrd="0" destOrd="0" presId="urn:microsoft.com/office/officeart/2005/8/layout/hProcess4"/>
    <dgm:cxn modelId="{0D610E0A-6E49-4D05-85EE-EEDD011CBF27}" type="presOf" srcId="{DAADCE12-F19B-4FE5-887D-7105959B4E4A}" destId="{9C27C0CD-9008-413B-AC9C-8936E39E147D}" srcOrd="1" destOrd="0" presId="urn:microsoft.com/office/officeart/2005/8/layout/hProcess4"/>
    <dgm:cxn modelId="{ADE70F55-3E69-4037-B97B-1523623D36D2}" type="presOf" srcId="{50AB3967-2FCB-4E8B-B148-E29C48715922}" destId="{1E5ECF6A-FC16-472C-8731-45415399D1BD}" srcOrd="1" destOrd="1" presId="urn:microsoft.com/office/officeart/2005/8/layout/hProcess4"/>
    <dgm:cxn modelId="{D509F92A-C582-406F-8813-77415A442B1C}" type="presOf" srcId="{C2D6069D-DBA0-4C7B-983C-F9B638268BCD}" destId="{31E1BB3B-FFD0-4F7A-AC10-64D6854E19F0}" srcOrd="1" destOrd="0" presId="urn:microsoft.com/office/officeart/2005/8/layout/hProcess4"/>
    <dgm:cxn modelId="{D703B580-536F-46C0-9043-01C2AA9B41F3}" type="presOf" srcId="{134E1811-6667-4942-8F06-B71CAE06C7E1}" destId="{2981D42D-EECE-41AF-B9CB-678ADC6A221B}" srcOrd="0" destOrd="0" presId="urn:microsoft.com/office/officeart/2005/8/layout/hProcess4"/>
    <dgm:cxn modelId="{E69FFCFE-2D5F-4746-BDB5-E748367D8E3C}" srcId="{E1BF76C5-74BA-49E0-9925-481DA519AB28}" destId="{CF2B0EC9-3B9F-45C1-B053-75CF0980B079}" srcOrd="1" destOrd="0" parTransId="{8AE6D1B7-7124-4D19-9801-E3CF952493FF}" sibTransId="{ED0814DB-D6F5-4205-91E5-255639458E1A}"/>
    <dgm:cxn modelId="{4C0FC0F1-B62C-44E6-A38C-EF8788D00C99}" srcId="{B8EBFD4E-60A1-410E-90F1-4793A14CCC24}" destId="{DFBCAE01-3FB5-47E3-9C29-9281F90E7DB8}" srcOrd="4" destOrd="0" parTransId="{414189BF-0625-48A9-A1CC-8D9FDF2AD13F}" sibTransId="{0FBC297C-3FD1-4705-8430-02E5D2B26344}"/>
    <dgm:cxn modelId="{9339BF6F-BD03-419F-8875-FD770BBC9845}" type="presOf" srcId="{B9810088-18D5-43F7-9521-124F9005C068}" destId="{1D2FBA5A-30B8-44B6-A19A-E71DF962C9A0}" srcOrd="0" destOrd="0" presId="urn:microsoft.com/office/officeart/2005/8/layout/hProcess4"/>
    <dgm:cxn modelId="{A54EB957-0BDD-4584-ABC7-ED522492758E}" type="presOf" srcId="{C2D6069D-DBA0-4C7B-983C-F9B638268BCD}" destId="{4E57C9E9-155C-455E-951D-0A7D5548CE09}" srcOrd="0" destOrd="0" presId="urn:microsoft.com/office/officeart/2005/8/layout/hProcess4"/>
    <dgm:cxn modelId="{0A0D4477-AE3F-4E63-A85A-4289711F2CC3}" type="presOf" srcId="{3CBC6E52-526E-4B30-93E8-D084B213D378}" destId="{FF99CEB5-13F1-4040-A89F-138D7D3C84C9}" srcOrd="0" destOrd="0" presId="urn:microsoft.com/office/officeart/2005/8/layout/hProcess4"/>
    <dgm:cxn modelId="{052587ED-61D5-49CC-8E08-212F21A9663D}" type="presOf" srcId="{75266AAD-C19B-4082-9910-8DC1AA90283F}" destId="{1E5ECF6A-FC16-472C-8731-45415399D1BD}" srcOrd="1" destOrd="0" presId="urn:microsoft.com/office/officeart/2005/8/layout/hProcess4"/>
    <dgm:cxn modelId="{BA5B52FB-82B3-4F3B-98A9-9E4126AF36C2}" type="presOf" srcId="{C26481C3-B5DD-4094-8D29-CA3C24DF48D5}" destId="{0F024457-70E1-40EF-87E7-485E6A0F7862}" srcOrd="1" destOrd="0" presId="urn:microsoft.com/office/officeart/2005/8/layout/hProcess4"/>
    <dgm:cxn modelId="{E6F97911-CD7E-41CA-B03F-3C4A22D9BD3C}" srcId="{B8EBFD4E-60A1-410E-90F1-4793A14CCC24}" destId="{E1BF76C5-74BA-49E0-9925-481DA519AB28}" srcOrd="5" destOrd="0" parTransId="{8B40213F-A997-4E29-A98C-846B4D9354E4}" sibTransId="{8B57E21C-6EC3-4001-8705-0D9F37A34BA0}"/>
    <dgm:cxn modelId="{9CA9A799-4F6E-4B3A-AF1A-621ACBC31DE3}" srcId="{5E30A352-A551-414E-B376-75DBD3F1148B}" destId="{C26481C3-B5DD-4094-8D29-CA3C24DF48D5}" srcOrd="0" destOrd="0" parTransId="{1EE9DA84-CF63-4769-A398-04240091214F}" sibTransId="{429E90B6-964D-45D8-A416-925032C97F36}"/>
    <dgm:cxn modelId="{0A577426-9CD2-459F-9539-E69758B48BF6}" type="presOf" srcId="{CF2B0EC9-3B9F-45C1-B053-75CF0980B079}" destId="{FF99CEB5-13F1-4040-A89F-138D7D3C84C9}" srcOrd="0" destOrd="1" presId="urn:microsoft.com/office/officeart/2005/8/layout/hProcess4"/>
    <dgm:cxn modelId="{94EEAF73-7467-4C38-9979-B1EEF6926000}" type="presOf" srcId="{B8EBFD4E-60A1-410E-90F1-4793A14CCC24}" destId="{8DA5C152-C408-4400-9FD8-C5953FF13FCF}" srcOrd="0" destOrd="0" presId="urn:microsoft.com/office/officeart/2005/8/layout/hProcess4"/>
    <dgm:cxn modelId="{3EDA2453-99A0-45AF-AE29-63A36F366192}" type="presOf" srcId="{5E30A352-A551-414E-B376-75DBD3F1148B}" destId="{C1CAB284-72CA-4376-9B0B-FD763CB61632}" srcOrd="0" destOrd="0" presId="urn:microsoft.com/office/officeart/2005/8/layout/hProcess4"/>
    <dgm:cxn modelId="{D5510A9D-E846-4D76-8806-362A5777A694}" type="presOf" srcId="{E28CDE6C-2FD1-4134-8791-DD27E3A03C1A}" destId="{F7664BF0-63BC-4EDD-BF63-5703AE3384E8}" srcOrd="0" destOrd="0" presId="urn:microsoft.com/office/officeart/2005/8/layout/hProcess4"/>
    <dgm:cxn modelId="{D65371B2-E15D-4158-B6FF-8B925D8ECAA2}" type="presOf" srcId="{E1BF76C5-74BA-49E0-9925-481DA519AB28}" destId="{174A5C1F-EFE6-4CE4-8219-979F855886ED}" srcOrd="0" destOrd="0" presId="urn:microsoft.com/office/officeart/2005/8/layout/hProcess4"/>
    <dgm:cxn modelId="{80F061D8-C376-46AA-AA83-592883F01918}" type="presOf" srcId="{9047E397-9408-4CB5-A0A0-8B349215B1D0}" destId="{4DD08A6E-B991-4BDC-88BE-B315FD77BE65}" srcOrd="0" destOrd="0" presId="urn:microsoft.com/office/officeart/2005/8/layout/hProcess4"/>
    <dgm:cxn modelId="{929AB530-17FF-43C2-B988-5FF627F474D9}" srcId="{134E1811-6667-4942-8F06-B71CAE06C7E1}" destId="{75266AAD-C19B-4082-9910-8DC1AA90283F}" srcOrd="0" destOrd="0" parTransId="{5CDE780F-494A-42C8-8C5B-1D82458E34D6}" sibTransId="{C30A1CE1-7AC6-4122-A4D8-553979999365}"/>
    <dgm:cxn modelId="{192B11B0-8720-4FB4-BA0E-DFA9CBC6576D}" srcId="{B8EBFD4E-60A1-410E-90F1-4793A14CCC24}" destId="{134E1811-6667-4942-8F06-B71CAE06C7E1}" srcOrd="3" destOrd="0" parTransId="{23AB299D-42AA-4ED3-A859-910E9EF13094}" sibTransId="{9047E397-9408-4CB5-A0A0-8B349215B1D0}"/>
    <dgm:cxn modelId="{21202B35-ACCA-441F-A807-0EAFD6BE0636}" type="presOf" srcId="{B9810088-18D5-43F7-9521-124F9005C068}" destId="{1FAFB61C-9896-45E3-8B08-41683C313681}" srcOrd="1" destOrd="0" presId="urn:microsoft.com/office/officeart/2005/8/layout/hProcess4"/>
    <dgm:cxn modelId="{9297DB15-B591-4D63-B8DB-6AEE0ECB56D5}" srcId="{134E1811-6667-4942-8F06-B71CAE06C7E1}" destId="{50AB3967-2FCB-4E8B-B148-E29C48715922}" srcOrd="1" destOrd="0" parTransId="{7E0EAD25-CCAB-466D-AE99-F931E23259B1}" sibTransId="{5F65DB66-8F10-4211-88ED-6E984079FFDD}"/>
    <dgm:cxn modelId="{EA0E4CC2-2812-4425-B3CA-C29F82F0E8B8}" srcId="{B8EBFD4E-60A1-410E-90F1-4793A14CCC24}" destId="{839DD7EB-E5B2-4E90-B743-C12595C568B1}" srcOrd="0" destOrd="0" parTransId="{7ADDDD6E-6FA0-44F7-A5D0-890443B8212C}" sibTransId="{E551C6D9-11CA-41CB-8362-26E66B81E450}"/>
    <dgm:cxn modelId="{60BC244D-0969-4EA7-BC26-C19B70E1957E}" srcId="{DFBCAE01-3FB5-47E3-9C29-9281F90E7DB8}" destId="{DAADCE12-F19B-4FE5-887D-7105959B4E4A}" srcOrd="0" destOrd="0" parTransId="{3610A973-BC22-4076-80AA-F4D5CE69C349}" sibTransId="{48068290-1E28-428E-8468-6702B5AA22CB}"/>
    <dgm:cxn modelId="{8E6A6439-615B-427E-9A66-D5D8ADF741E0}" type="presOf" srcId="{A1FA756F-8569-4C3C-9309-21E0A74CEF10}" destId="{27C06150-2226-4162-8EEA-ED352FA96934}" srcOrd="0" destOrd="0" presId="urn:microsoft.com/office/officeart/2005/8/layout/hProcess4"/>
    <dgm:cxn modelId="{0642E447-16EF-473C-B2FE-5791B0C8AE61}" srcId="{E28CDE6C-2FD1-4134-8791-DD27E3A03C1A}" destId="{C2D6069D-DBA0-4C7B-983C-F9B638268BCD}" srcOrd="0" destOrd="0" parTransId="{04BF2EA5-82DC-466F-8130-DA236CD5F3BE}" sibTransId="{91CFAAE0-74EE-4173-94E3-528B10AA4A72}"/>
    <dgm:cxn modelId="{B8CB8018-358D-49E1-8F90-3B0ACF1E4955}" type="presOf" srcId="{0FBC297C-3FD1-4705-8430-02E5D2B26344}" destId="{81BCA4B8-3E30-4B26-BC1B-35606EE00E38}" srcOrd="0" destOrd="0" presId="urn:microsoft.com/office/officeart/2005/8/layout/hProcess4"/>
    <dgm:cxn modelId="{0FDE69A3-1C51-4E73-9C6D-0679F1ACBB6E}" type="presOf" srcId="{50AB3967-2FCB-4E8B-B148-E29C48715922}" destId="{58D22474-D85D-4903-A236-1A7A6AD355DB}" srcOrd="0" destOrd="1" presId="urn:microsoft.com/office/officeart/2005/8/layout/hProcess4"/>
    <dgm:cxn modelId="{66B3EF72-6F25-4E4D-A1CE-C0A376C510B4}" type="presOf" srcId="{3CBC6E52-526E-4B30-93E8-D084B213D378}" destId="{4EA14DCB-7BB3-4758-820A-E8127C604214}" srcOrd="1" destOrd="0" presId="urn:microsoft.com/office/officeart/2005/8/layout/hProcess4"/>
    <dgm:cxn modelId="{DE9D7F2B-7955-4513-80E7-865F8326FFDB}" type="presOf" srcId="{75266AAD-C19B-4082-9910-8DC1AA90283F}" destId="{58D22474-D85D-4903-A236-1A7A6AD355DB}" srcOrd="0" destOrd="0" presId="urn:microsoft.com/office/officeart/2005/8/layout/hProcess4"/>
    <dgm:cxn modelId="{9F928E54-525D-4BF8-B809-9AC245B3199D}" type="presOf" srcId="{DFBCAE01-3FB5-47E3-9C29-9281F90E7DB8}" destId="{B72E5EB0-17CE-4CAB-8C0B-4F7779585849}" srcOrd="0" destOrd="0" presId="urn:microsoft.com/office/officeart/2005/8/layout/hProcess4"/>
    <dgm:cxn modelId="{9045DBE7-74C2-4D1A-A72F-5230BDE788AC}" type="presOf" srcId="{839DD7EB-E5B2-4E90-B743-C12595C568B1}" destId="{1F1331EE-BF62-4675-BCE6-F5DF22AA1C34}" srcOrd="0" destOrd="0" presId="urn:microsoft.com/office/officeart/2005/8/layout/hProcess4"/>
    <dgm:cxn modelId="{D76F8022-3D98-4290-A94B-01AB66BFAEA1}" srcId="{B8EBFD4E-60A1-410E-90F1-4793A14CCC24}" destId="{5E30A352-A551-414E-B376-75DBD3F1148B}" srcOrd="2" destOrd="0" parTransId="{6D4A3044-57B5-4C01-ADBB-D4FFEDC5229D}" sibTransId="{C17A7E84-2057-4C91-A2C5-63F31F8A4250}"/>
    <dgm:cxn modelId="{0312C541-9541-4CB1-B0D9-7BA8CE40C99F}" type="presOf" srcId="{DAADCE12-F19B-4FE5-887D-7105959B4E4A}" destId="{CB7261DD-1C9E-4C15-BD91-A0704036D87F}" srcOrd="0" destOrd="0" presId="urn:microsoft.com/office/officeart/2005/8/layout/hProcess4"/>
    <dgm:cxn modelId="{9AC5DD0C-C91E-4E45-B724-1E7EEED81FC9}" type="presOf" srcId="{CF2B0EC9-3B9F-45C1-B053-75CF0980B079}" destId="{4EA14DCB-7BB3-4758-820A-E8127C604214}" srcOrd="1" destOrd="1" presId="urn:microsoft.com/office/officeart/2005/8/layout/hProcess4"/>
    <dgm:cxn modelId="{4FA038BA-1999-4AF0-9A57-B83D2CAD8556}" srcId="{B8EBFD4E-60A1-410E-90F1-4793A14CCC24}" destId="{E28CDE6C-2FD1-4134-8791-DD27E3A03C1A}" srcOrd="1" destOrd="0" parTransId="{3136CD1E-00C3-4798-A1BC-DFF5560AD92F}" sibTransId="{A1FA756F-8569-4C3C-9309-21E0A74CEF10}"/>
    <dgm:cxn modelId="{A3BB3F90-EB6F-4D5D-9F10-065C80A8102A}" type="presOf" srcId="{C17A7E84-2057-4C91-A2C5-63F31F8A4250}" destId="{60894DC7-A9A0-495B-B8EF-204839682126}" srcOrd="0" destOrd="0" presId="urn:microsoft.com/office/officeart/2005/8/layout/hProcess4"/>
    <dgm:cxn modelId="{B2F01167-6BEE-41B4-AA16-D96EA3140A7D}" type="presParOf" srcId="{8DA5C152-C408-4400-9FD8-C5953FF13FCF}" destId="{C8113CDB-87F5-42FB-A638-C0B1EF8E1059}" srcOrd="0" destOrd="0" presId="urn:microsoft.com/office/officeart/2005/8/layout/hProcess4"/>
    <dgm:cxn modelId="{7996A5B7-1C07-4068-BC46-7BBE0FE8CE25}" type="presParOf" srcId="{8DA5C152-C408-4400-9FD8-C5953FF13FCF}" destId="{C68DFBA9-4341-436D-8DC6-6F8EAC39E6F6}" srcOrd="1" destOrd="0" presId="urn:microsoft.com/office/officeart/2005/8/layout/hProcess4"/>
    <dgm:cxn modelId="{A2FF093B-D171-41C6-9757-DF13A941C6FC}" type="presParOf" srcId="{8DA5C152-C408-4400-9FD8-C5953FF13FCF}" destId="{5A3890FE-17CC-437A-85DD-5FB278D6C66F}" srcOrd="2" destOrd="0" presId="urn:microsoft.com/office/officeart/2005/8/layout/hProcess4"/>
    <dgm:cxn modelId="{495723BD-F1C3-4FB6-A3B7-DCE0B96C95D9}" type="presParOf" srcId="{5A3890FE-17CC-437A-85DD-5FB278D6C66F}" destId="{FF4E3C2A-6414-496F-8564-5A65FE28E398}" srcOrd="0" destOrd="0" presId="urn:microsoft.com/office/officeart/2005/8/layout/hProcess4"/>
    <dgm:cxn modelId="{0A032FF1-733A-4009-81BC-E48074984060}" type="presParOf" srcId="{FF4E3C2A-6414-496F-8564-5A65FE28E398}" destId="{0C04E006-8B91-49CB-B2ED-F83B95897598}" srcOrd="0" destOrd="0" presId="urn:microsoft.com/office/officeart/2005/8/layout/hProcess4"/>
    <dgm:cxn modelId="{AB54EE1E-E449-4D3A-8ACE-D30253237860}" type="presParOf" srcId="{FF4E3C2A-6414-496F-8564-5A65FE28E398}" destId="{1D2FBA5A-30B8-44B6-A19A-E71DF962C9A0}" srcOrd="1" destOrd="0" presId="urn:microsoft.com/office/officeart/2005/8/layout/hProcess4"/>
    <dgm:cxn modelId="{380B25C1-DA62-4511-AF57-0FB71C3977CF}" type="presParOf" srcId="{FF4E3C2A-6414-496F-8564-5A65FE28E398}" destId="{1FAFB61C-9896-45E3-8B08-41683C313681}" srcOrd="2" destOrd="0" presId="urn:microsoft.com/office/officeart/2005/8/layout/hProcess4"/>
    <dgm:cxn modelId="{793D09D0-0E97-40DC-9E31-A128AA7E03F2}" type="presParOf" srcId="{FF4E3C2A-6414-496F-8564-5A65FE28E398}" destId="{1F1331EE-BF62-4675-BCE6-F5DF22AA1C34}" srcOrd="3" destOrd="0" presId="urn:microsoft.com/office/officeart/2005/8/layout/hProcess4"/>
    <dgm:cxn modelId="{ECAA3551-BE96-4825-8246-2D931879C4F9}" type="presParOf" srcId="{FF4E3C2A-6414-496F-8564-5A65FE28E398}" destId="{70157E52-4D4F-457C-92A3-586AB34F1F5B}" srcOrd="4" destOrd="0" presId="urn:microsoft.com/office/officeart/2005/8/layout/hProcess4"/>
    <dgm:cxn modelId="{6A38FC97-1B0B-4838-B3FF-7D862A8F7CAB}" type="presParOf" srcId="{5A3890FE-17CC-437A-85DD-5FB278D6C66F}" destId="{407EE646-DC0E-4F85-8546-0A9075F5DCFA}" srcOrd="1" destOrd="0" presId="urn:microsoft.com/office/officeart/2005/8/layout/hProcess4"/>
    <dgm:cxn modelId="{C5DAE536-1277-4AE3-B3C0-BFC412DF8514}" type="presParOf" srcId="{5A3890FE-17CC-437A-85DD-5FB278D6C66F}" destId="{6B3D91AC-1951-4565-BD26-50AE8B4DEC76}" srcOrd="2" destOrd="0" presId="urn:microsoft.com/office/officeart/2005/8/layout/hProcess4"/>
    <dgm:cxn modelId="{33AE6E97-F607-4486-8403-4A2C12337DC9}" type="presParOf" srcId="{6B3D91AC-1951-4565-BD26-50AE8B4DEC76}" destId="{ED902999-BE37-4251-9CD9-E0EEB7709AF8}" srcOrd="0" destOrd="0" presId="urn:microsoft.com/office/officeart/2005/8/layout/hProcess4"/>
    <dgm:cxn modelId="{208D8DAB-2659-403E-B777-78E2CB398147}" type="presParOf" srcId="{6B3D91AC-1951-4565-BD26-50AE8B4DEC76}" destId="{4E57C9E9-155C-455E-951D-0A7D5548CE09}" srcOrd="1" destOrd="0" presId="urn:microsoft.com/office/officeart/2005/8/layout/hProcess4"/>
    <dgm:cxn modelId="{F4B681A2-0767-4698-905B-A862DF49205E}" type="presParOf" srcId="{6B3D91AC-1951-4565-BD26-50AE8B4DEC76}" destId="{31E1BB3B-FFD0-4F7A-AC10-64D6854E19F0}" srcOrd="2" destOrd="0" presId="urn:microsoft.com/office/officeart/2005/8/layout/hProcess4"/>
    <dgm:cxn modelId="{A14DB058-29D5-407A-964D-32CCCE36D3C7}" type="presParOf" srcId="{6B3D91AC-1951-4565-BD26-50AE8B4DEC76}" destId="{F7664BF0-63BC-4EDD-BF63-5703AE3384E8}" srcOrd="3" destOrd="0" presId="urn:microsoft.com/office/officeart/2005/8/layout/hProcess4"/>
    <dgm:cxn modelId="{773B4AE5-5D70-44C3-A966-1CF5E5865D49}" type="presParOf" srcId="{6B3D91AC-1951-4565-BD26-50AE8B4DEC76}" destId="{57EF059A-97EB-405B-84D5-8C2D00B81F36}" srcOrd="4" destOrd="0" presId="urn:microsoft.com/office/officeart/2005/8/layout/hProcess4"/>
    <dgm:cxn modelId="{64F9170C-C41B-4E83-9646-E7F10DE21496}" type="presParOf" srcId="{5A3890FE-17CC-437A-85DD-5FB278D6C66F}" destId="{27C06150-2226-4162-8EEA-ED352FA96934}" srcOrd="3" destOrd="0" presId="urn:microsoft.com/office/officeart/2005/8/layout/hProcess4"/>
    <dgm:cxn modelId="{90493632-4FDA-4238-A1A3-EB31D02E059A}" type="presParOf" srcId="{5A3890FE-17CC-437A-85DD-5FB278D6C66F}" destId="{9BEF527E-2187-429B-975F-ADDB281B60F3}" srcOrd="4" destOrd="0" presId="urn:microsoft.com/office/officeart/2005/8/layout/hProcess4"/>
    <dgm:cxn modelId="{2695A530-8FD3-4015-8848-C40316BBEB3B}" type="presParOf" srcId="{9BEF527E-2187-429B-975F-ADDB281B60F3}" destId="{E9ACD3E4-63DA-4ECC-A5DC-21D1488E6F00}" srcOrd="0" destOrd="0" presId="urn:microsoft.com/office/officeart/2005/8/layout/hProcess4"/>
    <dgm:cxn modelId="{36933AAD-77E4-4E71-8103-D858C1542FAB}" type="presParOf" srcId="{9BEF527E-2187-429B-975F-ADDB281B60F3}" destId="{027F8110-C76A-469B-8DAE-F7D0A358A471}" srcOrd="1" destOrd="0" presId="urn:microsoft.com/office/officeart/2005/8/layout/hProcess4"/>
    <dgm:cxn modelId="{C6377BDC-68DA-4D4B-A52F-632BAC5FC7BA}" type="presParOf" srcId="{9BEF527E-2187-429B-975F-ADDB281B60F3}" destId="{0F024457-70E1-40EF-87E7-485E6A0F7862}" srcOrd="2" destOrd="0" presId="urn:microsoft.com/office/officeart/2005/8/layout/hProcess4"/>
    <dgm:cxn modelId="{EF9CF048-B029-407B-8D5C-9866168E8A3D}" type="presParOf" srcId="{9BEF527E-2187-429B-975F-ADDB281B60F3}" destId="{C1CAB284-72CA-4376-9B0B-FD763CB61632}" srcOrd="3" destOrd="0" presId="urn:microsoft.com/office/officeart/2005/8/layout/hProcess4"/>
    <dgm:cxn modelId="{2BD3316B-4668-46BE-AD15-F54680B102D7}" type="presParOf" srcId="{9BEF527E-2187-429B-975F-ADDB281B60F3}" destId="{AFBCC35A-BBCA-4A42-8A07-8CAE23DD135C}" srcOrd="4" destOrd="0" presId="urn:microsoft.com/office/officeart/2005/8/layout/hProcess4"/>
    <dgm:cxn modelId="{13E1F4BA-FD7D-4040-A831-28ED908CCB97}" type="presParOf" srcId="{5A3890FE-17CC-437A-85DD-5FB278D6C66F}" destId="{60894DC7-A9A0-495B-B8EF-204839682126}" srcOrd="5" destOrd="0" presId="urn:microsoft.com/office/officeart/2005/8/layout/hProcess4"/>
    <dgm:cxn modelId="{9B7B1804-1111-4A8F-B4EC-5842327B31AA}" type="presParOf" srcId="{5A3890FE-17CC-437A-85DD-5FB278D6C66F}" destId="{BFBEE2FC-E9FA-44BC-93CC-089A2FB7750B}" srcOrd="6" destOrd="0" presId="urn:microsoft.com/office/officeart/2005/8/layout/hProcess4"/>
    <dgm:cxn modelId="{DC5B71AE-E707-48B1-819B-12DF4A44B9EA}" type="presParOf" srcId="{BFBEE2FC-E9FA-44BC-93CC-089A2FB7750B}" destId="{C945996B-2523-40F8-9AD8-9961A8872168}" srcOrd="0" destOrd="0" presId="urn:microsoft.com/office/officeart/2005/8/layout/hProcess4"/>
    <dgm:cxn modelId="{E5953330-A630-4E3E-A4AB-4E16A5B9FE9E}" type="presParOf" srcId="{BFBEE2FC-E9FA-44BC-93CC-089A2FB7750B}" destId="{58D22474-D85D-4903-A236-1A7A6AD355DB}" srcOrd="1" destOrd="0" presId="urn:microsoft.com/office/officeart/2005/8/layout/hProcess4"/>
    <dgm:cxn modelId="{94756A81-7AB2-458D-B2F7-66262166D8C3}" type="presParOf" srcId="{BFBEE2FC-E9FA-44BC-93CC-089A2FB7750B}" destId="{1E5ECF6A-FC16-472C-8731-45415399D1BD}" srcOrd="2" destOrd="0" presId="urn:microsoft.com/office/officeart/2005/8/layout/hProcess4"/>
    <dgm:cxn modelId="{2F5DF99C-24FD-4667-97CC-D0F4CFB8F617}" type="presParOf" srcId="{BFBEE2FC-E9FA-44BC-93CC-089A2FB7750B}" destId="{2981D42D-EECE-41AF-B9CB-678ADC6A221B}" srcOrd="3" destOrd="0" presId="urn:microsoft.com/office/officeart/2005/8/layout/hProcess4"/>
    <dgm:cxn modelId="{A6584889-5E63-4F17-9EA0-B855076A3A8F}" type="presParOf" srcId="{BFBEE2FC-E9FA-44BC-93CC-089A2FB7750B}" destId="{7FCC81C3-6EAD-410F-BE09-CFEB118F6CD6}" srcOrd="4" destOrd="0" presId="urn:microsoft.com/office/officeart/2005/8/layout/hProcess4"/>
    <dgm:cxn modelId="{5F722FBB-4AD3-42AB-BF53-58DCCA2D45F0}" type="presParOf" srcId="{5A3890FE-17CC-437A-85DD-5FB278D6C66F}" destId="{4DD08A6E-B991-4BDC-88BE-B315FD77BE65}" srcOrd="7" destOrd="0" presId="urn:microsoft.com/office/officeart/2005/8/layout/hProcess4"/>
    <dgm:cxn modelId="{45C449EF-7388-4F35-A336-55FC7FC42272}" type="presParOf" srcId="{5A3890FE-17CC-437A-85DD-5FB278D6C66F}" destId="{80A50822-6225-4688-B252-6C58270C73A6}" srcOrd="8" destOrd="0" presId="urn:microsoft.com/office/officeart/2005/8/layout/hProcess4"/>
    <dgm:cxn modelId="{682E1EAF-AF2A-4A93-B4E4-0958C907552C}" type="presParOf" srcId="{80A50822-6225-4688-B252-6C58270C73A6}" destId="{42162036-9087-4ECC-BEEB-C9CC988D6305}" srcOrd="0" destOrd="0" presId="urn:microsoft.com/office/officeart/2005/8/layout/hProcess4"/>
    <dgm:cxn modelId="{F14B5AA0-C7DA-41B9-B901-0B72569212BF}" type="presParOf" srcId="{80A50822-6225-4688-B252-6C58270C73A6}" destId="{CB7261DD-1C9E-4C15-BD91-A0704036D87F}" srcOrd="1" destOrd="0" presId="urn:microsoft.com/office/officeart/2005/8/layout/hProcess4"/>
    <dgm:cxn modelId="{46F742AB-ABB2-47C3-A494-3A18D1B7833E}" type="presParOf" srcId="{80A50822-6225-4688-B252-6C58270C73A6}" destId="{9C27C0CD-9008-413B-AC9C-8936E39E147D}" srcOrd="2" destOrd="0" presId="urn:microsoft.com/office/officeart/2005/8/layout/hProcess4"/>
    <dgm:cxn modelId="{16187CB4-C880-4713-A6D9-C4D477BCE0BE}" type="presParOf" srcId="{80A50822-6225-4688-B252-6C58270C73A6}" destId="{B72E5EB0-17CE-4CAB-8C0B-4F7779585849}" srcOrd="3" destOrd="0" presId="urn:microsoft.com/office/officeart/2005/8/layout/hProcess4"/>
    <dgm:cxn modelId="{7A23F0FC-4FE1-403D-9A71-96BC7ED97F12}" type="presParOf" srcId="{80A50822-6225-4688-B252-6C58270C73A6}" destId="{DABFCA28-4B4C-4AC7-A882-1EC90366CB60}" srcOrd="4" destOrd="0" presId="urn:microsoft.com/office/officeart/2005/8/layout/hProcess4"/>
    <dgm:cxn modelId="{1DD687A0-B136-4691-848E-D8AF55104BCD}" type="presParOf" srcId="{5A3890FE-17CC-437A-85DD-5FB278D6C66F}" destId="{81BCA4B8-3E30-4B26-BC1B-35606EE00E38}" srcOrd="9" destOrd="0" presId="urn:microsoft.com/office/officeart/2005/8/layout/hProcess4"/>
    <dgm:cxn modelId="{D2E67E42-104E-4F90-ACC9-411899EF36D7}" type="presParOf" srcId="{5A3890FE-17CC-437A-85DD-5FB278D6C66F}" destId="{19E4DFAE-53E6-4E74-81EA-28E1549AA86F}" srcOrd="10" destOrd="0" presId="urn:microsoft.com/office/officeart/2005/8/layout/hProcess4"/>
    <dgm:cxn modelId="{195E12EC-6459-4573-94E0-EA95A7344DF2}" type="presParOf" srcId="{19E4DFAE-53E6-4E74-81EA-28E1549AA86F}" destId="{5633E05D-3B67-4E11-ADFB-1863B050950F}" srcOrd="0" destOrd="0" presId="urn:microsoft.com/office/officeart/2005/8/layout/hProcess4"/>
    <dgm:cxn modelId="{CAA9CDA9-B4D2-4634-8A30-BE364E3CE343}" type="presParOf" srcId="{19E4DFAE-53E6-4E74-81EA-28E1549AA86F}" destId="{FF99CEB5-13F1-4040-A89F-138D7D3C84C9}" srcOrd="1" destOrd="0" presId="urn:microsoft.com/office/officeart/2005/8/layout/hProcess4"/>
    <dgm:cxn modelId="{5083ED86-8202-4A98-B054-B7FB0EC48667}" type="presParOf" srcId="{19E4DFAE-53E6-4E74-81EA-28E1549AA86F}" destId="{4EA14DCB-7BB3-4758-820A-E8127C604214}" srcOrd="2" destOrd="0" presId="urn:microsoft.com/office/officeart/2005/8/layout/hProcess4"/>
    <dgm:cxn modelId="{65E4F31C-848A-4129-B274-40917A7FDB26}" type="presParOf" srcId="{19E4DFAE-53E6-4E74-81EA-28E1549AA86F}" destId="{174A5C1F-EFE6-4CE4-8219-979F855886ED}" srcOrd="3" destOrd="0" presId="urn:microsoft.com/office/officeart/2005/8/layout/hProcess4"/>
    <dgm:cxn modelId="{6780745F-4117-45FA-8FBC-4D2581D8B2F3}" type="presParOf" srcId="{19E4DFAE-53E6-4E74-81EA-28E1549AA86F}" destId="{3B6A8E12-BBBD-48E1-A5EC-2F1A999ACD6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3F0F0F-E248-47FD-9246-4E10BA916664}"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A2452D9B-5B9E-4932-995E-B81F5A4EE309}">
      <dgm:prSet/>
      <dgm:spPr/>
      <dgm:t>
        <a:bodyPr/>
        <a:lstStyle/>
        <a:p>
          <a:pPr rtl="0"/>
          <a:r>
            <a:rPr lang="en-US"/>
            <a:t>Formatting as Tables </a:t>
          </a:r>
        </a:p>
      </dgm:t>
    </dgm:pt>
    <dgm:pt modelId="{A29B0DD3-C545-4487-BF9A-95DC615649C8}" type="parTrans" cxnId="{F0B2D8C4-C99D-4B3B-B7AD-EFC6ECF593F9}">
      <dgm:prSet/>
      <dgm:spPr/>
      <dgm:t>
        <a:bodyPr/>
        <a:lstStyle/>
        <a:p>
          <a:endParaRPr lang="en-US"/>
        </a:p>
      </dgm:t>
    </dgm:pt>
    <dgm:pt modelId="{71E2731F-4AD0-463B-930F-3EF025F6764E}" type="sibTrans" cxnId="{F0B2D8C4-C99D-4B3B-B7AD-EFC6ECF593F9}">
      <dgm:prSet/>
      <dgm:spPr/>
      <dgm:t>
        <a:bodyPr/>
        <a:lstStyle/>
        <a:p>
          <a:endParaRPr lang="en-US"/>
        </a:p>
      </dgm:t>
    </dgm:pt>
    <dgm:pt modelId="{10D313F8-0140-4B55-AD6C-50AFF94CE19E}">
      <dgm:prSet/>
      <dgm:spPr/>
      <dgm:t>
        <a:bodyPr/>
        <a:lstStyle/>
        <a:p>
          <a:pPr rtl="0"/>
          <a:r>
            <a:rPr lang="en-US"/>
            <a:t>ease in labeling &amp; referencing</a:t>
          </a:r>
        </a:p>
      </dgm:t>
    </dgm:pt>
    <dgm:pt modelId="{77351D06-6816-4C22-B318-9E9A9FD0EA76}" type="parTrans" cxnId="{015B4E67-B3EF-442F-B6C7-DAE3F54B7E00}">
      <dgm:prSet/>
      <dgm:spPr/>
      <dgm:t>
        <a:bodyPr/>
        <a:lstStyle/>
        <a:p>
          <a:endParaRPr lang="en-US"/>
        </a:p>
      </dgm:t>
    </dgm:pt>
    <dgm:pt modelId="{CD75C735-3A1B-432A-B5E0-A7A0E464AB1D}" type="sibTrans" cxnId="{015B4E67-B3EF-442F-B6C7-DAE3F54B7E00}">
      <dgm:prSet/>
      <dgm:spPr/>
      <dgm:t>
        <a:bodyPr/>
        <a:lstStyle/>
        <a:p>
          <a:endParaRPr lang="en-US"/>
        </a:p>
      </dgm:t>
    </dgm:pt>
    <dgm:pt modelId="{81866434-B99E-47AB-BCE6-15E35BD2C10E}">
      <dgm:prSet/>
      <dgm:spPr/>
      <dgm:t>
        <a:bodyPr/>
        <a:lstStyle/>
        <a:p>
          <a:pPr rtl="0"/>
          <a:r>
            <a:rPr lang="en-US"/>
            <a:t>VLOOKUP()</a:t>
          </a:r>
        </a:p>
      </dgm:t>
    </dgm:pt>
    <dgm:pt modelId="{FEA4E297-5228-49DA-B260-38E0468115A4}" type="parTrans" cxnId="{85185AB7-17FA-45EF-8F0C-372FEB7DE736}">
      <dgm:prSet/>
      <dgm:spPr/>
      <dgm:t>
        <a:bodyPr/>
        <a:lstStyle/>
        <a:p>
          <a:endParaRPr lang="en-US"/>
        </a:p>
      </dgm:t>
    </dgm:pt>
    <dgm:pt modelId="{7EF04DDE-4BFC-48F2-A711-7C657DB0036F}" type="sibTrans" cxnId="{85185AB7-17FA-45EF-8F0C-372FEB7DE736}">
      <dgm:prSet/>
      <dgm:spPr/>
      <dgm:t>
        <a:bodyPr/>
        <a:lstStyle/>
        <a:p>
          <a:endParaRPr lang="en-US"/>
        </a:p>
      </dgm:t>
    </dgm:pt>
    <dgm:pt modelId="{8374C636-2708-4DD3-86E3-F5DD8430FDE0}">
      <dgm:prSet/>
      <dgm:spPr/>
      <dgm:t>
        <a:bodyPr/>
        <a:lstStyle/>
        <a:p>
          <a:pPr rtl="0"/>
          <a:r>
            <a:rPr lang="en-US"/>
            <a:t>to match with Ejournals list</a:t>
          </a:r>
          <a:endParaRPr lang="en-US" dirty="0"/>
        </a:p>
      </dgm:t>
    </dgm:pt>
    <dgm:pt modelId="{0C46159E-658A-448F-9978-493B9F652953}" type="parTrans" cxnId="{F3416CAB-947D-4C21-932D-0E2BC2974073}">
      <dgm:prSet/>
      <dgm:spPr/>
      <dgm:t>
        <a:bodyPr/>
        <a:lstStyle/>
        <a:p>
          <a:endParaRPr lang="en-US"/>
        </a:p>
      </dgm:t>
    </dgm:pt>
    <dgm:pt modelId="{6ADEDC68-D23C-4D37-B48F-1D23D9AD461F}" type="sibTrans" cxnId="{F3416CAB-947D-4C21-932D-0E2BC2974073}">
      <dgm:prSet/>
      <dgm:spPr/>
      <dgm:t>
        <a:bodyPr/>
        <a:lstStyle/>
        <a:p>
          <a:endParaRPr lang="en-US"/>
        </a:p>
      </dgm:t>
    </dgm:pt>
    <dgm:pt modelId="{8C217926-8939-4160-89F1-47C0862C6BED}">
      <dgm:prSet/>
      <dgm:spPr/>
      <dgm:t>
        <a:bodyPr/>
        <a:lstStyle/>
        <a:p>
          <a:pPr rtl="0"/>
          <a:r>
            <a:rPr lang="en-US" dirty="0"/>
            <a:t>If() &amp; ISERROR() </a:t>
          </a:r>
        </a:p>
      </dgm:t>
    </dgm:pt>
    <dgm:pt modelId="{E36AA6F8-1873-4897-A01E-A1B5271D84BA}" type="parTrans" cxnId="{E190B0B0-F5FE-4194-B5F1-B6BCC5C6DE28}">
      <dgm:prSet/>
      <dgm:spPr/>
      <dgm:t>
        <a:bodyPr/>
        <a:lstStyle/>
        <a:p>
          <a:endParaRPr lang="en-US"/>
        </a:p>
      </dgm:t>
    </dgm:pt>
    <dgm:pt modelId="{8E783B7C-B4B0-4769-8DC2-C58093CE704F}" type="sibTrans" cxnId="{E190B0B0-F5FE-4194-B5F1-B6BCC5C6DE28}">
      <dgm:prSet/>
      <dgm:spPr/>
      <dgm:t>
        <a:bodyPr/>
        <a:lstStyle/>
        <a:p>
          <a:endParaRPr lang="en-US"/>
        </a:p>
      </dgm:t>
    </dgm:pt>
    <dgm:pt modelId="{A88D4FF3-658B-4DE6-9160-590C2F64832E}">
      <dgm:prSet/>
      <dgm:spPr/>
      <dgm:t>
        <a:bodyPr/>
        <a:lstStyle/>
        <a:p>
          <a:pPr rtl="0"/>
          <a:r>
            <a:rPr lang="en-US" dirty="0"/>
            <a:t>to label matched titles</a:t>
          </a:r>
        </a:p>
      </dgm:t>
    </dgm:pt>
    <dgm:pt modelId="{42DBDEEB-E20B-4C3E-B64C-60101FCFD198}" type="parTrans" cxnId="{4F59F5A5-33A3-4A82-A4A1-0607299599AB}">
      <dgm:prSet/>
      <dgm:spPr/>
      <dgm:t>
        <a:bodyPr/>
        <a:lstStyle/>
        <a:p>
          <a:endParaRPr lang="en-US"/>
        </a:p>
      </dgm:t>
    </dgm:pt>
    <dgm:pt modelId="{237F0D98-53EF-4BD3-B1D8-73F837443F0F}" type="sibTrans" cxnId="{4F59F5A5-33A3-4A82-A4A1-0607299599AB}">
      <dgm:prSet/>
      <dgm:spPr/>
      <dgm:t>
        <a:bodyPr/>
        <a:lstStyle/>
        <a:p>
          <a:endParaRPr lang="en-US"/>
        </a:p>
      </dgm:t>
    </dgm:pt>
    <dgm:pt modelId="{92D2746D-2852-4FED-9D01-517DE735923C}">
      <dgm:prSet/>
      <dgm:spPr/>
      <dgm:t>
        <a:bodyPr/>
        <a:lstStyle/>
        <a:p>
          <a:pPr rtl="0"/>
          <a:r>
            <a:rPr lang="en-US" dirty="0"/>
            <a:t>If() &amp; OR() </a:t>
          </a:r>
        </a:p>
      </dgm:t>
    </dgm:pt>
    <dgm:pt modelId="{BB8AE21D-1AE4-4292-BA82-18680EC34B4B}" type="parTrans" cxnId="{7835C2E0-58D6-4E53-8D9A-49168C08585E}">
      <dgm:prSet/>
      <dgm:spPr/>
      <dgm:t>
        <a:bodyPr/>
        <a:lstStyle/>
        <a:p>
          <a:endParaRPr lang="en-US"/>
        </a:p>
      </dgm:t>
    </dgm:pt>
    <dgm:pt modelId="{9AF9CC38-B949-4521-9D25-CE12700B9664}" type="sibTrans" cxnId="{7835C2E0-58D6-4E53-8D9A-49168C08585E}">
      <dgm:prSet/>
      <dgm:spPr/>
      <dgm:t>
        <a:bodyPr/>
        <a:lstStyle/>
        <a:p>
          <a:endParaRPr lang="en-US"/>
        </a:p>
      </dgm:t>
    </dgm:pt>
    <dgm:pt modelId="{962E10C0-FA8E-4FC5-BE62-337931B4D2B4}">
      <dgm:prSet/>
      <dgm:spPr/>
      <dgm:t>
        <a:bodyPr/>
        <a:lstStyle/>
        <a:p>
          <a:pPr rtl="0"/>
          <a:r>
            <a:rPr lang="en-US"/>
            <a:t>to identify all titles that matched</a:t>
          </a:r>
          <a:endParaRPr lang="en-US" dirty="0"/>
        </a:p>
      </dgm:t>
    </dgm:pt>
    <dgm:pt modelId="{0760FD7D-73CD-4C0F-810C-EF498A3D3E44}" type="parTrans" cxnId="{014C7C70-9ACD-48A0-9851-0DEEAB505586}">
      <dgm:prSet/>
      <dgm:spPr/>
      <dgm:t>
        <a:bodyPr/>
        <a:lstStyle/>
        <a:p>
          <a:endParaRPr lang="en-US"/>
        </a:p>
      </dgm:t>
    </dgm:pt>
    <dgm:pt modelId="{17FB98EE-7F2B-43A9-A3DF-39E8D8711BAB}" type="sibTrans" cxnId="{014C7C70-9ACD-48A0-9851-0DEEAB505586}">
      <dgm:prSet/>
      <dgm:spPr/>
      <dgm:t>
        <a:bodyPr/>
        <a:lstStyle/>
        <a:p>
          <a:endParaRPr lang="en-US"/>
        </a:p>
      </dgm:t>
    </dgm:pt>
    <dgm:pt modelId="{583267D0-0A92-483E-AAB8-23310F4EE88C}">
      <dgm:prSet/>
      <dgm:spPr/>
      <dgm:t>
        <a:bodyPr/>
        <a:lstStyle/>
        <a:p>
          <a:pPr rtl="0"/>
          <a:r>
            <a:rPr lang="en-US"/>
            <a:t>Pivot table </a:t>
          </a:r>
        </a:p>
      </dgm:t>
    </dgm:pt>
    <dgm:pt modelId="{44587039-5692-4AF4-973C-7E391B079E7E}" type="parTrans" cxnId="{3EFB81F7-E08E-420C-B73E-B3C0519EC5DC}">
      <dgm:prSet/>
      <dgm:spPr/>
      <dgm:t>
        <a:bodyPr/>
        <a:lstStyle/>
        <a:p>
          <a:endParaRPr lang="en-US"/>
        </a:p>
      </dgm:t>
    </dgm:pt>
    <dgm:pt modelId="{8362AFA4-3140-4DED-8AA9-BDED9CDE4936}" type="sibTrans" cxnId="{3EFB81F7-E08E-420C-B73E-B3C0519EC5DC}">
      <dgm:prSet/>
      <dgm:spPr/>
      <dgm:t>
        <a:bodyPr/>
        <a:lstStyle/>
        <a:p>
          <a:endParaRPr lang="en-US"/>
        </a:p>
      </dgm:t>
    </dgm:pt>
    <dgm:pt modelId="{762A2B1F-E680-4746-8DB3-973BBE4975E5}">
      <dgm:prSet/>
      <dgm:spPr/>
      <dgm:t>
        <a:bodyPr/>
        <a:lstStyle/>
        <a:p>
          <a:pPr rtl="0"/>
          <a:r>
            <a:rPr lang="en-US"/>
            <a:t>to summarize total by category</a:t>
          </a:r>
          <a:endParaRPr lang="en-US" dirty="0"/>
        </a:p>
      </dgm:t>
    </dgm:pt>
    <dgm:pt modelId="{2BF8E12D-4C4A-471D-9D7F-C6B243783782}" type="parTrans" cxnId="{F9F03E62-8EB9-4B80-8DEB-E22593335DBF}">
      <dgm:prSet/>
      <dgm:spPr/>
      <dgm:t>
        <a:bodyPr/>
        <a:lstStyle/>
        <a:p>
          <a:endParaRPr lang="en-US"/>
        </a:p>
      </dgm:t>
    </dgm:pt>
    <dgm:pt modelId="{3A2A3F75-569B-469C-B412-4A0717A3A242}" type="sibTrans" cxnId="{F9F03E62-8EB9-4B80-8DEB-E22593335DBF}">
      <dgm:prSet/>
      <dgm:spPr/>
      <dgm:t>
        <a:bodyPr/>
        <a:lstStyle/>
        <a:p>
          <a:endParaRPr lang="en-US"/>
        </a:p>
      </dgm:t>
    </dgm:pt>
    <dgm:pt modelId="{11090E2F-EE4D-40EA-B5CA-5AF80627321A}" type="pres">
      <dgm:prSet presAssocID="{123F0F0F-E248-47FD-9246-4E10BA916664}" presName="theList" presStyleCnt="0">
        <dgm:presLayoutVars>
          <dgm:dir/>
          <dgm:animLvl val="lvl"/>
          <dgm:resizeHandles val="exact"/>
        </dgm:presLayoutVars>
      </dgm:prSet>
      <dgm:spPr/>
      <dgm:t>
        <a:bodyPr/>
        <a:lstStyle/>
        <a:p>
          <a:endParaRPr lang="en-US"/>
        </a:p>
      </dgm:t>
    </dgm:pt>
    <dgm:pt modelId="{00F51983-B077-4F0A-90A0-A7E76FBC7814}" type="pres">
      <dgm:prSet presAssocID="{A2452D9B-5B9E-4932-995E-B81F5A4EE309}" presName="compNode" presStyleCnt="0"/>
      <dgm:spPr/>
    </dgm:pt>
    <dgm:pt modelId="{1F6C7873-A722-4B86-B8C0-6FB7F1CC9E0C}" type="pres">
      <dgm:prSet presAssocID="{A2452D9B-5B9E-4932-995E-B81F5A4EE309}" presName="aNode" presStyleLbl="bgShp" presStyleIdx="0" presStyleCnt="5"/>
      <dgm:spPr/>
      <dgm:t>
        <a:bodyPr/>
        <a:lstStyle/>
        <a:p>
          <a:endParaRPr lang="en-US"/>
        </a:p>
      </dgm:t>
    </dgm:pt>
    <dgm:pt modelId="{6F740146-BC75-43D4-B279-ACB295CD8E84}" type="pres">
      <dgm:prSet presAssocID="{A2452D9B-5B9E-4932-995E-B81F5A4EE309}" presName="textNode" presStyleLbl="bgShp" presStyleIdx="0" presStyleCnt="5"/>
      <dgm:spPr/>
      <dgm:t>
        <a:bodyPr/>
        <a:lstStyle/>
        <a:p>
          <a:endParaRPr lang="en-US"/>
        </a:p>
      </dgm:t>
    </dgm:pt>
    <dgm:pt modelId="{25019F41-B849-40E9-973B-1E6B6B65568D}" type="pres">
      <dgm:prSet presAssocID="{A2452D9B-5B9E-4932-995E-B81F5A4EE309}" presName="compChildNode" presStyleCnt="0"/>
      <dgm:spPr/>
    </dgm:pt>
    <dgm:pt modelId="{C8173355-EEED-45F2-988F-616B0D3E2D41}" type="pres">
      <dgm:prSet presAssocID="{A2452D9B-5B9E-4932-995E-B81F5A4EE309}" presName="theInnerList" presStyleCnt="0"/>
      <dgm:spPr/>
    </dgm:pt>
    <dgm:pt modelId="{657AF9BB-4138-49B3-BDE2-16AE2B5B8291}" type="pres">
      <dgm:prSet presAssocID="{10D313F8-0140-4B55-AD6C-50AFF94CE19E}" presName="childNode" presStyleLbl="node1" presStyleIdx="0" presStyleCnt="5">
        <dgm:presLayoutVars>
          <dgm:bulletEnabled val="1"/>
        </dgm:presLayoutVars>
      </dgm:prSet>
      <dgm:spPr/>
      <dgm:t>
        <a:bodyPr/>
        <a:lstStyle/>
        <a:p>
          <a:endParaRPr lang="en-US"/>
        </a:p>
      </dgm:t>
    </dgm:pt>
    <dgm:pt modelId="{E44A9FD5-D2D9-4003-B5FD-AEBB07AF54EA}" type="pres">
      <dgm:prSet presAssocID="{A2452D9B-5B9E-4932-995E-B81F5A4EE309}" presName="aSpace" presStyleCnt="0"/>
      <dgm:spPr/>
    </dgm:pt>
    <dgm:pt modelId="{C0D1D760-CD78-4E6A-820C-831BB07DFA25}" type="pres">
      <dgm:prSet presAssocID="{81866434-B99E-47AB-BCE6-15E35BD2C10E}" presName="compNode" presStyleCnt="0"/>
      <dgm:spPr/>
    </dgm:pt>
    <dgm:pt modelId="{267ADFE1-23E6-4FE8-964F-D9FE3AF15274}" type="pres">
      <dgm:prSet presAssocID="{81866434-B99E-47AB-BCE6-15E35BD2C10E}" presName="aNode" presStyleLbl="bgShp" presStyleIdx="1" presStyleCnt="5"/>
      <dgm:spPr/>
      <dgm:t>
        <a:bodyPr/>
        <a:lstStyle/>
        <a:p>
          <a:endParaRPr lang="en-US"/>
        </a:p>
      </dgm:t>
    </dgm:pt>
    <dgm:pt modelId="{29AB78C8-DFB0-48FD-B8E0-25CDCDCE7908}" type="pres">
      <dgm:prSet presAssocID="{81866434-B99E-47AB-BCE6-15E35BD2C10E}" presName="textNode" presStyleLbl="bgShp" presStyleIdx="1" presStyleCnt="5"/>
      <dgm:spPr/>
      <dgm:t>
        <a:bodyPr/>
        <a:lstStyle/>
        <a:p>
          <a:endParaRPr lang="en-US"/>
        </a:p>
      </dgm:t>
    </dgm:pt>
    <dgm:pt modelId="{2CD2AC5D-6E3B-42AE-BA2C-465CD940EC95}" type="pres">
      <dgm:prSet presAssocID="{81866434-B99E-47AB-BCE6-15E35BD2C10E}" presName="compChildNode" presStyleCnt="0"/>
      <dgm:spPr/>
    </dgm:pt>
    <dgm:pt modelId="{BE6364F6-569B-4066-9676-D6DB4018DEA9}" type="pres">
      <dgm:prSet presAssocID="{81866434-B99E-47AB-BCE6-15E35BD2C10E}" presName="theInnerList" presStyleCnt="0"/>
      <dgm:spPr/>
    </dgm:pt>
    <dgm:pt modelId="{4C83E6C9-6FDC-41D0-BBB0-AB145B86B3B3}" type="pres">
      <dgm:prSet presAssocID="{8374C636-2708-4DD3-86E3-F5DD8430FDE0}" presName="childNode" presStyleLbl="node1" presStyleIdx="1" presStyleCnt="5">
        <dgm:presLayoutVars>
          <dgm:bulletEnabled val="1"/>
        </dgm:presLayoutVars>
      </dgm:prSet>
      <dgm:spPr/>
      <dgm:t>
        <a:bodyPr/>
        <a:lstStyle/>
        <a:p>
          <a:endParaRPr lang="en-US"/>
        </a:p>
      </dgm:t>
    </dgm:pt>
    <dgm:pt modelId="{92B8BBA1-228B-4EAF-A760-AA9A2A9643B0}" type="pres">
      <dgm:prSet presAssocID="{81866434-B99E-47AB-BCE6-15E35BD2C10E}" presName="aSpace" presStyleCnt="0"/>
      <dgm:spPr/>
    </dgm:pt>
    <dgm:pt modelId="{3C9A6A70-0D0F-4F7A-93B8-AF32213DDE90}" type="pres">
      <dgm:prSet presAssocID="{8C217926-8939-4160-89F1-47C0862C6BED}" presName="compNode" presStyleCnt="0"/>
      <dgm:spPr/>
    </dgm:pt>
    <dgm:pt modelId="{183E9774-2C41-44A1-AF2B-6EBC1B6FBDB8}" type="pres">
      <dgm:prSet presAssocID="{8C217926-8939-4160-89F1-47C0862C6BED}" presName="aNode" presStyleLbl="bgShp" presStyleIdx="2" presStyleCnt="5"/>
      <dgm:spPr/>
      <dgm:t>
        <a:bodyPr/>
        <a:lstStyle/>
        <a:p>
          <a:endParaRPr lang="en-US"/>
        </a:p>
      </dgm:t>
    </dgm:pt>
    <dgm:pt modelId="{0D67E11A-AE77-49E2-8FCB-7EE4386E23DB}" type="pres">
      <dgm:prSet presAssocID="{8C217926-8939-4160-89F1-47C0862C6BED}" presName="textNode" presStyleLbl="bgShp" presStyleIdx="2" presStyleCnt="5"/>
      <dgm:spPr/>
      <dgm:t>
        <a:bodyPr/>
        <a:lstStyle/>
        <a:p>
          <a:endParaRPr lang="en-US"/>
        </a:p>
      </dgm:t>
    </dgm:pt>
    <dgm:pt modelId="{EB7C5CA9-6BFE-4B2B-9754-1C2A34788FEB}" type="pres">
      <dgm:prSet presAssocID="{8C217926-8939-4160-89F1-47C0862C6BED}" presName="compChildNode" presStyleCnt="0"/>
      <dgm:spPr/>
    </dgm:pt>
    <dgm:pt modelId="{7FB3D610-84CD-4298-9C73-2AB2A85867C9}" type="pres">
      <dgm:prSet presAssocID="{8C217926-8939-4160-89F1-47C0862C6BED}" presName="theInnerList" presStyleCnt="0"/>
      <dgm:spPr/>
    </dgm:pt>
    <dgm:pt modelId="{27CAA478-3C64-4563-8424-B4C74119F824}" type="pres">
      <dgm:prSet presAssocID="{A88D4FF3-658B-4DE6-9160-590C2F64832E}" presName="childNode" presStyleLbl="node1" presStyleIdx="2" presStyleCnt="5">
        <dgm:presLayoutVars>
          <dgm:bulletEnabled val="1"/>
        </dgm:presLayoutVars>
      </dgm:prSet>
      <dgm:spPr/>
      <dgm:t>
        <a:bodyPr/>
        <a:lstStyle/>
        <a:p>
          <a:endParaRPr lang="en-US"/>
        </a:p>
      </dgm:t>
    </dgm:pt>
    <dgm:pt modelId="{B84F11AE-58BB-4906-9D24-7D303C312BC5}" type="pres">
      <dgm:prSet presAssocID="{8C217926-8939-4160-89F1-47C0862C6BED}" presName="aSpace" presStyleCnt="0"/>
      <dgm:spPr/>
    </dgm:pt>
    <dgm:pt modelId="{2B5AFAFE-1BD3-47E6-B929-4187359C3999}" type="pres">
      <dgm:prSet presAssocID="{92D2746D-2852-4FED-9D01-517DE735923C}" presName="compNode" presStyleCnt="0"/>
      <dgm:spPr/>
    </dgm:pt>
    <dgm:pt modelId="{724725CF-DC05-4B7D-845E-CB69266A5AAE}" type="pres">
      <dgm:prSet presAssocID="{92D2746D-2852-4FED-9D01-517DE735923C}" presName="aNode" presStyleLbl="bgShp" presStyleIdx="3" presStyleCnt="5"/>
      <dgm:spPr/>
      <dgm:t>
        <a:bodyPr/>
        <a:lstStyle/>
        <a:p>
          <a:endParaRPr lang="en-US"/>
        </a:p>
      </dgm:t>
    </dgm:pt>
    <dgm:pt modelId="{5EABF6E0-DE53-4484-8BA3-397B52694B76}" type="pres">
      <dgm:prSet presAssocID="{92D2746D-2852-4FED-9D01-517DE735923C}" presName="textNode" presStyleLbl="bgShp" presStyleIdx="3" presStyleCnt="5"/>
      <dgm:spPr/>
      <dgm:t>
        <a:bodyPr/>
        <a:lstStyle/>
        <a:p>
          <a:endParaRPr lang="en-US"/>
        </a:p>
      </dgm:t>
    </dgm:pt>
    <dgm:pt modelId="{74BBD465-5B79-4356-B330-D3FB4148E6AE}" type="pres">
      <dgm:prSet presAssocID="{92D2746D-2852-4FED-9D01-517DE735923C}" presName="compChildNode" presStyleCnt="0"/>
      <dgm:spPr/>
    </dgm:pt>
    <dgm:pt modelId="{97BCC5D9-9028-41D9-BE2D-A13ADECE6203}" type="pres">
      <dgm:prSet presAssocID="{92D2746D-2852-4FED-9D01-517DE735923C}" presName="theInnerList" presStyleCnt="0"/>
      <dgm:spPr/>
    </dgm:pt>
    <dgm:pt modelId="{4ED03EE8-D783-421F-ACF8-F2BD34963132}" type="pres">
      <dgm:prSet presAssocID="{962E10C0-FA8E-4FC5-BE62-337931B4D2B4}" presName="childNode" presStyleLbl="node1" presStyleIdx="3" presStyleCnt="5">
        <dgm:presLayoutVars>
          <dgm:bulletEnabled val="1"/>
        </dgm:presLayoutVars>
      </dgm:prSet>
      <dgm:spPr/>
      <dgm:t>
        <a:bodyPr/>
        <a:lstStyle/>
        <a:p>
          <a:endParaRPr lang="en-US"/>
        </a:p>
      </dgm:t>
    </dgm:pt>
    <dgm:pt modelId="{584373A1-EECC-4B37-86D9-ACDEF95FAA4B}" type="pres">
      <dgm:prSet presAssocID="{92D2746D-2852-4FED-9D01-517DE735923C}" presName="aSpace" presStyleCnt="0"/>
      <dgm:spPr/>
    </dgm:pt>
    <dgm:pt modelId="{ECAD910F-8183-48C1-B73E-AE5C6C3B94E1}" type="pres">
      <dgm:prSet presAssocID="{583267D0-0A92-483E-AAB8-23310F4EE88C}" presName="compNode" presStyleCnt="0"/>
      <dgm:spPr/>
    </dgm:pt>
    <dgm:pt modelId="{A81EC126-D25F-4775-BD4B-CF1B5F524D84}" type="pres">
      <dgm:prSet presAssocID="{583267D0-0A92-483E-AAB8-23310F4EE88C}" presName="aNode" presStyleLbl="bgShp" presStyleIdx="4" presStyleCnt="5"/>
      <dgm:spPr/>
      <dgm:t>
        <a:bodyPr/>
        <a:lstStyle/>
        <a:p>
          <a:endParaRPr lang="en-US"/>
        </a:p>
      </dgm:t>
    </dgm:pt>
    <dgm:pt modelId="{B3413875-F859-456D-83EC-545C4EBC976F}" type="pres">
      <dgm:prSet presAssocID="{583267D0-0A92-483E-AAB8-23310F4EE88C}" presName="textNode" presStyleLbl="bgShp" presStyleIdx="4" presStyleCnt="5"/>
      <dgm:spPr/>
      <dgm:t>
        <a:bodyPr/>
        <a:lstStyle/>
        <a:p>
          <a:endParaRPr lang="en-US"/>
        </a:p>
      </dgm:t>
    </dgm:pt>
    <dgm:pt modelId="{99617A85-0057-47D3-9CD7-480CFE744BAE}" type="pres">
      <dgm:prSet presAssocID="{583267D0-0A92-483E-AAB8-23310F4EE88C}" presName="compChildNode" presStyleCnt="0"/>
      <dgm:spPr/>
    </dgm:pt>
    <dgm:pt modelId="{500D1059-CE7E-48AD-A492-A55041D62210}" type="pres">
      <dgm:prSet presAssocID="{583267D0-0A92-483E-AAB8-23310F4EE88C}" presName="theInnerList" presStyleCnt="0"/>
      <dgm:spPr/>
    </dgm:pt>
    <dgm:pt modelId="{2F24CDF4-1A95-40E7-8837-CA2F0150AD11}" type="pres">
      <dgm:prSet presAssocID="{762A2B1F-E680-4746-8DB3-973BBE4975E5}" presName="childNode" presStyleLbl="node1" presStyleIdx="4" presStyleCnt="5">
        <dgm:presLayoutVars>
          <dgm:bulletEnabled val="1"/>
        </dgm:presLayoutVars>
      </dgm:prSet>
      <dgm:spPr/>
      <dgm:t>
        <a:bodyPr/>
        <a:lstStyle/>
        <a:p>
          <a:endParaRPr lang="en-US"/>
        </a:p>
      </dgm:t>
    </dgm:pt>
  </dgm:ptLst>
  <dgm:cxnLst>
    <dgm:cxn modelId="{4F59F5A5-33A3-4A82-A4A1-0607299599AB}" srcId="{8C217926-8939-4160-89F1-47C0862C6BED}" destId="{A88D4FF3-658B-4DE6-9160-590C2F64832E}" srcOrd="0" destOrd="0" parTransId="{42DBDEEB-E20B-4C3E-B64C-60101FCFD198}" sibTransId="{237F0D98-53EF-4BD3-B1D8-73F837443F0F}"/>
    <dgm:cxn modelId="{239D843D-011F-4C9D-A812-A1C56D5020F2}" type="presOf" srcId="{762A2B1F-E680-4746-8DB3-973BBE4975E5}" destId="{2F24CDF4-1A95-40E7-8837-CA2F0150AD11}" srcOrd="0" destOrd="0" presId="urn:microsoft.com/office/officeart/2005/8/layout/lProcess2"/>
    <dgm:cxn modelId="{F3416CAB-947D-4C21-932D-0E2BC2974073}" srcId="{81866434-B99E-47AB-BCE6-15E35BD2C10E}" destId="{8374C636-2708-4DD3-86E3-F5DD8430FDE0}" srcOrd="0" destOrd="0" parTransId="{0C46159E-658A-448F-9978-493B9F652953}" sibTransId="{6ADEDC68-D23C-4D37-B48F-1D23D9AD461F}"/>
    <dgm:cxn modelId="{F0B2D8C4-C99D-4B3B-B7AD-EFC6ECF593F9}" srcId="{123F0F0F-E248-47FD-9246-4E10BA916664}" destId="{A2452D9B-5B9E-4932-995E-B81F5A4EE309}" srcOrd="0" destOrd="0" parTransId="{A29B0DD3-C545-4487-BF9A-95DC615649C8}" sibTransId="{71E2731F-4AD0-463B-930F-3EF025F6764E}"/>
    <dgm:cxn modelId="{1AB6D483-301B-438B-9FB1-F41B2670FDA9}" type="presOf" srcId="{A2452D9B-5B9E-4932-995E-B81F5A4EE309}" destId="{6F740146-BC75-43D4-B279-ACB295CD8E84}" srcOrd="1" destOrd="0" presId="urn:microsoft.com/office/officeart/2005/8/layout/lProcess2"/>
    <dgm:cxn modelId="{DE72B901-1714-4197-83A1-0660738ED75E}" type="presOf" srcId="{123F0F0F-E248-47FD-9246-4E10BA916664}" destId="{11090E2F-EE4D-40EA-B5CA-5AF80627321A}" srcOrd="0" destOrd="0" presId="urn:microsoft.com/office/officeart/2005/8/layout/lProcess2"/>
    <dgm:cxn modelId="{61EFFFF7-003E-453E-BB3A-9560190A048C}" type="presOf" srcId="{583267D0-0A92-483E-AAB8-23310F4EE88C}" destId="{A81EC126-D25F-4775-BD4B-CF1B5F524D84}" srcOrd="0" destOrd="0" presId="urn:microsoft.com/office/officeart/2005/8/layout/lProcess2"/>
    <dgm:cxn modelId="{015B4E67-B3EF-442F-B6C7-DAE3F54B7E00}" srcId="{A2452D9B-5B9E-4932-995E-B81F5A4EE309}" destId="{10D313F8-0140-4B55-AD6C-50AFF94CE19E}" srcOrd="0" destOrd="0" parTransId="{77351D06-6816-4C22-B318-9E9A9FD0EA76}" sibTransId="{CD75C735-3A1B-432A-B5E0-A7A0E464AB1D}"/>
    <dgm:cxn modelId="{70830708-C0B2-471E-A44A-5D94472F5646}" type="presOf" srcId="{8C217926-8939-4160-89F1-47C0862C6BED}" destId="{183E9774-2C41-44A1-AF2B-6EBC1B6FBDB8}" srcOrd="0" destOrd="0" presId="urn:microsoft.com/office/officeart/2005/8/layout/lProcess2"/>
    <dgm:cxn modelId="{08354964-8FAE-43BE-9300-E8B3779E4C5B}" type="presOf" srcId="{92D2746D-2852-4FED-9D01-517DE735923C}" destId="{724725CF-DC05-4B7D-845E-CB69266A5AAE}" srcOrd="0" destOrd="0" presId="urn:microsoft.com/office/officeart/2005/8/layout/lProcess2"/>
    <dgm:cxn modelId="{F9F03E62-8EB9-4B80-8DEB-E22593335DBF}" srcId="{583267D0-0A92-483E-AAB8-23310F4EE88C}" destId="{762A2B1F-E680-4746-8DB3-973BBE4975E5}" srcOrd="0" destOrd="0" parTransId="{2BF8E12D-4C4A-471D-9D7F-C6B243783782}" sibTransId="{3A2A3F75-569B-469C-B412-4A0717A3A242}"/>
    <dgm:cxn modelId="{6FFF4C91-FAFD-4C0C-94F9-26A2BF042D1B}" type="presOf" srcId="{81866434-B99E-47AB-BCE6-15E35BD2C10E}" destId="{29AB78C8-DFB0-48FD-B8E0-25CDCDCE7908}" srcOrd="1" destOrd="0" presId="urn:microsoft.com/office/officeart/2005/8/layout/lProcess2"/>
    <dgm:cxn modelId="{2FB7D7A8-269A-474C-9AF7-A82E7FBC36B0}" type="presOf" srcId="{8C217926-8939-4160-89F1-47C0862C6BED}" destId="{0D67E11A-AE77-49E2-8FCB-7EE4386E23DB}" srcOrd="1" destOrd="0" presId="urn:microsoft.com/office/officeart/2005/8/layout/lProcess2"/>
    <dgm:cxn modelId="{014C7C70-9ACD-48A0-9851-0DEEAB505586}" srcId="{92D2746D-2852-4FED-9D01-517DE735923C}" destId="{962E10C0-FA8E-4FC5-BE62-337931B4D2B4}" srcOrd="0" destOrd="0" parTransId="{0760FD7D-73CD-4C0F-810C-EF498A3D3E44}" sibTransId="{17FB98EE-7F2B-43A9-A3DF-39E8D8711BAB}"/>
    <dgm:cxn modelId="{85185AB7-17FA-45EF-8F0C-372FEB7DE736}" srcId="{123F0F0F-E248-47FD-9246-4E10BA916664}" destId="{81866434-B99E-47AB-BCE6-15E35BD2C10E}" srcOrd="1" destOrd="0" parTransId="{FEA4E297-5228-49DA-B260-38E0468115A4}" sibTransId="{7EF04DDE-4BFC-48F2-A711-7C657DB0036F}"/>
    <dgm:cxn modelId="{1F14231C-EE9D-4DD8-AA5A-3AC1C2DF37B7}" type="presOf" srcId="{92D2746D-2852-4FED-9D01-517DE735923C}" destId="{5EABF6E0-DE53-4484-8BA3-397B52694B76}" srcOrd="1" destOrd="0" presId="urn:microsoft.com/office/officeart/2005/8/layout/lProcess2"/>
    <dgm:cxn modelId="{6601ACE8-01B8-49C4-A644-9F67418B4EDD}" type="presOf" srcId="{10D313F8-0140-4B55-AD6C-50AFF94CE19E}" destId="{657AF9BB-4138-49B3-BDE2-16AE2B5B8291}" srcOrd="0" destOrd="0" presId="urn:microsoft.com/office/officeart/2005/8/layout/lProcess2"/>
    <dgm:cxn modelId="{D8BBA219-0EE0-4FED-90FC-822A05769B63}" type="presOf" srcId="{962E10C0-FA8E-4FC5-BE62-337931B4D2B4}" destId="{4ED03EE8-D783-421F-ACF8-F2BD34963132}" srcOrd="0" destOrd="0" presId="urn:microsoft.com/office/officeart/2005/8/layout/lProcess2"/>
    <dgm:cxn modelId="{39F31E3D-BBC9-4E89-89C8-E3F467844899}" type="presOf" srcId="{A2452D9B-5B9E-4932-995E-B81F5A4EE309}" destId="{1F6C7873-A722-4B86-B8C0-6FB7F1CC9E0C}" srcOrd="0" destOrd="0" presId="urn:microsoft.com/office/officeart/2005/8/layout/lProcess2"/>
    <dgm:cxn modelId="{3EFB81F7-E08E-420C-B73E-B3C0519EC5DC}" srcId="{123F0F0F-E248-47FD-9246-4E10BA916664}" destId="{583267D0-0A92-483E-AAB8-23310F4EE88C}" srcOrd="4" destOrd="0" parTransId="{44587039-5692-4AF4-973C-7E391B079E7E}" sibTransId="{8362AFA4-3140-4DED-8AA9-BDED9CDE4936}"/>
    <dgm:cxn modelId="{47F5E53A-861B-4A79-AC4D-2DFBD72C26B5}" type="presOf" srcId="{8374C636-2708-4DD3-86E3-F5DD8430FDE0}" destId="{4C83E6C9-6FDC-41D0-BBB0-AB145B86B3B3}" srcOrd="0" destOrd="0" presId="urn:microsoft.com/office/officeart/2005/8/layout/lProcess2"/>
    <dgm:cxn modelId="{3288494F-E4E2-4DDE-819D-ABA2E88B50C0}" type="presOf" srcId="{81866434-B99E-47AB-BCE6-15E35BD2C10E}" destId="{267ADFE1-23E6-4FE8-964F-D9FE3AF15274}" srcOrd="0" destOrd="0" presId="urn:microsoft.com/office/officeart/2005/8/layout/lProcess2"/>
    <dgm:cxn modelId="{7835C2E0-58D6-4E53-8D9A-49168C08585E}" srcId="{123F0F0F-E248-47FD-9246-4E10BA916664}" destId="{92D2746D-2852-4FED-9D01-517DE735923C}" srcOrd="3" destOrd="0" parTransId="{BB8AE21D-1AE4-4292-BA82-18680EC34B4B}" sibTransId="{9AF9CC38-B949-4521-9D25-CE12700B9664}"/>
    <dgm:cxn modelId="{133BCAFF-62F6-4456-A998-02BD03EB893E}" type="presOf" srcId="{A88D4FF3-658B-4DE6-9160-590C2F64832E}" destId="{27CAA478-3C64-4563-8424-B4C74119F824}" srcOrd="0" destOrd="0" presId="urn:microsoft.com/office/officeart/2005/8/layout/lProcess2"/>
    <dgm:cxn modelId="{AEF86A98-7F4D-4455-9818-69967677800F}" type="presOf" srcId="{583267D0-0A92-483E-AAB8-23310F4EE88C}" destId="{B3413875-F859-456D-83EC-545C4EBC976F}" srcOrd="1" destOrd="0" presId="urn:microsoft.com/office/officeart/2005/8/layout/lProcess2"/>
    <dgm:cxn modelId="{E190B0B0-F5FE-4194-B5F1-B6BCC5C6DE28}" srcId="{123F0F0F-E248-47FD-9246-4E10BA916664}" destId="{8C217926-8939-4160-89F1-47C0862C6BED}" srcOrd="2" destOrd="0" parTransId="{E36AA6F8-1873-4897-A01E-A1B5271D84BA}" sibTransId="{8E783B7C-B4B0-4769-8DC2-C58093CE704F}"/>
    <dgm:cxn modelId="{DB8D47F5-C3A5-4B2F-8343-B7513B3C374A}" type="presParOf" srcId="{11090E2F-EE4D-40EA-B5CA-5AF80627321A}" destId="{00F51983-B077-4F0A-90A0-A7E76FBC7814}" srcOrd="0" destOrd="0" presId="urn:microsoft.com/office/officeart/2005/8/layout/lProcess2"/>
    <dgm:cxn modelId="{B407A13B-CAA1-46FD-A4C6-C65AE8D8693A}" type="presParOf" srcId="{00F51983-B077-4F0A-90A0-A7E76FBC7814}" destId="{1F6C7873-A722-4B86-B8C0-6FB7F1CC9E0C}" srcOrd="0" destOrd="0" presId="urn:microsoft.com/office/officeart/2005/8/layout/lProcess2"/>
    <dgm:cxn modelId="{D0D3265B-5B8F-49DB-9687-8B21A9E7D2E5}" type="presParOf" srcId="{00F51983-B077-4F0A-90A0-A7E76FBC7814}" destId="{6F740146-BC75-43D4-B279-ACB295CD8E84}" srcOrd="1" destOrd="0" presId="urn:microsoft.com/office/officeart/2005/8/layout/lProcess2"/>
    <dgm:cxn modelId="{FAEEFA9B-4C42-46A4-91D3-2A682371A96A}" type="presParOf" srcId="{00F51983-B077-4F0A-90A0-A7E76FBC7814}" destId="{25019F41-B849-40E9-973B-1E6B6B65568D}" srcOrd="2" destOrd="0" presId="urn:microsoft.com/office/officeart/2005/8/layout/lProcess2"/>
    <dgm:cxn modelId="{FAB45F00-01F0-4F2B-8A42-1EDFB6CDDAE1}" type="presParOf" srcId="{25019F41-B849-40E9-973B-1E6B6B65568D}" destId="{C8173355-EEED-45F2-988F-616B0D3E2D41}" srcOrd="0" destOrd="0" presId="urn:microsoft.com/office/officeart/2005/8/layout/lProcess2"/>
    <dgm:cxn modelId="{D6F8CB69-3BBB-4A06-92DE-DFEFA7304CA8}" type="presParOf" srcId="{C8173355-EEED-45F2-988F-616B0D3E2D41}" destId="{657AF9BB-4138-49B3-BDE2-16AE2B5B8291}" srcOrd="0" destOrd="0" presId="urn:microsoft.com/office/officeart/2005/8/layout/lProcess2"/>
    <dgm:cxn modelId="{4F56DA54-700E-46EC-B035-8DD3CECB3E6F}" type="presParOf" srcId="{11090E2F-EE4D-40EA-B5CA-5AF80627321A}" destId="{E44A9FD5-D2D9-4003-B5FD-AEBB07AF54EA}" srcOrd="1" destOrd="0" presId="urn:microsoft.com/office/officeart/2005/8/layout/lProcess2"/>
    <dgm:cxn modelId="{8CDB8546-E9E9-4290-9B3F-588B382067F2}" type="presParOf" srcId="{11090E2F-EE4D-40EA-B5CA-5AF80627321A}" destId="{C0D1D760-CD78-4E6A-820C-831BB07DFA25}" srcOrd="2" destOrd="0" presId="urn:microsoft.com/office/officeart/2005/8/layout/lProcess2"/>
    <dgm:cxn modelId="{31D4D172-17C5-414B-A469-80926ADD530F}" type="presParOf" srcId="{C0D1D760-CD78-4E6A-820C-831BB07DFA25}" destId="{267ADFE1-23E6-4FE8-964F-D9FE3AF15274}" srcOrd="0" destOrd="0" presId="urn:microsoft.com/office/officeart/2005/8/layout/lProcess2"/>
    <dgm:cxn modelId="{AF4CC2CD-AE6E-4094-AC2E-8904F834C307}" type="presParOf" srcId="{C0D1D760-CD78-4E6A-820C-831BB07DFA25}" destId="{29AB78C8-DFB0-48FD-B8E0-25CDCDCE7908}" srcOrd="1" destOrd="0" presId="urn:microsoft.com/office/officeart/2005/8/layout/lProcess2"/>
    <dgm:cxn modelId="{ACC03BD6-E22D-4A95-BD3B-401A2A756E53}" type="presParOf" srcId="{C0D1D760-CD78-4E6A-820C-831BB07DFA25}" destId="{2CD2AC5D-6E3B-42AE-BA2C-465CD940EC95}" srcOrd="2" destOrd="0" presId="urn:microsoft.com/office/officeart/2005/8/layout/lProcess2"/>
    <dgm:cxn modelId="{0D0E9B99-7C84-474B-A3B3-F3A34CF4AE64}" type="presParOf" srcId="{2CD2AC5D-6E3B-42AE-BA2C-465CD940EC95}" destId="{BE6364F6-569B-4066-9676-D6DB4018DEA9}" srcOrd="0" destOrd="0" presId="urn:microsoft.com/office/officeart/2005/8/layout/lProcess2"/>
    <dgm:cxn modelId="{5F02ECBD-3E14-47F2-B81B-8661924E508B}" type="presParOf" srcId="{BE6364F6-569B-4066-9676-D6DB4018DEA9}" destId="{4C83E6C9-6FDC-41D0-BBB0-AB145B86B3B3}" srcOrd="0" destOrd="0" presId="urn:microsoft.com/office/officeart/2005/8/layout/lProcess2"/>
    <dgm:cxn modelId="{DF5FB13D-EDFC-4FA5-8050-FC0968F7E777}" type="presParOf" srcId="{11090E2F-EE4D-40EA-B5CA-5AF80627321A}" destId="{92B8BBA1-228B-4EAF-A760-AA9A2A9643B0}" srcOrd="3" destOrd="0" presId="urn:microsoft.com/office/officeart/2005/8/layout/lProcess2"/>
    <dgm:cxn modelId="{37678CD1-4AAF-4EA2-B1DF-717BBD56530D}" type="presParOf" srcId="{11090E2F-EE4D-40EA-B5CA-5AF80627321A}" destId="{3C9A6A70-0D0F-4F7A-93B8-AF32213DDE90}" srcOrd="4" destOrd="0" presId="urn:microsoft.com/office/officeart/2005/8/layout/lProcess2"/>
    <dgm:cxn modelId="{BDA5C6DD-4148-4E05-98EE-E25A32D44991}" type="presParOf" srcId="{3C9A6A70-0D0F-4F7A-93B8-AF32213DDE90}" destId="{183E9774-2C41-44A1-AF2B-6EBC1B6FBDB8}" srcOrd="0" destOrd="0" presId="urn:microsoft.com/office/officeart/2005/8/layout/lProcess2"/>
    <dgm:cxn modelId="{38023449-8857-4749-BAC2-FCADC17628EB}" type="presParOf" srcId="{3C9A6A70-0D0F-4F7A-93B8-AF32213DDE90}" destId="{0D67E11A-AE77-49E2-8FCB-7EE4386E23DB}" srcOrd="1" destOrd="0" presId="urn:microsoft.com/office/officeart/2005/8/layout/lProcess2"/>
    <dgm:cxn modelId="{06567E2C-F22B-4A88-BAB5-7C3AAB3F116C}" type="presParOf" srcId="{3C9A6A70-0D0F-4F7A-93B8-AF32213DDE90}" destId="{EB7C5CA9-6BFE-4B2B-9754-1C2A34788FEB}" srcOrd="2" destOrd="0" presId="urn:microsoft.com/office/officeart/2005/8/layout/lProcess2"/>
    <dgm:cxn modelId="{AC084E1D-A7F7-493A-827B-08966576E4CC}" type="presParOf" srcId="{EB7C5CA9-6BFE-4B2B-9754-1C2A34788FEB}" destId="{7FB3D610-84CD-4298-9C73-2AB2A85867C9}" srcOrd="0" destOrd="0" presId="urn:microsoft.com/office/officeart/2005/8/layout/lProcess2"/>
    <dgm:cxn modelId="{A8773E0B-9B23-4B4B-ACF8-E212C1D11BC3}" type="presParOf" srcId="{7FB3D610-84CD-4298-9C73-2AB2A85867C9}" destId="{27CAA478-3C64-4563-8424-B4C74119F824}" srcOrd="0" destOrd="0" presId="urn:microsoft.com/office/officeart/2005/8/layout/lProcess2"/>
    <dgm:cxn modelId="{E0A40F4A-F13F-4FF6-9D8B-C16AD0373A46}" type="presParOf" srcId="{11090E2F-EE4D-40EA-B5CA-5AF80627321A}" destId="{B84F11AE-58BB-4906-9D24-7D303C312BC5}" srcOrd="5" destOrd="0" presId="urn:microsoft.com/office/officeart/2005/8/layout/lProcess2"/>
    <dgm:cxn modelId="{9B1DCF24-E19D-48F0-A74F-023887C5B714}" type="presParOf" srcId="{11090E2F-EE4D-40EA-B5CA-5AF80627321A}" destId="{2B5AFAFE-1BD3-47E6-B929-4187359C3999}" srcOrd="6" destOrd="0" presId="urn:microsoft.com/office/officeart/2005/8/layout/lProcess2"/>
    <dgm:cxn modelId="{6D59C2A1-9DCD-4D9E-94FB-77022AB5B596}" type="presParOf" srcId="{2B5AFAFE-1BD3-47E6-B929-4187359C3999}" destId="{724725CF-DC05-4B7D-845E-CB69266A5AAE}" srcOrd="0" destOrd="0" presId="urn:microsoft.com/office/officeart/2005/8/layout/lProcess2"/>
    <dgm:cxn modelId="{51BD79A4-1093-45EF-B164-934FE217E1DE}" type="presParOf" srcId="{2B5AFAFE-1BD3-47E6-B929-4187359C3999}" destId="{5EABF6E0-DE53-4484-8BA3-397B52694B76}" srcOrd="1" destOrd="0" presId="urn:microsoft.com/office/officeart/2005/8/layout/lProcess2"/>
    <dgm:cxn modelId="{08007108-7EE2-4642-A118-8D312A426979}" type="presParOf" srcId="{2B5AFAFE-1BD3-47E6-B929-4187359C3999}" destId="{74BBD465-5B79-4356-B330-D3FB4148E6AE}" srcOrd="2" destOrd="0" presId="urn:microsoft.com/office/officeart/2005/8/layout/lProcess2"/>
    <dgm:cxn modelId="{35C1EEA1-397D-4124-9A24-5A74C188048F}" type="presParOf" srcId="{74BBD465-5B79-4356-B330-D3FB4148E6AE}" destId="{97BCC5D9-9028-41D9-BE2D-A13ADECE6203}" srcOrd="0" destOrd="0" presId="urn:microsoft.com/office/officeart/2005/8/layout/lProcess2"/>
    <dgm:cxn modelId="{0524D10E-01A0-4D32-9A0A-39DE53EA6E48}" type="presParOf" srcId="{97BCC5D9-9028-41D9-BE2D-A13ADECE6203}" destId="{4ED03EE8-D783-421F-ACF8-F2BD34963132}" srcOrd="0" destOrd="0" presId="urn:microsoft.com/office/officeart/2005/8/layout/lProcess2"/>
    <dgm:cxn modelId="{D7681C3A-2F1E-4119-8FD2-14E3CE4AD098}" type="presParOf" srcId="{11090E2F-EE4D-40EA-B5CA-5AF80627321A}" destId="{584373A1-EECC-4B37-86D9-ACDEF95FAA4B}" srcOrd="7" destOrd="0" presId="urn:microsoft.com/office/officeart/2005/8/layout/lProcess2"/>
    <dgm:cxn modelId="{03A5541D-5881-45BD-8821-6E32A8BC1138}" type="presParOf" srcId="{11090E2F-EE4D-40EA-B5CA-5AF80627321A}" destId="{ECAD910F-8183-48C1-B73E-AE5C6C3B94E1}" srcOrd="8" destOrd="0" presId="urn:microsoft.com/office/officeart/2005/8/layout/lProcess2"/>
    <dgm:cxn modelId="{D150D0B1-ED9A-4A9E-AE69-FCC4AC1410B2}" type="presParOf" srcId="{ECAD910F-8183-48C1-B73E-AE5C6C3B94E1}" destId="{A81EC126-D25F-4775-BD4B-CF1B5F524D84}" srcOrd="0" destOrd="0" presId="urn:microsoft.com/office/officeart/2005/8/layout/lProcess2"/>
    <dgm:cxn modelId="{750B8F21-EEEF-441E-9836-4C1E5A990F59}" type="presParOf" srcId="{ECAD910F-8183-48C1-B73E-AE5C6C3B94E1}" destId="{B3413875-F859-456D-83EC-545C4EBC976F}" srcOrd="1" destOrd="0" presId="urn:microsoft.com/office/officeart/2005/8/layout/lProcess2"/>
    <dgm:cxn modelId="{3A4C27DC-9A52-45A9-8EE2-52516294C622}" type="presParOf" srcId="{ECAD910F-8183-48C1-B73E-AE5C6C3B94E1}" destId="{99617A85-0057-47D3-9CD7-480CFE744BAE}" srcOrd="2" destOrd="0" presId="urn:microsoft.com/office/officeart/2005/8/layout/lProcess2"/>
    <dgm:cxn modelId="{36C75247-C4F3-4139-9F1E-0D6DA6940C67}" type="presParOf" srcId="{99617A85-0057-47D3-9CD7-480CFE744BAE}" destId="{500D1059-CE7E-48AD-A492-A55041D62210}" srcOrd="0" destOrd="0" presId="urn:microsoft.com/office/officeart/2005/8/layout/lProcess2"/>
    <dgm:cxn modelId="{2F497907-D4F0-417D-B113-536271FE5135}" type="presParOf" srcId="{500D1059-CE7E-48AD-A492-A55041D62210}" destId="{2F24CDF4-1A95-40E7-8837-CA2F0150AD11}"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0D0D8C-A0F1-4901-BE52-F449D0F7204E}"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512EEFC5-B114-43C8-AD9B-5ACD87EABAC1}">
      <dgm:prSet/>
      <dgm:spPr/>
      <dgm:t>
        <a:bodyPr/>
        <a:lstStyle/>
        <a:p>
          <a:pPr rtl="0"/>
          <a:r>
            <a:rPr lang="en-US"/>
            <a:t>2 tables:</a:t>
          </a:r>
        </a:p>
      </dgm:t>
    </dgm:pt>
    <dgm:pt modelId="{56804BB8-5CBC-4FD0-B747-939AB7E75FA8}" type="parTrans" cxnId="{80759A93-2A86-41A4-BE72-455295A5CE46}">
      <dgm:prSet/>
      <dgm:spPr/>
      <dgm:t>
        <a:bodyPr/>
        <a:lstStyle/>
        <a:p>
          <a:endParaRPr lang="en-US"/>
        </a:p>
      </dgm:t>
    </dgm:pt>
    <dgm:pt modelId="{EE57DA7E-4D9A-4ADE-8D47-ABAA2EB67BE6}" type="sibTrans" cxnId="{80759A93-2A86-41A4-BE72-455295A5CE46}">
      <dgm:prSet/>
      <dgm:spPr/>
      <dgm:t>
        <a:bodyPr/>
        <a:lstStyle/>
        <a:p>
          <a:endParaRPr lang="en-US"/>
        </a:p>
      </dgm:t>
    </dgm:pt>
    <dgm:pt modelId="{8805FC00-B3B8-4D74-94A7-8D09EFA56A49}">
      <dgm:prSet/>
      <dgm:spPr/>
      <dgm:t>
        <a:bodyPr/>
        <a:lstStyle/>
        <a:p>
          <a:pPr rtl="0"/>
          <a:r>
            <a:rPr lang="en-US"/>
            <a:t>Ejnls</a:t>
          </a:r>
        </a:p>
      </dgm:t>
    </dgm:pt>
    <dgm:pt modelId="{56955C34-1A33-4D75-AB54-C8D88A86CC17}" type="parTrans" cxnId="{C3B09D68-E2DF-4BEA-A0EB-8111BA84DB83}">
      <dgm:prSet/>
      <dgm:spPr/>
      <dgm:t>
        <a:bodyPr/>
        <a:lstStyle/>
        <a:p>
          <a:endParaRPr lang="en-US"/>
        </a:p>
      </dgm:t>
    </dgm:pt>
    <dgm:pt modelId="{83EE8D41-1FB2-4A91-A271-4CD7F2BC4DBC}" type="sibTrans" cxnId="{C3B09D68-E2DF-4BEA-A0EB-8111BA84DB83}">
      <dgm:prSet/>
      <dgm:spPr/>
      <dgm:t>
        <a:bodyPr/>
        <a:lstStyle/>
        <a:p>
          <a:endParaRPr lang="en-US"/>
        </a:p>
      </dgm:t>
    </dgm:pt>
    <dgm:pt modelId="{51FE8414-C4ED-479B-BEE5-AC337B95600F}">
      <dgm:prSet/>
      <dgm:spPr>
        <a:solidFill>
          <a:schemeClr val="accent6">
            <a:lumMod val="75000"/>
          </a:schemeClr>
        </a:solidFill>
      </dgm:spPr>
      <dgm:t>
        <a:bodyPr/>
        <a:lstStyle/>
        <a:p>
          <a:pPr rtl="0"/>
          <a:r>
            <a:rPr lang="en-US"/>
            <a:t>Your holdings list</a:t>
          </a:r>
        </a:p>
      </dgm:t>
    </dgm:pt>
    <dgm:pt modelId="{73CEA585-D8FB-4340-9456-B5061288ECAC}" type="parTrans" cxnId="{3DBC57B1-1DBC-4D2F-BC73-0B34633C88B5}">
      <dgm:prSet/>
      <dgm:spPr/>
      <dgm:t>
        <a:bodyPr/>
        <a:lstStyle/>
        <a:p>
          <a:endParaRPr lang="en-US"/>
        </a:p>
      </dgm:t>
    </dgm:pt>
    <dgm:pt modelId="{30CC3208-1D49-42E5-92F4-3400722CCB61}" type="sibTrans" cxnId="{3DBC57B1-1DBC-4D2F-BC73-0B34633C88B5}">
      <dgm:prSet/>
      <dgm:spPr/>
      <dgm:t>
        <a:bodyPr/>
        <a:lstStyle/>
        <a:p>
          <a:endParaRPr lang="en-US"/>
        </a:p>
      </dgm:t>
    </dgm:pt>
    <dgm:pt modelId="{B911447B-61EC-4026-A1A3-2697F5DA5493}">
      <dgm:prSet/>
      <dgm:spPr>
        <a:solidFill>
          <a:schemeClr val="accent6">
            <a:lumMod val="75000"/>
          </a:schemeClr>
        </a:solidFill>
      </dgm:spPr>
      <dgm:t>
        <a:bodyPr/>
        <a:lstStyle/>
        <a:p>
          <a:pPr rtl="0"/>
          <a:r>
            <a:rPr lang="en-US"/>
            <a:t>ISSN and/or eISSN</a:t>
          </a:r>
        </a:p>
      </dgm:t>
    </dgm:pt>
    <dgm:pt modelId="{2D2E173F-12D8-4CA6-AF01-1C5C310FE252}" type="parTrans" cxnId="{E662FC4A-2288-477D-B48C-D1019F0A80F5}">
      <dgm:prSet/>
      <dgm:spPr/>
      <dgm:t>
        <a:bodyPr/>
        <a:lstStyle/>
        <a:p>
          <a:endParaRPr lang="en-US"/>
        </a:p>
      </dgm:t>
    </dgm:pt>
    <dgm:pt modelId="{2B5AF2D0-4DC2-4BDD-8FA8-AACF8EFD7703}" type="sibTrans" cxnId="{E662FC4A-2288-477D-B48C-D1019F0A80F5}">
      <dgm:prSet/>
      <dgm:spPr/>
      <dgm:t>
        <a:bodyPr/>
        <a:lstStyle/>
        <a:p>
          <a:endParaRPr lang="en-US"/>
        </a:p>
      </dgm:t>
    </dgm:pt>
    <dgm:pt modelId="{C9EBD9E5-9312-4BC9-A3FE-6E0217D1B642}">
      <dgm:prSet/>
      <dgm:spPr>
        <a:solidFill>
          <a:schemeClr val="accent2"/>
        </a:solidFill>
      </dgm:spPr>
      <dgm:t>
        <a:bodyPr/>
        <a:lstStyle/>
        <a:p>
          <a:pPr rtl="0"/>
          <a:r>
            <a:rPr lang="en-US"/>
            <a:t>JCR</a:t>
          </a:r>
        </a:p>
      </dgm:t>
    </dgm:pt>
    <dgm:pt modelId="{E0DDAE91-FB4A-4B8E-B6E2-CE3D18AAF083}" type="parTrans" cxnId="{3A852248-96F6-44D0-9F36-E588BE5835DC}">
      <dgm:prSet/>
      <dgm:spPr/>
      <dgm:t>
        <a:bodyPr/>
        <a:lstStyle/>
        <a:p>
          <a:endParaRPr lang="en-US"/>
        </a:p>
      </dgm:t>
    </dgm:pt>
    <dgm:pt modelId="{F6BD86C2-AB71-4AC5-A904-3D0732DE574D}" type="sibTrans" cxnId="{3A852248-96F6-44D0-9F36-E588BE5835DC}">
      <dgm:prSet/>
      <dgm:spPr/>
      <dgm:t>
        <a:bodyPr/>
        <a:lstStyle/>
        <a:p>
          <a:endParaRPr lang="en-US"/>
        </a:p>
      </dgm:t>
    </dgm:pt>
    <dgm:pt modelId="{F5D15134-608A-4627-B34C-8D3349F3335F}">
      <dgm:prSet/>
      <dgm:spPr>
        <a:solidFill>
          <a:schemeClr val="accent2">
            <a:lumMod val="75000"/>
          </a:schemeClr>
        </a:solidFill>
      </dgm:spPr>
      <dgm:t>
        <a:bodyPr/>
        <a:lstStyle/>
        <a:p>
          <a:pPr rtl="0"/>
          <a:r>
            <a:rPr lang="en-US"/>
            <a:t>Either altogether or </a:t>
          </a:r>
        </a:p>
      </dgm:t>
    </dgm:pt>
    <dgm:pt modelId="{4F9658EA-577F-492A-AB65-031E70DB31EF}" type="parTrans" cxnId="{F156BCA4-342A-4678-8089-FB6A0254CA1E}">
      <dgm:prSet/>
      <dgm:spPr/>
      <dgm:t>
        <a:bodyPr/>
        <a:lstStyle/>
        <a:p>
          <a:endParaRPr lang="en-US"/>
        </a:p>
      </dgm:t>
    </dgm:pt>
    <dgm:pt modelId="{2AE1EBF2-546F-4C80-A38C-0E8F1AA598AC}" type="sibTrans" cxnId="{F156BCA4-342A-4678-8089-FB6A0254CA1E}">
      <dgm:prSet/>
      <dgm:spPr/>
      <dgm:t>
        <a:bodyPr/>
        <a:lstStyle/>
        <a:p>
          <a:endParaRPr lang="en-US"/>
        </a:p>
      </dgm:t>
    </dgm:pt>
    <dgm:pt modelId="{4246DA34-65A7-41E7-BDCB-452C84BD49E9}">
      <dgm:prSet/>
      <dgm:spPr>
        <a:solidFill>
          <a:schemeClr val="accent2">
            <a:lumMod val="75000"/>
          </a:schemeClr>
        </a:solidFill>
      </dgm:spPr>
      <dgm:t>
        <a:bodyPr/>
        <a:lstStyle/>
        <a:p>
          <a:pPr rtl="0"/>
          <a:r>
            <a:rPr lang="en-US"/>
            <a:t>…each category separate</a:t>
          </a:r>
        </a:p>
      </dgm:t>
    </dgm:pt>
    <dgm:pt modelId="{05B80F40-90F2-45C9-8A91-8F682CC694F4}" type="parTrans" cxnId="{6E2F6878-BD1A-44AA-BFE5-5622A3444552}">
      <dgm:prSet/>
      <dgm:spPr/>
      <dgm:t>
        <a:bodyPr/>
        <a:lstStyle/>
        <a:p>
          <a:endParaRPr lang="en-US"/>
        </a:p>
      </dgm:t>
    </dgm:pt>
    <dgm:pt modelId="{212BE4A8-04EF-4D61-8C52-A52C885450F6}" type="sibTrans" cxnId="{6E2F6878-BD1A-44AA-BFE5-5622A3444552}">
      <dgm:prSet/>
      <dgm:spPr/>
      <dgm:t>
        <a:bodyPr/>
        <a:lstStyle/>
        <a:p>
          <a:endParaRPr lang="en-US"/>
        </a:p>
      </dgm:t>
    </dgm:pt>
    <dgm:pt modelId="{195831BD-D32F-4417-A250-C013A6044703}">
      <dgm:prSet/>
      <dgm:spPr>
        <a:solidFill>
          <a:schemeClr val="accent2">
            <a:lumMod val="75000"/>
          </a:schemeClr>
        </a:solidFill>
      </dgm:spPr>
      <dgm:t>
        <a:bodyPr/>
        <a:lstStyle/>
        <a:p>
          <a:pPr rtl="0"/>
          <a:r>
            <a:rPr lang="en-US" err="1"/>
            <a:t>JCR_All</a:t>
          </a:r>
          <a:endParaRPr lang="en-US"/>
        </a:p>
      </dgm:t>
    </dgm:pt>
    <dgm:pt modelId="{078C4CDA-4A9E-40F2-A365-2B102782D4CD}" type="parTrans" cxnId="{761BD726-994D-49F1-B6A8-18B11003D60E}">
      <dgm:prSet/>
      <dgm:spPr/>
      <dgm:t>
        <a:bodyPr/>
        <a:lstStyle/>
        <a:p>
          <a:endParaRPr lang="en-US"/>
        </a:p>
      </dgm:t>
    </dgm:pt>
    <dgm:pt modelId="{B90B2168-17BC-4B27-90E9-C5F73E9BED63}" type="sibTrans" cxnId="{761BD726-994D-49F1-B6A8-18B11003D60E}">
      <dgm:prSet/>
      <dgm:spPr/>
      <dgm:t>
        <a:bodyPr/>
        <a:lstStyle/>
        <a:p>
          <a:endParaRPr lang="en-US"/>
        </a:p>
      </dgm:t>
    </dgm:pt>
    <dgm:pt modelId="{181CCECD-CBCA-4354-A673-B95E4E25618F}">
      <dgm:prSet/>
      <dgm:spPr>
        <a:solidFill>
          <a:schemeClr val="accent2">
            <a:lumMod val="75000"/>
          </a:schemeClr>
        </a:solidFill>
      </dgm:spPr>
      <dgm:t>
        <a:bodyPr/>
        <a:lstStyle/>
        <a:p>
          <a:pPr rtl="0"/>
          <a:r>
            <a:rPr lang="en-US" err="1"/>
            <a:t>JCR_Math</a:t>
          </a:r>
          <a:endParaRPr lang="en-US"/>
        </a:p>
      </dgm:t>
    </dgm:pt>
    <dgm:pt modelId="{C01E25D1-B7D0-4667-9FE2-6F34B4C82D1C}" type="parTrans" cxnId="{6FB7A3E4-30A8-4951-BCD5-8CC3E2DEC997}">
      <dgm:prSet/>
      <dgm:spPr/>
      <dgm:t>
        <a:bodyPr/>
        <a:lstStyle/>
        <a:p>
          <a:endParaRPr lang="en-US"/>
        </a:p>
      </dgm:t>
    </dgm:pt>
    <dgm:pt modelId="{F9564843-B0B7-4435-B9C1-A8ABFD44AD98}" type="sibTrans" cxnId="{6FB7A3E4-30A8-4951-BCD5-8CC3E2DEC997}">
      <dgm:prSet/>
      <dgm:spPr/>
      <dgm:t>
        <a:bodyPr/>
        <a:lstStyle/>
        <a:p>
          <a:endParaRPr lang="en-US"/>
        </a:p>
      </dgm:t>
    </dgm:pt>
    <dgm:pt modelId="{0BC6B6BA-029B-476A-B5FD-BDB6605BED5C}" type="pres">
      <dgm:prSet presAssocID="{4C0D0D8C-A0F1-4901-BE52-F449D0F7204E}" presName="Name0" presStyleCnt="0">
        <dgm:presLayoutVars>
          <dgm:chPref val="1"/>
          <dgm:dir/>
          <dgm:animOne val="branch"/>
          <dgm:animLvl val="lvl"/>
          <dgm:resizeHandles val="exact"/>
        </dgm:presLayoutVars>
      </dgm:prSet>
      <dgm:spPr/>
      <dgm:t>
        <a:bodyPr/>
        <a:lstStyle/>
        <a:p>
          <a:endParaRPr lang="en-US"/>
        </a:p>
      </dgm:t>
    </dgm:pt>
    <dgm:pt modelId="{AB7858B2-A103-44DC-B23D-9230B3D5A7E2}" type="pres">
      <dgm:prSet presAssocID="{512EEFC5-B114-43C8-AD9B-5ACD87EABAC1}" presName="root1" presStyleCnt="0"/>
      <dgm:spPr/>
    </dgm:pt>
    <dgm:pt modelId="{D57066B6-80BA-4A1B-A39F-6C9AF8BF7809}" type="pres">
      <dgm:prSet presAssocID="{512EEFC5-B114-43C8-AD9B-5ACD87EABAC1}" presName="LevelOneTextNode" presStyleLbl="node0" presStyleIdx="0" presStyleCnt="1">
        <dgm:presLayoutVars>
          <dgm:chPref val="3"/>
        </dgm:presLayoutVars>
      </dgm:prSet>
      <dgm:spPr/>
      <dgm:t>
        <a:bodyPr/>
        <a:lstStyle/>
        <a:p>
          <a:endParaRPr lang="en-US"/>
        </a:p>
      </dgm:t>
    </dgm:pt>
    <dgm:pt modelId="{ACF9BB6A-E020-466D-BD88-288821F6C5B2}" type="pres">
      <dgm:prSet presAssocID="{512EEFC5-B114-43C8-AD9B-5ACD87EABAC1}" presName="level2hierChild" presStyleCnt="0"/>
      <dgm:spPr/>
    </dgm:pt>
    <dgm:pt modelId="{4D6D6837-6C63-44D6-993A-38EE1CFB391E}" type="pres">
      <dgm:prSet presAssocID="{56955C34-1A33-4D75-AB54-C8D88A86CC17}" presName="conn2-1" presStyleLbl="parChTrans1D2" presStyleIdx="0" presStyleCnt="2"/>
      <dgm:spPr/>
      <dgm:t>
        <a:bodyPr/>
        <a:lstStyle/>
        <a:p>
          <a:endParaRPr lang="en-US"/>
        </a:p>
      </dgm:t>
    </dgm:pt>
    <dgm:pt modelId="{F385C8F3-28D6-45F5-966B-39EE2F64FC2B}" type="pres">
      <dgm:prSet presAssocID="{56955C34-1A33-4D75-AB54-C8D88A86CC17}" presName="connTx" presStyleLbl="parChTrans1D2" presStyleIdx="0" presStyleCnt="2"/>
      <dgm:spPr/>
      <dgm:t>
        <a:bodyPr/>
        <a:lstStyle/>
        <a:p>
          <a:endParaRPr lang="en-US"/>
        </a:p>
      </dgm:t>
    </dgm:pt>
    <dgm:pt modelId="{01ED791B-980B-44C7-A471-6889D80C390D}" type="pres">
      <dgm:prSet presAssocID="{8805FC00-B3B8-4D74-94A7-8D09EFA56A49}" presName="root2" presStyleCnt="0"/>
      <dgm:spPr/>
    </dgm:pt>
    <dgm:pt modelId="{832CF6DE-770A-4B9C-8F3B-2D65D96DB507}" type="pres">
      <dgm:prSet presAssocID="{8805FC00-B3B8-4D74-94A7-8D09EFA56A49}" presName="LevelTwoTextNode" presStyleLbl="node2" presStyleIdx="0" presStyleCnt="2">
        <dgm:presLayoutVars>
          <dgm:chPref val="3"/>
        </dgm:presLayoutVars>
      </dgm:prSet>
      <dgm:spPr/>
      <dgm:t>
        <a:bodyPr/>
        <a:lstStyle/>
        <a:p>
          <a:endParaRPr lang="en-US"/>
        </a:p>
      </dgm:t>
    </dgm:pt>
    <dgm:pt modelId="{B8674B47-12C0-4972-8250-0E1C36EC912D}" type="pres">
      <dgm:prSet presAssocID="{8805FC00-B3B8-4D74-94A7-8D09EFA56A49}" presName="level3hierChild" presStyleCnt="0"/>
      <dgm:spPr/>
    </dgm:pt>
    <dgm:pt modelId="{7F4D265D-2ECC-4FF3-8669-EC458917125F}" type="pres">
      <dgm:prSet presAssocID="{73CEA585-D8FB-4340-9456-B5061288ECAC}" presName="conn2-1" presStyleLbl="parChTrans1D3" presStyleIdx="0" presStyleCnt="4"/>
      <dgm:spPr/>
      <dgm:t>
        <a:bodyPr/>
        <a:lstStyle/>
        <a:p>
          <a:endParaRPr lang="en-US"/>
        </a:p>
      </dgm:t>
    </dgm:pt>
    <dgm:pt modelId="{A147C7B9-0C23-43CF-8FDB-E3A8867420AD}" type="pres">
      <dgm:prSet presAssocID="{73CEA585-D8FB-4340-9456-B5061288ECAC}" presName="connTx" presStyleLbl="parChTrans1D3" presStyleIdx="0" presStyleCnt="4"/>
      <dgm:spPr/>
      <dgm:t>
        <a:bodyPr/>
        <a:lstStyle/>
        <a:p>
          <a:endParaRPr lang="en-US"/>
        </a:p>
      </dgm:t>
    </dgm:pt>
    <dgm:pt modelId="{7E664AF8-E8F1-464C-8247-DAA7C743B222}" type="pres">
      <dgm:prSet presAssocID="{51FE8414-C4ED-479B-BEE5-AC337B95600F}" presName="root2" presStyleCnt="0"/>
      <dgm:spPr/>
    </dgm:pt>
    <dgm:pt modelId="{6536EF6A-2E11-42C5-9467-2CB37C72FC1B}" type="pres">
      <dgm:prSet presAssocID="{51FE8414-C4ED-479B-BEE5-AC337B95600F}" presName="LevelTwoTextNode" presStyleLbl="node3" presStyleIdx="0" presStyleCnt="4">
        <dgm:presLayoutVars>
          <dgm:chPref val="3"/>
        </dgm:presLayoutVars>
      </dgm:prSet>
      <dgm:spPr/>
      <dgm:t>
        <a:bodyPr/>
        <a:lstStyle/>
        <a:p>
          <a:endParaRPr lang="en-US"/>
        </a:p>
      </dgm:t>
    </dgm:pt>
    <dgm:pt modelId="{8E8E153C-DAA7-4F55-BDEC-730565704CCE}" type="pres">
      <dgm:prSet presAssocID="{51FE8414-C4ED-479B-BEE5-AC337B95600F}" presName="level3hierChild" presStyleCnt="0"/>
      <dgm:spPr/>
    </dgm:pt>
    <dgm:pt modelId="{BC7968DC-85FC-4760-B6B4-8EE99A515951}" type="pres">
      <dgm:prSet presAssocID="{2D2E173F-12D8-4CA6-AF01-1C5C310FE252}" presName="conn2-1" presStyleLbl="parChTrans1D3" presStyleIdx="1" presStyleCnt="4"/>
      <dgm:spPr/>
      <dgm:t>
        <a:bodyPr/>
        <a:lstStyle/>
        <a:p>
          <a:endParaRPr lang="en-US"/>
        </a:p>
      </dgm:t>
    </dgm:pt>
    <dgm:pt modelId="{A2E67EFC-D2EA-41A6-8A17-E3927C78A7E2}" type="pres">
      <dgm:prSet presAssocID="{2D2E173F-12D8-4CA6-AF01-1C5C310FE252}" presName="connTx" presStyleLbl="parChTrans1D3" presStyleIdx="1" presStyleCnt="4"/>
      <dgm:spPr/>
      <dgm:t>
        <a:bodyPr/>
        <a:lstStyle/>
        <a:p>
          <a:endParaRPr lang="en-US"/>
        </a:p>
      </dgm:t>
    </dgm:pt>
    <dgm:pt modelId="{09B0922D-836E-4B0E-BE43-CDAA9BB5BC54}" type="pres">
      <dgm:prSet presAssocID="{B911447B-61EC-4026-A1A3-2697F5DA5493}" presName="root2" presStyleCnt="0"/>
      <dgm:spPr/>
    </dgm:pt>
    <dgm:pt modelId="{26082A8E-C9C2-480B-BFCE-FDF5D161B52E}" type="pres">
      <dgm:prSet presAssocID="{B911447B-61EC-4026-A1A3-2697F5DA5493}" presName="LevelTwoTextNode" presStyleLbl="node3" presStyleIdx="1" presStyleCnt="4">
        <dgm:presLayoutVars>
          <dgm:chPref val="3"/>
        </dgm:presLayoutVars>
      </dgm:prSet>
      <dgm:spPr/>
      <dgm:t>
        <a:bodyPr/>
        <a:lstStyle/>
        <a:p>
          <a:endParaRPr lang="en-US"/>
        </a:p>
      </dgm:t>
    </dgm:pt>
    <dgm:pt modelId="{05C43751-9048-4D41-AC80-3AB3F075C14F}" type="pres">
      <dgm:prSet presAssocID="{B911447B-61EC-4026-A1A3-2697F5DA5493}" presName="level3hierChild" presStyleCnt="0"/>
      <dgm:spPr/>
    </dgm:pt>
    <dgm:pt modelId="{C8C7455A-11DB-44BC-99A8-A3E13D4AE156}" type="pres">
      <dgm:prSet presAssocID="{E0DDAE91-FB4A-4B8E-B6E2-CE3D18AAF083}" presName="conn2-1" presStyleLbl="parChTrans1D2" presStyleIdx="1" presStyleCnt="2"/>
      <dgm:spPr/>
      <dgm:t>
        <a:bodyPr/>
        <a:lstStyle/>
        <a:p>
          <a:endParaRPr lang="en-US"/>
        </a:p>
      </dgm:t>
    </dgm:pt>
    <dgm:pt modelId="{B2217FAE-07D5-48B1-911A-0CAA3BFB2EE3}" type="pres">
      <dgm:prSet presAssocID="{E0DDAE91-FB4A-4B8E-B6E2-CE3D18AAF083}" presName="connTx" presStyleLbl="parChTrans1D2" presStyleIdx="1" presStyleCnt="2"/>
      <dgm:spPr/>
      <dgm:t>
        <a:bodyPr/>
        <a:lstStyle/>
        <a:p>
          <a:endParaRPr lang="en-US"/>
        </a:p>
      </dgm:t>
    </dgm:pt>
    <dgm:pt modelId="{83CA24FE-64C5-4989-8DC0-FB96EB09AEC0}" type="pres">
      <dgm:prSet presAssocID="{C9EBD9E5-9312-4BC9-A3FE-6E0217D1B642}" presName="root2" presStyleCnt="0"/>
      <dgm:spPr/>
    </dgm:pt>
    <dgm:pt modelId="{C7018B50-03E6-4CD5-97C2-902DD368D7FF}" type="pres">
      <dgm:prSet presAssocID="{C9EBD9E5-9312-4BC9-A3FE-6E0217D1B642}" presName="LevelTwoTextNode" presStyleLbl="node2" presStyleIdx="1" presStyleCnt="2">
        <dgm:presLayoutVars>
          <dgm:chPref val="3"/>
        </dgm:presLayoutVars>
      </dgm:prSet>
      <dgm:spPr/>
      <dgm:t>
        <a:bodyPr/>
        <a:lstStyle/>
        <a:p>
          <a:endParaRPr lang="en-US"/>
        </a:p>
      </dgm:t>
    </dgm:pt>
    <dgm:pt modelId="{58BEDC58-66C8-4DEC-99D5-FD5C79318933}" type="pres">
      <dgm:prSet presAssocID="{C9EBD9E5-9312-4BC9-A3FE-6E0217D1B642}" presName="level3hierChild" presStyleCnt="0"/>
      <dgm:spPr/>
    </dgm:pt>
    <dgm:pt modelId="{10BE9364-4D1F-44B1-A980-E84C6DE1DB4A}" type="pres">
      <dgm:prSet presAssocID="{4F9658EA-577F-492A-AB65-031E70DB31EF}" presName="conn2-1" presStyleLbl="parChTrans1D3" presStyleIdx="2" presStyleCnt="4"/>
      <dgm:spPr/>
      <dgm:t>
        <a:bodyPr/>
        <a:lstStyle/>
        <a:p>
          <a:endParaRPr lang="en-US"/>
        </a:p>
      </dgm:t>
    </dgm:pt>
    <dgm:pt modelId="{B2D66256-A0D1-463C-834D-32C2419B2C08}" type="pres">
      <dgm:prSet presAssocID="{4F9658EA-577F-492A-AB65-031E70DB31EF}" presName="connTx" presStyleLbl="parChTrans1D3" presStyleIdx="2" presStyleCnt="4"/>
      <dgm:spPr/>
      <dgm:t>
        <a:bodyPr/>
        <a:lstStyle/>
        <a:p>
          <a:endParaRPr lang="en-US"/>
        </a:p>
      </dgm:t>
    </dgm:pt>
    <dgm:pt modelId="{9A1F0A8F-F37D-4AE8-8A00-D5D0E388D303}" type="pres">
      <dgm:prSet presAssocID="{F5D15134-608A-4627-B34C-8D3349F3335F}" presName="root2" presStyleCnt="0"/>
      <dgm:spPr/>
    </dgm:pt>
    <dgm:pt modelId="{4120BCA8-E3FB-4133-B1AF-2493982773DD}" type="pres">
      <dgm:prSet presAssocID="{F5D15134-608A-4627-B34C-8D3349F3335F}" presName="LevelTwoTextNode" presStyleLbl="node3" presStyleIdx="2" presStyleCnt="4">
        <dgm:presLayoutVars>
          <dgm:chPref val="3"/>
        </dgm:presLayoutVars>
      </dgm:prSet>
      <dgm:spPr/>
      <dgm:t>
        <a:bodyPr/>
        <a:lstStyle/>
        <a:p>
          <a:endParaRPr lang="en-US"/>
        </a:p>
      </dgm:t>
    </dgm:pt>
    <dgm:pt modelId="{998A2D48-FDC0-47A5-BE8C-2D9D23A8A0A8}" type="pres">
      <dgm:prSet presAssocID="{F5D15134-608A-4627-B34C-8D3349F3335F}" presName="level3hierChild" presStyleCnt="0"/>
      <dgm:spPr/>
    </dgm:pt>
    <dgm:pt modelId="{B93ECB30-4603-401F-B202-5D902A69C5C5}" type="pres">
      <dgm:prSet presAssocID="{078C4CDA-4A9E-40F2-A365-2B102782D4CD}" presName="conn2-1" presStyleLbl="parChTrans1D4" presStyleIdx="0" presStyleCnt="2"/>
      <dgm:spPr/>
      <dgm:t>
        <a:bodyPr/>
        <a:lstStyle/>
        <a:p>
          <a:endParaRPr lang="en-US"/>
        </a:p>
      </dgm:t>
    </dgm:pt>
    <dgm:pt modelId="{E04C40BB-4E35-4C98-98AF-1B8B81B164FC}" type="pres">
      <dgm:prSet presAssocID="{078C4CDA-4A9E-40F2-A365-2B102782D4CD}" presName="connTx" presStyleLbl="parChTrans1D4" presStyleIdx="0" presStyleCnt="2"/>
      <dgm:spPr/>
      <dgm:t>
        <a:bodyPr/>
        <a:lstStyle/>
        <a:p>
          <a:endParaRPr lang="en-US"/>
        </a:p>
      </dgm:t>
    </dgm:pt>
    <dgm:pt modelId="{8CA31BCA-66E2-46EB-BBD6-CADDC75CBA61}" type="pres">
      <dgm:prSet presAssocID="{195831BD-D32F-4417-A250-C013A6044703}" presName="root2" presStyleCnt="0"/>
      <dgm:spPr/>
    </dgm:pt>
    <dgm:pt modelId="{0343880B-AF6B-43D1-B391-AD346F128D51}" type="pres">
      <dgm:prSet presAssocID="{195831BD-D32F-4417-A250-C013A6044703}" presName="LevelTwoTextNode" presStyleLbl="node4" presStyleIdx="0" presStyleCnt="2">
        <dgm:presLayoutVars>
          <dgm:chPref val="3"/>
        </dgm:presLayoutVars>
      </dgm:prSet>
      <dgm:spPr/>
      <dgm:t>
        <a:bodyPr/>
        <a:lstStyle/>
        <a:p>
          <a:endParaRPr lang="en-US"/>
        </a:p>
      </dgm:t>
    </dgm:pt>
    <dgm:pt modelId="{A8EE23A1-3C11-47DE-9467-6C01E68C9590}" type="pres">
      <dgm:prSet presAssocID="{195831BD-D32F-4417-A250-C013A6044703}" presName="level3hierChild" presStyleCnt="0"/>
      <dgm:spPr/>
    </dgm:pt>
    <dgm:pt modelId="{BD3B54C0-21FB-4DB8-9D48-26F3DF2E8D2D}" type="pres">
      <dgm:prSet presAssocID="{05B80F40-90F2-45C9-8A91-8F682CC694F4}" presName="conn2-1" presStyleLbl="parChTrans1D3" presStyleIdx="3" presStyleCnt="4"/>
      <dgm:spPr/>
      <dgm:t>
        <a:bodyPr/>
        <a:lstStyle/>
        <a:p>
          <a:endParaRPr lang="en-US"/>
        </a:p>
      </dgm:t>
    </dgm:pt>
    <dgm:pt modelId="{9C262E50-27AA-4F73-A069-CF4391C66B46}" type="pres">
      <dgm:prSet presAssocID="{05B80F40-90F2-45C9-8A91-8F682CC694F4}" presName="connTx" presStyleLbl="parChTrans1D3" presStyleIdx="3" presStyleCnt="4"/>
      <dgm:spPr/>
      <dgm:t>
        <a:bodyPr/>
        <a:lstStyle/>
        <a:p>
          <a:endParaRPr lang="en-US"/>
        </a:p>
      </dgm:t>
    </dgm:pt>
    <dgm:pt modelId="{746ABBCA-4EA0-4765-BA0D-1DC51C034097}" type="pres">
      <dgm:prSet presAssocID="{4246DA34-65A7-41E7-BDCB-452C84BD49E9}" presName="root2" presStyleCnt="0"/>
      <dgm:spPr/>
    </dgm:pt>
    <dgm:pt modelId="{948F6594-AF59-40BF-A251-C79A3A2114D6}" type="pres">
      <dgm:prSet presAssocID="{4246DA34-65A7-41E7-BDCB-452C84BD49E9}" presName="LevelTwoTextNode" presStyleLbl="node3" presStyleIdx="3" presStyleCnt="4">
        <dgm:presLayoutVars>
          <dgm:chPref val="3"/>
        </dgm:presLayoutVars>
      </dgm:prSet>
      <dgm:spPr/>
      <dgm:t>
        <a:bodyPr/>
        <a:lstStyle/>
        <a:p>
          <a:endParaRPr lang="en-US"/>
        </a:p>
      </dgm:t>
    </dgm:pt>
    <dgm:pt modelId="{B05BD76B-48F4-4DC6-87D6-6A0AFA036205}" type="pres">
      <dgm:prSet presAssocID="{4246DA34-65A7-41E7-BDCB-452C84BD49E9}" presName="level3hierChild" presStyleCnt="0"/>
      <dgm:spPr/>
    </dgm:pt>
    <dgm:pt modelId="{39B4E1E8-4C38-4EAC-B236-12A2DCC8E38B}" type="pres">
      <dgm:prSet presAssocID="{C01E25D1-B7D0-4667-9FE2-6F34B4C82D1C}" presName="conn2-1" presStyleLbl="parChTrans1D4" presStyleIdx="1" presStyleCnt="2"/>
      <dgm:spPr/>
      <dgm:t>
        <a:bodyPr/>
        <a:lstStyle/>
        <a:p>
          <a:endParaRPr lang="en-US"/>
        </a:p>
      </dgm:t>
    </dgm:pt>
    <dgm:pt modelId="{5853D468-D8F6-4921-AA48-15C083F1262E}" type="pres">
      <dgm:prSet presAssocID="{C01E25D1-B7D0-4667-9FE2-6F34B4C82D1C}" presName="connTx" presStyleLbl="parChTrans1D4" presStyleIdx="1" presStyleCnt="2"/>
      <dgm:spPr/>
      <dgm:t>
        <a:bodyPr/>
        <a:lstStyle/>
        <a:p>
          <a:endParaRPr lang="en-US"/>
        </a:p>
      </dgm:t>
    </dgm:pt>
    <dgm:pt modelId="{1B0C3B4A-FE77-4C6C-AF84-945CD81BEABE}" type="pres">
      <dgm:prSet presAssocID="{181CCECD-CBCA-4354-A673-B95E4E25618F}" presName="root2" presStyleCnt="0"/>
      <dgm:spPr/>
    </dgm:pt>
    <dgm:pt modelId="{F96D98E5-9D70-4088-9920-40566251891D}" type="pres">
      <dgm:prSet presAssocID="{181CCECD-CBCA-4354-A673-B95E4E25618F}" presName="LevelTwoTextNode" presStyleLbl="node4" presStyleIdx="1" presStyleCnt="2">
        <dgm:presLayoutVars>
          <dgm:chPref val="3"/>
        </dgm:presLayoutVars>
      </dgm:prSet>
      <dgm:spPr/>
      <dgm:t>
        <a:bodyPr/>
        <a:lstStyle/>
        <a:p>
          <a:endParaRPr lang="en-US"/>
        </a:p>
      </dgm:t>
    </dgm:pt>
    <dgm:pt modelId="{A04987F6-A892-4606-BA3D-3A849A669B03}" type="pres">
      <dgm:prSet presAssocID="{181CCECD-CBCA-4354-A673-B95E4E25618F}" presName="level3hierChild" presStyleCnt="0"/>
      <dgm:spPr/>
    </dgm:pt>
  </dgm:ptLst>
  <dgm:cxnLst>
    <dgm:cxn modelId="{6E2F6878-BD1A-44AA-BFE5-5622A3444552}" srcId="{C9EBD9E5-9312-4BC9-A3FE-6E0217D1B642}" destId="{4246DA34-65A7-41E7-BDCB-452C84BD49E9}" srcOrd="1" destOrd="0" parTransId="{05B80F40-90F2-45C9-8A91-8F682CC694F4}" sibTransId="{212BE4A8-04EF-4D61-8C52-A52C885450F6}"/>
    <dgm:cxn modelId="{1362A7DB-E8CB-4087-B0FA-ECDFB001242D}" type="presOf" srcId="{078C4CDA-4A9E-40F2-A365-2B102782D4CD}" destId="{B93ECB30-4603-401F-B202-5D902A69C5C5}" srcOrd="0" destOrd="0" presId="urn:microsoft.com/office/officeart/2008/layout/HorizontalMultiLevelHierarchy"/>
    <dgm:cxn modelId="{C51E52F5-DE26-4831-A6C3-648EC5357583}" type="presOf" srcId="{2D2E173F-12D8-4CA6-AF01-1C5C310FE252}" destId="{A2E67EFC-D2EA-41A6-8A17-E3927C78A7E2}" srcOrd="1" destOrd="0" presId="urn:microsoft.com/office/officeart/2008/layout/HorizontalMultiLevelHierarchy"/>
    <dgm:cxn modelId="{9B2E0E34-A9B6-48BA-B828-1D8E17E6DF84}" type="presOf" srcId="{512EEFC5-B114-43C8-AD9B-5ACD87EABAC1}" destId="{D57066B6-80BA-4A1B-A39F-6C9AF8BF7809}" srcOrd="0" destOrd="0" presId="urn:microsoft.com/office/officeart/2008/layout/HorizontalMultiLevelHierarchy"/>
    <dgm:cxn modelId="{BF8A08FC-183D-46D9-AF83-8C53A8F7E558}" type="presOf" srcId="{2D2E173F-12D8-4CA6-AF01-1C5C310FE252}" destId="{BC7968DC-85FC-4760-B6B4-8EE99A515951}" srcOrd="0" destOrd="0" presId="urn:microsoft.com/office/officeart/2008/layout/HorizontalMultiLevelHierarchy"/>
    <dgm:cxn modelId="{A852029B-2330-4089-AC45-4A208EA53E2F}" type="presOf" srcId="{078C4CDA-4A9E-40F2-A365-2B102782D4CD}" destId="{E04C40BB-4E35-4C98-98AF-1B8B81B164FC}" srcOrd="1" destOrd="0" presId="urn:microsoft.com/office/officeart/2008/layout/HorizontalMultiLevelHierarchy"/>
    <dgm:cxn modelId="{DAAC1B25-0F47-4550-98AB-FE31B1ECB4D8}" type="presOf" srcId="{E0DDAE91-FB4A-4B8E-B6E2-CE3D18AAF083}" destId="{C8C7455A-11DB-44BC-99A8-A3E13D4AE156}" srcOrd="0" destOrd="0" presId="urn:microsoft.com/office/officeart/2008/layout/HorizontalMultiLevelHierarchy"/>
    <dgm:cxn modelId="{BB343AF3-BAD0-4BC2-91A5-A35F3320EDA9}" type="presOf" srcId="{51FE8414-C4ED-479B-BEE5-AC337B95600F}" destId="{6536EF6A-2E11-42C5-9467-2CB37C72FC1B}" srcOrd="0" destOrd="0" presId="urn:microsoft.com/office/officeart/2008/layout/HorizontalMultiLevelHierarchy"/>
    <dgm:cxn modelId="{F156BCA4-342A-4678-8089-FB6A0254CA1E}" srcId="{C9EBD9E5-9312-4BC9-A3FE-6E0217D1B642}" destId="{F5D15134-608A-4627-B34C-8D3349F3335F}" srcOrd="0" destOrd="0" parTransId="{4F9658EA-577F-492A-AB65-031E70DB31EF}" sibTransId="{2AE1EBF2-546F-4C80-A38C-0E8F1AA598AC}"/>
    <dgm:cxn modelId="{A6980E41-AFBC-4F38-8A5E-CCF750DB8584}" type="presOf" srcId="{05B80F40-90F2-45C9-8A91-8F682CC694F4}" destId="{BD3B54C0-21FB-4DB8-9D48-26F3DF2E8D2D}" srcOrd="0" destOrd="0" presId="urn:microsoft.com/office/officeart/2008/layout/HorizontalMultiLevelHierarchy"/>
    <dgm:cxn modelId="{D0F256FB-54BA-49AB-99A4-A7ADDCC94CA9}" type="presOf" srcId="{4246DA34-65A7-41E7-BDCB-452C84BD49E9}" destId="{948F6594-AF59-40BF-A251-C79A3A2114D6}" srcOrd="0" destOrd="0" presId="urn:microsoft.com/office/officeart/2008/layout/HorizontalMultiLevelHierarchy"/>
    <dgm:cxn modelId="{267991CC-D9A7-4DFE-9639-9491A5F01BC2}" type="presOf" srcId="{195831BD-D32F-4417-A250-C013A6044703}" destId="{0343880B-AF6B-43D1-B391-AD346F128D51}" srcOrd="0" destOrd="0" presId="urn:microsoft.com/office/officeart/2008/layout/HorizontalMultiLevelHierarchy"/>
    <dgm:cxn modelId="{3DBC57B1-1DBC-4D2F-BC73-0B34633C88B5}" srcId="{8805FC00-B3B8-4D74-94A7-8D09EFA56A49}" destId="{51FE8414-C4ED-479B-BEE5-AC337B95600F}" srcOrd="0" destOrd="0" parTransId="{73CEA585-D8FB-4340-9456-B5061288ECAC}" sibTransId="{30CC3208-1D49-42E5-92F4-3400722CCB61}"/>
    <dgm:cxn modelId="{16958F47-5B0A-4789-AC5E-72E6CFE14932}" type="presOf" srcId="{E0DDAE91-FB4A-4B8E-B6E2-CE3D18AAF083}" destId="{B2217FAE-07D5-48B1-911A-0CAA3BFB2EE3}" srcOrd="1" destOrd="0" presId="urn:microsoft.com/office/officeart/2008/layout/HorizontalMultiLevelHierarchy"/>
    <dgm:cxn modelId="{65C41CA3-ACF6-4F9D-AA0F-A251C5BD4281}" type="presOf" srcId="{73CEA585-D8FB-4340-9456-B5061288ECAC}" destId="{A147C7B9-0C23-43CF-8FDB-E3A8867420AD}" srcOrd="1" destOrd="0" presId="urn:microsoft.com/office/officeart/2008/layout/HorizontalMultiLevelHierarchy"/>
    <dgm:cxn modelId="{C3B09D68-E2DF-4BEA-A0EB-8111BA84DB83}" srcId="{512EEFC5-B114-43C8-AD9B-5ACD87EABAC1}" destId="{8805FC00-B3B8-4D74-94A7-8D09EFA56A49}" srcOrd="0" destOrd="0" parTransId="{56955C34-1A33-4D75-AB54-C8D88A86CC17}" sibTransId="{83EE8D41-1FB2-4A91-A271-4CD7F2BC4DBC}"/>
    <dgm:cxn modelId="{80759A93-2A86-41A4-BE72-455295A5CE46}" srcId="{4C0D0D8C-A0F1-4901-BE52-F449D0F7204E}" destId="{512EEFC5-B114-43C8-AD9B-5ACD87EABAC1}" srcOrd="0" destOrd="0" parTransId="{56804BB8-5CBC-4FD0-B747-939AB7E75FA8}" sibTransId="{EE57DA7E-4D9A-4ADE-8D47-ABAA2EB67BE6}"/>
    <dgm:cxn modelId="{55344140-57CB-4E5B-8829-4477CAC054B7}" type="presOf" srcId="{181CCECD-CBCA-4354-A673-B95E4E25618F}" destId="{F96D98E5-9D70-4088-9920-40566251891D}" srcOrd="0" destOrd="0" presId="urn:microsoft.com/office/officeart/2008/layout/HorizontalMultiLevelHierarchy"/>
    <dgm:cxn modelId="{591D4392-4941-4124-B071-66AE462C858E}" type="presOf" srcId="{F5D15134-608A-4627-B34C-8D3349F3335F}" destId="{4120BCA8-E3FB-4133-B1AF-2493982773DD}" srcOrd="0" destOrd="0" presId="urn:microsoft.com/office/officeart/2008/layout/HorizontalMultiLevelHierarchy"/>
    <dgm:cxn modelId="{761BD726-994D-49F1-B6A8-18B11003D60E}" srcId="{F5D15134-608A-4627-B34C-8D3349F3335F}" destId="{195831BD-D32F-4417-A250-C013A6044703}" srcOrd="0" destOrd="0" parTransId="{078C4CDA-4A9E-40F2-A365-2B102782D4CD}" sibTransId="{B90B2168-17BC-4B27-90E9-C5F73E9BED63}"/>
    <dgm:cxn modelId="{52937E5C-92A5-4BB3-8D29-C8654A2DD41E}" type="presOf" srcId="{56955C34-1A33-4D75-AB54-C8D88A86CC17}" destId="{F385C8F3-28D6-45F5-966B-39EE2F64FC2B}" srcOrd="1" destOrd="0" presId="urn:microsoft.com/office/officeart/2008/layout/HorizontalMultiLevelHierarchy"/>
    <dgm:cxn modelId="{3A852248-96F6-44D0-9F36-E588BE5835DC}" srcId="{512EEFC5-B114-43C8-AD9B-5ACD87EABAC1}" destId="{C9EBD9E5-9312-4BC9-A3FE-6E0217D1B642}" srcOrd="1" destOrd="0" parTransId="{E0DDAE91-FB4A-4B8E-B6E2-CE3D18AAF083}" sibTransId="{F6BD86C2-AB71-4AC5-A904-3D0732DE574D}"/>
    <dgm:cxn modelId="{FA123E43-2461-4F96-A133-3D46A39771D3}" type="presOf" srcId="{56955C34-1A33-4D75-AB54-C8D88A86CC17}" destId="{4D6D6837-6C63-44D6-993A-38EE1CFB391E}" srcOrd="0" destOrd="0" presId="urn:microsoft.com/office/officeart/2008/layout/HorizontalMultiLevelHierarchy"/>
    <dgm:cxn modelId="{CBDDE8AF-4072-4DCD-B872-4C1FCC168DE0}" type="presOf" srcId="{4C0D0D8C-A0F1-4901-BE52-F449D0F7204E}" destId="{0BC6B6BA-029B-476A-B5FD-BDB6605BED5C}" srcOrd="0" destOrd="0" presId="urn:microsoft.com/office/officeart/2008/layout/HorizontalMultiLevelHierarchy"/>
    <dgm:cxn modelId="{C19052E6-39C6-455F-B802-1DD353BBA852}" type="presOf" srcId="{C9EBD9E5-9312-4BC9-A3FE-6E0217D1B642}" destId="{C7018B50-03E6-4CD5-97C2-902DD368D7FF}" srcOrd="0" destOrd="0" presId="urn:microsoft.com/office/officeart/2008/layout/HorizontalMultiLevelHierarchy"/>
    <dgm:cxn modelId="{60B117E8-5855-4F4E-9092-DCFF75710F77}" type="presOf" srcId="{4F9658EA-577F-492A-AB65-031E70DB31EF}" destId="{10BE9364-4D1F-44B1-A980-E84C6DE1DB4A}" srcOrd="0" destOrd="0" presId="urn:microsoft.com/office/officeart/2008/layout/HorizontalMultiLevelHierarchy"/>
    <dgm:cxn modelId="{FC61897B-5EEE-48BC-AB71-697C82A49319}" type="presOf" srcId="{8805FC00-B3B8-4D74-94A7-8D09EFA56A49}" destId="{832CF6DE-770A-4B9C-8F3B-2D65D96DB507}" srcOrd="0" destOrd="0" presId="urn:microsoft.com/office/officeart/2008/layout/HorizontalMultiLevelHierarchy"/>
    <dgm:cxn modelId="{6FB7A3E4-30A8-4951-BCD5-8CC3E2DEC997}" srcId="{4246DA34-65A7-41E7-BDCB-452C84BD49E9}" destId="{181CCECD-CBCA-4354-A673-B95E4E25618F}" srcOrd="0" destOrd="0" parTransId="{C01E25D1-B7D0-4667-9FE2-6F34B4C82D1C}" sibTransId="{F9564843-B0B7-4435-B9C1-A8ABFD44AD98}"/>
    <dgm:cxn modelId="{3F6F7ADB-DECB-498A-985C-07ACAD7EA980}" type="presOf" srcId="{05B80F40-90F2-45C9-8A91-8F682CC694F4}" destId="{9C262E50-27AA-4F73-A069-CF4391C66B46}" srcOrd="1" destOrd="0" presId="urn:microsoft.com/office/officeart/2008/layout/HorizontalMultiLevelHierarchy"/>
    <dgm:cxn modelId="{D1A85197-7EE2-4FDD-882E-D8EFA330CAF0}" type="presOf" srcId="{4F9658EA-577F-492A-AB65-031E70DB31EF}" destId="{B2D66256-A0D1-463C-834D-32C2419B2C08}" srcOrd="1" destOrd="0" presId="urn:microsoft.com/office/officeart/2008/layout/HorizontalMultiLevelHierarchy"/>
    <dgm:cxn modelId="{E662FC4A-2288-477D-B48C-D1019F0A80F5}" srcId="{8805FC00-B3B8-4D74-94A7-8D09EFA56A49}" destId="{B911447B-61EC-4026-A1A3-2697F5DA5493}" srcOrd="1" destOrd="0" parTransId="{2D2E173F-12D8-4CA6-AF01-1C5C310FE252}" sibTransId="{2B5AF2D0-4DC2-4BDD-8FA8-AACF8EFD7703}"/>
    <dgm:cxn modelId="{2D364214-3B6D-45DD-AC60-C6A2AFDFBCFB}" type="presOf" srcId="{C01E25D1-B7D0-4667-9FE2-6F34B4C82D1C}" destId="{39B4E1E8-4C38-4EAC-B236-12A2DCC8E38B}" srcOrd="0" destOrd="0" presId="urn:microsoft.com/office/officeart/2008/layout/HorizontalMultiLevelHierarchy"/>
    <dgm:cxn modelId="{0F36C440-F51D-493A-87F0-218B4F755FB0}" type="presOf" srcId="{C01E25D1-B7D0-4667-9FE2-6F34B4C82D1C}" destId="{5853D468-D8F6-4921-AA48-15C083F1262E}" srcOrd="1" destOrd="0" presId="urn:microsoft.com/office/officeart/2008/layout/HorizontalMultiLevelHierarchy"/>
    <dgm:cxn modelId="{CB466844-7608-46C6-AE68-8304B25ACB71}" type="presOf" srcId="{B911447B-61EC-4026-A1A3-2697F5DA5493}" destId="{26082A8E-C9C2-480B-BFCE-FDF5D161B52E}" srcOrd="0" destOrd="0" presId="urn:microsoft.com/office/officeart/2008/layout/HorizontalMultiLevelHierarchy"/>
    <dgm:cxn modelId="{BF48FEB9-9171-44D3-A164-D306BBFF5704}" type="presOf" srcId="{73CEA585-D8FB-4340-9456-B5061288ECAC}" destId="{7F4D265D-2ECC-4FF3-8669-EC458917125F}" srcOrd="0" destOrd="0" presId="urn:microsoft.com/office/officeart/2008/layout/HorizontalMultiLevelHierarchy"/>
    <dgm:cxn modelId="{E82AA31D-B4D2-4527-B7CC-F9CB2D76BD72}" type="presParOf" srcId="{0BC6B6BA-029B-476A-B5FD-BDB6605BED5C}" destId="{AB7858B2-A103-44DC-B23D-9230B3D5A7E2}" srcOrd="0" destOrd="0" presId="urn:microsoft.com/office/officeart/2008/layout/HorizontalMultiLevelHierarchy"/>
    <dgm:cxn modelId="{A73886F2-7481-4270-8765-3171B72D0ABA}" type="presParOf" srcId="{AB7858B2-A103-44DC-B23D-9230B3D5A7E2}" destId="{D57066B6-80BA-4A1B-A39F-6C9AF8BF7809}" srcOrd="0" destOrd="0" presId="urn:microsoft.com/office/officeart/2008/layout/HorizontalMultiLevelHierarchy"/>
    <dgm:cxn modelId="{F6DDDAFC-1956-494B-A06B-8BAD0163B578}" type="presParOf" srcId="{AB7858B2-A103-44DC-B23D-9230B3D5A7E2}" destId="{ACF9BB6A-E020-466D-BD88-288821F6C5B2}" srcOrd="1" destOrd="0" presId="urn:microsoft.com/office/officeart/2008/layout/HorizontalMultiLevelHierarchy"/>
    <dgm:cxn modelId="{E669A069-7BD7-44B9-842D-14AA90AADB59}" type="presParOf" srcId="{ACF9BB6A-E020-466D-BD88-288821F6C5B2}" destId="{4D6D6837-6C63-44D6-993A-38EE1CFB391E}" srcOrd="0" destOrd="0" presId="urn:microsoft.com/office/officeart/2008/layout/HorizontalMultiLevelHierarchy"/>
    <dgm:cxn modelId="{880BCA1C-95EE-45EF-8CAE-F3A59498803E}" type="presParOf" srcId="{4D6D6837-6C63-44D6-993A-38EE1CFB391E}" destId="{F385C8F3-28D6-45F5-966B-39EE2F64FC2B}" srcOrd="0" destOrd="0" presId="urn:microsoft.com/office/officeart/2008/layout/HorizontalMultiLevelHierarchy"/>
    <dgm:cxn modelId="{0E997672-97FC-4AC7-9389-F9ADE77C4F15}" type="presParOf" srcId="{ACF9BB6A-E020-466D-BD88-288821F6C5B2}" destId="{01ED791B-980B-44C7-A471-6889D80C390D}" srcOrd="1" destOrd="0" presId="urn:microsoft.com/office/officeart/2008/layout/HorizontalMultiLevelHierarchy"/>
    <dgm:cxn modelId="{11BD9AE1-32A3-47A2-97BE-053D04503AFD}" type="presParOf" srcId="{01ED791B-980B-44C7-A471-6889D80C390D}" destId="{832CF6DE-770A-4B9C-8F3B-2D65D96DB507}" srcOrd="0" destOrd="0" presId="urn:microsoft.com/office/officeart/2008/layout/HorizontalMultiLevelHierarchy"/>
    <dgm:cxn modelId="{6FE29579-B681-45B9-BD8A-F2616393D27F}" type="presParOf" srcId="{01ED791B-980B-44C7-A471-6889D80C390D}" destId="{B8674B47-12C0-4972-8250-0E1C36EC912D}" srcOrd="1" destOrd="0" presId="urn:microsoft.com/office/officeart/2008/layout/HorizontalMultiLevelHierarchy"/>
    <dgm:cxn modelId="{B912AC2A-3FFC-4078-B295-9970FB58B9E6}" type="presParOf" srcId="{B8674B47-12C0-4972-8250-0E1C36EC912D}" destId="{7F4D265D-2ECC-4FF3-8669-EC458917125F}" srcOrd="0" destOrd="0" presId="urn:microsoft.com/office/officeart/2008/layout/HorizontalMultiLevelHierarchy"/>
    <dgm:cxn modelId="{CA77518D-7A71-4719-836A-A8284DF6B2CD}" type="presParOf" srcId="{7F4D265D-2ECC-4FF3-8669-EC458917125F}" destId="{A147C7B9-0C23-43CF-8FDB-E3A8867420AD}" srcOrd="0" destOrd="0" presId="urn:microsoft.com/office/officeart/2008/layout/HorizontalMultiLevelHierarchy"/>
    <dgm:cxn modelId="{300A02F1-C0D3-474A-B6D9-F22274DC2050}" type="presParOf" srcId="{B8674B47-12C0-4972-8250-0E1C36EC912D}" destId="{7E664AF8-E8F1-464C-8247-DAA7C743B222}" srcOrd="1" destOrd="0" presId="urn:microsoft.com/office/officeart/2008/layout/HorizontalMultiLevelHierarchy"/>
    <dgm:cxn modelId="{1517C9A2-19F3-4A70-AC81-427C1CC57FDA}" type="presParOf" srcId="{7E664AF8-E8F1-464C-8247-DAA7C743B222}" destId="{6536EF6A-2E11-42C5-9467-2CB37C72FC1B}" srcOrd="0" destOrd="0" presId="urn:microsoft.com/office/officeart/2008/layout/HorizontalMultiLevelHierarchy"/>
    <dgm:cxn modelId="{BBA081C5-C8EE-46F2-BE39-0E4AF372284E}" type="presParOf" srcId="{7E664AF8-E8F1-464C-8247-DAA7C743B222}" destId="{8E8E153C-DAA7-4F55-BDEC-730565704CCE}" srcOrd="1" destOrd="0" presId="urn:microsoft.com/office/officeart/2008/layout/HorizontalMultiLevelHierarchy"/>
    <dgm:cxn modelId="{45FD4779-98A6-489D-AE73-36897A4380D4}" type="presParOf" srcId="{B8674B47-12C0-4972-8250-0E1C36EC912D}" destId="{BC7968DC-85FC-4760-B6B4-8EE99A515951}" srcOrd="2" destOrd="0" presId="urn:microsoft.com/office/officeart/2008/layout/HorizontalMultiLevelHierarchy"/>
    <dgm:cxn modelId="{0D463BC6-DCBB-4FD5-97E7-2365559B3285}" type="presParOf" srcId="{BC7968DC-85FC-4760-B6B4-8EE99A515951}" destId="{A2E67EFC-D2EA-41A6-8A17-E3927C78A7E2}" srcOrd="0" destOrd="0" presId="urn:microsoft.com/office/officeart/2008/layout/HorizontalMultiLevelHierarchy"/>
    <dgm:cxn modelId="{B498992F-52F5-49DE-B76D-512AF2386EA0}" type="presParOf" srcId="{B8674B47-12C0-4972-8250-0E1C36EC912D}" destId="{09B0922D-836E-4B0E-BE43-CDAA9BB5BC54}" srcOrd="3" destOrd="0" presId="urn:microsoft.com/office/officeart/2008/layout/HorizontalMultiLevelHierarchy"/>
    <dgm:cxn modelId="{10D4D8A1-7D73-416D-B91F-58ABAC6D196D}" type="presParOf" srcId="{09B0922D-836E-4B0E-BE43-CDAA9BB5BC54}" destId="{26082A8E-C9C2-480B-BFCE-FDF5D161B52E}" srcOrd="0" destOrd="0" presId="urn:microsoft.com/office/officeart/2008/layout/HorizontalMultiLevelHierarchy"/>
    <dgm:cxn modelId="{5E688E81-E100-4661-91FB-F4B8CA964967}" type="presParOf" srcId="{09B0922D-836E-4B0E-BE43-CDAA9BB5BC54}" destId="{05C43751-9048-4D41-AC80-3AB3F075C14F}" srcOrd="1" destOrd="0" presId="urn:microsoft.com/office/officeart/2008/layout/HorizontalMultiLevelHierarchy"/>
    <dgm:cxn modelId="{9C8FE8E0-9442-468D-BBF2-CA10C0E6C6A4}" type="presParOf" srcId="{ACF9BB6A-E020-466D-BD88-288821F6C5B2}" destId="{C8C7455A-11DB-44BC-99A8-A3E13D4AE156}" srcOrd="2" destOrd="0" presId="urn:microsoft.com/office/officeart/2008/layout/HorizontalMultiLevelHierarchy"/>
    <dgm:cxn modelId="{F0C3A51C-CDCB-4041-92AE-4513FA3A97B8}" type="presParOf" srcId="{C8C7455A-11DB-44BC-99A8-A3E13D4AE156}" destId="{B2217FAE-07D5-48B1-911A-0CAA3BFB2EE3}" srcOrd="0" destOrd="0" presId="urn:microsoft.com/office/officeart/2008/layout/HorizontalMultiLevelHierarchy"/>
    <dgm:cxn modelId="{DFA3F693-825B-4720-BD20-2F44F3F37D36}" type="presParOf" srcId="{ACF9BB6A-E020-466D-BD88-288821F6C5B2}" destId="{83CA24FE-64C5-4989-8DC0-FB96EB09AEC0}" srcOrd="3" destOrd="0" presId="urn:microsoft.com/office/officeart/2008/layout/HorizontalMultiLevelHierarchy"/>
    <dgm:cxn modelId="{9D5BE715-4D11-423A-B079-BE0AD3A0BDE0}" type="presParOf" srcId="{83CA24FE-64C5-4989-8DC0-FB96EB09AEC0}" destId="{C7018B50-03E6-4CD5-97C2-902DD368D7FF}" srcOrd="0" destOrd="0" presId="urn:microsoft.com/office/officeart/2008/layout/HorizontalMultiLevelHierarchy"/>
    <dgm:cxn modelId="{4EB56A5C-BC55-4DE5-9899-A67F650C2006}" type="presParOf" srcId="{83CA24FE-64C5-4989-8DC0-FB96EB09AEC0}" destId="{58BEDC58-66C8-4DEC-99D5-FD5C79318933}" srcOrd="1" destOrd="0" presId="urn:microsoft.com/office/officeart/2008/layout/HorizontalMultiLevelHierarchy"/>
    <dgm:cxn modelId="{1C1D15D7-A7DF-4256-8930-55FC0EC19140}" type="presParOf" srcId="{58BEDC58-66C8-4DEC-99D5-FD5C79318933}" destId="{10BE9364-4D1F-44B1-A980-E84C6DE1DB4A}" srcOrd="0" destOrd="0" presId="urn:microsoft.com/office/officeart/2008/layout/HorizontalMultiLevelHierarchy"/>
    <dgm:cxn modelId="{4B06BC3A-4654-43BC-AF27-015D40F0789F}" type="presParOf" srcId="{10BE9364-4D1F-44B1-A980-E84C6DE1DB4A}" destId="{B2D66256-A0D1-463C-834D-32C2419B2C08}" srcOrd="0" destOrd="0" presId="urn:microsoft.com/office/officeart/2008/layout/HorizontalMultiLevelHierarchy"/>
    <dgm:cxn modelId="{43852F74-149D-4E32-BF19-BD8FDCACAC9C}" type="presParOf" srcId="{58BEDC58-66C8-4DEC-99D5-FD5C79318933}" destId="{9A1F0A8F-F37D-4AE8-8A00-D5D0E388D303}" srcOrd="1" destOrd="0" presId="urn:microsoft.com/office/officeart/2008/layout/HorizontalMultiLevelHierarchy"/>
    <dgm:cxn modelId="{8851B1CA-78C7-4992-8658-325AE8758321}" type="presParOf" srcId="{9A1F0A8F-F37D-4AE8-8A00-D5D0E388D303}" destId="{4120BCA8-E3FB-4133-B1AF-2493982773DD}" srcOrd="0" destOrd="0" presId="urn:microsoft.com/office/officeart/2008/layout/HorizontalMultiLevelHierarchy"/>
    <dgm:cxn modelId="{065BD6FF-3DDE-4A31-A465-1E2630266377}" type="presParOf" srcId="{9A1F0A8F-F37D-4AE8-8A00-D5D0E388D303}" destId="{998A2D48-FDC0-47A5-BE8C-2D9D23A8A0A8}" srcOrd="1" destOrd="0" presId="urn:microsoft.com/office/officeart/2008/layout/HorizontalMultiLevelHierarchy"/>
    <dgm:cxn modelId="{1365ABF6-617B-4B4D-83A2-7238D8289772}" type="presParOf" srcId="{998A2D48-FDC0-47A5-BE8C-2D9D23A8A0A8}" destId="{B93ECB30-4603-401F-B202-5D902A69C5C5}" srcOrd="0" destOrd="0" presId="urn:microsoft.com/office/officeart/2008/layout/HorizontalMultiLevelHierarchy"/>
    <dgm:cxn modelId="{C8114AE7-12EE-466D-A10C-8279FF48997A}" type="presParOf" srcId="{B93ECB30-4603-401F-B202-5D902A69C5C5}" destId="{E04C40BB-4E35-4C98-98AF-1B8B81B164FC}" srcOrd="0" destOrd="0" presId="urn:microsoft.com/office/officeart/2008/layout/HorizontalMultiLevelHierarchy"/>
    <dgm:cxn modelId="{42832B61-C340-48CF-B7D7-CA1E5D7D65EA}" type="presParOf" srcId="{998A2D48-FDC0-47A5-BE8C-2D9D23A8A0A8}" destId="{8CA31BCA-66E2-46EB-BBD6-CADDC75CBA61}" srcOrd="1" destOrd="0" presId="urn:microsoft.com/office/officeart/2008/layout/HorizontalMultiLevelHierarchy"/>
    <dgm:cxn modelId="{C4D8B32F-9E48-43D5-872D-CE8590548CE9}" type="presParOf" srcId="{8CA31BCA-66E2-46EB-BBD6-CADDC75CBA61}" destId="{0343880B-AF6B-43D1-B391-AD346F128D51}" srcOrd="0" destOrd="0" presId="urn:microsoft.com/office/officeart/2008/layout/HorizontalMultiLevelHierarchy"/>
    <dgm:cxn modelId="{7575A116-3FAF-4A66-91EE-FF5611327E7C}" type="presParOf" srcId="{8CA31BCA-66E2-46EB-BBD6-CADDC75CBA61}" destId="{A8EE23A1-3C11-47DE-9467-6C01E68C9590}" srcOrd="1" destOrd="0" presId="urn:microsoft.com/office/officeart/2008/layout/HorizontalMultiLevelHierarchy"/>
    <dgm:cxn modelId="{AC55FE46-7B16-4F44-B790-93BF71B9483F}" type="presParOf" srcId="{58BEDC58-66C8-4DEC-99D5-FD5C79318933}" destId="{BD3B54C0-21FB-4DB8-9D48-26F3DF2E8D2D}" srcOrd="2" destOrd="0" presId="urn:microsoft.com/office/officeart/2008/layout/HorizontalMultiLevelHierarchy"/>
    <dgm:cxn modelId="{9DAB1D5E-B4BB-43E5-AD77-3B5BEB5FAE38}" type="presParOf" srcId="{BD3B54C0-21FB-4DB8-9D48-26F3DF2E8D2D}" destId="{9C262E50-27AA-4F73-A069-CF4391C66B46}" srcOrd="0" destOrd="0" presId="urn:microsoft.com/office/officeart/2008/layout/HorizontalMultiLevelHierarchy"/>
    <dgm:cxn modelId="{11229810-6045-4969-845E-3EECC1EA2C9E}" type="presParOf" srcId="{58BEDC58-66C8-4DEC-99D5-FD5C79318933}" destId="{746ABBCA-4EA0-4765-BA0D-1DC51C034097}" srcOrd="3" destOrd="0" presId="urn:microsoft.com/office/officeart/2008/layout/HorizontalMultiLevelHierarchy"/>
    <dgm:cxn modelId="{863FC49E-B356-4149-A7DB-6E1C2328D32D}" type="presParOf" srcId="{746ABBCA-4EA0-4765-BA0D-1DC51C034097}" destId="{948F6594-AF59-40BF-A251-C79A3A2114D6}" srcOrd="0" destOrd="0" presId="urn:microsoft.com/office/officeart/2008/layout/HorizontalMultiLevelHierarchy"/>
    <dgm:cxn modelId="{D7F142E3-BE79-4854-81A5-7D93864AF5EF}" type="presParOf" srcId="{746ABBCA-4EA0-4765-BA0D-1DC51C034097}" destId="{B05BD76B-48F4-4DC6-87D6-6A0AFA036205}" srcOrd="1" destOrd="0" presId="urn:microsoft.com/office/officeart/2008/layout/HorizontalMultiLevelHierarchy"/>
    <dgm:cxn modelId="{B264B017-C808-41A4-A52C-C403B164C958}" type="presParOf" srcId="{B05BD76B-48F4-4DC6-87D6-6A0AFA036205}" destId="{39B4E1E8-4C38-4EAC-B236-12A2DCC8E38B}" srcOrd="0" destOrd="0" presId="urn:microsoft.com/office/officeart/2008/layout/HorizontalMultiLevelHierarchy"/>
    <dgm:cxn modelId="{3D01D7D8-4FBA-4810-8853-6847EA8E20D1}" type="presParOf" srcId="{39B4E1E8-4C38-4EAC-B236-12A2DCC8E38B}" destId="{5853D468-D8F6-4921-AA48-15C083F1262E}" srcOrd="0" destOrd="0" presId="urn:microsoft.com/office/officeart/2008/layout/HorizontalMultiLevelHierarchy"/>
    <dgm:cxn modelId="{47B9FB6C-CA72-41CF-8ABD-4A3D660A43F9}" type="presParOf" srcId="{B05BD76B-48F4-4DC6-87D6-6A0AFA036205}" destId="{1B0C3B4A-FE77-4C6C-AF84-945CD81BEABE}" srcOrd="1" destOrd="0" presId="urn:microsoft.com/office/officeart/2008/layout/HorizontalMultiLevelHierarchy"/>
    <dgm:cxn modelId="{171E5092-059C-4056-9BD0-58319A2CB0E6}" type="presParOf" srcId="{1B0C3B4A-FE77-4C6C-AF84-945CD81BEABE}" destId="{F96D98E5-9D70-4088-9920-40566251891D}" srcOrd="0" destOrd="0" presId="urn:microsoft.com/office/officeart/2008/layout/HorizontalMultiLevelHierarchy"/>
    <dgm:cxn modelId="{22A9C477-1BD8-47D2-A911-DCAD9D7580F1}" type="presParOf" srcId="{1B0C3B4A-FE77-4C6C-AF84-945CD81BEABE}" destId="{A04987F6-A892-4606-BA3D-3A849A669B0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48549-948A-4D8B-8EEA-A8DABAACEEE7}">
      <dsp:nvSpPr>
        <dsp:cNvPr id="0" name=""/>
        <dsp:cNvSpPr/>
      </dsp:nvSpPr>
      <dsp:spPr>
        <a:xfrm>
          <a:off x="3259200" y="0"/>
          <a:ext cx="1448181" cy="804545"/>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Qualitative</a:t>
          </a:r>
        </a:p>
      </dsp:txBody>
      <dsp:txXfrm>
        <a:off x="3282764" y="23564"/>
        <a:ext cx="1401053" cy="757417"/>
      </dsp:txXfrm>
    </dsp:sp>
    <dsp:sp modelId="{E6338507-13E9-47A5-AFB5-D0597A892B06}">
      <dsp:nvSpPr>
        <dsp:cNvPr id="0" name=""/>
        <dsp:cNvSpPr/>
      </dsp:nvSpPr>
      <dsp:spPr>
        <a:xfrm>
          <a:off x="5351018" y="0"/>
          <a:ext cx="1448181" cy="804545"/>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Quantitative</a:t>
          </a:r>
        </a:p>
      </dsp:txBody>
      <dsp:txXfrm>
        <a:off x="5374582" y="23564"/>
        <a:ext cx="1401053" cy="757417"/>
      </dsp:txXfrm>
    </dsp:sp>
    <dsp:sp modelId="{ED0218AB-84EF-48F9-865B-3128691D8CA0}">
      <dsp:nvSpPr>
        <dsp:cNvPr id="0" name=""/>
        <dsp:cNvSpPr/>
      </dsp:nvSpPr>
      <dsp:spPr>
        <a:xfrm>
          <a:off x="4727495" y="3419316"/>
          <a:ext cx="603408" cy="603408"/>
        </a:xfrm>
        <a:prstGeom prst="triangl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1F4284-9F31-4CDF-AB31-24222B2FF02D}">
      <dsp:nvSpPr>
        <dsp:cNvPr id="0" name=""/>
        <dsp:cNvSpPr/>
      </dsp:nvSpPr>
      <dsp:spPr>
        <a:xfrm rot="240000">
          <a:off x="3218420" y="3160748"/>
          <a:ext cx="3621558" cy="25324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9E545C-8ED1-4225-A0DA-14CD03F4CC14}">
      <dsp:nvSpPr>
        <dsp:cNvPr id="0" name=""/>
        <dsp:cNvSpPr/>
      </dsp:nvSpPr>
      <dsp:spPr>
        <a:xfrm rot="240000">
          <a:off x="5392851" y="2527576"/>
          <a:ext cx="1444967" cy="6732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CPU</a:t>
          </a:r>
        </a:p>
      </dsp:txBody>
      <dsp:txXfrm>
        <a:off x="5425714" y="2560439"/>
        <a:ext cx="1379241" cy="607481"/>
      </dsp:txXfrm>
    </dsp:sp>
    <dsp:sp modelId="{5CFB56BB-590B-4707-8FEC-E855BEA0B8A1}">
      <dsp:nvSpPr>
        <dsp:cNvPr id="0" name=""/>
        <dsp:cNvSpPr/>
      </dsp:nvSpPr>
      <dsp:spPr>
        <a:xfrm rot="240000">
          <a:off x="5445147" y="1803486"/>
          <a:ext cx="1444967" cy="6732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Holdings by libraries</a:t>
          </a:r>
        </a:p>
      </dsp:txBody>
      <dsp:txXfrm>
        <a:off x="5478010" y="1836349"/>
        <a:ext cx="1379241" cy="607481"/>
      </dsp:txXfrm>
    </dsp:sp>
    <dsp:sp modelId="{2AB0807F-1021-41BF-9578-3F0897EE40C0}">
      <dsp:nvSpPr>
        <dsp:cNvPr id="0" name=""/>
        <dsp:cNvSpPr/>
      </dsp:nvSpPr>
      <dsp:spPr>
        <a:xfrm rot="240000">
          <a:off x="5497442" y="1095486"/>
          <a:ext cx="1444967" cy="6732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Usage</a:t>
          </a:r>
        </a:p>
      </dsp:txBody>
      <dsp:txXfrm>
        <a:off x="5530305" y="1128349"/>
        <a:ext cx="1379241" cy="607481"/>
      </dsp:txXfrm>
    </dsp:sp>
    <dsp:sp modelId="{E5289362-8BF0-476D-A67E-E4D1CBAEAA1C}">
      <dsp:nvSpPr>
        <dsp:cNvPr id="0" name=""/>
        <dsp:cNvSpPr/>
      </dsp:nvSpPr>
      <dsp:spPr>
        <a:xfrm rot="240000">
          <a:off x="3321148" y="2382758"/>
          <a:ext cx="1444967" cy="6732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Journal ratings</a:t>
          </a:r>
        </a:p>
      </dsp:txBody>
      <dsp:txXfrm>
        <a:off x="3354011" y="2415621"/>
        <a:ext cx="1379241" cy="607481"/>
      </dsp:txXfrm>
    </dsp:sp>
    <dsp:sp modelId="{3B722755-3A0C-4283-9591-314E6316180A}">
      <dsp:nvSpPr>
        <dsp:cNvPr id="0" name=""/>
        <dsp:cNvSpPr/>
      </dsp:nvSpPr>
      <dsp:spPr>
        <a:xfrm rot="240000">
          <a:off x="3373444" y="1658667"/>
          <a:ext cx="1444967" cy="6732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Impact Factor</a:t>
          </a:r>
        </a:p>
      </dsp:txBody>
      <dsp:txXfrm>
        <a:off x="3406307" y="1691530"/>
        <a:ext cx="1379241" cy="6074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7B62D-DE0D-4F52-8EEE-ACBDA23D4224}">
      <dsp:nvSpPr>
        <dsp:cNvPr id="0" name=""/>
        <dsp:cNvSpPr/>
      </dsp:nvSpPr>
      <dsp:spPr>
        <a:xfrm>
          <a:off x="0" y="306087"/>
          <a:ext cx="10058399" cy="127120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rtl="0">
            <a:lnSpc>
              <a:spcPct val="90000"/>
            </a:lnSpc>
            <a:spcBef>
              <a:spcPct val="0"/>
            </a:spcBef>
            <a:spcAft>
              <a:spcPct val="35000"/>
            </a:spcAft>
          </a:pPr>
          <a:r>
            <a:rPr lang="en-US" sz="5300" kern="1200"/>
            <a:t>In the JCR table(s), add 3 columns:</a:t>
          </a:r>
        </a:p>
      </dsp:txBody>
      <dsp:txXfrm>
        <a:off x="62055" y="368142"/>
        <a:ext cx="9934289" cy="1147095"/>
      </dsp:txXfrm>
    </dsp:sp>
    <dsp:sp modelId="{B2964F68-D45F-4FDE-9F2B-26FF47319A86}">
      <dsp:nvSpPr>
        <dsp:cNvPr id="0" name=""/>
        <dsp:cNvSpPr/>
      </dsp:nvSpPr>
      <dsp:spPr>
        <a:xfrm>
          <a:off x="0" y="1577292"/>
          <a:ext cx="10058399" cy="2139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67310" rIns="376936" bIns="67310" numCol="1" spcCol="1270" anchor="t" anchorCtr="0">
          <a:noAutofit/>
        </a:bodyPr>
        <a:lstStyle/>
        <a:p>
          <a:pPr marL="285750" lvl="1" indent="-285750" algn="l" defTabSz="1822450" rtl="0">
            <a:lnSpc>
              <a:spcPct val="90000"/>
            </a:lnSpc>
            <a:spcBef>
              <a:spcPct val="0"/>
            </a:spcBef>
            <a:spcAft>
              <a:spcPct val="20000"/>
            </a:spcAft>
            <a:buChar char="••"/>
          </a:pPr>
          <a:r>
            <a:rPr lang="en-US" sz="4100" kern="1200"/>
            <a:t>Matched on ISSN</a:t>
          </a:r>
        </a:p>
        <a:p>
          <a:pPr marL="285750" lvl="1" indent="-285750" algn="l" defTabSz="1822450" rtl="0">
            <a:lnSpc>
              <a:spcPct val="90000"/>
            </a:lnSpc>
            <a:spcBef>
              <a:spcPct val="0"/>
            </a:spcBef>
            <a:spcAft>
              <a:spcPct val="20000"/>
            </a:spcAft>
            <a:buChar char="••"/>
          </a:pPr>
          <a:r>
            <a:rPr lang="en-US" sz="4100" kern="1200"/>
            <a:t>Matched on eISSN</a:t>
          </a:r>
        </a:p>
        <a:p>
          <a:pPr marL="285750" lvl="1" indent="-285750" algn="l" defTabSz="1822450" rtl="0">
            <a:lnSpc>
              <a:spcPct val="90000"/>
            </a:lnSpc>
            <a:spcBef>
              <a:spcPct val="0"/>
            </a:spcBef>
            <a:spcAft>
              <a:spcPct val="20000"/>
            </a:spcAft>
            <a:buChar char="••"/>
          </a:pPr>
          <a:r>
            <a:rPr lang="en-US" sz="4100" kern="1200"/>
            <a:t>Matched</a:t>
          </a:r>
        </a:p>
      </dsp:txBody>
      <dsp:txXfrm>
        <a:off x="0" y="1577292"/>
        <a:ext cx="10058399" cy="21393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83286-6E7A-4295-8EB3-B2F83FB7599A}">
      <dsp:nvSpPr>
        <dsp:cNvPr id="0" name=""/>
        <dsp:cNvSpPr/>
      </dsp:nvSpPr>
      <dsp:spPr>
        <a:xfrm>
          <a:off x="0" y="78634"/>
          <a:ext cx="10058399" cy="79150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a:t>Use these formulae for the respective columns:</a:t>
          </a:r>
        </a:p>
      </dsp:txBody>
      <dsp:txXfrm>
        <a:off x="38638" y="117272"/>
        <a:ext cx="9981123" cy="714229"/>
      </dsp:txXfrm>
    </dsp:sp>
    <dsp:sp modelId="{57B72C42-0CC0-40FD-BA5A-5BE759E2EAC2}">
      <dsp:nvSpPr>
        <dsp:cNvPr id="0" name=""/>
        <dsp:cNvSpPr/>
      </dsp:nvSpPr>
      <dsp:spPr>
        <a:xfrm>
          <a:off x="0" y="870139"/>
          <a:ext cx="10058399" cy="307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n-US" sz="2600" kern="1200"/>
            <a:t>Matched on ISSN:</a:t>
          </a:r>
        </a:p>
        <a:p>
          <a:pPr marL="457200" lvl="2" indent="-228600" algn="l" defTabSz="1155700" rtl="0">
            <a:lnSpc>
              <a:spcPct val="90000"/>
            </a:lnSpc>
            <a:spcBef>
              <a:spcPct val="0"/>
            </a:spcBef>
            <a:spcAft>
              <a:spcPct val="20000"/>
            </a:spcAft>
            <a:buChar char="••"/>
          </a:pPr>
          <a:r>
            <a:rPr lang="en-US" sz="2600" kern="1200"/>
            <a:t>=IF(ISERROR(VLOOKUP([@ISSN],</a:t>
          </a:r>
          <a:r>
            <a:rPr lang="en-US" sz="2600" kern="1200" err="1"/>
            <a:t>Ejnls</a:t>
          </a:r>
          <a:r>
            <a:rPr lang="en-US" sz="2600" kern="1200"/>
            <a:t>[ISSN],1,FALSE)),"</a:t>
          </a:r>
          <a:r>
            <a:rPr lang="en-US" sz="2600" kern="1200" err="1"/>
            <a:t>No","Yes</a:t>
          </a:r>
          <a:r>
            <a:rPr lang="en-US" sz="2600" kern="1200"/>
            <a:t>")</a:t>
          </a:r>
        </a:p>
        <a:p>
          <a:pPr marL="228600" lvl="1" indent="-228600" algn="l" defTabSz="1155700" rtl="0">
            <a:lnSpc>
              <a:spcPct val="90000"/>
            </a:lnSpc>
            <a:spcBef>
              <a:spcPct val="0"/>
            </a:spcBef>
            <a:spcAft>
              <a:spcPct val="20000"/>
            </a:spcAft>
            <a:buChar char="••"/>
          </a:pPr>
          <a:r>
            <a:rPr lang="en-US" sz="2600" kern="1200"/>
            <a:t>Matched on eISSN:</a:t>
          </a:r>
        </a:p>
        <a:p>
          <a:pPr marL="457200" lvl="2" indent="-228600" algn="l" defTabSz="1155700" rtl="0">
            <a:lnSpc>
              <a:spcPct val="90000"/>
            </a:lnSpc>
            <a:spcBef>
              <a:spcPct val="0"/>
            </a:spcBef>
            <a:spcAft>
              <a:spcPct val="20000"/>
            </a:spcAft>
            <a:buChar char="••"/>
          </a:pPr>
          <a:r>
            <a:rPr lang="en-US" sz="2600" kern="1200"/>
            <a:t>=IF(ISERROR(VLOOKUP([@ISSN],Ejnls[eISSN],1,FALSE)),"No","Yes")</a:t>
          </a:r>
        </a:p>
        <a:p>
          <a:pPr marL="228600" lvl="1" indent="-228600" algn="l" defTabSz="1155700" rtl="0">
            <a:lnSpc>
              <a:spcPct val="90000"/>
            </a:lnSpc>
            <a:spcBef>
              <a:spcPct val="0"/>
            </a:spcBef>
            <a:spcAft>
              <a:spcPct val="20000"/>
            </a:spcAft>
            <a:buChar char="••"/>
          </a:pPr>
          <a:r>
            <a:rPr lang="en-US" sz="2600" kern="1200"/>
            <a:t>Matched:</a:t>
          </a:r>
        </a:p>
        <a:p>
          <a:pPr marL="457200" lvl="2" indent="-228600" algn="l" defTabSz="1155700" rtl="0">
            <a:lnSpc>
              <a:spcPct val="90000"/>
            </a:lnSpc>
            <a:spcBef>
              <a:spcPct val="0"/>
            </a:spcBef>
            <a:spcAft>
              <a:spcPct val="20000"/>
            </a:spcAft>
            <a:buChar char="••"/>
          </a:pPr>
          <a:r>
            <a:rPr lang="en-US" sz="2600" kern="1200"/>
            <a:t>=IF(OR([@[Matched with Ejnls on ISSN]]="Yes",[@[Matched on eISSN]]="Yes"),"Yes","No")</a:t>
          </a:r>
        </a:p>
      </dsp:txBody>
      <dsp:txXfrm>
        <a:off x="0" y="870139"/>
        <a:ext cx="10058399" cy="30739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EA309-1C8A-47F5-AD2E-B66BD7FBC839}">
      <dsp:nvSpPr>
        <dsp:cNvPr id="0" name=""/>
        <dsp:cNvSpPr/>
      </dsp:nvSpPr>
      <dsp:spPr>
        <a:xfrm>
          <a:off x="0" y="39084"/>
          <a:ext cx="4938712" cy="10656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b="1" i="1" kern="1200"/>
            <a:t>Insert</a:t>
          </a:r>
          <a:r>
            <a:rPr lang="en-US" sz="3700" kern="1200"/>
            <a:t> a </a:t>
          </a:r>
          <a:r>
            <a:rPr lang="en-US" sz="3700" b="1" i="1" kern="1200"/>
            <a:t>pivot</a:t>
          </a:r>
          <a:r>
            <a:rPr lang="en-US" sz="3700" kern="1200"/>
            <a:t> table</a:t>
          </a:r>
        </a:p>
      </dsp:txBody>
      <dsp:txXfrm>
        <a:off x="0" y="39084"/>
        <a:ext cx="4938712" cy="1065600"/>
      </dsp:txXfrm>
    </dsp:sp>
    <dsp:sp modelId="{F1391827-2313-4087-8ADE-CFF134035D84}">
      <dsp:nvSpPr>
        <dsp:cNvPr id="0" name=""/>
        <dsp:cNvSpPr/>
      </dsp:nvSpPr>
      <dsp:spPr>
        <a:xfrm>
          <a:off x="0" y="1104684"/>
          <a:ext cx="4938712" cy="223443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a:t>Rows: Category</a:t>
          </a:r>
        </a:p>
        <a:p>
          <a:pPr marL="285750" lvl="1" indent="-285750" algn="l" defTabSz="1644650">
            <a:lnSpc>
              <a:spcPct val="90000"/>
            </a:lnSpc>
            <a:spcBef>
              <a:spcPct val="0"/>
            </a:spcBef>
            <a:spcAft>
              <a:spcPct val="15000"/>
            </a:spcAft>
            <a:buChar char="••"/>
          </a:pPr>
          <a:r>
            <a:rPr lang="en-US" sz="3700" kern="1200"/>
            <a:t>Columns: Matched</a:t>
          </a:r>
        </a:p>
        <a:p>
          <a:pPr marL="285750" lvl="1" indent="-285750" algn="l" defTabSz="1644650">
            <a:lnSpc>
              <a:spcPct val="90000"/>
            </a:lnSpc>
            <a:spcBef>
              <a:spcPct val="0"/>
            </a:spcBef>
            <a:spcAft>
              <a:spcPct val="15000"/>
            </a:spcAft>
            <a:buChar char="••"/>
          </a:pPr>
          <a:r>
            <a:rPr lang="en-US" sz="3700" kern="1200"/>
            <a:t>Values: COUNT(Title)</a:t>
          </a:r>
        </a:p>
      </dsp:txBody>
      <dsp:txXfrm>
        <a:off x="0" y="1104684"/>
        <a:ext cx="4938712" cy="22344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2C2EA-6856-46CF-AD28-F05FB068FBBE}">
      <dsp:nvSpPr>
        <dsp:cNvPr id="0" name=""/>
        <dsp:cNvSpPr/>
      </dsp:nvSpPr>
      <dsp:spPr>
        <a:xfrm>
          <a:off x="0" y="23169"/>
          <a:ext cx="5486400" cy="821879"/>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b="1" kern="1200" dirty="0"/>
            <a:t>Count Matches</a:t>
          </a:r>
        </a:p>
      </dsp:txBody>
      <dsp:txXfrm>
        <a:off x="0" y="23169"/>
        <a:ext cx="5486400" cy="821879"/>
      </dsp:txXfrm>
    </dsp:sp>
    <dsp:sp modelId="{34CE93DB-FE33-4622-82CA-59F2F51A89B4}">
      <dsp:nvSpPr>
        <dsp:cNvPr id="0" name=""/>
        <dsp:cNvSpPr/>
      </dsp:nvSpPr>
      <dsp:spPr>
        <a:xfrm>
          <a:off x="0" y="845049"/>
          <a:ext cx="5486400" cy="2816369"/>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Table ribbon -&gt; Design tab</a:t>
          </a:r>
        </a:p>
        <a:p>
          <a:pPr marL="228600" lvl="1" indent="-228600" algn="l" defTabSz="1200150">
            <a:lnSpc>
              <a:spcPct val="90000"/>
            </a:lnSpc>
            <a:spcBef>
              <a:spcPct val="0"/>
            </a:spcBef>
            <a:spcAft>
              <a:spcPct val="15000"/>
            </a:spcAft>
            <a:buChar char="••"/>
          </a:pPr>
          <a:r>
            <a:rPr lang="en-US" sz="2700" kern="1200" dirty="0"/>
            <a:t>Check: Total Row</a:t>
          </a:r>
        </a:p>
        <a:p>
          <a:pPr marL="228600" lvl="1" indent="-228600" algn="l" defTabSz="1200150">
            <a:lnSpc>
              <a:spcPct val="90000"/>
            </a:lnSpc>
            <a:spcBef>
              <a:spcPct val="0"/>
            </a:spcBef>
            <a:spcAft>
              <a:spcPct val="15000"/>
            </a:spcAft>
            <a:buChar char="••"/>
          </a:pPr>
          <a:r>
            <a:rPr lang="en-US" sz="2700" kern="1200" dirty="0"/>
            <a:t>Scroll to bottom of table</a:t>
          </a:r>
        </a:p>
        <a:p>
          <a:pPr marL="228600" lvl="1" indent="-228600" algn="l" defTabSz="1200150">
            <a:lnSpc>
              <a:spcPct val="90000"/>
            </a:lnSpc>
            <a:spcBef>
              <a:spcPct val="0"/>
            </a:spcBef>
            <a:spcAft>
              <a:spcPct val="15000"/>
            </a:spcAft>
            <a:buChar char="••"/>
          </a:pPr>
          <a:r>
            <a:rPr lang="en-US" sz="2700" kern="1200" dirty="0"/>
            <a:t>In the </a:t>
          </a:r>
          <a:r>
            <a:rPr lang="en-US" sz="2700" b="1" kern="1200" dirty="0"/>
            <a:t>Total</a:t>
          </a:r>
          <a:r>
            <a:rPr lang="en-US" sz="2700" kern="1200" dirty="0"/>
            <a:t> cell for the </a:t>
          </a:r>
          <a:r>
            <a:rPr lang="en-US" sz="2700" b="1" kern="1200" dirty="0"/>
            <a:t>Matched</a:t>
          </a:r>
          <a:r>
            <a:rPr lang="en-US" sz="2700" kern="1200" dirty="0"/>
            <a:t> column, use this formula:</a:t>
          </a:r>
          <a:br>
            <a:rPr lang="en-US" sz="2700" kern="1200" dirty="0"/>
          </a:br>
          <a:r>
            <a:rPr lang="en-US" sz="2700" kern="1200" dirty="0"/>
            <a:t>=COUNTIF([Matched],"Yes")</a:t>
          </a:r>
        </a:p>
      </dsp:txBody>
      <dsp:txXfrm>
        <a:off x="0" y="845049"/>
        <a:ext cx="5486400" cy="28163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DA38E-014B-45CD-9C1C-F1F85254B5F7}">
      <dsp:nvSpPr>
        <dsp:cNvPr id="0" name=""/>
        <dsp:cNvSpPr/>
      </dsp:nvSpPr>
      <dsp:spPr>
        <a:xfrm>
          <a:off x="0" y="537029"/>
          <a:ext cx="10058399" cy="139113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a:t>Going to be errors/mismatches</a:t>
          </a:r>
        </a:p>
      </dsp:txBody>
      <dsp:txXfrm>
        <a:off x="67909" y="604938"/>
        <a:ext cx="9922581" cy="1255312"/>
      </dsp:txXfrm>
    </dsp:sp>
    <dsp:sp modelId="{7F4289FA-A008-454F-8DE8-601CF1015A7A}">
      <dsp:nvSpPr>
        <dsp:cNvPr id="0" name=""/>
        <dsp:cNvSpPr/>
      </dsp:nvSpPr>
      <dsp:spPr>
        <a:xfrm>
          <a:off x="0" y="2095200"/>
          <a:ext cx="10058399" cy="139113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a:t>Review lists carefully</a:t>
          </a:r>
        </a:p>
      </dsp:txBody>
      <dsp:txXfrm>
        <a:off x="67909" y="2163109"/>
        <a:ext cx="9922581" cy="12553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A06B1-E955-484B-BE9E-CD51B9E99D06}">
      <dsp:nvSpPr>
        <dsp:cNvPr id="0" name=""/>
        <dsp:cNvSpPr/>
      </dsp:nvSpPr>
      <dsp:spPr>
        <a:xfrm>
          <a:off x="3987212" y="1071"/>
          <a:ext cx="4106656" cy="185737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 of top x% by metric</a:t>
          </a:r>
        </a:p>
      </dsp:txBody>
      <dsp:txXfrm>
        <a:off x="3987212" y="1071"/>
        <a:ext cx="4106656" cy="1857374"/>
      </dsp:txXfrm>
    </dsp:sp>
    <dsp:sp modelId="{33F53A6A-3B5A-4079-B1BA-95FE049769EB}">
      <dsp:nvSpPr>
        <dsp:cNvPr id="0" name=""/>
        <dsp:cNvSpPr/>
      </dsp:nvSpPr>
      <dsp:spPr>
        <a:xfrm>
          <a:off x="1964531" y="1071"/>
          <a:ext cx="1838801" cy="185737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D90A0-078F-480E-BFF0-6B7F4E8A37DF}">
      <dsp:nvSpPr>
        <dsp:cNvPr id="0" name=""/>
        <dsp:cNvSpPr/>
      </dsp:nvSpPr>
      <dsp:spPr>
        <a:xfrm>
          <a:off x="1964531" y="2164913"/>
          <a:ext cx="4106656" cy="185737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Map the subject categories to subject-based collections</a:t>
          </a:r>
        </a:p>
      </dsp:txBody>
      <dsp:txXfrm>
        <a:off x="1964531" y="2164913"/>
        <a:ext cx="4106656" cy="1857374"/>
      </dsp:txXfrm>
    </dsp:sp>
    <dsp:sp modelId="{1F728795-6091-45AF-9F1E-3E7B16DF69ED}">
      <dsp:nvSpPr>
        <dsp:cNvPr id="0" name=""/>
        <dsp:cNvSpPr/>
      </dsp:nvSpPr>
      <dsp:spPr>
        <a:xfrm>
          <a:off x="6255067" y="2164913"/>
          <a:ext cx="1838801" cy="185737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45975-FBC2-4FE1-8375-0B2F9D15F3BA}">
      <dsp:nvSpPr>
        <dsp:cNvPr id="0" name=""/>
        <dsp:cNvSpPr/>
      </dsp:nvSpPr>
      <dsp:spPr>
        <a:xfrm rot="16200000">
          <a:off x="-414270" y="415498"/>
          <a:ext cx="4023360" cy="3192363"/>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60846" bIns="0" numCol="1" spcCol="1270" anchor="ctr" anchorCtr="0">
          <a:noAutofit/>
        </a:bodyPr>
        <a:lstStyle/>
        <a:p>
          <a:pPr lvl="0" algn="ctr" defTabSz="2533650">
            <a:lnSpc>
              <a:spcPct val="90000"/>
            </a:lnSpc>
            <a:spcBef>
              <a:spcPct val="0"/>
            </a:spcBef>
            <a:spcAft>
              <a:spcPct val="35000"/>
            </a:spcAft>
          </a:pPr>
          <a:r>
            <a:rPr lang="en-US" sz="5700" kern="1200" dirty="0"/>
            <a:t>Design notes</a:t>
          </a:r>
        </a:p>
      </dsp:txBody>
      <dsp:txXfrm rot="5400000">
        <a:off x="1229" y="804671"/>
        <a:ext cx="3192363" cy="2414016"/>
      </dsp:txXfrm>
    </dsp:sp>
    <dsp:sp modelId="{D1B7BA4A-2F0A-42E0-B913-13D527C54C7F}">
      <dsp:nvSpPr>
        <dsp:cNvPr id="0" name=""/>
        <dsp:cNvSpPr/>
      </dsp:nvSpPr>
      <dsp:spPr>
        <a:xfrm rot="16200000">
          <a:off x="3017519" y="415498"/>
          <a:ext cx="4023360" cy="3192363"/>
        </a:xfrm>
        <a:prstGeom prst="flowChartManualOperation">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60846" bIns="0" numCol="1" spcCol="1270" anchor="ctr" anchorCtr="0">
          <a:noAutofit/>
        </a:bodyPr>
        <a:lstStyle/>
        <a:p>
          <a:pPr lvl="0" algn="ctr" defTabSz="2533650">
            <a:lnSpc>
              <a:spcPct val="90000"/>
            </a:lnSpc>
            <a:spcBef>
              <a:spcPct val="0"/>
            </a:spcBef>
            <a:spcAft>
              <a:spcPct val="35000"/>
            </a:spcAft>
          </a:pPr>
          <a:r>
            <a:rPr lang="en-US" sz="5700" kern="1200" dirty="0"/>
            <a:t>More queries</a:t>
          </a:r>
        </a:p>
      </dsp:txBody>
      <dsp:txXfrm rot="5400000">
        <a:off x="3433018" y="804671"/>
        <a:ext cx="3192363" cy="2414016"/>
      </dsp:txXfrm>
    </dsp:sp>
    <dsp:sp modelId="{2EDD8382-17A6-4DC6-863D-97AD2AA9415A}">
      <dsp:nvSpPr>
        <dsp:cNvPr id="0" name=""/>
        <dsp:cNvSpPr/>
      </dsp:nvSpPr>
      <dsp:spPr>
        <a:xfrm rot="16200000">
          <a:off x="6449310" y="415498"/>
          <a:ext cx="4023360" cy="3192363"/>
        </a:xfrm>
        <a:prstGeom prst="flowChartManualOperation">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60846" bIns="0" numCol="1" spcCol="1270" anchor="ctr" anchorCtr="0">
          <a:noAutofit/>
        </a:bodyPr>
        <a:lstStyle/>
        <a:p>
          <a:pPr lvl="0" algn="ctr" defTabSz="2533650">
            <a:lnSpc>
              <a:spcPct val="90000"/>
            </a:lnSpc>
            <a:spcBef>
              <a:spcPct val="0"/>
            </a:spcBef>
            <a:spcAft>
              <a:spcPct val="35000"/>
            </a:spcAft>
          </a:pPr>
          <a:r>
            <a:rPr lang="en-US" sz="5700" kern="1200" dirty="0"/>
            <a:t>Detailed ERM’s</a:t>
          </a:r>
        </a:p>
      </dsp:txBody>
      <dsp:txXfrm rot="5400000">
        <a:off x="6864809" y="804671"/>
        <a:ext cx="3192363" cy="2414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52942-A56E-451F-90A3-906C7E98C457}">
      <dsp:nvSpPr>
        <dsp:cNvPr id="0" name=""/>
        <dsp:cNvSpPr/>
      </dsp:nvSpPr>
      <dsp:spPr>
        <a:xfrm>
          <a:off x="696917" y="1063"/>
          <a:ext cx="1688036" cy="10128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a:t>Based on </a:t>
          </a:r>
          <a:r>
            <a:rPr lang="en-US" sz="1600" i="1" kern="1200"/>
            <a:t>perceptions</a:t>
          </a:r>
          <a:r>
            <a:rPr lang="en-US" sz="1600" kern="1200"/>
            <a:t> (of quality)</a:t>
          </a:r>
        </a:p>
      </dsp:txBody>
      <dsp:txXfrm>
        <a:off x="696917" y="1063"/>
        <a:ext cx="1688036" cy="1012821"/>
      </dsp:txXfrm>
    </dsp:sp>
    <dsp:sp modelId="{CB7D218C-8FA3-45FD-92BE-BE744EEAE154}">
      <dsp:nvSpPr>
        <dsp:cNvPr id="0" name=""/>
        <dsp:cNvSpPr/>
      </dsp:nvSpPr>
      <dsp:spPr>
        <a:xfrm>
          <a:off x="2553757" y="1063"/>
          <a:ext cx="1688036" cy="10128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a:t>Subjective</a:t>
          </a:r>
        </a:p>
      </dsp:txBody>
      <dsp:txXfrm>
        <a:off x="2553757" y="1063"/>
        <a:ext cx="1688036" cy="1012821"/>
      </dsp:txXfrm>
    </dsp:sp>
    <dsp:sp modelId="{F8B3AEE3-277D-4F39-BA28-CE9A7C4C92EF}">
      <dsp:nvSpPr>
        <dsp:cNvPr id="0" name=""/>
        <dsp:cNvSpPr/>
      </dsp:nvSpPr>
      <dsp:spPr>
        <a:xfrm>
          <a:off x="696917" y="1182689"/>
          <a:ext cx="1688036" cy="10128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a:t>Prone to bias</a:t>
          </a:r>
        </a:p>
      </dsp:txBody>
      <dsp:txXfrm>
        <a:off x="696917" y="1182689"/>
        <a:ext cx="1688036" cy="1012821"/>
      </dsp:txXfrm>
    </dsp:sp>
    <dsp:sp modelId="{D411C282-E1AA-46B4-80B8-78BD805911E2}">
      <dsp:nvSpPr>
        <dsp:cNvPr id="0" name=""/>
        <dsp:cNvSpPr/>
      </dsp:nvSpPr>
      <dsp:spPr>
        <a:xfrm>
          <a:off x="2553757" y="1182689"/>
          <a:ext cx="1688036" cy="10128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a:t>Hard to find or access</a:t>
          </a:r>
        </a:p>
      </dsp:txBody>
      <dsp:txXfrm>
        <a:off x="2553757" y="1182689"/>
        <a:ext cx="1688036" cy="1012821"/>
      </dsp:txXfrm>
    </dsp:sp>
    <dsp:sp modelId="{6DD11963-230E-42B5-B031-7639ED52B1EC}">
      <dsp:nvSpPr>
        <dsp:cNvPr id="0" name=""/>
        <dsp:cNvSpPr/>
      </dsp:nvSpPr>
      <dsp:spPr>
        <a:xfrm>
          <a:off x="1625337" y="2364314"/>
          <a:ext cx="1688036" cy="10128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a:t>Difficult to integrate with other information</a:t>
          </a:r>
        </a:p>
      </dsp:txBody>
      <dsp:txXfrm>
        <a:off x="1625337" y="2364314"/>
        <a:ext cx="1688036" cy="1012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5C65B-847E-46E9-900A-0FB2198AFEE8}">
      <dsp:nvSpPr>
        <dsp:cNvPr id="0" name=""/>
        <dsp:cNvSpPr/>
      </dsp:nvSpPr>
      <dsp:spPr>
        <a:xfrm>
          <a:off x="602" y="161315"/>
          <a:ext cx="2350437" cy="141026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a:t>More accessible</a:t>
          </a:r>
        </a:p>
      </dsp:txBody>
      <dsp:txXfrm>
        <a:off x="602" y="161315"/>
        <a:ext cx="2350437" cy="1410262"/>
      </dsp:txXfrm>
    </dsp:sp>
    <dsp:sp modelId="{685280AD-AF73-4082-B971-FCBA91824DAC}">
      <dsp:nvSpPr>
        <dsp:cNvPr id="0" name=""/>
        <dsp:cNvSpPr/>
      </dsp:nvSpPr>
      <dsp:spPr>
        <a:xfrm>
          <a:off x="2586084" y="161315"/>
          <a:ext cx="2350437" cy="141026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t>Easier to understand and use</a:t>
          </a:r>
        </a:p>
      </dsp:txBody>
      <dsp:txXfrm>
        <a:off x="2586084" y="161315"/>
        <a:ext cx="2350437" cy="1410262"/>
      </dsp:txXfrm>
    </dsp:sp>
    <dsp:sp modelId="{23C0ED7A-713A-42A3-B448-B27F287E930A}">
      <dsp:nvSpPr>
        <dsp:cNvPr id="0" name=""/>
        <dsp:cNvSpPr/>
      </dsp:nvSpPr>
      <dsp:spPr>
        <a:xfrm>
          <a:off x="602" y="1806621"/>
          <a:ext cx="2350437" cy="141026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i="1" kern="1200"/>
            <a:t>Perceived </a:t>
          </a:r>
          <a:r>
            <a:rPr lang="en-US" sz="2200" kern="1200"/>
            <a:t>as being less biased</a:t>
          </a:r>
        </a:p>
      </dsp:txBody>
      <dsp:txXfrm>
        <a:off x="602" y="1806621"/>
        <a:ext cx="2350437" cy="1410262"/>
      </dsp:txXfrm>
    </dsp:sp>
    <dsp:sp modelId="{5961625E-6513-40BD-B16A-3571E039B5D3}">
      <dsp:nvSpPr>
        <dsp:cNvPr id="0" name=""/>
        <dsp:cNvSpPr/>
      </dsp:nvSpPr>
      <dsp:spPr>
        <a:xfrm>
          <a:off x="2586084" y="1806621"/>
          <a:ext cx="2350437" cy="141026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a:t>Often more relevant to meeting own users’ needs.</a:t>
          </a:r>
        </a:p>
      </dsp:txBody>
      <dsp:txXfrm>
        <a:off x="2586084" y="1806621"/>
        <a:ext cx="2350437" cy="1410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2FC1-8FD9-46A9-8773-CBC690BE2638}">
      <dsp:nvSpPr>
        <dsp:cNvPr id="0" name=""/>
        <dsp:cNvSpPr/>
      </dsp:nvSpPr>
      <dsp:spPr>
        <a:xfrm rot="5400000">
          <a:off x="6321157" y="-2568530"/>
          <a:ext cx="1037108" cy="6437376"/>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a:t>Which to buy?</a:t>
          </a:r>
        </a:p>
        <a:p>
          <a:pPr marL="228600" lvl="1" indent="-228600" algn="l" defTabSz="1200150" rtl="0">
            <a:lnSpc>
              <a:spcPct val="90000"/>
            </a:lnSpc>
            <a:spcBef>
              <a:spcPct val="0"/>
            </a:spcBef>
            <a:spcAft>
              <a:spcPct val="15000"/>
            </a:spcAft>
            <a:buChar char="••"/>
          </a:pPr>
          <a:r>
            <a:rPr lang="en-US" sz="2700" kern="1200"/>
            <a:t>Which to drop?</a:t>
          </a:r>
        </a:p>
      </dsp:txBody>
      <dsp:txXfrm rot="-5400000">
        <a:off x="3621024" y="182230"/>
        <a:ext cx="6386749" cy="935854"/>
      </dsp:txXfrm>
    </dsp:sp>
    <dsp:sp modelId="{B15C65A5-9A5B-4752-8FB9-2AC6A28B1EE6}">
      <dsp:nvSpPr>
        <dsp:cNvPr id="0" name=""/>
        <dsp:cNvSpPr/>
      </dsp:nvSpPr>
      <dsp:spPr>
        <a:xfrm>
          <a:off x="0" y="1964"/>
          <a:ext cx="3621024" cy="12963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a:t>When comparison shopping</a:t>
          </a:r>
        </a:p>
      </dsp:txBody>
      <dsp:txXfrm>
        <a:off x="63284" y="65248"/>
        <a:ext cx="3494456" cy="1169817"/>
      </dsp:txXfrm>
    </dsp:sp>
    <dsp:sp modelId="{BB4C7863-BB90-43EB-BE96-F5E409BCDF7F}">
      <dsp:nvSpPr>
        <dsp:cNvPr id="0" name=""/>
        <dsp:cNvSpPr/>
      </dsp:nvSpPr>
      <dsp:spPr>
        <a:xfrm rot="5400000">
          <a:off x="6321157" y="-1207325"/>
          <a:ext cx="1037108" cy="6437376"/>
        </a:xfrm>
        <a:prstGeom prst="round2SameRect">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a:t>We have 80% of the top-tier journals!</a:t>
          </a:r>
        </a:p>
      </dsp:txBody>
      <dsp:txXfrm rot="-5400000">
        <a:off x="3621024" y="1543435"/>
        <a:ext cx="6386749" cy="935854"/>
      </dsp:txXfrm>
    </dsp:sp>
    <dsp:sp modelId="{94224A95-CD22-422F-AA54-8C902423468E}">
      <dsp:nvSpPr>
        <dsp:cNvPr id="0" name=""/>
        <dsp:cNvSpPr/>
      </dsp:nvSpPr>
      <dsp:spPr>
        <a:xfrm>
          <a:off x="0" y="1363169"/>
          <a:ext cx="3621024" cy="1296385"/>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a:t>For accreditation reviews</a:t>
          </a:r>
        </a:p>
      </dsp:txBody>
      <dsp:txXfrm>
        <a:off x="63284" y="1426453"/>
        <a:ext cx="3494456" cy="1169817"/>
      </dsp:txXfrm>
    </dsp:sp>
    <dsp:sp modelId="{6F91F3F6-F0B5-45FC-8BA9-B36505A40C88}">
      <dsp:nvSpPr>
        <dsp:cNvPr id="0" name=""/>
        <dsp:cNvSpPr/>
      </dsp:nvSpPr>
      <dsp:spPr>
        <a:xfrm rot="5400000">
          <a:off x="6321157" y="153879"/>
          <a:ext cx="1037108" cy="6437376"/>
        </a:xfrm>
        <a:prstGeom prst="round2Same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a:t>Which </a:t>
          </a:r>
          <a:r>
            <a:rPr lang="en-US" sz="2700" i="1" kern="1200"/>
            <a:t>should </a:t>
          </a:r>
          <a:r>
            <a:rPr lang="en-US" sz="2700" kern="1200"/>
            <a:t>be used more?</a:t>
          </a:r>
        </a:p>
      </dsp:txBody>
      <dsp:txXfrm rot="-5400000">
        <a:off x="3621024" y="2904640"/>
        <a:ext cx="6386749" cy="935854"/>
      </dsp:txXfrm>
    </dsp:sp>
    <dsp:sp modelId="{E14B0A02-C7A4-4B06-B146-07B53E0187DE}">
      <dsp:nvSpPr>
        <dsp:cNvPr id="0" name=""/>
        <dsp:cNvSpPr/>
      </dsp:nvSpPr>
      <dsp:spPr>
        <a:xfrm>
          <a:off x="0" y="2724374"/>
          <a:ext cx="3621024" cy="129638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a:t>Collaborative selection with faculty</a:t>
          </a:r>
        </a:p>
      </dsp:txBody>
      <dsp:txXfrm>
        <a:off x="63284" y="2787658"/>
        <a:ext cx="3494456" cy="11698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2E54D-9FA8-4641-9668-47F2D65007E6}">
      <dsp:nvSpPr>
        <dsp:cNvPr id="0" name=""/>
        <dsp:cNvSpPr/>
      </dsp:nvSpPr>
      <dsp:spPr>
        <a:xfrm>
          <a:off x="0" y="39687"/>
          <a:ext cx="10058399" cy="719549"/>
        </a:xfrm>
        <a:prstGeom prst="roundRect">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a:t>Bibliographies</a:t>
          </a:r>
        </a:p>
      </dsp:txBody>
      <dsp:txXfrm>
        <a:off x="35125" y="74812"/>
        <a:ext cx="9988149" cy="649299"/>
      </dsp:txXfrm>
    </dsp:sp>
    <dsp:sp modelId="{EDE08CCF-EA3C-4B81-AB70-D0DFAEF10C02}">
      <dsp:nvSpPr>
        <dsp:cNvPr id="0" name=""/>
        <dsp:cNvSpPr/>
      </dsp:nvSpPr>
      <dsp:spPr>
        <a:xfrm>
          <a:off x="0" y="845637"/>
          <a:ext cx="10058399" cy="719549"/>
        </a:xfrm>
        <a:prstGeom prst="roundRect">
          <a:avLst/>
        </a:prstGeom>
        <a:solidFill>
          <a:schemeClr val="accent2">
            <a:shade val="50000"/>
            <a:hueOff val="-202852"/>
            <a:satOff val="-11227"/>
            <a:lumOff val="20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a:t>Standardized journals lists</a:t>
          </a:r>
        </a:p>
      </dsp:txBody>
      <dsp:txXfrm>
        <a:off x="35125" y="880762"/>
        <a:ext cx="9988149" cy="649299"/>
      </dsp:txXfrm>
    </dsp:sp>
    <dsp:sp modelId="{6BFA666E-8196-4FFE-8A3C-0DD506E71B4A}">
      <dsp:nvSpPr>
        <dsp:cNvPr id="0" name=""/>
        <dsp:cNvSpPr/>
      </dsp:nvSpPr>
      <dsp:spPr>
        <a:xfrm>
          <a:off x="0" y="1651587"/>
          <a:ext cx="10058399" cy="719549"/>
        </a:xfrm>
        <a:prstGeom prst="roundRect">
          <a:avLst/>
        </a:prstGeom>
        <a:solidFill>
          <a:schemeClr val="accent2">
            <a:shade val="50000"/>
            <a:hueOff val="-405705"/>
            <a:satOff val="-22454"/>
            <a:lumOff val="40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a:t>Lists of journals indexed by key literature databases</a:t>
          </a:r>
        </a:p>
      </dsp:txBody>
      <dsp:txXfrm>
        <a:off x="35125" y="1686712"/>
        <a:ext cx="9988149" cy="649299"/>
      </dsp:txXfrm>
    </dsp:sp>
    <dsp:sp modelId="{A69287B8-B7C1-4CE4-83F1-B3E32C6D8C12}">
      <dsp:nvSpPr>
        <dsp:cNvPr id="0" name=""/>
        <dsp:cNvSpPr/>
      </dsp:nvSpPr>
      <dsp:spPr>
        <a:xfrm>
          <a:off x="0" y="2457537"/>
          <a:ext cx="10058399" cy="719549"/>
        </a:xfrm>
        <a:prstGeom prst="roundRect">
          <a:avLst/>
        </a:prstGeom>
        <a:solidFill>
          <a:schemeClr val="accent2">
            <a:shade val="50000"/>
            <a:hueOff val="-405705"/>
            <a:satOff val="-22454"/>
            <a:lumOff val="40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a:t>Departmental lists of journals for tenure review</a:t>
          </a:r>
        </a:p>
      </dsp:txBody>
      <dsp:txXfrm>
        <a:off x="35125" y="2492662"/>
        <a:ext cx="9988149" cy="649299"/>
      </dsp:txXfrm>
    </dsp:sp>
    <dsp:sp modelId="{62270DBC-BFE1-44DC-9FDC-2B06A80A3D30}">
      <dsp:nvSpPr>
        <dsp:cNvPr id="0" name=""/>
        <dsp:cNvSpPr/>
      </dsp:nvSpPr>
      <dsp:spPr>
        <a:xfrm>
          <a:off x="0" y="3263487"/>
          <a:ext cx="10058399" cy="719549"/>
        </a:xfrm>
        <a:prstGeom prst="roundRect">
          <a:avLst/>
        </a:prstGeom>
        <a:solidFill>
          <a:schemeClr val="accent2">
            <a:shade val="50000"/>
            <a:hueOff val="-202852"/>
            <a:satOff val="-11227"/>
            <a:lumOff val="20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a:t>Journal Citation Reports</a:t>
          </a:r>
        </a:p>
      </dsp:txBody>
      <dsp:txXfrm>
        <a:off x="35125" y="3298612"/>
        <a:ext cx="9988149" cy="649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CB9A-F637-423F-89FD-7F685CCC1B27}">
      <dsp:nvSpPr>
        <dsp:cNvPr id="0" name=""/>
        <dsp:cNvSpPr/>
      </dsp:nvSpPr>
      <dsp:spPr>
        <a:xfrm>
          <a:off x="0" y="34737"/>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a:t>Original source of the “Impact Factor”</a:t>
          </a:r>
        </a:p>
      </dsp:txBody>
      <dsp:txXfrm>
        <a:off x="23417" y="58154"/>
        <a:ext cx="10011565" cy="432866"/>
      </dsp:txXfrm>
    </dsp:sp>
    <dsp:sp modelId="{A1FFF372-446A-4477-9ECB-F663A1942E43}">
      <dsp:nvSpPr>
        <dsp:cNvPr id="0" name=""/>
        <dsp:cNvSpPr/>
      </dsp:nvSpPr>
      <dsp:spPr>
        <a:xfrm>
          <a:off x="0" y="514437"/>
          <a:ext cx="10058399"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a:t>Based on recent citations to recently published articles</a:t>
          </a:r>
        </a:p>
        <a:p>
          <a:pPr marL="171450" lvl="1" indent="-171450" algn="l" defTabSz="711200" rtl="0">
            <a:lnSpc>
              <a:spcPct val="90000"/>
            </a:lnSpc>
            <a:spcBef>
              <a:spcPct val="0"/>
            </a:spcBef>
            <a:spcAft>
              <a:spcPct val="20000"/>
            </a:spcAft>
            <a:buChar char="••"/>
          </a:pPr>
          <a:r>
            <a:rPr lang="en-US" sz="1600" kern="1200"/>
            <a:t>Two-year and now, 5-year</a:t>
          </a:r>
        </a:p>
      </dsp:txBody>
      <dsp:txXfrm>
        <a:off x="0" y="514437"/>
        <a:ext cx="10058399" cy="548550"/>
      </dsp:txXfrm>
    </dsp:sp>
    <dsp:sp modelId="{7A76DA11-DC2B-4ECB-8678-E75811A96542}">
      <dsp:nvSpPr>
        <dsp:cNvPr id="0" name=""/>
        <dsp:cNvSpPr/>
      </dsp:nvSpPr>
      <dsp:spPr>
        <a:xfrm>
          <a:off x="0" y="1062987"/>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a:t>Include other metrics, including:</a:t>
          </a:r>
        </a:p>
      </dsp:txBody>
      <dsp:txXfrm>
        <a:off x="23417" y="1086404"/>
        <a:ext cx="10011565" cy="432866"/>
      </dsp:txXfrm>
    </dsp:sp>
    <dsp:sp modelId="{75281BF4-7BD4-4BCF-A7E4-1F45EFB31467}">
      <dsp:nvSpPr>
        <dsp:cNvPr id="0" name=""/>
        <dsp:cNvSpPr/>
      </dsp:nvSpPr>
      <dsp:spPr>
        <a:xfrm>
          <a:off x="0" y="1542687"/>
          <a:ext cx="10058399"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a:t># Publications</a:t>
          </a:r>
        </a:p>
        <a:p>
          <a:pPr marL="171450" lvl="1" indent="-171450" algn="l" defTabSz="711200" rtl="0">
            <a:lnSpc>
              <a:spcPct val="90000"/>
            </a:lnSpc>
            <a:spcBef>
              <a:spcPct val="0"/>
            </a:spcBef>
            <a:spcAft>
              <a:spcPct val="20000"/>
            </a:spcAft>
            <a:buChar char="••"/>
          </a:pPr>
          <a:r>
            <a:rPr lang="en-US" sz="1600" kern="1200"/>
            <a:t># Citations</a:t>
          </a:r>
        </a:p>
        <a:p>
          <a:pPr marL="171450" lvl="1" indent="-171450" algn="l" defTabSz="711200" rtl="0">
            <a:lnSpc>
              <a:spcPct val="90000"/>
            </a:lnSpc>
            <a:spcBef>
              <a:spcPct val="0"/>
            </a:spcBef>
            <a:spcAft>
              <a:spcPct val="20000"/>
            </a:spcAft>
            <a:buChar char="••"/>
          </a:pPr>
          <a:r>
            <a:rPr lang="en-US" sz="1600" kern="1200"/>
            <a:t>Eigenfactor</a:t>
          </a:r>
        </a:p>
        <a:p>
          <a:pPr marL="171450" lvl="1" indent="-171450" algn="l" defTabSz="711200" rtl="0">
            <a:lnSpc>
              <a:spcPct val="90000"/>
            </a:lnSpc>
            <a:spcBef>
              <a:spcPct val="0"/>
            </a:spcBef>
            <a:spcAft>
              <a:spcPct val="20000"/>
            </a:spcAft>
            <a:buChar char="••"/>
          </a:pPr>
          <a:r>
            <a:rPr lang="en-US" sz="1600" kern="1200"/>
            <a:t>Immediacy Index</a:t>
          </a:r>
        </a:p>
      </dsp:txBody>
      <dsp:txXfrm>
        <a:off x="0" y="1542687"/>
        <a:ext cx="10058399" cy="1097100"/>
      </dsp:txXfrm>
    </dsp:sp>
    <dsp:sp modelId="{DDF5FA02-ECFE-4E2C-8A2D-8CA23FCE3677}">
      <dsp:nvSpPr>
        <dsp:cNvPr id="0" name=""/>
        <dsp:cNvSpPr/>
      </dsp:nvSpPr>
      <dsp:spPr>
        <a:xfrm>
          <a:off x="0" y="2639787"/>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a:t>Available by subscription only</a:t>
          </a:r>
        </a:p>
      </dsp:txBody>
      <dsp:txXfrm>
        <a:off x="23417" y="2663204"/>
        <a:ext cx="10011565" cy="432866"/>
      </dsp:txXfrm>
    </dsp:sp>
    <dsp:sp modelId="{0B144ECC-79AB-473F-BB80-6E366A6ACB50}">
      <dsp:nvSpPr>
        <dsp:cNvPr id="0" name=""/>
        <dsp:cNvSpPr/>
      </dsp:nvSpPr>
      <dsp:spPr>
        <a:xfrm>
          <a:off x="0" y="3177087"/>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a:t>Much debate about the utility of these metrics, but…</a:t>
          </a:r>
        </a:p>
      </dsp:txBody>
      <dsp:txXfrm>
        <a:off x="23417" y="3200504"/>
        <a:ext cx="10011565" cy="432866"/>
      </dsp:txXfrm>
    </dsp:sp>
    <dsp:sp modelId="{CE8D2704-7FE1-409F-BDD8-EDCD4AD8E16A}">
      <dsp:nvSpPr>
        <dsp:cNvPr id="0" name=""/>
        <dsp:cNvSpPr/>
      </dsp:nvSpPr>
      <dsp:spPr>
        <a:xfrm>
          <a:off x="0" y="3656787"/>
          <a:ext cx="1005839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Assume their validity for the moment.</a:t>
          </a:r>
        </a:p>
      </dsp:txBody>
      <dsp:txXfrm>
        <a:off x="0" y="3656787"/>
        <a:ext cx="10058399" cy="331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FBA5A-30B8-44B6-A19A-E71DF962C9A0}">
      <dsp:nvSpPr>
        <dsp:cNvPr id="0" name=""/>
        <dsp:cNvSpPr/>
      </dsp:nvSpPr>
      <dsp:spPr>
        <a:xfrm>
          <a:off x="3111"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kern="1200"/>
            <a:t>to JCR.</a:t>
          </a:r>
        </a:p>
      </dsp:txBody>
      <dsp:txXfrm>
        <a:off x="27829" y="1499023"/>
        <a:ext cx="1252851" cy="794511"/>
      </dsp:txXfrm>
    </dsp:sp>
    <dsp:sp modelId="{407EE646-DC0E-4F85-8546-0A9075F5DCFA}">
      <dsp:nvSpPr>
        <dsp:cNvPr id="0" name=""/>
        <dsp:cNvSpPr/>
      </dsp:nvSpPr>
      <dsp:spPr>
        <a:xfrm>
          <a:off x="717319" y="1666756"/>
          <a:ext cx="1529795" cy="1529795"/>
        </a:xfrm>
        <a:prstGeom prst="leftCircularArrow">
          <a:avLst>
            <a:gd name="adj1" fmla="val 3762"/>
            <a:gd name="adj2" fmla="val 469716"/>
            <a:gd name="adj3" fmla="val 2245226"/>
            <a:gd name="adj4" fmla="val 9024489"/>
            <a:gd name="adj5" fmla="val 438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1331EE-BF62-4675-BCE6-F5DF22AA1C34}">
      <dsp:nvSpPr>
        <dsp:cNvPr id="0" name=""/>
        <dsp:cNvSpPr/>
      </dsp:nvSpPr>
      <dsp:spPr>
        <a:xfrm>
          <a:off x="292509" y="2318252"/>
          <a:ext cx="1157588" cy="46033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a:t>Subscribe</a:t>
          </a:r>
        </a:p>
      </dsp:txBody>
      <dsp:txXfrm>
        <a:off x="305992" y="2331735"/>
        <a:ext cx="1130622" cy="433368"/>
      </dsp:txXfrm>
    </dsp:sp>
    <dsp:sp modelId="{4E57C9E9-155C-455E-951D-0A7D5548CE09}">
      <dsp:nvSpPr>
        <dsp:cNvPr id="0" name=""/>
        <dsp:cNvSpPr/>
      </dsp:nvSpPr>
      <dsp:spPr>
        <a:xfrm>
          <a:off x="1724149"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lists of journals by Subject Category</a:t>
          </a:r>
        </a:p>
      </dsp:txBody>
      <dsp:txXfrm>
        <a:off x="1748867" y="1729190"/>
        <a:ext cx="1252851" cy="794511"/>
      </dsp:txXfrm>
    </dsp:sp>
    <dsp:sp modelId="{27C06150-2226-4162-8EEA-ED352FA96934}">
      <dsp:nvSpPr>
        <dsp:cNvPr id="0" name=""/>
        <dsp:cNvSpPr/>
      </dsp:nvSpPr>
      <dsp:spPr>
        <a:xfrm>
          <a:off x="2427505" y="784057"/>
          <a:ext cx="1696199" cy="1696199"/>
        </a:xfrm>
        <a:prstGeom prst="circularArrow">
          <a:avLst>
            <a:gd name="adj1" fmla="val 3393"/>
            <a:gd name="adj2" fmla="val 419913"/>
            <a:gd name="adj3" fmla="val 19404576"/>
            <a:gd name="adj4" fmla="val 12575511"/>
            <a:gd name="adj5" fmla="val 3958"/>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664BF0-63BC-4EDD-BF63-5703AE3384E8}">
      <dsp:nvSpPr>
        <dsp:cNvPr id="0" name=""/>
        <dsp:cNvSpPr/>
      </dsp:nvSpPr>
      <dsp:spPr>
        <a:xfrm>
          <a:off x="2013547" y="1244137"/>
          <a:ext cx="1157588" cy="46033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a:t>Export</a:t>
          </a:r>
        </a:p>
      </dsp:txBody>
      <dsp:txXfrm>
        <a:off x="2027030" y="1257620"/>
        <a:ext cx="1130622" cy="433368"/>
      </dsp:txXfrm>
    </dsp:sp>
    <dsp:sp modelId="{027F8110-C76A-469B-8DAE-F7D0A358A471}">
      <dsp:nvSpPr>
        <dsp:cNvPr id="0" name=""/>
        <dsp:cNvSpPr/>
      </dsp:nvSpPr>
      <dsp:spPr>
        <a:xfrm>
          <a:off x="3445187"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into Excel or Access/MySQL database.</a:t>
          </a:r>
        </a:p>
      </dsp:txBody>
      <dsp:txXfrm>
        <a:off x="3469905" y="1499023"/>
        <a:ext cx="1252851" cy="794511"/>
      </dsp:txXfrm>
    </dsp:sp>
    <dsp:sp modelId="{60894DC7-A9A0-495B-B8EF-204839682126}">
      <dsp:nvSpPr>
        <dsp:cNvPr id="0" name=""/>
        <dsp:cNvSpPr/>
      </dsp:nvSpPr>
      <dsp:spPr>
        <a:xfrm>
          <a:off x="4159395" y="1666756"/>
          <a:ext cx="1529795" cy="1529795"/>
        </a:xfrm>
        <a:prstGeom prst="leftCircularArrow">
          <a:avLst>
            <a:gd name="adj1" fmla="val 3762"/>
            <a:gd name="adj2" fmla="val 469716"/>
            <a:gd name="adj3" fmla="val 2245226"/>
            <a:gd name="adj4" fmla="val 9024489"/>
            <a:gd name="adj5" fmla="val 438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CAB284-72CA-4376-9B0B-FD763CB61632}">
      <dsp:nvSpPr>
        <dsp:cNvPr id="0" name=""/>
        <dsp:cNvSpPr/>
      </dsp:nvSpPr>
      <dsp:spPr>
        <a:xfrm>
          <a:off x="3734585" y="2318252"/>
          <a:ext cx="1157588" cy="46033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a:t>Import</a:t>
          </a:r>
        </a:p>
      </dsp:txBody>
      <dsp:txXfrm>
        <a:off x="3748068" y="2331735"/>
        <a:ext cx="1130622" cy="433368"/>
      </dsp:txXfrm>
    </dsp:sp>
    <dsp:sp modelId="{58D22474-D85D-4903-A236-1A7A6AD355DB}">
      <dsp:nvSpPr>
        <dsp:cNvPr id="0" name=""/>
        <dsp:cNvSpPr/>
      </dsp:nvSpPr>
      <dsp:spPr>
        <a:xfrm>
          <a:off x="5166226"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your </a:t>
          </a:r>
          <a:r>
            <a:rPr lang="en-US" sz="1200" kern="1200" dirty="0" err="1"/>
            <a:t>ejournals</a:t>
          </a:r>
          <a:r>
            <a:rPr lang="en-US" sz="1200" kern="1200" dirty="0"/>
            <a:t> list.</a:t>
          </a:r>
        </a:p>
        <a:p>
          <a:pPr marL="114300" lvl="1" indent="-114300" algn="l" defTabSz="533400" rtl="0">
            <a:lnSpc>
              <a:spcPct val="90000"/>
            </a:lnSpc>
            <a:spcBef>
              <a:spcPct val="0"/>
            </a:spcBef>
            <a:spcAft>
              <a:spcPct val="15000"/>
            </a:spcAft>
            <a:buChar char="••"/>
          </a:pPr>
          <a:r>
            <a:rPr lang="en-US" sz="1200" kern="1200" dirty="0"/>
            <a:t>your journal usage lists</a:t>
          </a:r>
        </a:p>
      </dsp:txBody>
      <dsp:txXfrm>
        <a:off x="5190944" y="1729190"/>
        <a:ext cx="1252851" cy="794511"/>
      </dsp:txXfrm>
    </dsp:sp>
    <dsp:sp modelId="{4DD08A6E-B991-4BDC-88BE-B315FD77BE65}">
      <dsp:nvSpPr>
        <dsp:cNvPr id="0" name=""/>
        <dsp:cNvSpPr/>
      </dsp:nvSpPr>
      <dsp:spPr>
        <a:xfrm>
          <a:off x="5869581" y="784057"/>
          <a:ext cx="1696199" cy="1696199"/>
        </a:xfrm>
        <a:prstGeom prst="circularArrow">
          <a:avLst>
            <a:gd name="adj1" fmla="val 3393"/>
            <a:gd name="adj2" fmla="val 419913"/>
            <a:gd name="adj3" fmla="val 19404576"/>
            <a:gd name="adj4" fmla="val 12575511"/>
            <a:gd name="adj5" fmla="val 3958"/>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81D42D-EECE-41AF-B9CB-678ADC6A221B}">
      <dsp:nvSpPr>
        <dsp:cNvPr id="0" name=""/>
        <dsp:cNvSpPr/>
      </dsp:nvSpPr>
      <dsp:spPr>
        <a:xfrm>
          <a:off x="5455623" y="1244137"/>
          <a:ext cx="1157588" cy="46033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a:t>Export</a:t>
          </a:r>
        </a:p>
      </dsp:txBody>
      <dsp:txXfrm>
        <a:off x="5469106" y="1257620"/>
        <a:ext cx="1130622" cy="433368"/>
      </dsp:txXfrm>
    </dsp:sp>
    <dsp:sp modelId="{CB7261DD-1C9E-4C15-BD91-A0704036D87F}">
      <dsp:nvSpPr>
        <dsp:cNvPr id="0" name=""/>
        <dsp:cNvSpPr/>
      </dsp:nvSpPr>
      <dsp:spPr>
        <a:xfrm>
          <a:off x="6887264"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into same Excel or database.</a:t>
          </a:r>
        </a:p>
      </dsp:txBody>
      <dsp:txXfrm>
        <a:off x="6911982" y="1499023"/>
        <a:ext cx="1252851" cy="794511"/>
      </dsp:txXfrm>
    </dsp:sp>
    <dsp:sp modelId="{81BCA4B8-3E30-4B26-BC1B-35606EE00E38}">
      <dsp:nvSpPr>
        <dsp:cNvPr id="0" name=""/>
        <dsp:cNvSpPr/>
      </dsp:nvSpPr>
      <dsp:spPr>
        <a:xfrm>
          <a:off x="7601471" y="1666756"/>
          <a:ext cx="1529795" cy="1529795"/>
        </a:xfrm>
        <a:prstGeom prst="leftCircularArrow">
          <a:avLst>
            <a:gd name="adj1" fmla="val 3762"/>
            <a:gd name="adj2" fmla="val 469716"/>
            <a:gd name="adj3" fmla="val 2245226"/>
            <a:gd name="adj4" fmla="val 9024489"/>
            <a:gd name="adj5" fmla="val 4389"/>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2E5EB0-17CE-4CAB-8C0B-4F7779585849}">
      <dsp:nvSpPr>
        <dsp:cNvPr id="0" name=""/>
        <dsp:cNvSpPr/>
      </dsp:nvSpPr>
      <dsp:spPr>
        <a:xfrm>
          <a:off x="7176661" y="2318252"/>
          <a:ext cx="1157588" cy="460334"/>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a:t>Import</a:t>
          </a:r>
        </a:p>
      </dsp:txBody>
      <dsp:txXfrm>
        <a:off x="7190144" y="2331735"/>
        <a:ext cx="1130622" cy="433368"/>
      </dsp:txXfrm>
    </dsp:sp>
    <dsp:sp modelId="{FF99CEB5-13F1-4040-A89F-138D7D3C84C9}">
      <dsp:nvSpPr>
        <dsp:cNvPr id="0" name=""/>
        <dsp:cNvSpPr/>
      </dsp:nvSpPr>
      <dsp:spPr>
        <a:xfrm>
          <a:off x="8608302" y="1474305"/>
          <a:ext cx="1302287" cy="1074114"/>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with own journals list</a:t>
          </a:r>
        </a:p>
        <a:p>
          <a:pPr marL="114300" lvl="1" indent="-114300" algn="l" defTabSz="533400">
            <a:lnSpc>
              <a:spcPct val="90000"/>
            </a:lnSpc>
            <a:spcBef>
              <a:spcPct val="0"/>
            </a:spcBef>
            <a:spcAft>
              <a:spcPct val="15000"/>
            </a:spcAft>
            <a:buChar char="••"/>
          </a:pPr>
          <a:r>
            <a:rPr lang="en-US" sz="1200" kern="1200" dirty="0"/>
            <a:t>with journals usage</a:t>
          </a:r>
        </a:p>
      </dsp:txBody>
      <dsp:txXfrm>
        <a:off x="8633020" y="1729190"/>
        <a:ext cx="1252851" cy="794511"/>
      </dsp:txXfrm>
    </dsp:sp>
    <dsp:sp modelId="{174A5C1F-EFE6-4CE4-8219-979F855886ED}">
      <dsp:nvSpPr>
        <dsp:cNvPr id="0" name=""/>
        <dsp:cNvSpPr/>
      </dsp:nvSpPr>
      <dsp:spPr>
        <a:xfrm>
          <a:off x="8897699" y="1244137"/>
          <a:ext cx="1157588" cy="46033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t>Match</a:t>
          </a:r>
        </a:p>
      </dsp:txBody>
      <dsp:txXfrm>
        <a:off x="8911182" y="1257620"/>
        <a:ext cx="1130622" cy="4333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7873-A722-4B86-B8C0-6FB7F1CC9E0C}">
      <dsp:nvSpPr>
        <dsp:cNvPr id="0" name=""/>
        <dsp:cNvSpPr/>
      </dsp:nvSpPr>
      <dsp:spPr>
        <a:xfrm>
          <a:off x="5648" y="0"/>
          <a:ext cx="1981944"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a:t>Formatting as Tables </a:t>
          </a:r>
        </a:p>
      </dsp:txBody>
      <dsp:txXfrm>
        <a:off x="5648" y="0"/>
        <a:ext cx="1981944" cy="1305401"/>
      </dsp:txXfrm>
    </dsp:sp>
    <dsp:sp modelId="{657AF9BB-4138-49B3-BDE2-16AE2B5B8291}">
      <dsp:nvSpPr>
        <dsp:cNvPr id="0" name=""/>
        <dsp:cNvSpPr/>
      </dsp:nvSpPr>
      <dsp:spPr>
        <a:xfrm>
          <a:off x="203842" y="1305401"/>
          <a:ext cx="1585555" cy="282836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en-US" sz="2300" kern="1200"/>
            <a:t>ease in labeling &amp; referencing</a:t>
          </a:r>
        </a:p>
      </dsp:txBody>
      <dsp:txXfrm>
        <a:off x="250281" y="1351840"/>
        <a:ext cx="1492677" cy="2735491"/>
      </dsp:txXfrm>
    </dsp:sp>
    <dsp:sp modelId="{267ADFE1-23E6-4FE8-964F-D9FE3AF15274}">
      <dsp:nvSpPr>
        <dsp:cNvPr id="0" name=""/>
        <dsp:cNvSpPr/>
      </dsp:nvSpPr>
      <dsp:spPr>
        <a:xfrm>
          <a:off x="2136237" y="0"/>
          <a:ext cx="1981944"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a:t>VLOOKUP()</a:t>
          </a:r>
        </a:p>
      </dsp:txBody>
      <dsp:txXfrm>
        <a:off x="2136237" y="0"/>
        <a:ext cx="1981944" cy="1305401"/>
      </dsp:txXfrm>
    </dsp:sp>
    <dsp:sp modelId="{4C83E6C9-6FDC-41D0-BBB0-AB145B86B3B3}">
      <dsp:nvSpPr>
        <dsp:cNvPr id="0" name=""/>
        <dsp:cNvSpPr/>
      </dsp:nvSpPr>
      <dsp:spPr>
        <a:xfrm>
          <a:off x="2334432" y="1305401"/>
          <a:ext cx="1585555" cy="2828369"/>
        </a:xfrm>
        <a:prstGeom prst="roundRect">
          <a:avLst>
            <a:gd name="adj" fmla="val 10000"/>
          </a:avLst>
        </a:prstGeom>
        <a:solidFill>
          <a:schemeClr val="accent3">
            <a:hueOff val="299501"/>
            <a:satOff val="-1814"/>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en-US" sz="2300" kern="1200"/>
            <a:t>to match with Ejournals list</a:t>
          </a:r>
          <a:endParaRPr lang="en-US" sz="2300" kern="1200" dirty="0"/>
        </a:p>
      </dsp:txBody>
      <dsp:txXfrm>
        <a:off x="2380871" y="1351840"/>
        <a:ext cx="1492677" cy="2735491"/>
      </dsp:txXfrm>
    </dsp:sp>
    <dsp:sp modelId="{183E9774-2C41-44A1-AF2B-6EBC1B6FBDB8}">
      <dsp:nvSpPr>
        <dsp:cNvPr id="0" name=""/>
        <dsp:cNvSpPr/>
      </dsp:nvSpPr>
      <dsp:spPr>
        <a:xfrm>
          <a:off x="4266827" y="0"/>
          <a:ext cx="1981944"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a:t>If() &amp; ISERROR() </a:t>
          </a:r>
        </a:p>
      </dsp:txBody>
      <dsp:txXfrm>
        <a:off x="4266827" y="0"/>
        <a:ext cx="1981944" cy="1305401"/>
      </dsp:txXfrm>
    </dsp:sp>
    <dsp:sp modelId="{27CAA478-3C64-4563-8424-B4C74119F824}">
      <dsp:nvSpPr>
        <dsp:cNvPr id="0" name=""/>
        <dsp:cNvSpPr/>
      </dsp:nvSpPr>
      <dsp:spPr>
        <a:xfrm>
          <a:off x="4465022" y="1305401"/>
          <a:ext cx="1585555" cy="2828369"/>
        </a:xfrm>
        <a:prstGeom prst="roundRect">
          <a:avLst>
            <a:gd name="adj" fmla="val 10000"/>
          </a:avLst>
        </a:prstGeom>
        <a:solidFill>
          <a:schemeClr val="accent3">
            <a:hueOff val="599003"/>
            <a:satOff val="-3627"/>
            <a:lumOff val="4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en-US" sz="2300" kern="1200" dirty="0"/>
            <a:t>to label matched titles</a:t>
          </a:r>
        </a:p>
      </dsp:txBody>
      <dsp:txXfrm>
        <a:off x="4511461" y="1351840"/>
        <a:ext cx="1492677" cy="2735491"/>
      </dsp:txXfrm>
    </dsp:sp>
    <dsp:sp modelId="{724725CF-DC05-4B7D-845E-CB69266A5AAE}">
      <dsp:nvSpPr>
        <dsp:cNvPr id="0" name=""/>
        <dsp:cNvSpPr/>
      </dsp:nvSpPr>
      <dsp:spPr>
        <a:xfrm>
          <a:off x="6397417" y="0"/>
          <a:ext cx="1981944"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a:t>If() &amp; OR() </a:t>
          </a:r>
        </a:p>
      </dsp:txBody>
      <dsp:txXfrm>
        <a:off x="6397417" y="0"/>
        <a:ext cx="1981944" cy="1305401"/>
      </dsp:txXfrm>
    </dsp:sp>
    <dsp:sp modelId="{4ED03EE8-D783-421F-ACF8-F2BD34963132}">
      <dsp:nvSpPr>
        <dsp:cNvPr id="0" name=""/>
        <dsp:cNvSpPr/>
      </dsp:nvSpPr>
      <dsp:spPr>
        <a:xfrm>
          <a:off x="6595612" y="1305401"/>
          <a:ext cx="1585555" cy="2828369"/>
        </a:xfrm>
        <a:prstGeom prst="roundRect">
          <a:avLst>
            <a:gd name="adj" fmla="val 10000"/>
          </a:avLst>
        </a:prstGeom>
        <a:solidFill>
          <a:schemeClr val="accent3">
            <a:hueOff val="898504"/>
            <a:satOff val="-5441"/>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en-US" sz="2300" kern="1200"/>
            <a:t>to identify all titles that matched</a:t>
          </a:r>
          <a:endParaRPr lang="en-US" sz="2300" kern="1200" dirty="0"/>
        </a:p>
      </dsp:txBody>
      <dsp:txXfrm>
        <a:off x="6642051" y="1351840"/>
        <a:ext cx="1492677" cy="2735491"/>
      </dsp:txXfrm>
    </dsp:sp>
    <dsp:sp modelId="{A81EC126-D25F-4775-BD4B-CF1B5F524D84}">
      <dsp:nvSpPr>
        <dsp:cNvPr id="0" name=""/>
        <dsp:cNvSpPr/>
      </dsp:nvSpPr>
      <dsp:spPr>
        <a:xfrm>
          <a:off x="8528007" y="0"/>
          <a:ext cx="1981944"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a:t>Pivot table </a:t>
          </a:r>
        </a:p>
      </dsp:txBody>
      <dsp:txXfrm>
        <a:off x="8528007" y="0"/>
        <a:ext cx="1981944" cy="1305401"/>
      </dsp:txXfrm>
    </dsp:sp>
    <dsp:sp modelId="{2F24CDF4-1A95-40E7-8837-CA2F0150AD11}">
      <dsp:nvSpPr>
        <dsp:cNvPr id="0" name=""/>
        <dsp:cNvSpPr/>
      </dsp:nvSpPr>
      <dsp:spPr>
        <a:xfrm>
          <a:off x="8726202" y="1305401"/>
          <a:ext cx="1585555" cy="2828369"/>
        </a:xfrm>
        <a:prstGeom prst="roundRect">
          <a:avLst>
            <a:gd name="adj" fmla="val 10000"/>
          </a:avLst>
        </a:prstGeom>
        <a:solidFill>
          <a:schemeClr val="accent3">
            <a:hueOff val="1198005"/>
            <a:satOff val="-7255"/>
            <a:lumOff val="86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en-US" sz="2300" kern="1200"/>
            <a:t>to summarize total by category</a:t>
          </a:r>
          <a:endParaRPr lang="en-US" sz="2300" kern="1200" dirty="0"/>
        </a:p>
      </dsp:txBody>
      <dsp:txXfrm>
        <a:off x="8772641" y="1351840"/>
        <a:ext cx="1492677" cy="27354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4E1E8-4C38-4EAC-B236-12A2DCC8E38B}">
      <dsp:nvSpPr>
        <dsp:cNvPr id="0" name=""/>
        <dsp:cNvSpPr/>
      </dsp:nvSpPr>
      <dsp:spPr>
        <a:xfrm>
          <a:off x="6915536" y="3398738"/>
          <a:ext cx="501392" cy="91440"/>
        </a:xfrm>
        <a:custGeom>
          <a:avLst/>
          <a:gdLst/>
          <a:ahLst/>
          <a:cxnLst/>
          <a:rect l="0" t="0" r="0" b="0"/>
          <a:pathLst>
            <a:path>
              <a:moveTo>
                <a:pt x="0" y="45720"/>
              </a:moveTo>
              <a:lnTo>
                <a:pt x="501392"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53697" y="3431923"/>
        <a:ext cx="25069" cy="25069"/>
      </dsp:txXfrm>
    </dsp:sp>
    <dsp:sp modelId="{BD3B54C0-21FB-4DB8-9D48-26F3DF2E8D2D}">
      <dsp:nvSpPr>
        <dsp:cNvPr id="0" name=""/>
        <dsp:cNvSpPr/>
      </dsp:nvSpPr>
      <dsp:spPr>
        <a:xfrm>
          <a:off x="3907181" y="2966759"/>
          <a:ext cx="501392" cy="477698"/>
        </a:xfrm>
        <a:custGeom>
          <a:avLst/>
          <a:gdLst/>
          <a:ahLst/>
          <a:cxnLst/>
          <a:rect l="0" t="0" r="0" b="0"/>
          <a:pathLst>
            <a:path>
              <a:moveTo>
                <a:pt x="0" y="0"/>
              </a:moveTo>
              <a:lnTo>
                <a:pt x="250696" y="0"/>
              </a:lnTo>
              <a:lnTo>
                <a:pt x="250696" y="477698"/>
              </a:lnTo>
              <a:lnTo>
                <a:pt x="501392" y="47769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40564" y="3188295"/>
        <a:ext cx="34626" cy="34626"/>
      </dsp:txXfrm>
    </dsp:sp>
    <dsp:sp modelId="{B93ECB30-4603-401F-B202-5D902A69C5C5}">
      <dsp:nvSpPr>
        <dsp:cNvPr id="0" name=""/>
        <dsp:cNvSpPr/>
      </dsp:nvSpPr>
      <dsp:spPr>
        <a:xfrm>
          <a:off x="6915536" y="2443341"/>
          <a:ext cx="501392" cy="91440"/>
        </a:xfrm>
        <a:custGeom>
          <a:avLst/>
          <a:gdLst/>
          <a:ahLst/>
          <a:cxnLst/>
          <a:rect l="0" t="0" r="0" b="0"/>
          <a:pathLst>
            <a:path>
              <a:moveTo>
                <a:pt x="0" y="45720"/>
              </a:moveTo>
              <a:lnTo>
                <a:pt x="501392"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53697" y="2476526"/>
        <a:ext cx="25069" cy="25069"/>
      </dsp:txXfrm>
    </dsp:sp>
    <dsp:sp modelId="{10BE9364-4D1F-44B1-A980-E84C6DE1DB4A}">
      <dsp:nvSpPr>
        <dsp:cNvPr id="0" name=""/>
        <dsp:cNvSpPr/>
      </dsp:nvSpPr>
      <dsp:spPr>
        <a:xfrm>
          <a:off x="3907181" y="2489061"/>
          <a:ext cx="501392" cy="477698"/>
        </a:xfrm>
        <a:custGeom>
          <a:avLst/>
          <a:gdLst/>
          <a:ahLst/>
          <a:cxnLst/>
          <a:rect l="0" t="0" r="0" b="0"/>
          <a:pathLst>
            <a:path>
              <a:moveTo>
                <a:pt x="0" y="477698"/>
              </a:moveTo>
              <a:lnTo>
                <a:pt x="250696" y="477698"/>
              </a:lnTo>
              <a:lnTo>
                <a:pt x="250696" y="0"/>
              </a:lnTo>
              <a:lnTo>
                <a:pt x="50139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40564" y="2710597"/>
        <a:ext cx="34626" cy="34626"/>
      </dsp:txXfrm>
    </dsp:sp>
    <dsp:sp modelId="{C8C7455A-11DB-44BC-99A8-A3E13D4AE156}">
      <dsp:nvSpPr>
        <dsp:cNvPr id="0" name=""/>
        <dsp:cNvSpPr/>
      </dsp:nvSpPr>
      <dsp:spPr>
        <a:xfrm>
          <a:off x="898826" y="2011362"/>
          <a:ext cx="501392" cy="955397"/>
        </a:xfrm>
        <a:custGeom>
          <a:avLst/>
          <a:gdLst/>
          <a:ahLst/>
          <a:cxnLst/>
          <a:rect l="0" t="0" r="0" b="0"/>
          <a:pathLst>
            <a:path>
              <a:moveTo>
                <a:pt x="0" y="0"/>
              </a:moveTo>
              <a:lnTo>
                <a:pt x="250696" y="0"/>
              </a:lnTo>
              <a:lnTo>
                <a:pt x="250696" y="955397"/>
              </a:lnTo>
              <a:lnTo>
                <a:pt x="501392" y="95539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2548" y="2462086"/>
        <a:ext cx="53948" cy="53948"/>
      </dsp:txXfrm>
    </dsp:sp>
    <dsp:sp modelId="{BC7968DC-85FC-4760-B6B4-8EE99A515951}">
      <dsp:nvSpPr>
        <dsp:cNvPr id="0" name=""/>
        <dsp:cNvSpPr/>
      </dsp:nvSpPr>
      <dsp:spPr>
        <a:xfrm>
          <a:off x="3907181" y="1055965"/>
          <a:ext cx="501392" cy="477698"/>
        </a:xfrm>
        <a:custGeom>
          <a:avLst/>
          <a:gdLst/>
          <a:ahLst/>
          <a:cxnLst/>
          <a:rect l="0" t="0" r="0" b="0"/>
          <a:pathLst>
            <a:path>
              <a:moveTo>
                <a:pt x="0" y="0"/>
              </a:moveTo>
              <a:lnTo>
                <a:pt x="250696" y="0"/>
              </a:lnTo>
              <a:lnTo>
                <a:pt x="250696" y="477698"/>
              </a:lnTo>
              <a:lnTo>
                <a:pt x="501392" y="47769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40564" y="1277501"/>
        <a:ext cx="34626" cy="34626"/>
      </dsp:txXfrm>
    </dsp:sp>
    <dsp:sp modelId="{7F4D265D-2ECC-4FF3-8669-EC458917125F}">
      <dsp:nvSpPr>
        <dsp:cNvPr id="0" name=""/>
        <dsp:cNvSpPr/>
      </dsp:nvSpPr>
      <dsp:spPr>
        <a:xfrm>
          <a:off x="3907181" y="578266"/>
          <a:ext cx="501392" cy="477698"/>
        </a:xfrm>
        <a:custGeom>
          <a:avLst/>
          <a:gdLst/>
          <a:ahLst/>
          <a:cxnLst/>
          <a:rect l="0" t="0" r="0" b="0"/>
          <a:pathLst>
            <a:path>
              <a:moveTo>
                <a:pt x="0" y="477698"/>
              </a:moveTo>
              <a:lnTo>
                <a:pt x="250696" y="477698"/>
              </a:lnTo>
              <a:lnTo>
                <a:pt x="250696" y="0"/>
              </a:lnTo>
              <a:lnTo>
                <a:pt x="50139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40564" y="799802"/>
        <a:ext cx="34626" cy="34626"/>
      </dsp:txXfrm>
    </dsp:sp>
    <dsp:sp modelId="{4D6D6837-6C63-44D6-993A-38EE1CFB391E}">
      <dsp:nvSpPr>
        <dsp:cNvPr id="0" name=""/>
        <dsp:cNvSpPr/>
      </dsp:nvSpPr>
      <dsp:spPr>
        <a:xfrm>
          <a:off x="898826" y="1055965"/>
          <a:ext cx="501392" cy="955397"/>
        </a:xfrm>
        <a:custGeom>
          <a:avLst/>
          <a:gdLst/>
          <a:ahLst/>
          <a:cxnLst/>
          <a:rect l="0" t="0" r="0" b="0"/>
          <a:pathLst>
            <a:path>
              <a:moveTo>
                <a:pt x="0" y="955397"/>
              </a:moveTo>
              <a:lnTo>
                <a:pt x="250696" y="955397"/>
              </a:lnTo>
              <a:lnTo>
                <a:pt x="250696" y="0"/>
              </a:lnTo>
              <a:lnTo>
                <a:pt x="501392"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2548" y="1506689"/>
        <a:ext cx="53948" cy="53948"/>
      </dsp:txXfrm>
    </dsp:sp>
    <dsp:sp modelId="{D57066B6-80BA-4A1B-A39F-6C9AF8BF7809}">
      <dsp:nvSpPr>
        <dsp:cNvPr id="0" name=""/>
        <dsp:cNvSpPr/>
      </dsp:nvSpPr>
      <dsp:spPr>
        <a:xfrm rot="16200000">
          <a:off x="-1494694" y="1629203"/>
          <a:ext cx="4022725" cy="76431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rtl="0">
            <a:lnSpc>
              <a:spcPct val="90000"/>
            </a:lnSpc>
            <a:spcBef>
              <a:spcPct val="0"/>
            </a:spcBef>
            <a:spcAft>
              <a:spcPct val="35000"/>
            </a:spcAft>
          </a:pPr>
          <a:r>
            <a:rPr lang="en-US" sz="5000" kern="1200"/>
            <a:t>2 tables:</a:t>
          </a:r>
        </a:p>
      </dsp:txBody>
      <dsp:txXfrm>
        <a:off x="-1494694" y="1629203"/>
        <a:ext cx="4022725" cy="764317"/>
      </dsp:txXfrm>
    </dsp:sp>
    <dsp:sp modelId="{832CF6DE-770A-4B9C-8F3B-2D65D96DB507}">
      <dsp:nvSpPr>
        <dsp:cNvPr id="0" name=""/>
        <dsp:cNvSpPr/>
      </dsp:nvSpPr>
      <dsp:spPr>
        <a:xfrm>
          <a:off x="1400219" y="673806"/>
          <a:ext cx="2506962" cy="76431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Ejnls</a:t>
          </a:r>
        </a:p>
      </dsp:txBody>
      <dsp:txXfrm>
        <a:off x="1400219" y="673806"/>
        <a:ext cx="2506962" cy="764317"/>
      </dsp:txXfrm>
    </dsp:sp>
    <dsp:sp modelId="{6536EF6A-2E11-42C5-9467-2CB37C72FC1B}">
      <dsp:nvSpPr>
        <dsp:cNvPr id="0" name=""/>
        <dsp:cNvSpPr/>
      </dsp:nvSpPr>
      <dsp:spPr>
        <a:xfrm>
          <a:off x="4408573" y="196107"/>
          <a:ext cx="2506962" cy="764317"/>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Your holdings list</a:t>
          </a:r>
        </a:p>
      </dsp:txBody>
      <dsp:txXfrm>
        <a:off x="4408573" y="196107"/>
        <a:ext cx="2506962" cy="764317"/>
      </dsp:txXfrm>
    </dsp:sp>
    <dsp:sp modelId="{26082A8E-C9C2-480B-BFCE-FDF5D161B52E}">
      <dsp:nvSpPr>
        <dsp:cNvPr id="0" name=""/>
        <dsp:cNvSpPr/>
      </dsp:nvSpPr>
      <dsp:spPr>
        <a:xfrm>
          <a:off x="4408573" y="1151505"/>
          <a:ext cx="2506962" cy="764317"/>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ISSN and/or eISSN</a:t>
          </a:r>
        </a:p>
      </dsp:txBody>
      <dsp:txXfrm>
        <a:off x="4408573" y="1151505"/>
        <a:ext cx="2506962" cy="764317"/>
      </dsp:txXfrm>
    </dsp:sp>
    <dsp:sp modelId="{C7018B50-03E6-4CD5-97C2-902DD368D7FF}">
      <dsp:nvSpPr>
        <dsp:cNvPr id="0" name=""/>
        <dsp:cNvSpPr/>
      </dsp:nvSpPr>
      <dsp:spPr>
        <a:xfrm>
          <a:off x="1400219" y="2584600"/>
          <a:ext cx="2506962" cy="764317"/>
        </a:xfrm>
        <a:prstGeom prst="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JCR</a:t>
          </a:r>
        </a:p>
      </dsp:txBody>
      <dsp:txXfrm>
        <a:off x="1400219" y="2584600"/>
        <a:ext cx="2506962" cy="764317"/>
      </dsp:txXfrm>
    </dsp:sp>
    <dsp:sp modelId="{4120BCA8-E3FB-4133-B1AF-2493982773DD}">
      <dsp:nvSpPr>
        <dsp:cNvPr id="0" name=""/>
        <dsp:cNvSpPr/>
      </dsp:nvSpPr>
      <dsp:spPr>
        <a:xfrm>
          <a:off x="4408573" y="2106902"/>
          <a:ext cx="2506962" cy="764317"/>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Either altogether or </a:t>
          </a:r>
        </a:p>
      </dsp:txBody>
      <dsp:txXfrm>
        <a:off x="4408573" y="2106902"/>
        <a:ext cx="2506962" cy="764317"/>
      </dsp:txXfrm>
    </dsp:sp>
    <dsp:sp modelId="{0343880B-AF6B-43D1-B391-AD346F128D51}">
      <dsp:nvSpPr>
        <dsp:cNvPr id="0" name=""/>
        <dsp:cNvSpPr/>
      </dsp:nvSpPr>
      <dsp:spPr>
        <a:xfrm>
          <a:off x="7416928" y="2106902"/>
          <a:ext cx="2506962" cy="764317"/>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err="1"/>
            <a:t>JCR_All</a:t>
          </a:r>
          <a:endParaRPr lang="en-US" sz="2600" kern="1200"/>
        </a:p>
      </dsp:txBody>
      <dsp:txXfrm>
        <a:off x="7416928" y="2106902"/>
        <a:ext cx="2506962" cy="764317"/>
      </dsp:txXfrm>
    </dsp:sp>
    <dsp:sp modelId="{948F6594-AF59-40BF-A251-C79A3A2114D6}">
      <dsp:nvSpPr>
        <dsp:cNvPr id="0" name=""/>
        <dsp:cNvSpPr/>
      </dsp:nvSpPr>
      <dsp:spPr>
        <a:xfrm>
          <a:off x="4408573" y="3062299"/>
          <a:ext cx="2506962" cy="764317"/>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a:t>…each category separate</a:t>
          </a:r>
        </a:p>
      </dsp:txBody>
      <dsp:txXfrm>
        <a:off x="4408573" y="3062299"/>
        <a:ext cx="2506962" cy="764317"/>
      </dsp:txXfrm>
    </dsp:sp>
    <dsp:sp modelId="{F96D98E5-9D70-4088-9920-40566251891D}">
      <dsp:nvSpPr>
        <dsp:cNvPr id="0" name=""/>
        <dsp:cNvSpPr/>
      </dsp:nvSpPr>
      <dsp:spPr>
        <a:xfrm>
          <a:off x="7416928" y="3062299"/>
          <a:ext cx="2506962" cy="764317"/>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err="1"/>
            <a:t>JCR_Math</a:t>
          </a:r>
          <a:endParaRPr lang="en-US" sz="2600" kern="1200"/>
        </a:p>
      </dsp:txBody>
      <dsp:txXfrm>
        <a:off x="7416928" y="3062299"/>
        <a:ext cx="2506962" cy="764317"/>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3B900-1CDB-447A-B4B0-62407C65C2BB}" type="datetimeFigureOut">
              <a:rPr lang="en-US" smtClean="0"/>
              <a:t>8/6/2019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390E2-348D-4C7F-A244-072C0F131638}" type="slidenum">
              <a:rPr lang="en-US" smtClean="0"/>
              <a:t>‹#›</a:t>
            </a:fld>
            <a:endParaRPr lang="en-US"/>
          </a:p>
        </p:txBody>
      </p:sp>
    </p:spTree>
    <p:extLst>
      <p:ext uri="{BB962C8B-B14F-4D97-AF65-F5344CB8AC3E}">
        <p14:creationId xmlns:p14="http://schemas.microsoft.com/office/powerpoint/2010/main" val="298763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this session.</a:t>
            </a:r>
            <a:r>
              <a:rPr lang="en-US" baseline="0" dirty="0"/>
              <a:t>  I am Karen Harker, Collection Assessment Librarian at UNT Libraries, down the road, and this is Chris Herger, Collections Data Analyst.  We will describe to you how we use data from the </a:t>
            </a:r>
            <a:r>
              <a:rPr lang="en-US" baseline="0" dirty="0" err="1"/>
              <a:t>Clarivate</a:t>
            </a:r>
            <a:r>
              <a:rPr lang="en-US" baseline="0" dirty="0"/>
              <a:t> Journal Citation Reports (JCR) to evaluating our journal holdings.</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a:t>
            </a:fld>
            <a:endParaRPr lang="en-US"/>
          </a:p>
        </p:txBody>
      </p:sp>
    </p:spTree>
    <p:extLst>
      <p:ext uri="{BB962C8B-B14F-4D97-AF65-F5344CB8AC3E}">
        <p14:creationId xmlns:p14="http://schemas.microsoft.com/office/powerpoint/2010/main" val="1939048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general process that we’re going to walk through, and roughly the first half (parts 1- 4) of</a:t>
            </a:r>
            <a:r>
              <a:rPr lang="en-US" baseline="0" dirty="0"/>
              <a:t> this will be data collection and cleaning, but the back half will be only for those of your who want to use your JCR data in an actual database.</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10</a:t>
            </a:fld>
            <a:endParaRPr lang="en-US"/>
          </a:p>
        </p:txBody>
      </p:sp>
    </p:spTree>
    <p:extLst>
      <p:ext uri="{BB962C8B-B14F-4D97-AF65-F5344CB8AC3E}">
        <p14:creationId xmlns:p14="http://schemas.microsoft.com/office/powerpoint/2010/main" val="14368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a:t>
            </a:r>
            <a:r>
              <a:rPr lang="en-US" baseline="0" dirty="0"/>
              <a:t> at the JCR homepage after logging in, click “Browse by Category”</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11</a:t>
            </a:fld>
            <a:endParaRPr lang="en-US"/>
          </a:p>
        </p:txBody>
      </p:sp>
    </p:spTree>
    <p:extLst>
      <p:ext uri="{BB962C8B-B14F-4D97-AF65-F5344CB8AC3E}">
        <p14:creationId xmlns:p14="http://schemas.microsoft.com/office/powerpoint/2010/main" val="97845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start, you select “Customize Indicators”, which will bring up a panel of check-boxes that you can use to pick which data you’d like to get for the categories.</a:t>
            </a:r>
          </a:p>
          <a:p>
            <a:r>
              <a:rPr lang="en-US" baseline="0" dirty="0"/>
              <a:t>Next, go ahead and run down the rest of the selections and hit submit, picking the right year and edition, then go ahead and click up top to download your data as a CSV.</a:t>
            </a:r>
          </a:p>
          <a:p>
            <a:r>
              <a:rPr lang="en-US" baseline="0" dirty="0"/>
              <a:t>The last thing to do is select either SSCI or SCIE, whichever you didn’t choose before, and submit again, and now you can download the complementary set of Categories</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12</a:t>
            </a:fld>
            <a:endParaRPr lang="en-US"/>
          </a:p>
        </p:txBody>
      </p:sp>
    </p:spTree>
    <p:extLst>
      <p:ext uri="{BB962C8B-B14F-4D97-AF65-F5344CB8AC3E}">
        <p14:creationId xmlns:p14="http://schemas.microsoft.com/office/powerpoint/2010/main" val="185580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one’s going</a:t>
            </a:r>
            <a:r>
              <a:rPr lang="en-US" baseline="0" dirty="0"/>
              <a:t> to be just like before, but we’re going to pick “Browse by Journal” this time.</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13</a:t>
            </a:fld>
            <a:endParaRPr lang="en-US"/>
          </a:p>
        </p:txBody>
      </p:sp>
    </p:spTree>
    <p:extLst>
      <p:ext uri="{BB962C8B-B14F-4D97-AF65-F5344CB8AC3E}">
        <p14:creationId xmlns:p14="http://schemas.microsoft.com/office/powerpoint/2010/main" val="125535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one’s just like before, go ahead and select the year of data that you want and edition, then submit. For each category in this table, you’ll need to click the link at the “#Journals” value and then download the data there just like we did with the Categories tables.</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14</a:t>
            </a:fld>
            <a:endParaRPr lang="en-US"/>
          </a:p>
        </p:txBody>
      </p:sp>
    </p:spTree>
    <p:extLst>
      <p:ext uri="{BB962C8B-B14F-4D97-AF65-F5344CB8AC3E}">
        <p14:creationId xmlns:p14="http://schemas.microsoft.com/office/powerpoint/2010/main" val="1588670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the</a:t>
            </a:r>
            <a:r>
              <a:rPr lang="en-US" baseline="0" dirty="0"/>
              <a:t> Categories and Journals lists, each file that you download will have an extra row of download information and two rows at the bottom that aren’t useful data and impede our ability to import this data into any sort of system, so we can just delete those rows.</a:t>
            </a:r>
          </a:p>
          <a:p>
            <a:r>
              <a:rPr lang="en-US" baseline="0" dirty="0"/>
              <a:t>For any categories that are in both the SSCI and SCIE editions, append “SSCI” to the end of the category name in both the Journals list and the Categories list, as this is how we’ll differentiate between them for matching.</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15</a:t>
            </a:fld>
            <a:endParaRPr lang="en-US"/>
          </a:p>
        </p:txBody>
      </p:sp>
    </p:spTree>
    <p:extLst>
      <p:ext uri="{BB962C8B-B14F-4D97-AF65-F5344CB8AC3E}">
        <p14:creationId xmlns:p14="http://schemas.microsoft.com/office/powerpoint/2010/main" val="390554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the CSVs have been cleaned and formatted, go ahead and append all of the journals lists into one long list, around 16-18,000 rows, and then do the same with the two categories tables. The categories should come out to just shy of 250 rows after being combined.</a:t>
            </a:r>
          </a:p>
          <a:p>
            <a:r>
              <a:rPr lang="en-US" baseline="0" dirty="0"/>
              <a:t>Create a new sheet called “Junction”, and copy over only the </a:t>
            </a:r>
            <a:r>
              <a:rPr lang="en-US" baseline="0" dirty="0" err="1"/>
              <a:t>Journal_Rank</a:t>
            </a:r>
            <a:r>
              <a:rPr lang="en-US" baseline="0" dirty="0"/>
              <a:t>, </a:t>
            </a:r>
            <a:r>
              <a:rPr lang="en-US" baseline="0" dirty="0" err="1"/>
              <a:t>Journal_Title</a:t>
            </a:r>
            <a:r>
              <a:rPr lang="en-US" baseline="0" dirty="0"/>
              <a:t>, and Category columns from the Journals sheet. You should have three tabs in your Excel workbook, now.</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16</a:t>
            </a:fld>
            <a:endParaRPr lang="en-US"/>
          </a:p>
        </p:txBody>
      </p:sp>
    </p:spTree>
    <p:extLst>
      <p:ext uri="{BB962C8B-B14F-4D97-AF65-F5344CB8AC3E}">
        <p14:creationId xmlns:p14="http://schemas.microsoft.com/office/powerpoint/2010/main" val="1854290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where we jump into formatting these tables for use in a database.</a:t>
            </a:r>
          </a:p>
          <a:p>
            <a:r>
              <a:rPr lang="en-US" baseline="0" dirty="0"/>
              <a:t>For the Journals table, add a key column and populate it with sequential, non-repeating numbers starting at 1</a:t>
            </a:r>
          </a:p>
          <a:p>
            <a:r>
              <a:rPr lang="en-US" baseline="0" dirty="0"/>
              <a:t>In the Junction table, add a column called “</a:t>
            </a:r>
            <a:r>
              <a:rPr lang="en-US" baseline="0" dirty="0" err="1"/>
              <a:t>C_Key</a:t>
            </a:r>
            <a:r>
              <a:rPr lang="en-US" baseline="0" dirty="0"/>
              <a:t>” and import that category’s key value based on the Category column. This can be done with an Index-Match or a VLOOKUP.</a:t>
            </a:r>
          </a:p>
        </p:txBody>
      </p:sp>
      <p:sp>
        <p:nvSpPr>
          <p:cNvPr id="4" name="Slide Number Placeholder 3"/>
          <p:cNvSpPr>
            <a:spLocks noGrp="1"/>
          </p:cNvSpPr>
          <p:nvPr>
            <p:ph type="sldNum" sz="quarter" idx="10"/>
          </p:nvPr>
        </p:nvSpPr>
        <p:spPr/>
        <p:txBody>
          <a:bodyPr/>
          <a:lstStyle/>
          <a:p>
            <a:fld id="{38F390E2-348D-4C7F-A244-072C0F131638}" type="slidenum">
              <a:rPr lang="en-US" smtClean="0"/>
              <a:t>17</a:t>
            </a:fld>
            <a:endParaRPr lang="en-US"/>
          </a:p>
        </p:txBody>
      </p:sp>
    </p:spTree>
    <p:extLst>
      <p:ext uri="{BB962C8B-B14F-4D97-AF65-F5344CB8AC3E}">
        <p14:creationId xmlns:p14="http://schemas.microsoft.com/office/powerpoint/2010/main" val="1628435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the Journals table, add a key column and populate it with sequential, non-repeating numbers starting at 1</a:t>
            </a:r>
          </a:p>
          <a:p>
            <a:r>
              <a:rPr lang="en-US" baseline="0" dirty="0"/>
              <a:t>In the Junction table, add a column called “</a:t>
            </a:r>
            <a:r>
              <a:rPr lang="en-US" baseline="0" dirty="0" err="1"/>
              <a:t>J_Key</a:t>
            </a:r>
            <a:r>
              <a:rPr lang="en-US" baseline="0" dirty="0"/>
              <a:t>” and import that category’s key value based on the </a:t>
            </a:r>
            <a:r>
              <a:rPr lang="en-US" baseline="0" dirty="0" err="1"/>
              <a:t>Journal_Title</a:t>
            </a:r>
            <a:r>
              <a:rPr lang="en-US" baseline="0" dirty="0"/>
              <a:t> column. This can be done with an Index-Match or a VLOOKUP.</a:t>
            </a:r>
            <a:endParaRPr lang="en-US" dirty="0"/>
          </a:p>
          <a:p>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18</a:t>
            </a:fld>
            <a:endParaRPr lang="en-US"/>
          </a:p>
        </p:txBody>
      </p:sp>
    </p:spTree>
    <p:extLst>
      <p:ext uri="{BB962C8B-B14F-4D97-AF65-F5344CB8AC3E}">
        <p14:creationId xmlns:p14="http://schemas.microsoft.com/office/powerpoint/2010/main" val="3502135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a few notes on making the data usable if you plan to summarize it for anything more than an exploratory summary.</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19</a:t>
            </a:fld>
            <a:endParaRPr lang="en-US"/>
          </a:p>
        </p:txBody>
      </p:sp>
    </p:spTree>
    <p:extLst>
      <p:ext uri="{BB962C8B-B14F-4D97-AF65-F5344CB8AC3E}">
        <p14:creationId xmlns:p14="http://schemas.microsoft.com/office/powerpoint/2010/main" val="326259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evaluating or assessing journal holdings, there are usually a couple of approaches most libraries use – namely, assessing the quality of the journals provided, and then the more quantitative metrics of usage, expenditure, holdings, and cost-per-use (CPU).  Each of these have their benefits and concerns, notably…^</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2</a:t>
            </a:fld>
            <a:endParaRPr lang="en-US"/>
          </a:p>
        </p:txBody>
      </p:sp>
    </p:spTree>
    <p:extLst>
      <p:ext uri="{BB962C8B-B14F-4D97-AF65-F5344CB8AC3E}">
        <p14:creationId xmlns:p14="http://schemas.microsoft.com/office/powerpoint/2010/main" val="377725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quick</a:t>
            </a:r>
            <a:r>
              <a:rPr lang="en-US" baseline="0" dirty="0"/>
              <a:t> overview of the procedure for importing these Excel sheets into Access</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20</a:t>
            </a:fld>
            <a:endParaRPr lang="en-US"/>
          </a:p>
        </p:txBody>
      </p:sp>
    </p:spTree>
    <p:extLst>
      <p:ext uri="{BB962C8B-B14F-4D97-AF65-F5344CB8AC3E}">
        <p14:creationId xmlns:p14="http://schemas.microsoft.com/office/powerpoint/2010/main" val="3358974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use Serials</a:t>
            </a:r>
            <a:r>
              <a:rPr lang="en-US" baseline="0" dirty="0"/>
              <a:t> Solutions and other libraries may use different services.  Be sure to highlight the required fields.</a:t>
            </a:r>
          </a:p>
          <a:p>
            <a:r>
              <a:rPr lang="en-US" dirty="0">
                <a:cs typeface="Calibri"/>
              </a:rPr>
              <a:t>*NOTE: This slide is for importing the e-journals/e-reference holdings, the table just happens to be called "Collections". The same process applies.</a:t>
            </a:r>
          </a:p>
          <a:p>
            <a:endParaRPr lang="en-US" dirty="0">
              <a:cs typeface="Calibri"/>
            </a:endParaRPr>
          </a:p>
        </p:txBody>
      </p:sp>
      <p:sp>
        <p:nvSpPr>
          <p:cNvPr id="4" name="Slide Number Placeholder 3"/>
          <p:cNvSpPr>
            <a:spLocks noGrp="1"/>
          </p:cNvSpPr>
          <p:nvPr>
            <p:ph type="sldNum" sz="quarter" idx="10"/>
          </p:nvPr>
        </p:nvSpPr>
        <p:spPr/>
        <p:txBody>
          <a:bodyPr/>
          <a:lstStyle/>
          <a:p>
            <a:fld id="{38F390E2-348D-4C7F-A244-072C0F131638}" type="slidenum">
              <a:rPr lang="en-US" smtClean="0"/>
              <a:t>21</a:t>
            </a:fld>
            <a:endParaRPr lang="en-US"/>
          </a:p>
        </p:txBody>
      </p:sp>
    </p:spTree>
    <p:extLst>
      <p:ext uri="{BB962C8B-B14F-4D97-AF65-F5344CB8AC3E}">
        <p14:creationId xmlns:p14="http://schemas.microsoft.com/office/powerpoint/2010/main" val="2830266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designing queries on this database, this is the general structure that you’ll want to use.</a:t>
            </a:r>
          </a:p>
          <a:p>
            <a:r>
              <a:rPr lang="en-US" baseline="0" dirty="0"/>
              <a:t>You start on Journals, and join to your junction table across the </a:t>
            </a:r>
            <a:r>
              <a:rPr lang="en-US" baseline="0" dirty="0" err="1"/>
              <a:t>J_Key</a:t>
            </a:r>
            <a:r>
              <a:rPr lang="en-US" baseline="0" dirty="0"/>
              <a:t> as your key value.</a:t>
            </a:r>
          </a:p>
          <a:p>
            <a:r>
              <a:rPr lang="en-US" baseline="0" dirty="0"/>
              <a:t>From there, you’ll use the </a:t>
            </a:r>
            <a:r>
              <a:rPr lang="en-US" baseline="0" dirty="0" err="1"/>
              <a:t>C_Key</a:t>
            </a:r>
            <a:r>
              <a:rPr lang="en-US" baseline="0" dirty="0"/>
              <a:t> on the junction table to join across to the Categories table, and now your whole JCR setup is complete. Now the only thing left to do is connect your local holdings.</a:t>
            </a:r>
          </a:p>
          <a:p>
            <a:r>
              <a:rPr lang="en-US" baseline="0" dirty="0"/>
              <a:t>For your holdings, your various journals may have either regular ISSNs or </a:t>
            </a:r>
            <a:r>
              <a:rPr lang="en-US" baseline="0" dirty="0" err="1"/>
              <a:t>eISSNs</a:t>
            </a:r>
            <a:r>
              <a:rPr lang="en-US" baseline="0" dirty="0"/>
              <a:t>, which we have as p/</a:t>
            </a:r>
            <a:r>
              <a:rPr lang="en-US" baseline="0" dirty="0" err="1"/>
              <a:t>eISSNs</a:t>
            </a:r>
            <a:r>
              <a:rPr lang="en-US" baseline="0" dirty="0"/>
              <a:t> in our databases. I won’t get too deeply into how to make that link here, aside to say that it can be done with either </a:t>
            </a:r>
          </a:p>
          <a:p>
            <a:r>
              <a:rPr lang="en-US" baseline="0" dirty="0"/>
              <a:t>Match on </a:t>
            </a:r>
            <a:r>
              <a:rPr lang="en-US" baseline="0" dirty="0" err="1"/>
              <a:t>eISSN</a:t>
            </a:r>
            <a:r>
              <a:rPr lang="en-US" baseline="0" dirty="0"/>
              <a:t> OR match on </a:t>
            </a:r>
            <a:r>
              <a:rPr lang="en-US" baseline="0" dirty="0" err="1"/>
              <a:t>pISSN</a:t>
            </a:r>
            <a:r>
              <a:rPr lang="en-US" baseline="0" dirty="0"/>
              <a:t>. This method can result on slightly slower query runtimes, but is simpler and easier to construct.</a:t>
            </a:r>
          </a:p>
          <a:p>
            <a:r>
              <a:rPr lang="en-US" baseline="0" dirty="0"/>
              <a:t>Or</a:t>
            </a:r>
          </a:p>
          <a:p>
            <a:r>
              <a:rPr lang="en-US" baseline="0" dirty="0"/>
              <a:t>A match on one ISSN type </a:t>
            </a:r>
            <a:r>
              <a:rPr lang="en-US" baseline="0" dirty="0" err="1"/>
              <a:t>unioned</a:t>
            </a:r>
            <a:r>
              <a:rPr lang="en-US" baseline="0" dirty="0"/>
              <a:t> with a match on the other for records where the two aren’t equal. This method is faster, but more complex.</a:t>
            </a:r>
          </a:p>
        </p:txBody>
      </p:sp>
      <p:sp>
        <p:nvSpPr>
          <p:cNvPr id="4" name="Slide Number Placeholder 3"/>
          <p:cNvSpPr>
            <a:spLocks noGrp="1"/>
          </p:cNvSpPr>
          <p:nvPr>
            <p:ph type="sldNum" sz="quarter" idx="10"/>
          </p:nvPr>
        </p:nvSpPr>
        <p:spPr/>
        <p:txBody>
          <a:bodyPr/>
          <a:lstStyle/>
          <a:p>
            <a:fld id="{38F390E2-348D-4C7F-A244-072C0F131638}" type="slidenum">
              <a:rPr lang="en-US" smtClean="0"/>
              <a:t>22</a:t>
            </a:fld>
            <a:endParaRPr lang="en-US"/>
          </a:p>
        </p:txBody>
      </p:sp>
    </p:spTree>
    <p:extLst>
      <p:ext uri="{BB962C8B-B14F-4D97-AF65-F5344CB8AC3E}">
        <p14:creationId xmlns:p14="http://schemas.microsoft.com/office/powerpoint/2010/main" val="213418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Access?  Better at Excel?  Yes, you can do this in Excel.  Here are some of the features of functions that make this possible.  We don’t have time to go into the details of </a:t>
            </a:r>
            <a:r>
              <a:rPr lang="en-US" i="1"/>
              <a:t>how </a:t>
            </a:r>
            <a:r>
              <a:rPr lang="en-US"/>
              <a:t>to use these, so if you get lost, that’s OK – there are plenty of videos out there to provide instruction.  Here, we’ll show you how to apply them for our purposes.  </a:t>
            </a:r>
          </a:p>
          <a:p>
            <a:endParaRPr lang="en-US"/>
          </a:p>
          <a:p>
            <a:r>
              <a:rPr lang="en-US"/>
              <a:t>Formatting as Tables helps with referencing columns and cells – rather than referring to B12, you can refer to ISSN column.  VLOOKUP() has now become fairly standard among data-oriented librarians – who here has used VLOOKUP?  Combining the IF() function with ISERROR and with OR enables you to easily identify the titles that matched using VLOOKUP.  Finally, using pivot tables is an easy way to get those overlap percentages.</a:t>
            </a:r>
          </a:p>
          <a:p>
            <a:endParaRPr lang="en-US"/>
          </a:p>
        </p:txBody>
      </p:sp>
      <p:sp>
        <p:nvSpPr>
          <p:cNvPr id="4" name="Slide Number Placeholder 3"/>
          <p:cNvSpPr>
            <a:spLocks noGrp="1"/>
          </p:cNvSpPr>
          <p:nvPr>
            <p:ph type="sldNum" sz="quarter" idx="10"/>
          </p:nvPr>
        </p:nvSpPr>
        <p:spPr/>
        <p:txBody>
          <a:bodyPr/>
          <a:lstStyle/>
          <a:p>
            <a:fld id="{38F390E2-348D-4C7F-A244-072C0F131638}" type="slidenum">
              <a:rPr lang="en-US" smtClean="0"/>
              <a:t>23</a:t>
            </a:fld>
            <a:endParaRPr lang="en-US"/>
          </a:p>
        </p:txBody>
      </p:sp>
    </p:spTree>
    <p:extLst>
      <p:ext uri="{BB962C8B-B14F-4D97-AF65-F5344CB8AC3E}">
        <p14:creationId xmlns:p14="http://schemas.microsoft.com/office/powerpoint/2010/main" val="404020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start in Excel, you need all the data in one Excel file, preferably on separate worksheets.  On each worksheet, format your data as tables.  Naming the tables is important for following along – if you name them the same, the formulas we provide can be easily copied &amp; pasted.  We start with a minimum of 2 tables – one of your own </a:t>
            </a:r>
            <a:r>
              <a:rPr lang="en-US" err="1"/>
              <a:t>ejournals</a:t>
            </a:r>
            <a:r>
              <a:rPr lang="en-US"/>
              <a:t>, tabled named </a:t>
            </a:r>
            <a:r>
              <a:rPr lang="en-US" err="1"/>
              <a:t>Ejnls</a:t>
            </a:r>
            <a:r>
              <a:rPr lang="en-US"/>
              <a:t>.  This must include the title and at least the ISSN field.  If there is an </a:t>
            </a:r>
            <a:r>
              <a:rPr lang="en-US" err="1"/>
              <a:t>eISSN</a:t>
            </a:r>
            <a:r>
              <a:rPr lang="en-US"/>
              <a:t> field, this will help in matching.  Then there are the JCR titles.  It’s easiest if you merge the lists by category into one table, adding a column for the category.  But you could but each list in a separate table, if you’d like.</a:t>
            </a:r>
          </a:p>
        </p:txBody>
      </p:sp>
      <p:sp>
        <p:nvSpPr>
          <p:cNvPr id="4" name="Slide Number Placeholder 3"/>
          <p:cNvSpPr>
            <a:spLocks noGrp="1"/>
          </p:cNvSpPr>
          <p:nvPr>
            <p:ph type="sldNum" sz="quarter" idx="10"/>
          </p:nvPr>
        </p:nvSpPr>
        <p:spPr/>
        <p:txBody>
          <a:bodyPr/>
          <a:lstStyle/>
          <a:p>
            <a:fld id="{38F390E2-348D-4C7F-A244-072C0F131638}" type="slidenum">
              <a:rPr lang="en-US" smtClean="0"/>
              <a:t>24</a:t>
            </a:fld>
            <a:endParaRPr lang="en-US"/>
          </a:p>
        </p:txBody>
      </p:sp>
    </p:spTree>
    <p:extLst>
      <p:ext uri="{BB962C8B-B14F-4D97-AF65-F5344CB8AC3E}">
        <p14:creationId xmlns:p14="http://schemas.microsoft.com/office/powerpoint/2010/main" val="328076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it would look – first is the JCR journals, here as one category and ^here, all journals together, with the category column added.  Then there is the </a:t>
            </a:r>
            <a:r>
              <a:rPr lang="en-US" err="1"/>
              <a:t>Ejnls</a:t>
            </a:r>
            <a:r>
              <a:rPr lang="en-US"/>
              <a:t> table.</a:t>
            </a:r>
          </a:p>
        </p:txBody>
      </p:sp>
      <p:sp>
        <p:nvSpPr>
          <p:cNvPr id="4" name="Slide Number Placeholder 3"/>
          <p:cNvSpPr>
            <a:spLocks noGrp="1"/>
          </p:cNvSpPr>
          <p:nvPr>
            <p:ph type="sldNum" sz="quarter" idx="5"/>
          </p:nvPr>
        </p:nvSpPr>
        <p:spPr/>
        <p:txBody>
          <a:bodyPr/>
          <a:lstStyle/>
          <a:p>
            <a:fld id="{38F390E2-348D-4C7F-A244-072C0F131638}" type="slidenum">
              <a:rPr lang="en-US" smtClean="0"/>
              <a:t>25</a:t>
            </a:fld>
            <a:endParaRPr lang="en-US"/>
          </a:p>
        </p:txBody>
      </p:sp>
    </p:spTree>
    <p:extLst>
      <p:ext uri="{BB962C8B-B14F-4D97-AF65-F5344CB8AC3E}">
        <p14:creationId xmlns:p14="http://schemas.microsoft.com/office/powerpoint/2010/main" val="1684411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JCR tables, add these 3 columns.</a:t>
            </a:r>
          </a:p>
        </p:txBody>
      </p:sp>
      <p:sp>
        <p:nvSpPr>
          <p:cNvPr id="4" name="Slide Number Placeholder 3"/>
          <p:cNvSpPr>
            <a:spLocks noGrp="1"/>
          </p:cNvSpPr>
          <p:nvPr>
            <p:ph type="sldNum" sz="quarter" idx="10"/>
          </p:nvPr>
        </p:nvSpPr>
        <p:spPr/>
        <p:txBody>
          <a:bodyPr/>
          <a:lstStyle/>
          <a:p>
            <a:fld id="{38F390E2-348D-4C7F-A244-072C0F131638}" type="slidenum">
              <a:rPr lang="en-US" smtClean="0"/>
              <a:t>26</a:t>
            </a:fld>
            <a:endParaRPr lang="en-US"/>
          </a:p>
        </p:txBody>
      </p:sp>
    </p:spTree>
    <p:extLst>
      <p:ext uri="{BB962C8B-B14F-4D97-AF65-F5344CB8AC3E}">
        <p14:creationId xmlns:p14="http://schemas.microsoft.com/office/powerpoint/2010/main" val="2682597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for each column, use these respective formulae – Notice how the If() combined with ISERROR helps identify the matched titles easily.  Then the IF combined with OR identifies titles that matched with </a:t>
            </a:r>
            <a:r>
              <a:rPr lang="en-US" i="1"/>
              <a:t>either</a:t>
            </a:r>
            <a:r>
              <a:rPr lang="en-US" i="0"/>
              <a:t> ISSN </a:t>
            </a:r>
            <a:r>
              <a:rPr lang="en-US" i="1"/>
              <a:t>or</a:t>
            </a:r>
            <a:r>
              <a:rPr lang="en-US" i="0"/>
              <a:t> </a:t>
            </a:r>
            <a:r>
              <a:rPr lang="en-US" i="0" err="1"/>
              <a:t>eISSN</a:t>
            </a:r>
            <a:r>
              <a:rPr lang="en-US" i="0"/>
              <a:t>.</a:t>
            </a:r>
          </a:p>
          <a:p>
            <a:endParaRPr lang="en-US"/>
          </a:p>
        </p:txBody>
      </p:sp>
      <p:sp>
        <p:nvSpPr>
          <p:cNvPr id="4" name="Slide Number Placeholder 3"/>
          <p:cNvSpPr>
            <a:spLocks noGrp="1"/>
          </p:cNvSpPr>
          <p:nvPr>
            <p:ph type="sldNum" sz="quarter" idx="5"/>
          </p:nvPr>
        </p:nvSpPr>
        <p:spPr/>
        <p:txBody>
          <a:bodyPr/>
          <a:lstStyle/>
          <a:p>
            <a:fld id="{38F390E2-348D-4C7F-A244-072C0F131638}" type="slidenum">
              <a:rPr lang="en-US" smtClean="0"/>
              <a:t>27</a:t>
            </a:fld>
            <a:endParaRPr lang="en-US"/>
          </a:p>
        </p:txBody>
      </p:sp>
    </p:spTree>
    <p:extLst>
      <p:ext uri="{BB962C8B-B14F-4D97-AF65-F5344CB8AC3E}">
        <p14:creationId xmlns:p14="http://schemas.microsoft.com/office/powerpoint/2010/main" val="280054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combined all of the JCR journals by category in a single table, you can use pivot tables to quickly summarize overlap rates by category.  If you use one table per category, you can use the Total Row feature to count the number where Matched is “Yes”</a:t>
            </a:r>
          </a:p>
        </p:txBody>
      </p:sp>
      <p:sp>
        <p:nvSpPr>
          <p:cNvPr id="4" name="Slide Number Placeholder 3"/>
          <p:cNvSpPr>
            <a:spLocks noGrp="1"/>
          </p:cNvSpPr>
          <p:nvPr>
            <p:ph type="sldNum" sz="quarter" idx="10"/>
          </p:nvPr>
        </p:nvSpPr>
        <p:spPr/>
        <p:txBody>
          <a:bodyPr/>
          <a:lstStyle/>
          <a:p>
            <a:fld id="{38F390E2-348D-4C7F-A244-072C0F131638}" type="slidenum">
              <a:rPr lang="en-US" smtClean="0"/>
              <a:t>28</a:t>
            </a:fld>
            <a:endParaRPr lang="en-US"/>
          </a:p>
        </p:txBody>
      </p:sp>
    </p:spTree>
    <p:extLst>
      <p:ext uri="{BB962C8B-B14F-4D97-AF65-F5344CB8AC3E}">
        <p14:creationId xmlns:p14="http://schemas.microsoft.com/office/powerpoint/2010/main" val="2928988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here we go…we start with the JCR list of journals – here we’ve added the 3 “Matched” columns and inserted the formulae.</a:t>
            </a:r>
          </a:p>
        </p:txBody>
      </p:sp>
      <p:sp>
        <p:nvSpPr>
          <p:cNvPr id="4" name="Slide Number Placeholder 3"/>
          <p:cNvSpPr>
            <a:spLocks noGrp="1"/>
          </p:cNvSpPr>
          <p:nvPr>
            <p:ph type="sldNum" sz="quarter" idx="10"/>
          </p:nvPr>
        </p:nvSpPr>
        <p:spPr/>
        <p:txBody>
          <a:bodyPr/>
          <a:lstStyle/>
          <a:p>
            <a:fld id="{38F390E2-348D-4C7F-A244-072C0F131638}" type="slidenum">
              <a:rPr lang="en-US" smtClean="0"/>
              <a:t>29</a:t>
            </a:fld>
            <a:endParaRPr lang="en-US"/>
          </a:p>
        </p:txBody>
      </p:sp>
    </p:spTree>
    <p:extLst>
      <p:ext uri="{BB962C8B-B14F-4D97-AF65-F5344CB8AC3E}">
        <p14:creationId xmlns:p14="http://schemas.microsoft.com/office/powerpoint/2010/main" val="57155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Qualitative measures are inherently</a:t>
            </a:r>
            <a:r>
              <a:rPr lang="en-US" baseline="0" dirty="0"/>
              <a:t> subjective and, thus, prone to bias.  The data is also harder to access and difficult to integrate with other data.</a:t>
            </a:r>
          </a:p>
          <a:p>
            <a:endParaRPr lang="en-US" baseline="0" dirty="0"/>
          </a:p>
          <a:p>
            <a:r>
              <a:rPr lang="en-US" baseline="0" dirty="0"/>
              <a:t>Conversely, the quantitative measures are usually quite accessible, easier to understand and use, are </a:t>
            </a:r>
            <a:r>
              <a:rPr lang="en-US" i="1" baseline="0" dirty="0"/>
              <a:t>perceived </a:t>
            </a:r>
            <a:r>
              <a:rPr lang="en-US" i="0" baseline="0" dirty="0"/>
              <a:t> as being less biased, and are consider closer to measuring the ability of library to meet the </a:t>
            </a:r>
            <a:r>
              <a:rPr lang="en-US" i="1" baseline="0" dirty="0"/>
              <a:t>user’s</a:t>
            </a:r>
            <a:r>
              <a:rPr lang="en-US" i="0" baseline="0" dirty="0"/>
              <a:t> needs.</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3</a:t>
            </a:fld>
            <a:endParaRPr lang="en-US"/>
          </a:p>
        </p:txBody>
      </p:sp>
    </p:spTree>
    <p:extLst>
      <p:ext uri="{BB962C8B-B14F-4D97-AF65-F5344CB8AC3E}">
        <p14:creationId xmlns:p14="http://schemas.microsoft.com/office/powerpoint/2010/main" val="973462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we start the pivot</a:t>
            </a:r>
          </a:p>
        </p:txBody>
      </p:sp>
      <p:sp>
        <p:nvSpPr>
          <p:cNvPr id="4" name="Slide Number Placeholder 3"/>
          <p:cNvSpPr>
            <a:spLocks noGrp="1"/>
          </p:cNvSpPr>
          <p:nvPr>
            <p:ph type="sldNum" sz="quarter" idx="5"/>
          </p:nvPr>
        </p:nvSpPr>
        <p:spPr/>
        <p:txBody>
          <a:bodyPr/>
          <a:lstStyle/>
          <a:p>
            <a:fld id="{38F390E2-348D-4C7F-A244-072C0F131638}" type="slidenum">
              <a:rPr lang="en-US" smtClean="0"/>
              <a:t>30</a:t>
            </a:fld>
            <a:endParaRPr lang="en-US"/>
          </a:p>
        </p:txBody>
      </p:sp>
    </p:spTree>
    <p:extLst>
      <p:ext uri="{BB962C8B-B14F-4D97-AF65-F5344CB8AC3E}">
        <p14:creationId xmlns:p14="http://schemas.microsoft.com/office/powerpoint/2010/main" val="1083089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Putting ^category in Rows</a:t>
            </a:r>
          </a:p>
          <a:p>
            <a:r>
              <a:rPr lang="en-US"/>
              <a:t>^Matched in columns</a:t>
            </a:r>
          </a:p>
          <a:p>
            <a:r>
              <a:rPr lang="en-US"/>
              <a:t>^Count of titles in Values</a:t>
            </a:r>
          </a:p>
          <a:p>
            <a:endParaRPr lang="en-US"/>
          </a:p>
          <a:p>
            <a:r>
              <a:rPr lang="en-US"/>
              <a:t>But this just gives us the # of titles…to get overlap %...</a:t>
            </a:r>
          </a:p>
        </p:txBody>
      </p:sp>
      <p:sp>
        <p:nvSpPr>
          <p:cNvPr id="4" name="Slide Number Placeholder 3"/>
          <p:cNvSpPr>
            <a:spLocks noGrp="1"/>
          </p:cNvSpPr>
          <p:nvPr>
            <p:ph type="sldNum" sz="quarter" idx="5"/>
          </p:nvPr>
        </p:nvSpPr>
        <p:spPr/>
        <p:txBody>
          <a:bodyPr/>
          <a:lstStyle/>
          <a:p>
            <a:fld id="{38F390E2-348D-4C7F-A244-072C0F131638}" type="slidenum">
              <a:rPr lang="en-US" smtClean="0"/>
              <a:t>31</a:t>
            </a:fld>
            <a:endParaRPr lang="en-US"/>
          </a:p>
        </p:txBody>
      </p:sp>
    </p:spTree>
    <p:extLst>
      <p:ext uri="{BB962C8B-B14F-4D97-AF65-F5344CB8AC3E}">
        <p14:creationId xmlns:p14="http://schemas.microsoft.com/office/powerpoint/2010/main" val="388402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the summary value as % of Row and</a:t>
            </a:r>
          </a:p>
          <a:p>
            <a:r>
              <a:rPr lang="en-US"/>
              <a:t>^voila – Overlap rate of 86% for Anthropology, but only 63% for Math!</a:t>
            </a:r>
          </a:p>
        </p:txBody>
      </p:sp>
      <p:sp>
        <p:nvSpPr>
          <p:cNvPr id="4" name="Slide Number Placeholder 3"/>
          <p:cNvSpPr>
            <a:spLocks noGrp="1"/>
          </p:cNvSpPr>
          <p:nvPr>
            <p:ph type="sldNum" sz="quarter" idx="5"/>
          </p:nvPr>
        </p:nvSpPr>
        <p:spPr/>
        <p:txBody>
          <a:bodyPr/>
          <a:lstStyle/>
          <a:p>
            <a:fld id="{38F390E2-348D-4C7F-A244-072C0F131638}" type="slidenum">
              <a:rPr lang="en-US" smtClean="0"/>
              <a:t>32</a:t>
            </a:fld>
            <a:endParaRPr lang="en-US"/>
          </a:p>
        </p:txBody>
      </p:sp>
    </p:spTree>
    <p:extLst>
      <p:ext uri="{BB962C8B-B14F-4D97-AF65-F5344CB8AC3E}">
        <p14:creationId xmlns:p14="http://schemas.microsoft.com/office/powerpoint/2010/main" val="732803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some warnings – the JCR titles are not very clean – there will be some errors in ISSNs and, more commonly, journal titles.  Review the lists carefully to find those errors.</a:t>
            </a:r>
          </a:p>
        </p:txBody>
      </p:sp>
      <p:sp>
        <p:nvSpPr>
          <p:cNvPr id="4" name="Slide Number Placeholder 3"/>
          <p:cNvSpPr>
            <a:spLocks noGrp="1"/>
          </p:cNvSpPr>
          <p:nvPr>
            <p:ph type="sldNum" sz="quarter" idx="10"/>
          </p:nvPr>
        </p:nvSpPr>
        <p:spPr/>
        <p:txBody>
          <a:bodyPr/>
          <a:lstStyle/>
          <a:p>
            <a:fld id="{38F390E2-348D-4C7F-A244-072C0F131638}" type="slidenum">
              <a:rPr lang="en-US" smtClean="0"/>
              <a:t>33</a:t>
            </a:fld>
            <a:endParaRPr lang="en-US"/>
          </a:p>
        </p:txBody>
      </p:sp>
    </p:spTree>
    <p:extLst>
      <p:ext uri="{BB962C8B-B14F-4D97-AF65-F5344CB8AC3E}">
        <p14:creationId xmlns:p14="http://schemas.microsoft.com/office/powerpoint/2010/main" val="1111093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you’ve gotten the basic overlap rates, you could then add calculations for determining the overlap of the top, say, 75% of the journals.  You could also create a separate list, de-dupe the titles, and get an overall overlap rate.</a:t>
            </a:r>
          </a:p>
          <a:p>
            <a:endParaRPr lang="en-US"/>
          </a:p>
          <a:p>
            <a:r>
              <a:rPr lang="en-US"/>
              <a:t>Finally, you could map the subject categories to broader subject-based collections – like all the biological sciences categories to Biology.  </a:t>
            </a:r>
          </a:p>
        </p:txBody>
      </p:sp>
      <p:sp>
        <p:nvSpPr>
          <p:cNvPr id="4" name="Slide Number Placeholder 3"/>
          <p:cNvSpPr>
            <a:spLocks noGrp="1"/>
          </p:cNvSpPr>
          <p:nvPr>
            <p:ph type="sldNum" sz="quarter" idx="10"/>
          </p:nvPr>
        </p:nvSpPr>
        <p:spPr/>
        <p:txBody>
          <a:bodyPr/>
          <a:lstStyle/>
          <a:p>
            <a:fld id="{38F390E2-348D-4C7F-A244-072C0F131638}" type="slidenum">
              <a:rPr lang="en-US" smtClean="0"/>
              <a:t>34</a:t>
            </a:fld>
            <a:endParaRPr lang="en-US"/>
          </a:p>
        </p:txBody>
      </p:sp>
    </p:spTree>
    <p:extLst>
      <p:ext uri="{BB962C8B-B14F-4D97-AF65-F5344CB8AC3E}">
        <p14:creationId xmlns:p14="http://schemas.microsoft.com/office/powerpoint/2010/main" val="1497286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examples of the queries, detailed data diagrams – all linked in GitHub.</a:t>
            </a:r>
          </a:p>
        </p:txBody>
      </p:sp>
      <p:sp>
        <p:nvSpPr>
          <p:cNvPr id="4" name="Slide Number Placeholder 3"/>
          <p:cNvSpPr>
            <a:spLocks noGrp="1"/>
          </p:cNvSpPr>
          <p:nvPr>
            <p:ph type="sldNum" sz="quarter" idx="10"/>
          </p:nvPr>
        </p:nvSpPr>
        <p:spPr/>
        <p:txBody>
          <a:bodyPr/>
          <a:lstStyle/>
          <a:p>
            <a:fld id="{38F390E2-348D-4C7F-A244-072C0F131638}" type="slidenum">
              <a:rPr lang="en-US" smtClean="0"/>
              <a:t>35</a:t>
            </a:fld>
            <a:endParaRPr lang="en-US"/>
          </a:p>
        </p:txBody>
      </p:sp>
    </p:spTree>
    <p:extLst>
      <p:ext uri="{BB962C8B-B14F-4D97-AF65-F5344CB8AC3E}">
        <p14:creationId xmlns:p14="http://schemas.microsoft.com/office/powerpoint/2010/main" val="112584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begs the question, though…</a:t>
            </a:r>
            <a:r>
              <a:rPr lang="en-US" i="1" dirty="0"/>
              <a:t>why</a:t>
            </a:r>
            <a:r>
              <a:rPr lang="en-US" i="0" dirty="0"/>
              <a:t> combine these measures?  Well, together, they can be very useful</a:t>
            </a:r>
            <a:r>
              <a:rPr lang="en-US" i="0" baseline="0" dirty="0"/>
              <a:t> when making selection decisions between similar resources – should we allocate our precious funds towards an obscure and unrated journal, or one that has a higher measure of external quality, especially when there is little input from faculty?</a:t>
            </a:r>
          </a:p>
          <a:p>
            <a:endParaRPr lang="en-US" i="0" baseline="0" dirty="0"/>
          </a:p>
          <a:p>
            <a:r>
              <a:rPr lang="en-US" i="0" baseline="0" dirty="0"/>
              <a:t>Also, making statements in accreditation reviews, claiming, for instance, that the library provides 80% of the top-tier journals in biological sciences.  </a:t>
            </a:r>
          </a:p>
          <a:p>
            <a:endParaRPr lang="en-US" i="0" baseline="0" dirty="0"/>
          </a:p>
          <a:p>
            <a:r>
              <a:rPr lang="en-US" i="0" baseline="0" dirty="0"/>
              <a:t>Finally, often faculty protest when a highly-ranked journal is being cancelled due to poor use.  This is a conversation starter towards answer the question, why </a:t>
            </a:r>
            <a:r>
              <a:rPr lang="en-US" i="1" baseline="0" dirty="0"/>
              <a:t>aren’t</a:t>
            </a:r>
            <a:r>
              <a:rPr lang="en-US" i="0" baseline="0" dirty="0"/>
              <a:t> the students &amp; faculty using this resource more?  </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4</a:t>
            </a:fld>
            <a:endParaRPr lang="en-US"/>
          </a:p>
        </p:txBody>
      </p:sp>
    </p:spTree>
    <p:extLst>
      <p:ext uri="{BB962C8B-B14F-4D97-AF65-F5344CB8AC3E}">
        <p14:creationId xmlns:p14="http://schemas.microsoft.com/office/powerpoint/2010/main" val="340965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sources of qualitative lists against which to compare, the one we’re going focus</a:t>
            </a:r>
            <a:r>
              <a:rPr lang="en-US" baseline="0" dirty="0"/>
              <a:t> on today is the Journal Citation Reports (JCR), formerly published by ISI, then Thomson-Reuters and, now by </a:t>
            </a:r>
            <a:r>
              <a:rPr lang="en-US" baseline="0" dirty="0" err="1"/>
              <a:t>Clarivate</a:t>
            </a:r>
            <a:r>
              <a:rPr lang="en-US" baseline="0" dirty="0"/>
              <a:t>.</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5</a:t>
            </a:fld>
            <a:endParaRPr lang="en-US"/>
          </a:p>
        </p:txBody>
      </p:sp>
    </p:spTree>
    <p:extLst>
      <p:ext uri="{BB962C8B-B14F-4D97-AF65-F5344CB8AC3E}">
        <p14:creationId xmlns:p14="http://schemas.microsoft.com/office/powerpoint/2010/main" val="153283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here has heard of JCR?  Well, a very quick review for</a:t>
            </a:r>
            <a:r>
              <a:rPr lang="en-US" baseline="0" dirty="0"/>
              <a:t> those less familiar with it – the JCR is a summary tool developed from the same sources as the original citation indexes – Science Citation Index &amp; Social Science CI.  It is from this tool that the journal impact factor originates.  Basically, it is measure that is calculated based on recent citations to recently published articles.  Originally it was based only on 2 years, but now there is a 5-year JIF to give a journals’ longevity.  Other metrics provided in the JCR include # of publications, # of citations, another measure of a journals’ influence, called the </a:t>
            </a:r>
            <a:r>
              <a:rPr lang="en-US" baseline="0" dirty="0" err="1"/>
              <a:t>Eigenfactor</a:t>
            </a:r>
            <a:r>
              <a:rPr lang="en-US" baseline="0" dirty="0"/>
              <a:t>, that is scaled against all journals indexed in JCR, and Immediacy Index, which focuses on the time to first citation since article’s publication.  </a:t>
            </a:r>
          </a:p>
          <a:p>
            <a:endParaRPr lang="en-US" baseline="0" dirty="0"/>
          </a:p>
          <a:p>
            <a:r>
              <a:rPr lang="en-US" baseline="0" dirty="0"/>
              <a:t>It </a:t>
            </a:r>
            <a:r>
              <a:rPr lang="en-US" i="1" baseline="0" dirty="0"/>
              <a:t>is </a:t>
            </a:r>
            <a:r>
              <a:rPr lang="en-US" i="0" baseline="0" dirty="0"/>
              <a:t>available only by subscription, and it isn’t cheap.  So, this solution may not be available to smaller institutions.  But if it is, we hope librarians will take advantage of its availability to use it for their own purposes.  </a:t>
            </a:r>
          </a:p>
          <a:p>
            <a:endParaRPr lang="en-US" i="0" baseline="0" dirty="0"/>
          </a:p>
          <a:p>
            <a:r>
              <a:rPr lang="en-US" i="0" baseline="0" dirty="0"/>
              <a:t>Finally, there </a:t>
            </a:r>
            <a:r>
              <a:rPr lang="en-US" i="1" baseline="0" dirty="0"/>
              <a:t>is</a:t>
            </a:r>
            <a:r>
              <a:rPr lang="en-US" i="0" baseline="0" dirty="0"/>
              <a:t> much debated about the validity and utility of these metrics. We don’t have time to go into these issues here, so for now, we will assume their validity.</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6</a:t>
            </a:fld>
            <a:endParaRPr lang="en-US"/>
          </a:p>
        </p:txBody>
      </p:sp>
    </p:spTree>
    <p:extLst>
      <p:ext uri="{BB962C8B-B14F-4D97-AF65-F5344CB8AC3E}">
        <p14:creationId xmlns:p14="http://schemas.microsoft.com/office/powerpoint/2010/main" val="374019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most measures of external quality, the metric we derive from the JCR is one of overlap – how many journals index in JCR (all journals or just for selected subject categories) does your library provide access to?  ^None? ^Some? ^A lot?</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7</a:t>
            </a:fld>
            <a:endParaRPr lang="en-US"/>
          </a:p>
        </p:txBody>
      </p:sp>
    </p:spTree>
    <p:extLst>
      <p:ext uri="{BB962C8B-B14F-4D97-AF65-F5344CB8AC3E}">
        <p14:creationId xmlns:p14="http://schemas.microsoft.com/office/powerpoint/2010/main" val="43260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a:t>
            </a:r>
            <a:r>
              <a:rPr lang="en-US" baseline="0" dirty="0"/>
              <a:t> we can compare the ranked lists of JCR and journals used at your library to answer the question, </a:t>
            </a:r>
            <a:r>
              <a:rPr lang="en-US" dirty="0"/>
              <a:t>Are they “eating what’s best</a:t>
            </a:r>
            <a:r>
              <a:rPr lang="en-US" baseline="0" dirty="0"/>
              <a:t> for them”?</a:t>
            </a:r>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8</a:t>
            </a:fld>
            <a:endParaRPr lang="en-US"/>
          </a:p>
        </p:txBody>
      </p:sp>
    </p:spTree>
    <p:extLst>
      <p:ext uri="{BB962C8B-B14F-4D97-AF65-F5344CB8AC3E}">
        <p14:creationId xmlns:p14="http://schemas.microsoft.com/office/powerpoint/2010/main" val="279343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sounds easy,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t>
            </a:r>
            <a:r>
              <a:rPr lang="en-US" dirty="0" err="1"/>
              <a:t>Clarivate</a:t>
            </a:r>
            <a:r>
              <a:rPr lang="en-US" dirty="0"/>
              <a:t> will provide files for you for a fee. You can decide if it is worth the cost.</a:t>
            </a:r>
          </a:p>
          <a:p>
            <a:endParaRPr lang="en-US" dirty="0"/>
          </a:p>
        </p:txBody>
      </p:sp>
      <p:sp>
        <p:nvSpPr>
          <p:cNvPr id="4" name="Slide Number Placeholder 3"/>
          <p:cNvSpPr>
            <a:spLocks noGrp="1"/>
          </p:cNvSpPr>
          <p:nvPr>
            <p:ph type="sldNum" sz="quarter" idx="10"/>
          </p:nvPr>
        </p:nvSpPr>
        <p:spPr/>
        <p:txBody>
          <a:bodyPr/>
          <a:lstStyle/>
          <a:p>
            <a:fld id="{38F390E2-348D-4C7F-A244-072C0F131638}" type="slidenum">
              <a:rPr lang="en-US" smtClean="0"/>
              <a:t>9</a:t>
            </a:fld>
            <a:endParaRPr lang="en-US"/>
          </a:p>
        </p:txBody>
      </p:sp>
    </p:spTree>
    <p:extLst>
      <p:ext uri="{BB962C8B-B14F-4D97-AF65-F5344CB8AC3E}">
        <p14:creationId xmlns:p14="http://schemas.microsoft.com/office/powerpoint/2010/main" val="398477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A716A-8A1B-42FD-AC5B-EC48A0FCC684}"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1BCFB-AF4B-46E6-B69A-AF5041F5EC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25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A716A-8A1B-42FD-AC5B-EC48A0FCC684}"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187974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A716A-8A1B-42FD-AC5B-EC48A0FCC684}"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15645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A716A-8A1B-42FD-AC5B-EC48A0FCC684}"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88694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A716A-8A1B-42FD-AC5B-EC48A0FCC684}"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1BCFB-AF4B-46E6-B69A-AF5041F5EC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02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A716A-8A1B-42FD-AC5B-EC48A0FCC684}"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288883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A716A-8A1B-42FD-AC5B-EC48A0FCC684}"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82373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A716A-8A1B-42FD-AC5B-EC48A0FCC684}"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247411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3A716A-8A1B-42FD-AC5B-EC48A0FCC684}" type="datetimeFigureOut">
              <a:rPr lang="en-US" smtClean="0"/>
              <a:t>8/6/2019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21996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3A716A-8A1B-42FD-AC5B-EC48A0FCC684}" type="datetimeFigureOut">
              <a:rPr lang="en-US" smtClean="0"/>
              <a:t>8/6/2019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21BCFB-AF4B-46E6-B69A-AF5041F5EC36}" type="slidenum">
              <a:rPr lang="en-US" smtClean="0"/>
              <a:t>‹#›</a:t>
            </a:fld>
            <a:endParaRPr lang="en-US"/>
          </a:p>
        </p:txBody>
      </p:sp>
    </p:spTree>
    <p:extLst>
      <p:ext uri="{BB962C8B-B14F-4D97-AF65-F5344CB8AC3E}">
        <p14:creationId xmlns:p14="http://schemas.microsoft.com/office/powerpoint/2010/main" val="111859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A716A-8A1B-42FD-AC5B-EC48A0FCC684}"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1BCFB-AF4B-46E6-B69A-AF5041F5EC36}" type="slidenum">
              <a:rPr lang="en-US" smtClean="0"/>
              <a:t>‹#›</a:t>
            </a:fld>
            <a:endParaRPr lang="en-US"/>
          </a:p>
        </p:txBody>
      </p:sp>
    </p:spTree>
    <p:extLst>
      <p:ext uri="{BB962C8B-B14F-4D97-AF65-F5344CB8AC3E}">
        <p14:creationId xmlns:p14="http://schemas.microsoft.com/office/powerpoint/2010/main" val="128390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A716A-8A1B-42FD-AC5B-EC48A0FCC684}" type="datetimeFigureOut">
              <a:rPr lang="en-US" smtClean="0"/>
              <a:t>8/6/2019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21BCFB-AF4B-46E6-B69A-AF5041F5EC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2035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hyperlink" Target="https://github.com/unt-libraries/JCR" TargetMode="External"/><Relationship Id="rId7" Type="http://schemas.openxmlformats.org/officeDocument/2006/relationships/diagramColors" Target="../diagrams/colors1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Knitting Together Qualitative and Quantitative Data About Your E-journals</a:t>
            </a:r>
          </a:p>
        </p:txBody>
      </p:sp>
      <p:sp>
        <p:nvSpPr>
          <p:cNvPr id="3" name="Subtitle 2"/>
          <p:cNvSpPr>
            <a:spLocks noGrp="1"/>
          </p:cNvSpPr>
          <p:nvPr>
            <p:ph type="subTitle" idx="1"/>
          </p:nvPr>
        </p:nvSpPr>
        <p:spPr/>
        <p:txBody>
          <a:bodyPr>
            <a:normAutofit fontScale="47500" lnSpcReduction="20000"/>
          </a:bodyPr>
          <a:lstStyle/>
          <a:p>
            <a:r>
              <a:rPr lang="en-US" dirty="0"/>
              <a:t>Evaluating the quality of your most highly-used </a:t>
            </a:r>
            <a:r>
              <a:rPr lang="en-US" dirty="0" err="1"/>
              <a:t>ejournals</a:t>
            </a:r>
            <a:endParaRPr lang="en-US" dirty="0"/>
          </a:p>
          <a:p>
            <a:r>
              <a:rPr lang="en-US" dirty="0"/>
              <a:t>Karen R. Harker, MLS, MPH</a:t>
            </a:r>
          </a:p>
          <a:p>
            <a:r>
              <a:rPr lang="en-US" dirty="0"/>
              <a:t>Chris Hergert</a:t>
            </a:r>
          </a:p>
          <a:p>
            <a:r>
              <a:rPr lang="en-US" dirty="0"/>
              <a:t>UNT Libraries Collection Assessment Unit</a:t>
            </a:r>
          </a:p>
        </p:txBody>
      </p:sp>
    </p:spTree>
    <p:extLst>
      <p:ext uri="{BB962C8B-B14F-4D97-AF65-F5344CB8AC3E}">
        <p14:creationId xmlns:p14="http://schemas.microsoft.com/office/powerpoint/2010/main" val="140268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Process for Creating JCR Database</a:t>
            </a:r>
          </a:p>
        </p:txBody>
      </p:sp>
      <p:sp>
        <p:nvSpPr>
          <p:cNvPr id="3" name="Content Placeholder 2"/>
          <p:cNvSpPr>
            <a:spLocks noGrp="1"/>
          </p:cNvSpPr>
          <p:nvPr>
            <p:ph idx="1"/>
          </p:nvPr>
        </p:nvSpPr>
        <p:spPr>
          <a:xfrm>
            <a:off x="838200" y="1825625"/>
            <a:ext cx="4410075" cy="4351338"/>
          </a:xfrm>
        </p:spPr>
        <p:txBody>
          <a:bodyPr>
            <a:normAutofit/>
          </a:bodyPr>
          <a:lstStyle/>
          <a:p>
            <a:pPr marL="514350" indent="-514350">
              <a:buFont typeface="+mj-lt"/>
              <a:buAutoNum type="arabicPeriod"/>
            </a:pPr>
            <a:r>
              <a:rPr lang="en-US" dirty="0"/>
              <a:t>Download Categories data and merge</a:t>
            </a:r>
          </a:p>
          <a:p>
            <a:pPr marL="514350" indent="-514350">
              <a:buFont typeface="+mj-lt"/>
              <a:buAutoNum type="arabicPeriod"/>
            </a:pPr>
            <a:r>
              <a:rPr lang="en-US" dirty="0"/>
              <a:t>Download Journals by Category and merge</a:t>
            </a:r>
          </a:p>
          <a:p>
            <a:pPr marL="514350" indent="-514350">
              <a:buFont typeface="+mj-lt"/>
              <a:buAutoNum type="arabicPeriod"/>
            </a:pPr>
            <a:r>
              <a:rPr lang="en-US" dirty="0"/>
              <a:t>Combine Journals and Categories</a:t>
            </a:r>
          </a:p>
          <a:p>
            <a:pPr marL="514350" indent="-514350">
              <a:buFont typeface="+mj-lt"/>
              <a:buAutoNum type="arabicPeriod"/>
            </a:pPr>
            <a:r>
              <a:rPr lang="en-US" dirty="0"/>
              <a:t>Create Junction table and format</a:t>
            </a:r>
          </a:p>
          <a:p>
            <a:pPr marL="514350" indent="-514350">
              <a:buFont typeface="+mj-lt"/>
              <a:buAutoNum type="arabicPeriod"/>
            </a:pPr>
            <a:r>
              <a:rPr lang="en-US" dirty="0"/>
              <a:t>Import into database</a:t>
            </a:r>
          </a:p>
          <a:p>
            <a:pPr marL="514350" indent="-514350">
              <a:buFont typeface="+mj-lt"/>
              <a:buAutoNum type="arabicPeriod"/>
            </a:pPr>
            <a:r>
              <a:rPr lang="en-US" dirty="0"/>
              <a:t>Import </a:t>
            </a:r>
            <a:r>
              <a:rPr lang="en-US" dirty="0" err="1"/>
              <a:t>ejournals</a:t>
            </a:r>
            <a:r>
              <a:rPr lang="en-US" dirty="0"/>
              <a:t> table</a:t>
            </a:r>
          </a:p>
          <a:p>
            <a:pPr marL="514350" indent="-514350">
              <a:buFont typeface="+mj-lt"/>
              <a:buAutoNum type="arabicPeriod"/>
            </a:pPr>
            <a:r>
              <a:rPr lang="en-US" dirty="0"/>
              <a:t>Create queries to compare </a:t>
            </a:r>
            <a:r>
              <a:rPr lang="en-US" dirty="0" err="1"/>
              <a:t>ejournals</a:t>
            </a:r>
            <a:r>
              <a:rPr lang="en-US" dirty="0"/>
              <a:t> holdings to JCR lists</a:t>
            </a:r>
          </a:p>
        </p:txBody>
      </p:sp>
      <p:pic>
        <p:nvPicPr>
          <p:cNvPr id="4" name="Picture 3"/>
          <p:cNvPicPr>
            <a:picLocks noChangeAspect="1"/>
          </p:cNvPicPr>
          <p:nvPr/>
        </p:nvPicPr>
        <p:blipFill rotWithShape="1">
          <a:blip r:embed="rId3"/>
          <a:srcRect l="28435"/>
          <a:stretch/>
        </p:blipFill>
        <p:spPr>
          <a:xfrm>
            <a:off x="5319036" y="1690688"/>
            <a:ext cx="5944153" cy="4324349"/>
          </a:xfrm>
          <a:prstGeom prst="rect">
            <a:avLst/>
          </a:prstGeom>
        </p:spPr>
      </p:pic>
    </p:spTree>
    <p:extLst>
      <p:ext uri="{BB962C8B-B14F-4D97-AF65-F5344CB8AC3E}">
        <p14:creationId xmlns:p14="http://schemas.microsoft.com/office/powerpoint/2010/main" val="64420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exporting from JCR – </a:t>
            </a:r>
            <a:br>
              <a:rPr lang="en-US" dirty="0"/>
            </a:br>
            <a:r>
              <a:rPr lang="en-US" sz="3200" dirty="0"/>
              <a:t>Go to JCR Insights</a:t>
            </a:r>
            <a:endParaRPr lang="en-US" sz="3200" dirty="0">
              <a:cs typeface="Calibri Light"/>
            </a:endParaRPr>
          </a:p>
        </p:txBody>
      </p:sp>
      <p:sp>
        <p:nvSpPr>
          <p:cNvPr id="3" name="Content Placeholder 2"/>
          <p:cNvSpPr>
            <a:spLocks noGrp="1"/>
          </p:cNvSpPr>
          <p:nvPr>
            <p:ph idx="1"/>
          </p:nvPr>
        </p:nvSpPr>
        <p:spPr>
          <a:xfrm>
            <a:off x="838200" y="1825625"/>
            <a:ext cx="4160808" cy="4351338"/>
          </a:xfrm>
        </p:spPr>
        <p:txBody>
          <a:bodyPr vert="horz" lIns="91440" tIns="45720" rIns="91440" bIns="45720" rtlCol="0" anchor="t">
            <a:normAutofit/>
          </a:bodyPr>
          <a:lstStyle/>
          <a:p>
            <a:pPr marL="457200" indent="-457200">
              <a:buFont typeface="+mj-lt"/>
              <a:buAutoNum type="arabicPeriod"/>
            </a:pPr>
            <a:r>
              <a:rPr lang="en-US" dirty="0">
                <a:cs typeface="Calibri"/>
              </a:rPr>
              <a:t>Start from JCR Home page</a:t>
            </a:r>
          </a:p>
          <a:p>
            <a:pPr marL="457200" indent="-457200">
              <a:buFont typeface="+mj-lt"/>
              <a:buAutoNum type="arabicPeriod"/>
            </a:pPr>
            <a:r>
              <a:rPr lang="en-US" dirty="0">
                <a:cs typeface="Calibri"/>
              </a:rPr>
              <a:t>Select "Browse By Category"</a:t>
            </a:r>
          </a:p>
          <a:p>
            <a:endParaRPr lang="en-US" dirty="0">
              <a:cs typeface="Calibri"/>
            </a:endParaRPr>
          </a:p>
          <a:p>
            <a:pPr marL="0" indent="0">
              <a:buNone/>
            </a:pP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05C55CD5-03F1-495D-BC22-1BF638E2E2BF}"/>
              </a:ext>
            </a:extLst>
          </p:cNvPr>
          <p:cNvPicPr>
            <a:picLocks noChangeAspect="1"/>
          </p:cNvPicPr>
          <p:nvPr/>
        </p:nvPicPr>
        <p:blipFill>
          <a:blip r:embed="rId3"/>
          <a:stretch>
            <a:fillRect/>
          </a:stretch>
        </p:blipFill>
        <p:spPr>
          <a:xfrm>
            <a:off x="5097101" y="1734169"/>
            <a:ext cx="6755593" cy="4571763"/>
          </a:xfrm>
          <a:prstGeom prst="rect">
            <a:avLst/>
          </a:prstGeom>
        </p:spPr>
      </p:pic>
      <p:sp>
        <p:nvSpPr>
          <p:cNvPr id="6" name="Arrow: Right 5">
            <a:extLst>
              <a:ext uri="{FF2B5EF4-FFF2-40B4-BE49-F238E27FC236}">
                <a16:creationId xmlns:a16="http://schemas.microsoft.com/office/drawing/2014/main" id="{D9205CE8-5938-4D18-8600-2109E862560E}"/>
              </a:ext>
            </a:extLst>
          </p:cNvPr>
          <p:cNvSpPr/>
          <p:nvPr/>
        </p:nvSpPr>
        <p:spPr>
          <a:xfrm rot="-3840000">
            <a:off x="7288947" y="5271401"/>
            <a:ext cx="977660" cy="488830"/>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Tree>
    <p:extLst>
      <p:ext uri="{BB962C8B-B14F-4D97-AF65-F5344CB8AC3E}">
        <p14:creationId xmlns:p14="http://schemas.microsoft.com/office/powerpoint/2010/main" val="368323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A screenshot of a cell phone&#10;&#10;Description generated with very high confidence">
            <a:extLst>
              <a:ext uri="{FF2B5EF4-FFF2-40B4-BE49-F238E27FC236}">
                <a16:creationId xmlns:a16="http://schemas.microsoft.com/office/drawing/2014/main" id="{5F642C5C-0574-43FB-8731-6E51836CCFBA}"/>
              </a:ext>
            </a:extLst>
          </p:cNvPr>
          <p:cNvPicPr>
            <a:picLocks noChangeAspect="1"/>
          </p:cNvPicPr>
          <p:nvPr/>
        </p:nvPicPr>
        <p:blipFill>
          <a:blip r:embed="rId3"/>
          <a:stretch>
            <a:fillRect/>
          </a:stretch>
        </p:blipFill>
        <p:spPr>
          <a:xfrm>
            <a:off x="4458985" y="1783795"/>
            <a:ext cx="7024098" cy="4249331"/>
          </a:xfrm>
          <a:prstGeom prst="rect">
            <a:avLst/>
          </a:prstGeom>
        </p:spPr>
      </p:pic>
      <p:sp>
        <p:nvSpPr>
          <p:cNvPr id="2" name="Title 1"/>
          <p:cNvSpPr>
            <a:spLocks noGrp="1"/>
          </p:cNvSpPr>
          <p:nvPr>
            <p:ph type="title"/>
          </p:nvPr>
        </p:nvSpPr>
        <p:spPr/>
        <p:txBody>
          <a:bodyPr>
            <a:normAutofit/>
          </a:bodyPr>
          <a:lstStyle/>
          <a:p>
            <a:r>
              <a:rPr lang="en-US" dirty="0"/>
              <a:t>Demo exporting from JCR – </a:t>
            </a:r>
            <a:br>
              <a:rPr lang="en-US" dirty="0"/>
            </a:br>
            <a:r>
              <a:rPr lang="en-US" sz="3200" dirty="0"/>
              <a:t>Download Categories I (Configure categories)</a:t>
            </a:r>
            <a:endParaRPr lang="en-US" dirty="0">
              <a:cs typeface="Calibri Light"/>
            </a:endParaRPr>
          </a:p>
        </p:txBody>
      </p:sp>
      <p:sp>
        <p:nvSpPr>
          <p:cNvPr id="14" name="Content Placeholder 13">
            <a:extLst>
              <a:ext uri="{FF2B5EF4-FFF2-40B4-BE49-F238E27FC236}">
                <a16:creationId xmlns:a16="http://schemas.microsoft.com/office/drawing/2014/main" id="{F75A6998-625E-4087-9AE8-4D8A827F491E}"/>
              </a:ext>
            </a:extLst>
          </p:cNvPr>
          <p:cNvSpPr>
            <a:spLocks noGrp="1"/>
          </p:cNvSpPr>
          <p:nvPr>
            <p:ph idx="1"/>
          </p:nvPr>
        </p:nvSpPr>
        <p:spPr>
          <a:xfrm>
            <a:off x="692650" y="1988298"/>
            <a:ext cx="3263757" cy="4044827"/>
          </a:xfrm>
        </p:spPr>
        <p:txBody>
          <a:bodyPr vert="horz" lIns="91440" tIns="45720" rIns="91440" bIns="45720" rtlCol="0" anchor="t">
            <a:noAutofit/>
          </a:bodyPr>
          <a:lstStyle/>
          <a:p>
            <a:pPr marL="514350" indent="-514350">
              <a:buAutoNum type="arabicPeriod"/>
            </a:pPr>
            <a:r>
              <a:rPr lang="en-US" sz="2400" dirty="0">
                <a:cs typeface="Calibri"/>
              </a:rPr>
              <a:t>Select the variables you'll need</a:t>
            </a:r>
          </a:p>
          <a:p>
            <a:pPr marL="514350" indent="-514350">
              <a:buAutoNum type="arabicPeriod"/>
            </a:pPr>
            <a:r>
              <a:rPr lang="en-US" sz="2400" dirty="0">
                <a:cs typeface="Calibri"/>
              </a:rPr>
              <a:t>Select the correct year</a:t>
            </a:r>
          </a:p>
          <a:p>
            <a:pPr marL="514350" indent="-514350">
              <a:buAutoNum type="arabicPeriod"/>
            </a:pPr>
            <a:r>
              <a:rPr lang="en-US" sz="2400" dirty="0">
                <a:cs typeface="Calibri"/>
              </a:rPr>
              <a:t>Select only "SCIE"</a:t>
            </a:r>
          </a:p>
          <a:p>
            <a:pPr marL="514350" indent="-514350">
              <a:buAutoNum type="arabicPeriod"/>
            </a:pPr>
            <a:r>
              <a:rPr lang="en-US" sz="2400" dirty="0">
                <a:cs typeface="Calibri"/>
              </a:rPr>
              <a:t>Submit</a:t>
            </a:r>
          </a:p>
          <a:p>
            <a:pPr marL="514350" indent="-514350">
              <a:buAutoNum type="arabicPeriod"/>
            </a:pPr>
            <a:r>
              <a:rPr lang="en-US" sz="2400" dirty="0">
                <a:cs typeface="Calibri"/>
              </a:rPr>
              <a:t>Download your data</a:t>
            </a:r>
          </a:p>
          <a:p>
            <a:pPr marL="514350" indent="-514350">
              <a:buAutoNum type="arabicPeriod"/>
            </a:pPr>
            <a:r>
              <a:rPr lang="en-US" sz="2400" dirty="0">
                <a:cs typeface="Calibri"/>
              </a:rPr>
              <a:t>Repeat with "SSCI" instead of "SCIE"</a:t>
            </a:r>
          </a:p>
          <a:p>
            <a:pPr marL="514350" indent="-514350">
              <a:buAutoNum type="arabicPeriod"/>
            </a:pPr>
            <a:endParaRPr lang="en-US" sz="4000" dirty="0">
              <a:cs typeface="Calibri"/>
            </a:endParaRPr>
          </a:p>
          <a:p>
            <a:pPr marL="514350" indent="-514350">
              <a:buAutoNum type="arabicPeriod"/>
            </a:pPr>
            <a:endParaRPr lang="en-US" sz="4000" dirty="0">
              <a:cs typeface="Calibri"/>
            </a:endParaRPr>
          </a:p>
        </p:txBody>
      </p:sp>
      <p:sp>
        <p:nvSpPr>
          <p:cNvPr id="11" name="Rectangle: Rounded Corners 10">
            <a:extLst>
              <a:ext uri="{FF2B5EF4-FFF2-40B4-BE49-F238E27FC236}">
                <a16:creationId xmlns:a16="http://schemas.microsoft.com/office/drawing/2014/main" id="{2CDEAB93-5203-4A0D-BA77-A75B310A4587}"/>
              </a:ext>
            </a:extLst>
          </p:cNvPr>
          <p:cNvSpPr/>
          <p:nvPr/>
        </p:nvSpPr>
        <p:spPr>
          <a:xfrm>
            <a:off x="6534032" y="3113272"/>
            <a:ext cx="1337095" cy="2731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C77F233-7195-4AD1-9BAD-8AF526577519}"/>
              </a:ext>
            </a:extLst>
          </p:cNvPr>
          <p:cNvSpPr/>
          <p:nvPr/>
        </p:nvSpPr>
        <p:spPr>
          <a:xfrm>
            <a:off x="4847680" y="3860408"/>
            <a:ext cx="1518348" cy="4584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7C35F5D-64DC-4412-9D00-FF84EE72F2B0}"/>
              </a:ext>
            </a:extLst>
          </p:cNvPr>
          <p:cNvSpPr/>
          <p:nvPr/>
        </p:nvSpPr>
        <p:spPr>
          <a:xfrm>
            <a:off x="4847358" y="4311924"/>
            <a:ext cx="1020309" cy="3159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DCC5175A-F1D5-4A7D-A6DC-4D381048AB75}"/>
              </a:ext>
            </a:extLst>
          </p:cNvPr>
          <p:cNvSpPr/>
          <p:nvPr/>
        </p:nvSpPr>
        <p:spPr>
          <a:xfrm>
            <a:off x="5395312" y="4628709"/>
            <a:ext cx="583657" cy="2731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B6AFC22-A233-40EC-ABDA-97B3B04FF806}"/>
              </a:ext>
            </a:extLst>
          </p:cNvPr>
          <p:cNvSpPr/>
          <p:nvPr/>
        </p:nvSpPr>
        <p:spPr>
          <a:xfrm>
            <a:off x="10318346" y="1888935"/>
            <a:ext cx="412422" cy="2731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9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0" descr="A screenshot of a cell phone&#10;&#10;Description generated with very high confidence">
            <a:extLst>
              <a:ext uri="{FF2B5EF4-FFF2-40B4-BE49-F238E27FC236}">
                <a16:creationId xmlns:a16="http://schemas.microsoft.com/office/drawing/2014/main" id="{739645B6-2D9B-44DF-8AAC-50558EDB50CC}"/>
              </a:ext>
            </a:extLst>
          </p:cNvPr>
          <p:cNvPicPr>
            <a:picLocks noChangeAspect="1"/>
          </p:cNvPicPr>
          <p:nvPr/>
        </p:nvPicPr>
        <p:blipFill>
          <a:blip r:embed="rId3"/>
          <a:stretch>
            <a:fillRect/>
          </a:stretch>
        </p:blipFill>
        <p:spPr>
          <a:xfrm>
            <a:off x="5236689" y="2073327"/>
            <a:ext cx="6117111" cy="3207210"/>
          </a:xfrm>
          <a:prstGeom prst="rect">
            <a:avLst/>
          </a:prstGeom>
        </p:spPr>
      </p:pic>
      <p:sp>
        <p:nvSpPr>
          <p:cNvPr id="2" name="Title 1"/>
          <p:cNvSpPr>
            <a:spLocks noGrp="1"/>
          </p:cNvSpPr>
          <p:nvPr>
            <p:ph type="title"/>
          </p:nvPr>
        </p:nvSpPr>
        <p:spPr/>
        <p:txBody>
          <a:bodyPr/>
          <a:lstStyle/>
          <a:p>
            <a:r>
              <a:rPr lang="en-US" dirty="0"/>
              <a:t>Demo exporting from JCR – </a:t>
            </a:r>
            <a:br>
              <a:rPr lang="en-US" dirty="0"/>
            </a:br>
            <a:r>
              <a:rPr lang="en-US" sz="3200" dirty="0"/>
              <a:t>Downloading All Journals Lists I</a:t>
            </a:r>
            <a:endParaRPr lang="en-US" sz="3200" dirty="0">
              <a:cs typeface="Calibri Light"/>
            </a:endParaRPr>
          </a:p>
        </p:txBody>
      </p:sp>
      <p:sp>
        <p:nvSpPr>
          <p:cNvPr id="3" name="Content Placeholder 2"/>
          <p:cNvSpPr>
            <a:spLocks noGrp="1"/>
          </p:cNvSpPr>
          <p:nvPr>
            <p:ph idx="1"/>
          </p:nvPr>
        </p:nvSpPr>
        <p:spPr>
          <a:xfrm>
            <a:off x="838199" y="1724984"/>
            <a:ext cx="4182979" cy="4451979"/>
          </a:xfrm>
        </p:spPr>
        <p:txBody>
          <a:bodyPr vert="horz" lIns="91440" tIns="45720" rIns="91440" bIns="45720" rtlCol="0" anchor="t">
            <a:normAutofit/>
          </a:bodyPr>
          <a:lstStyle/>
          <a:p>
            <a:endParaRPr lang="en-US" sz="3600" dirty="0">
              <a:cs typeface="Calibri"/>
            </a:endParaRPr>
          </a:p>
          <a:p>
            <a:r>
              <a:rPr lang="en-US" sz="3600" dirty="0">
                <a:cs typeface="Calibri"/>
              </a:rPr>
              <a:t>Return to the </a:t>
            </a:r>
            <a:r>
              <a:rPr lang="en-US" sz="3600" dirty="0" err="1">
                <a:cs typeface="Calibri"/>
              </a:rPr>
              <a:t>Clarivate</a:t>
            </a:r>
            <a:r>
              <a:rPr lang="en-US" sz="3600" dirty="0">
                <a:cs typeface="Calibri"/>
              </a:rPr>
              <a:t> homepage and select “Browse by Journal”</a:t>
            </a:r>
          </a:p>
          <a:p>
            <a:endParaRPr lang="en-US" sz="3600" dirty="0"/>
          </a:p>
        </p:txBody>
      </p:sp>
      <p:sp>
        <p:nvSpPr>
          <p:cNvPr id="7" name="Arrow: Right 6">
            <a:extLst>
              <a:ext uri="{FF2B5EF4-FFF2-40B4-BE49-F238E27FC236}">
                <a16:creationId xmlns:a16="http://schemas.microsoft.com/office/drawing/2014/main" id="{FCE46F43-DF42-4669-9ACB-28361005BFD0}"/>
              </a:ext>
            </a:extLst>
          </p:cNvPr>
          <p:cNvSpPr/>
          <p:nvPr/>
        </p:nvSpPr>
        <p:spPr>
          <a:xfrm rot="20888807">
            <a:off x="5632203" y="4338142"/>
            <a:ext cx="575094" cy="330680"/>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Tree>
    <p:extLst>
      <p:ext uri="{BB962C8B-B14F-4D97-AF65-F5344CB8AC3E}">
        <p14:creationId xmlns:p14="http://schemas.microsoft.com/office/powerpoint/2010/main" val="84501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omputer&#10;&#10;Description automatically generated">
            <a:extLst>
              <a:ext uri="{FF2B5EF4-FFF2-40B4-BE49-F238E27FC236}">
                <a16:creationId xmlns:a16="http://schemas.microsoft.com/office/drawing/2014/main" id="{2B35CF99-14D4-4562-90CB-4259F7560C3D}"/>
              </a:ext>
            </a:extLst>
          </p:cNvPr>
          <p:cNvPicPr>
            <a:picLocks noChangeAspect="1"/>
          </p:cNvPicPr>
          <p:nvPr/>
        </p:nvPicPr>
        <p:blipFill>
          <a:blip r:embed="rId3"/>
          <a:stretch>
            <a:fillRect/>
          </a:stretch>
        </p:blipFill>
        <p:spPr>
          <a:xfrm>
            <a:off x="4950523" y="1829576"/>
            <a:ext cx="6531413" cy="4313091"/>
          </a:xfrm>
          <a:prstGeom prst="rect">
            <a:avLst/>
          </a:prstGeom>
        </p:spPr>
      </p:pic>
      <p:sp>
        <p:nvSpPr>
          <p:cNvPr id="3" name="Content Placeholder 2"/>
          <p:cNvSpPr>
            <a:spLocks noGrp="1"/>
          </p:cNvSpPr>
          <p:nvPr>
            <p:ph idx="1"/>
          </p:nvPr>
        </p:nvSpPr>
        <p:spPr>
          <a:xfrm>
            <a:off x="356936" y="1690688"/>
            <a:ext cx="3980949" cy="4451979"/>
          </a:xfrm>
        </p:spPr>
        <p:txBody>
          <a:bodyPr vert="horz" lIns="91440" tIns="45720" rIns="91440" bIns="45720" rtlCol="0" anchor="t">
            <a:normAutofit/>
          </a:bodyPr>
          <a:lstStyle/>
          <a:p>
            <a:pPr marL="514350" indent="-514350">
              <a:buFont typeface="+mj-lt"/>
              <a:buAutoNum type="arabicPeriod"/>
            </a:pPr>
            <a:endParaRPr lang="en-US" dirty="0">
              <a:cs typeface="Calibri"/>
            </a:endParaRPr>
          </a:p>
          <a:p>
            <a:pPr marL="457200" indent="-457200">
              <a:buFont typeface="+mj-lt"/>
              <a:buAutoNum type="arabicPeriod"/>
            </a:pPr>
            <a:r>
              <a:rPr lang="en-US" sz="1900" dirty="0">
                <a:cs typeface="Calibri"/>
              </a:rPr>
              <a:t>Select the correct year and only “SCIE”, then submit.</a:t>
            </a:r>
          </a:p>
          <a:p>
            <a:pPr marL="457200" indent="-457200">
              <a:buFont typeface="+mj-lt"/>
              <a:buAutoNum type="arabicPeriod"/>
            </a:pPr>
            <a:r>
              <a:rPr lang="en-US" sz="1900" dirty="0">
                <a:cs typeface="Calibri"/>
              </a:rPr>
              <a:t>For each JCR Category, select the “#Journals” value and </a:t>
            </a:r>
            <a:r>
              <a:rPr lang="en-US" sz="1900" dirty="0"/>
              <a:t>then download the data there.</a:t>
            </a:r>
          </a:p>
          <a:p>
            <a:pPr marL="457200" indent="-457200">
              <a:buFont typeface="+mj-lt"/>
              <a:buAutoNum type="arabicPeriod"/>
            </a:pPr>
            <a:r>
              <a:rPr lang="en-US" sz="1900" dirty="0">
                <a:cs typeface="Calibri"/>
              </a:rPr>
              <a:t>Download journal list for every JCR Category, for both the “SCIE” and “SSCI” editions.</a:t>
            </a:r>
          </a:p>
        </p:txBody>
      </p:sp>
      <p:sp>
        <p:nvSpPr>
          <p:cNvPr id="8" name="Rectangle: Rounded Corners 10">
            <a:extLst>
              <a:ext uri="{FF2B5EF4-FFF2-40B4-BE49-F238E27FC236}">
                <a16:creationId xmlns:a16="http://schemas.microsoft.com/office/drawing/2014/main" id="{2CDEAB93-5203-4A0D-BA77-A75B310A4587}"/>
              </a:ext>
            </a:extLst>
          </p:cNvPr>
          <p:cNvSpPr/>
          <p:nvPr/>
        </p:nvSpPr>
        <p:spPr>
          <a:xfrm>
            <a:off x="4975380" y="3855966"/>
            <a:ext cx="1620619" cy="11544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0">
            <a:extLst>
              <a:ext uri="{FF2B5EF4-FFF2-40B4-BE49-F238E27FC236}">
                <a16:creationId xmlns:a16="http://schemas.microsoft.com/office/drawing/2014/main" id="{2CDEAB93-5203-4A0D-BA77-A75B310A4587}"/>
              </a:ext>
            </a:extLst>
          </p:cNvPr>
          <p:cNvSpPr/>
          <p:nvPr/>
        </p:nvSpPr>
        <p:spPr>
          <a:xfrm>
            <a:off x="9229726" y="3709987"/>
            <a:ext cx="266700" cy="1809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screenshot of a social media post&#10;&#10;Description automatically generated">
            <a:extLst>
              <a:ext uri="{FF2B5EF4-FFF2-40B4-BE49-F238E27FC236}">
                <a16:creationId xmlns:a16="http://schemas.microsoft.com/office/drawing/2014/main" id="{6ED199E5-FA3D-4EC0-B726-C7FAF997D6BE}"/>
              </a:ext>
            </a:extLst>
          </p:cNvPr>
          <p:cNvPicPr>
            <a:picLocks noChangeAspect="1"/>
          </p:cNvPicPr>
          <p:nvPr/>
        </p:nvPicPr>
        <p:blipFill>
          <a:blip r:embed="rId4"/>
          <a:stretch>
            <a:fillRect/>
          </a:stretch>
        </p:blipFill>
        <p:spPr>
          <a:xfrm>
            <a:off x="4950523" y="1921791"/>
            <a:ext cx="6531415" cy="4313092"/>
          </a:xfrm>
          <a:prstGeom prst="rect">
            <a:avLst/>
          </a:prstGeom>
        </p:spPr>
      </p:pic>
      <p:sp>
        <p:nvSpPr>
          <p:cNvPr id="11" name="Rectangle: Rounded Corners 18">
            <a:extLst>
              <a:ext uri="{FF2B5EF4-FFF2-40B4-BE49-F238E27FC236}">
                <a16:creationId xmlns:a16="http://schemas.microsoft.com/office/drawing/2014/main" id="{FB6AFC22-A233-40EC-ABDA-97B3B04FF806}"/>
              </a:ext>
            </a:extLst>
          </p:cNvPr>
          <p:cNvSpPr/>
          <p:nvPr/>
        </p:nvSpPr>
        <p:spPr>
          <a:xfrm>
            <a:off x="10548278" y="1934654"/>
            <a:ext cx="324058" cy="2469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Demo exporting from JCR – </a:t>
            </a:r>
            <a:br>
              <a:rPr lang="en-US" dirty="0"/>
            </a:br>
            <a:r>
              <a:rPr lang="en-US" sz="3200" dirty="0"/>
              <a:t>Downloading All Journals Lists I</a:t>
            </a:r>
            <a:endParaRPr lang="en-US" sz="3200" dirty="0">
              <a:cs typeface="Calibri Light"/>
            </a:endParaRPr>
          </a:p>
        </p:txBody>
      </p:sp>
    </p:spTree>
    <p:extLst>
      <p:ext uri="{BB962C8B-B14F-4D97-AF65-F5344CB8AC3E}">
        <p14:creationId xmlns:p14="http://schemas.microsoft.com/office/powerpoint/2010/main" val="52915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xit" presetSubtype="0" fill="hold" grpId="1" nodeType="afterEffect">
                                  <p:stCondLst>
                                    <p:cond delay="50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10"/>
                                        <p:tgtEl>
                                          <p:spTgt spid="9"/>
                                        </p:tgtEl>
                                      </p:cBhvr>
                                    </p:animEffect>
                                    <p:set>
                                      <p:cBhvr>
                                        <p:cTn id="19" dur="1" fill="hold">
                                          <p:stCondLst>
                                            <p:cond delay="9"/>
                                          </p:stCondLst>
                                        </p:cTn>
                                        <p:tgtEl>
                                          <p:spTgt spid="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2000"/>
                            </p:stCondLst>
                            <p:childTnLst>
                              <p:par>
                                <p:cTn id="28" presetID="10" presetClass="entr" presetSubtype="0" fill="hold" grpId="0" nodeType="afterEffect">
                                  <p:stCondLst>
                                    <p:cond delay="2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Formatting Data Files</a:t>
            </a:r>
          </a:p>
        </p:txBody>
      </p:sp>
      <p:sp>
        <p:nvSpPr>
          <p:cNvPr id="3" name="Content Placeholder 2"/>
          <p:cNvSpPr>
            <a:spLocks noGrp="1"/>
          </p:cNvSpPr>
          <p:nvPr>
            <p:ph idx="1"/>
          </p:nvPr>
        </p:nvSpPr>
        <p:spPr>
          <a:xfrm>
            <a:off x="1097280" y="2025028"/>
            <a:ext cx="9989906" cy="2456552"/>
          </a:xfrm>
        </p:spPr>
        <p:txBody>
          <a:bodyPr vert="horz" lIns="91440" tIns="45720" rIns="91440" bIns="45720" rtlCol="0" anchor="t">
            <a:normAutofit fontScale="77500" lnSpcReduction="20000"/>
          </a:bodyPr>
          <a:lstStyle/>
          <a:p>
            <a:pPr marL="0" indent="0">
              <a:buNone/>
            </a:pPr>
            <a:r>
              <a:rPr lang="en-US" sz="3600" dirty="0">
                <a:ea typeface="+mn-lt"/>
                <a:cs typeface="+mn-lt"/>
              </a:rPr>
              <a:t> For each Categories and Journals CSV files:</a:t>
            </a:r>
          </a:p>
          <a:p>
            <a:pPr marL="383540" lvl="2" indent="0">
              <a:buNone/>
            </a:pPr>
            <a:r>
              <a:rPr lang="en-US" sz="2800" dirty="0">
                <a:ea typeface="+mn-lt"/>
                <a:cs typeface="+mn-lt"/>
              </a:rPr>
              <a:t>Delete the top row above headers (download information)</a:t>
            </a:r>
            <a:endParaRPr lang="en-US" sz="2800" dirty="0">
              <a:cs typeface="Calibri"/>
            </a:endParaRPr>
          </a:p>
          <a:p>
            <a:pPr marL="383540" lvl="2" indent="0">
              <a:buNone/>
            </a:pPr>
            <a:r>
              <a:rPr lang="en-US" sz="2800" dirty="0">
                <a:ea typeface="+mn-lt"/>
                <a:cs typeface="+mn-lt"/>
              </a:rPr>
              <a:t>Delete the last two rows below data (copyright statement)</a:t>
            </a:r>
            <a:endParaRPr lang="en-US" sz="2800" dirty="0">
              <a:cs typeface="Calibri"/>
            </a:endParaRPr>
          </a:p>
          <a:p>
            <a:pPr marL="0" indent="0">
              <a:buNone/>
            </a:pPr>
            <a:r>
              <a:rPr lang="en-US" sz="3600" dirty="0">
                <a:ea typeface="+mn-lt"/>
                <a:cs typeface="+mn-lt"/>
              </a:rPr>
              <a:t> Wherever a category is present in both SSCI and SCIE, append “ (SSCI)” to the end of the Category name in the SSCI version.</a:t>
            </a:r>
            <a:endParaRPr lang="en-US" dirty="0"/>
          </a:p>
          <a:p>
            <a:pPr marL="200660" lvl="1" indent="0">
              <a:buNone/>
            </a:pPr>
            <a:r>
              <a:rPr lang="en-US" sz="2600" dirty="0">
                <a:ea typeface="+mn-lt"/>
                <a:cs typeface="+mn-lt"/>
              </a:rPr>
              <a:t>Example:</a:t>
            </a:r>
          </a:p>
          <a:p>
            <a:pPr marL="383540" lvl="1"/>
            <a:endParaRPr lang="en-US" sz="2600" dirty="0">
              <a:cs typeface="Calibri"/>
            </a:endParaRPr>
          </a:p>
          <a:p>
            <a:endParaRPr lang="en-US" sz="3600" dirty="0">
              <a:cs typeface="Calibri"/>
            </a:endParaRPr>
          </a:p>
        </p:txBody>
      </p:sp>
      <p:pic>
        <p:nvPicPr>
          <p:cNvPr id="14" name="Picture 14" descr="A close up of a logo&#10;&#10;Description generated with high confidence">
            <a:extLst>
              <a:ext uri="{FF2B5EF4-FFF2-40B4-BE49-F238E27FC236}">
                <a16:creationId xmlns:a16="http://schemas.microsoft.com/office/drawing/2014/main" id="{B72310D7-C793-40A6-989B-64A986F2CFF8}"/>
              </a:ext>
            </a:extLst>
          </p:cNvPr>
          <p:cNvPicPr>
            <a:picLocks noChangeAspect="1"/>
          </p:cNvPicPr>
          <p:nvPr/>
        </p:nvPicPr>
        <p:blipFill>
          <a:blip r:embed="rId3"/>
          <a:stretch>
            <a:fillRect/>
          </a:stretch>
        </p:blipFill>
        <p:spPr>
          <a:xfrm>
            <a:off x="1214065" y="4302286"/>
            <a:ext cx="8727896" cy="516287"/>
          </a:xfrm>
          <a:prstGeom prst="rect">
            <a:avLst/>
          </a:prstGeom>
        </p:spPr>
      </p:pic>
    </p:spTree>
    <p:extLst>
      <p:ext uri="{BB962C8B-B14F-4D97-AF65-F5344CB8AC3E}">
        <p14:creationId xmlns:p14="http://schemas.microsoft.com/office/powerpoint/2010/main" val="417841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Combining Workbooks</a:t>
            </a:r>
          </a:p>
        </p:txBody>
      </p:sp>
      <p:sp>
        <p:nvSpPr>
          <p:cNvPr id="3" name="Content Placeholder 2"/>
          <p:cNvSpPr>
            <a:spLocks noGrp="1"/>
          </p:cNvSpPr>
          <p:nvPr>
            <p:ph idx="1"/>
          </p:nvPr>
        </p:nvSpPr>
        <p:spPr>
          <a:xfrm>
            <a:off x="1097280" y="1845734"/>
            <a:ext cx="3654014" cy="2699372"/>
          </a:xfrm>
        </p:spPr>
        <p:txBody>
          <a:bodyPr vert="horz" lIns="91440" tIns="45720" rIns="91440" bIns="45720" rtlCol="0" anchor="t">
            <a:normAutofit fontScale="55000" lnSpcReduction="20000"/>
          </a:bodyPr>
          <a:lstStyle/>
          <a:p>
            <a:pPr marL="742950" indent="-742950">
              <a:buFont typeface="+mj-lt"/>
              <a:buAutoNum type="arabicPeriod"/>
            </a:pPr>
            <a:r>
              <a:rPr lang="en-US" sz="3600" dirty="0">
                <a:ea typeface="+mn-lt"/>
                <a:cs typeface="+mn-lt"/>
              </a:rPr>
              <a:t>Copy the entire combined Journals CSV file into a new tab in the Categories file, and save as a new workbook</a:t>
            </a:r>
          </a:p>
          <a:p>
            <a:pPr marL="742950" indent="-742950">
              <a:buFont typeface="+mj-lt"/>
              <a:buAutoNum type="arabicPeriod"/>
            </a:pPr>
            <a:r>
              <a:rPr lang="en-US" sz="3600" dirty="0">
                <a:ea typeface="+mn-lt"/>
                <a:cs typeface="+mn-lt"/>
              </a:rPr>
              <a:t>Create a new sheet called “Junction” and copy over the Journal Name, Category, and Rank columns from the Journals sheet</a:t>
            </a:r>
            <a:endParaRPr lang="en-US" sz="2600" dirty="0">
              <a:ea typeface="+mn-lt"/>
              <a:cs typeface="+mn-lt"/>
            </a:endParaRPr>
          </a:p>
          <a:p>
            <a:pPr marL="383540" lvl="1"/>
            <a:endParaRPr lang="en-US" sz="2600" dirty="0">
              <a:cs typeface="Calibri"/>
            </a:endParaRPr>
          </a:p>
          <a:p>
            <a:endParaRPr lang="en-US" sz="3600" dirty="0">
              <a:cs typeface="Calibri"/>
            </a:endParaRPr>
          </a:p>
        </p:txBody>
      </p:sp>
      <p:pic>
        <p:nvPicPr>
          <p:cNvPr id="5" name="Picture 4"/>
          <p:cNvPicPr>
            <a:picLocks noChangeAspect="1"/>
          </p:cNvPicPr>
          <p:nvPr/>
        </p:nvPicPr>
        <p:blipFill>
          <a:blip r:embed="rId3"/>
          <a:stretch>
            <a:fillRect/>
          </a:stretch>
        </p:blipFill>
        <p:spPr>
          <a:xfrm>
            <a:off x="5423647" y="1845734"/>
            <a:ext cx="4154693" cy="3851694"/>
          </a:xfrm>
          <a:prstGeom prst="rect">
            <a:avLst/>
          </a:prstGeom>
        </p:spPr>
      </p:pic>
    </p:spTree>
    <p:extLst>
      <p:ext uri="{BB962C8B-B14F-4D97-AF65-F5344CB8AC3E}">
        <p14:creationId xmlns:p14="http://schemas.microsoft.com/office/powerpoint/2010/main" val="232297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690" y="283748"/>
            <a:ext cx="10058400" cy="1450757"/>
          </a:xfrm>
        </p:spPr>
        <p:txBody>
          <a:bodyPr/>
          <a:lstStyle/>
          <a:p>
            <a:r>
              <a:rPr lang="en-US" dirty="0"/>
              <a:t>Formatting Categories table</a:t>
            </a:r>
          </a:p>
        </p:txBody>
      </p:sp>
      <p:sp>
        <p:nvSpPr>
          <p:cNvPr id="3" name="Content Placeholder 2"/>
          <p:cNvSpPr>
            <a:spLocks noGrp="1"/>
          </p:cNvSpPr>
          <p:nvPr>
            <p:ph idx="1"/>
          </p:nvPr>
        </p:nvSpPr>
        <p:spPr>
          <a:xfrm>
            <a:off x="838201" y="1825625"/>
            <a:ext cx="3211286" cy="2911838"/>
          </a:xfrm>
        </p:spPr>
        <p:txBody>
          <a:bodyPr>
            <a:normAutofit/>
          </a:bodyPr>
          <a:lstStyle/>
          <a:p>
            <a:pPr marL="514350" indent="-514350">
              <a:buFont typeface="+mj-lt"/>
              <a:buAutoNum type="arabicPeriod"/>
            </a:pPr>
            <a:r>
              <a:rPr lang="en-US" dirty="0"/>
              <a:t>Add an auto-numbered “Key” column to the Categories sheet</a:t>
            </a:r>
          </a:p>
          <a:p>
            <a:pPr marL="514350" indent="-514350">
              <a:buFont typeface="+mj-lt"/>
              <a:buAutoNum type="arabicPeriod"/>
            </a:pPr>
            <a:r>
              <a:rPr lang="en-US" dirty="0"/>
              <a:t>Import the keys to the Junction sheet based on each journal’s category in a “</a:t>
            </a:r>
            <a:r>
              <a:rPr lang="en-US" dirty="0" err="1"/>
              <a:t>C_Key</a:t>
            </a:r>
            <a:r>
              <a:rPr lang="en-US" dirty="0"/>
              <a:t>” column</a:t>
            </a:r>
          </a:p>
        </p:txBody>
      </p:sp>
      <p:pic>
        <p:nvPicPr>
          <p:cNvPr id="4" name="Picture 3"/>
          <p:cNvPicPr>
            <a:picLocks noChangeAspect="1"/>
          </p:cNvPicPr>
          <p:nvPr/>
        </p:nvPicPr>
        <p:blipFill>
          <a:blip r:embed="rId3"/>
          <a:stretch>
            <a:fillRect/>
          </a:stretch>
        </p:blipFill>
        <p:spPr>
          <a:xfrm>
            <a:off x="4904509" y="1825625"/>
            <a:ext cx="1565862" cy="4000417"/>
          </a:xfrm>
          <a:prstGeom prst="rect">
            <a:avLst/>
          </a:prstGeom>
        </p:spPr>
      </p:pic>
      <p:sp>
        <p:nvSpPr>
          <p:cNvPr id="5" name="Rectangle 4"/>
          <p:cNvSpPr/>
          <p:nvPr/>
        </p:nvSpPr>
        <p:spPr>
          <a:xfrm>
            <a:off x="5680200" y="1928035"/>
            <a:ext cx="444690" cy="38980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230249" y="1825625"/>
            <a:ext cx="3911409" cy="4000417"/>
          </a:xfrm>
          <a:prstGeom prst="rect">
            <a:avLst/>
          </a:prstGeom>
        </p:spPr>
      </p:pic>
      <p:sp>
        <p:nvSpPr>
          <p:cNvPr id="7" name="Rectangle 6"/>
          <p:cNvSpPr/>
          <p:nvPr/>
        </p:nvSpPr>
        <p:spPr>
          <a:xfrm>
            <a:off x="10826918" y="2174552"/>
            <a:ext cx="363012" cy="3671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45115" y="1805220"/>
            <a:ext cx="359394" cy="369332"/>
          </a:xfrm>
          <a:prstGeom prst="rect">
            <a:avLst/>
          </a:prstGeom>
          <a:noFill/>
        </p:spPr>
        <p:txBody>
          <a:bodyPr wrap="none" rtlCol="0">
            <a:spAutoFit/>
          </a:bodyPr>
          <a:lstStyle/>
          <a:p>
            <a:r>
              <a:rPr lang="en-US" dirty="0"/>
              <a:t>1.</a:t>
            </a:r>
          </a:p>
        </p:txBody>
      </p:sp>
      <p:sp>
        <p:nvSpPr>
          <p:cNvPr id="13" name="TextBox 12"/>
          <p:cNvSpPr txBox="1"/>
          <p:nvPr/>
        </p:nvSpPr>
        <p:spPr>
          <a:xfrm>
            <a:off x="6900581" y="1805220"/>
            <a:ext cx="359394" cy="369332"/>
          </a:xfrm>
          <a:prstGeom prst="rect">
            <a:avLst/>
          </a:prstGeom>
          <a:noFill/>
        </p:spPr>
        <p:txBody>
          <a:bodyPr wrap="none" rtlCol="0">
            <a:spAutoFit/>
          </a:bodyPr>
          <a:lstStyle/>
          <a:p>
            <a:r>
              <a:rPr lang="en-US" dirty="0"/>
              <a:t>2.</a:t>
            </a:r>
          </a:p>
        </p:txBody>
      </p:sp>
      <p:sp>
        <p:nvSpPr>
          <p:cNvPr id="14" name="TextBox 13"/>
          <p:cNvSpPr txBox="1"/>
          <p:nvPr/>
        </p:nvSpPr>
        <p:spPr>
          <a:xfrm>
            <a:off x="4792980" y="5846447"/>
            <a:ext cx="1821180" cy="400110"/>
          </a:xfrm>
          <a:prstGeom prst="rect">
            <a:avLst/>
          </a:prstGeom>
          <a:noFill/>
        </p:spPr>
        <p:txBody>
          <a:bodyPr wrap="square" rtlCol="0">
            <a:spAutoFit/>
          </a:bodyPr>
          <a:lstStyle/>
          <a:p>
            <a:r>
              <a:rPr lang="en-US" sz="1000" dirty="0"/>
              <a:t>1. Auto-numbered keys on Categories table</a:t>
            </a:r>
          </a:p>
        </p:txBody>
      </p:sp>
      <p:sp>
        <p:nvSpPr>
          <p:cNvPr id="15" name="TextBox 14"/>
          <p:cNvSpPr txBox="1"/>
          <p:nvPr/>
        </p:nvSpPr>
        <p:spPr>
          <a:xfrm>
            <a:off x="7374504" y="5846447"/>
            <a:ext cx="2475358" cy="246221"/>
          </a:xfrm>
          <a:prstGeom prst="rect">
            <a:avLst/>
          </a:prstGeom>
          <a:noFill/>
        </p:spPr>
        <p:txBody>
          <a:bodyPr wrap="none" rtlCol="0">
            <a:spAutoFit/>
          </a:bodyPr>
          <a:lstStyle/>
          <a:p>
            <a:r>
              <a:rPr lang="en-US" sz="1000" dirty="0"/>
              <a:t>2. Category keys imported to Junction sheet</a:t>
            </a:r>
          </a:p>
        </p:txBody>
      </p:sp>
    </p:spTree>
    <p:extLst>
      <p:ext uri="{BB962C8B-B14F-4D97-AF65-F5344CB8AC3E}">
        <p14:creationId xmlns:p14="http://schemas.microsoft.com/office/powerpoint/2010/main" val="514790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940040" y="1917700"/>
            <a:ext cx="3412385" cy="2904333"/>
            <a:chOff x="7940040" y="1917700"/>
            <a:chExt cx="3412385" cy="2904333"/>
          </a:xfrm>
        </p:grpSpPr>
        <p:pic>
          <p:nvPicPr>
            <p:cNvPr id="11" name="Picture 10"/>
            <p:cNvPicPr>
              <a:picLocks noChangeAspect="1"/>
            </p:cNvPicPr>
            <p:nvPr/>
          </p:nvPicPr>
          <p:blipFill rotWithShape="1">
            <a:blip r:embed="rId3"/>
            <a:srcRect l="5486" t="959" r="12052" b="40983"/>
            <a:stretch/>
          </p:blipFill>
          <p:spPr>
            <a:xfrm>
              <a:off x="7940040" y="1917700"/>
              <a:ext cx="3412385" cy="2904333"/>
            </a:xfrm>
            <a:prstGeom prst="rect">
              <a:avLst/>
            </a:prstGeom>
          </p:spPr>
        </p:pic>
        <p:pic>
          <p:nvPicPr>
            <p:cNvPr id="17" name="Picture 16"/>
            <p:cNvPicPr>
              <a:picLocks noChangeAspect="1"/>
            </p:cNvPicPr>
            <p:nvPr/>
          </p:nvPicPr>
          <p:blipFill rotWithShape="1">
            <a:blip r:embed="rId4"/>
            <a:srcRect l="4108" r="73751" b="95712"/>
            <a:stretch/>
          </p:blipFill>
          <p:spPr>
            <a:xfrm>
              <a:off x="7940040" y="1917700"/>
              <a:ext cx="560444" cy="176531"/>
            </a:xfrm>
            <a:prstGeom prst="rect">
              <a:avLst/>
            </a:prstGeom>
          </p:spPr>
        </p:pic>
      </p:grpSp>
      <p:sp>
        <p:nvSpPr>
          <p:cNvPr id="2" name="Title 1"/>
          <p:cNvSpPr>
            <a:spLocks noGrp="1"/>
          </p:cNvSpPr>
          <p:nvPr>
            <p:ph type="title"/>
          </p:nvPr>
        </p:nvSpPr>
        <p:spPr/>
        <p:txBody>
          <a:bodyPr/>
          <a:lstStyle/>
          <a:p>
            <a:r>
              <a:rPr lang="en-US" dirty="0"/>
              <a:t>Formatting the Journals Table</a:t>
            </a:r>
          </a:p>
        </p:txBody>
      </p:sp>
      <p:sp>
        <p:nvSpPr>
          <p:cNvPr id="3" name="Content Placeholder 2"/>
          <p:cNvSpPr>
            <a:spLocks noGrp="1"/>
          </p:cNvSpPr>
          <p:nvPr>
            <p:ph idx="1"/>
          </p:nvPr>
        </p:nvSpPr>
        <p:spPr>
          <a:xfrm>
            <a:off x="795330" y="1928097"/>
            <a:ext cx="4307958" cy="3266123"/>
          </a:xfrm>
        </p:spPr>
        <p:txBody>
          <a:bodyPr>
            <a:normAutofit/>
          </a:bodyPr>
          <a:lstStyle/>
          <a:p>
            <a:pPr marL="514350" indent="-514350">
              <a:buFont typeface="+mj-lt"/>
              <a:buAutoNum type="arabicPeriod"/>
            </a:pPr>
            <a:r>
              <a:rPr lang="en-US" dirty="0"/>
              <a:t>Remove Category and Rank columns from Journals sheet, then remove duplicated journals</a:t>
            </a:r>
          </a:p>
          <a:p>
            <a:pPr marL="514350" indent="-514350">
              <a:buFont typeface="+mj-lt"/>
              <a:buAutoNum type="arabicPeriod"/>
            </a:pPr>
            <a:r>
              <a:rPr lang="en-US" dirty="0"/>
              <a:t>Add an auto-numbered “Key” column to Journals and import journal keys into Junctions sheet based on Journal name</a:t>
            </a:r>
          </a:p>
        </p:txBody>
      </p:sp>
      <p:pic>
        <p:nvPicPr>
          <p:cNvPr id="6" name="Picture 5"/>
          <p:cNvPicPr>
            <a:picLocks noChangeAspect="1"/>
          </p:cNvPicPr>
          <p:nvPr/>
        </p:nvPicPr>
        <p:blipFill rotWithShape="1">
          <a:blip r:embed="rId4"/>
          <a:srcRect l="4108" r="30081" b="33956"/>
          <a:stretch/>
        </p:blipFill>
        <p:spPr>
          <a:xfrm>
            <a:off x="5239841" y="2103119"/>
            <a:ext cx="2563646" cy="2718913"/>
          </a:xfrm>
          <a:prstGeom prst="rect">
            <a:avLst/>
          </a:prstGeom>
        </p:spPr>
      </p:pic>
      <p:sp>
        <p:nvSpPr>
          <p:cNvPr id="7" name="Rectangle 6"/>
          <p:cNvSpPr/>
          <p:nvPr/>
        </p:nvSpPr>
        <p:spPr>
          <a:xfrm>
            <a:off x="11049000" y="2243138"/>
            <a:ext cx="327660" cy="2616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39841" y="4798813"/>
            <a:ext cx="2380159" cy="246221"/>
          </a:xfrm>
          <a:prstGeom prst="rect">
            <a:avLst/>
          </a:prstGeom>
          <a:noFill/>
        </p:spPr>
        <p:txBody>
          <a:bodyPr wrap="square" rtlCol="0">
            <a:spAutoFit/>
          </a:bodyPr>
          <a:lstStyle/>
          <a:p>
            <a:r>
              <a:rPr lang="en-US" sz="1000" dirty="0"/>
              <a:t>1. Auto-numbered keys on Journals table</a:t>
            </a:r>
          </a:p>
        </p:txBody>
      </p:sp>
      <p:sp>
        <p:nvSpPr>
          <p:cNvPr id="14" name="TextBox 13"/>
          <p:cNvSpPr txBox="1"/>
          <p:nvPr/>
        </p:nvSpPr>
        <p:spPr>
          <a:xfrm>
            <a:off x="8069230" y="4798813"/>
            <a:ext cx="2385589" cy="246221"/>
          </a:xfrm>
          <a:prstGeom prst="rect">
            <a:avLst/>
          </a:prstGeom>
          <a:noFill/>
        </p:spPr>
        <p:txBody>
          <a:bodyPr wrap="none" rtlCol="0">
            <a:spAutoFit/>
          </a:bodyPr>
          <a:lstStyle/>
          <a:p>
            <a:r>
              <a:rPr lang="en-US" sz="1000" dirty="0"/>
              <a:t>2. Journal keys imported to Junction sheet</a:t>
            </a:r>
          </a:p>
        </p:txBody>
      </p:sp>
      <p:sp>
        <p:nvSpPr>
          <p:cNvPr id="15" name="Rectangle 14"/>
          <p:cNvSpPr/>
          <p:nvPr/>
        </p:nvSpPr>
        <p:spPr>
          <a:xfrm>
            <a:off x="7070475" y="2262188"/>
            <a:ext cx="327660" cy="25979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44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Analyzing/Summarizing JCR Data</a:t>
            </a:r>
          </a:p>
        </p:txBody>
      </p:sp>
      <p:sp>
        <p:nvSpPr>
          <p:cNvPr id="3" name="Content Placeholder 2"/>
          <p:cNvSpPr>
            <a:spLocks noGrp="1"/>
          </p:cNvSpPr>
          <p:nvPr>
            <p:ph idx="1"/>
          </p:nvPr>
        </p:nvSpPr>
        <p:spPr>
          <a:xfrm>
            <a:off x="1097280" y="1845735"/>
            <a:ext cx="4537166" cy="1407054"/>
          </a:xfrm>
        </p:spPr>
        <p:txBody>
          <a:bodyPr vert="horz" lIns="0" tIns="45720" rIns="0" bIns="45720" rtlCol="0" anchor="t">
            <a:normAutofit lnSpcReduction="10000"/>
          </a:bodyPr>
          <a:lstStyle/>
          <a:p>
            <a:r>
              <a:rPr lang="en-US" sz="2400" dirty="0">
                <a:cs typeface="Calibri"/>
              </a:rPr>
              <a:t>In the Categories sheet, some fields use "&gt;10.0" for values outside the range.</a:t>
            </a:r>
          </a:p>
          <a:p>
            <a:pPr marL="383540" lvl="1"/>
            <a:r>
              <a:rPr lang="en-US" sz="2000" dirty="0">
                <a:cs typeface="Calibri"/>
              </a:rPr>
              <a:t>Replace these values with 11.0</a:t>
            </a:r>
          </a:p>
          <a:p>
            <a:endParaRPr lang="en-US" sz="2400"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E4F31E37-B239-4924-9159-71C37F6A3877}"/>
              </a:ext>
            </a:extLst>
          </p:cNvPr>
          <p:cNvPicPr>
            <a:picLocks noChangeAspect="1"/>
          </p:cNvPicPr>
          <p:nvPr/>
        </p:nvPicPr>
        <p:blipFill>
          <a:blip r:embed="rId3"/>
          <a:stretch>
            <a:fillRect/>
          </a:stretch>
        </p:blipFill>
        <p:spPr>
          <a:xfrm>
            <a:off x="6668383" y="3361164"/>
            <a:ext cx="3190401" cy="54361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288B38D2-4091-4949-80F1-EF6615D97303}"/>
              </a:ext>
            </a:extLst>
          </p:cNvPr>
          <p:cNvPicPr>
            <a:picLocks noChangeAspect="1"/>
          </p:cNvPicPr>
          <p:nvPr/>
        </p:nvPicPr>
        <p:blipFill rotWithShape="1">
          <a:blip r:embed="rId4"/>
          <a:srcRect l="4803" t="11406" r="2062" b="14480"/>
          <a:stretch/>
        </p:blipFill>
        <p:spPr>
          <a:xfrm>
            <a:off x="6668383" y="4439603"/>
            <a:ext cx="3190401" cy="538436"/>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277B9857-CA2F-47E7-B41E-9020D724D032}"/>
              </a:ext>
            </a:extLst>
          </p:cNvPr>
          <p:cNvPicPr>
            <a:picLocks noChangeAspect="1"/>
          </p:cNvPicPr>
          <p:nvPr/>
        </p:nvPicPr>
        <p:blipFill rotWithShape="1">
          <a:blip r:embed="rId5"/>
          <a:srcRect l="1831" t="11547" r="4510" b="18645"/>
          <a:stretch/>
        </p:blipFill>
        <p:spPr>
          <a:xfrm>
            <a:off x="1237261" y="3361164"/>
            <a:ext cx="4082453" cy="543616"/>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DF1C955E-8E2C-4FC8-9695-2EFAB259E37D}"/>
              </a:ext>
            </a:extLst>
          </p:cNvPr>
          <p:cNvPicPr>
            <a:picLocks noChangeAspect="1"/>
          </p:cNvPicPr>
          <p:nvPr/>
        </p:nvPicPr>
        <p:blipFill rotWithShape="1">
          <a:blip r:embed="rId6"/>
          <a:srcRect l="2438" t="15422" r="3041" b="19692"/>
          <a:stretch/>
        </p:blipFill>
        <p:spPr>
          <a:xfrm>
            <a:off x="1237260" y="4439604"/>
            <a:ext cx="4082454" cy="542925"/>
          </a:xfrm>
          <a:prstGeom prst="rect">
            <a:avLst/>
          </a:prstGeom>
        </p:spPr>
      </p:pic>
      <p:sp>
        <p:nvSpPr>
          <p:cNvPr id="16" name="Content Placeholder 2">
            <a:extLst>
              <a:ext uri="{FF2B5EF4-FFF2-40B4-BE49-F238E27FC236}">
                <a16:creationId xmlns:a16="http://schemas.microsoft.com/office/drawing/2014/main" id="{53B08353-877F-4C17-B57C-7933E51D848A}"/>
              </a:ext>
            </a:extLst>
          </p:cNvPr>
          <p:cNvSpPr txBox="1">
            <a:spLocks/>
          </p:cNvSpPr>
          <p:nvPr/>
        </p:nvSpPr>
        <p:spPr>
          <a:xfrm>
            <a:off x="5965371" y="1847507"/>
            <a:ext cx="4740195" cy="1405282"/>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cs typeface="Calibri"/>
              </a:rPr>
              <a:t>In the Journals sheet, some fields use "Not Available", which must be removed for analysis</a:t>
            </a:r>
          </a:p>
          <a:p>
            <a:pPr marL="383540" lvl="1"/>
            <a:r>
              <a:rPr lang="en-US" sz="2000" dirty="0">
                <a:cs typeface="Calibri"/>
              </a:rPr>
              <a:t>Delete these values and leave the cell blank.</a:t>
            </a:r>
          </a:p>
          <a:p>
            <a:endParaRPr lang="en-US" sz="2400" dirty="0">
              <a:cs typeface="Calibri"/>
            </a:endParaRPr>
          </a:p>
        </p:txBody>
      </p:sp>
      <p:cxnSp>
        <p:nvCxnSpPr>
          <p:cNvPr id="6" name="Straight Arrow Connector 5"/>
          <p:cNvCxnSpPr/>
          <p:nvPr/>
        </p:nvCxnSpPr>
        <p:spPr>
          <a:xfrm flipH="1">
            <a:off x="3143250" y="3939285"/>
            <a:ext cx="4763" cy="442215"/>
          </a:xfrm>
          <a:prstGeom prst="straightConnector1">
            <a:avLst/>
          </a:prstGeom>
          <a:ln>
            <a:solidFill>
              <a:srgbClr val="00B0F0"/>
            </a:solidFill>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8258820" y="3939284"/>
            <a:ext cx="4763" cy="442215"/>
          </a:xfrm>
          <a:prstGeom prst="straightConnector1">
            <a:avLst/>
          </a:prstGeom>
          <a:ln>
            <a:solidFill>
              <a:srgbClr val="00B0F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9336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do you evaluate journals?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340731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35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Database Tables</a:t>
            </a:r>
          </a:p>
        </p:txBody>
      </p:sp>
      <p:sp>
        <p:nvSpPr>
          <p:cNvPr id="3" name="Content Placeholder 2"/>
          <p:cNvSpPr>
            <a:spLocks noGrp="1"/>
          </p:cNvSpPr>
          <p:nvPr>
            <p:ph idx="1"/>
          </p:nvPr>
        </p:nvSpPr>
        <p:spPr>
          <a:xfrm>
            <a:off x="838200" y="1825625"/>
            <a:ext cx="3362656" cy="4351338"/>
          </a:xfrm>
        </p:spPr>
        <p:txBody>
          <a:bodyPr>
            <a:normAutofit/>
          </a:bodyPr>
          <a:lstStyle/>
          <a:p>
            <a:pPr marL="514350" indent="-514350">
              <a:buFont typeface="+mj-lt"/>
              <a:buAutoNum type="arabicPeriod"/>
            </a:pPr>
            <a:r>
              <a:rPr lang="en-US" sz="1600" dirty="0"/>
              <a:t>Create a new, blank database in Access for your JCR content.</a:t>
            </a:r>
          </a:p>
          <a:p>
            <a:pPr marL="514350" indent="-514350">
              <a:buFont typeface="+mj-lt"/>
              <a:buAutoNum type="arabicPeriod"/>
            </a:pPr>
            <a:r>
              <a:rPr lang="en-US" sz="1600" dirty="0"/>
              <a:t>Under “External Data” in the ribbon, select “Excel”</a:t>
            </a:r>
          </a:p>
          <a:p>
            <a:pPr marL="514350" indent="-514350">
              <a:buFont typeface="+mj-lt"/>
              <a:buAutoNum type="arabicPeriod"/>
            </a:pPr>
            <a:r>
              <a:rPr lang="en-US" sz="1600" dirty="0"/>
              <a:t>In the first window, click “Browse”, navigate to the folder your JCR workbooks are save in, and open your combined categories workbook.</a:t>
            </a:r>
          </a:p>
          <a:p>
            <a:pPr marL="514350" indent="-514350">
              <a:buFont typeface="+mj-lt"/>
              <a:buAutoNum type="arabicPeriod"/>
            </a:pPr>
            <a:r>
              <a:rPr lang="en-US" sz="1600" dirty="0"/>
              <a:t>The rest of the defaults for importing the Excel sheet into a table are fine.</a:t>
            </a:r>
          </a:p>
        </p:txBody>
      </p:sp>
      <p:pic>
        <p:nvPicPr>
          <p:cNvPr id="5" name="Picture 4"/>
          <p:cNvPicPr>
            <a:picLocks noChangeAspect="1"/>
          </p:cNvPicPr>
          <p:nvPr/>
        </p:nvPicPr>
        <p:blipFill rotWithShape="1">
          <a:blip r:embed="rId3"/>
          <a:srcRect l="49871" t="2663" r="30928" b="85833"/>
          <a:stretch/>
        </p:blipFill>
        <p:spPr>
          <a:xfrm>
            <a:off x="4438981" y="1822450"/>
            <a:ext cx="7023100" cy="1183409"/>
          </a:xfrm>
          <a:prstGeom prst="rect">
            <a:avLst/>
          </a:prstGeom>
        </p:spPr>
      </p:pic>
      <p:pic>
        <p:nvPicPr>
          <p:cNvPr id="6" name="Picture 5"/>
          <p:cNvPicPr>
            <a:picLocks noChangeAspect="1"/>
          </p:cNvPicPr>
          <p:nvPr/>
        </p:nvPicPr>
        <p:blipFill>
          <a:blip r:embed="rId4"/>
          <a:stretch>
            <a:fillRect/>
          </a:stretch>
        </p:blipFill>
        <p:spPr>
          <a:xfrm>
            <a:off x="5305424" y="3148013"/>
            <a:ext cx="3768725" cy="2778030"/>
          </a:xfrm>
          <a:prstGeom prst="rect">
            <a:avLst/>
          </a:prstGeom>
        </p:spPr>
      </p:pic>
      <p:sp>
        <p:nvSpPr>
          <p:cNvPr id="7" name="Rectangle: Rounded Corners 18">
            <a:extLst>
              <a:ext uri="{FF2B5EF4-FFF2-40B4-BE49-F238E27FC236}">
                <a16:creationId xmlns:a16="http://schemas.microsoft.com/office/drawing/2014/main" id="{FB6AFC22-A233-40EC-ABDA-97B3B04FF806}"/>
              </a:ext>
            </a:extLst>
          </p:cNvPr>
          <p:cNvSpPr/>
          <p:nvPr/>
        </p:nvSpPr>
        <p:spPr>
          <a:xfrm>
            <a:off x="6237968" y="1842162"/>
            <a:ext cx="962272" cy="278739"/>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8">
            <a:extLst>
              <a:ext uri="{FF2B5EF4-FFF2-40B4-BE49-F238E27FC236}">
                <a16:creationId xmlns:a16="http://schemas.microsoft.com/office/drawing/2014/main" id="{FB6AFC22-A233-40EC-ABDA-97B3B04FF806}"/>
              </a:ext>
            </a:extLst>
          </p:cNvPr>
          <p:cNvSpPr/>
          <p:nvPr/>
        </p:nvSpPr>
        <p:spPr>
          <a:xfrm>
            <a:off x="5559425" y="2085781"/>
            <a:ext cx="548699" cy="761328"/>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18">
            <a:extLst>
              <a:ext uri="{FF2B5EF4-FFF2-40B4-BE49-F238E27FC236}">
                <a16:creationId xmlns:a16="http://schemas.microsoft.com/office/drawing/2014/main" id="{FB6AFC22-A233-40EC-ABDA-97B3B04FF806}"/>
              </a:ext>
            </a:extLst>
          </p:cNvPr>
          <p:cNvSpPr/>
          <p:nvPr/>
        </p:nvSpPr>
        <p:spPr>
          <a:xfrm>
            <a:off x="8418685" y="3793807"/>
            <a:ext cx="548699" cy="233459"/>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8">
            <a:extLst>
              <a:ext uri="{FF2B5EF4-FFF2-40B4-BE49-F238E27FC236}">
                <a16:creationId xmlns:a16="http://schemas.microsoft.com/office/drawing/2014/main" id="{FB6AFC22-A233-40EC-ABDA-97B3B04FF806}"/>
              </a:ext>
            </a:extLst>
          </p:cNvPr>
          <p:cNvSpPr/>
          <p:nvPr/>
        </p:nvSpPr>
        <p:spPr>
          <a:xfrm>
            <a:off x="7950531" y="5692584"/>
            <a:ext cx="548699" cy="233459"/>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36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t>
            </a:r>
            <a:r>
              <a:rPr lang="en-US" dirty="0" err="1"/>
              <a:t>Ejournals</a:t>
            </a:r>
            <a:r>
              <a:rPr lang="en-US" dirty="0"/>
              <a:t> List</a:t>
            </a:r>
          </a:p>
        </p:txBody>
      </p:sp>
      <p:sp>
        <p:nvSpPr>
          <p:cNvPr id="3" name="Content Placeholder 2"/>
          <p:cNvSpPr>
            <a:spLocks noGrp="1"/>
          </p:cNvSpPr>
          <p:nvPr>
            <p:ph idx="1"/>
          </p:nvPr>
        </p:nvSpPr>
        <p:spPr>
          <a:xfrm>
            <a:off x="838200" y="1825625"/>
            <a:ext cx="2809875" cy="4351338"/>
          </a:xfrm>
        </p:spPr>
        <p:txBody>
          <a:bodyPr>
            <a:normAutofit/>
          </a:bodyPr>
          <a:lstStyle/>
          <a:p>
            <a:pPr marL="514350" indent="-514350">
              <a:buFont typeface="+mj-lt"/>
              <a:buAutoNum type="arabicPeriod"/>
            </a:pPr>
            <a:r>
              <a:rPr lang="en-US" dirty="0"/>
              <a:t>In the “External Data” ribbon, select “Access”</a:t>
            </a:r>
          </a:p>
          <a:p>
            <a:pPr marL="514350" indent="-514350">
              <a:buFont typeface="+mj-lt"/>
              <a:buAutoNum type="arabicPeriod"/>
            </a:pPr>
            <a:r>
              <a:rPr lang="en-US" dirty="0"/>
              <a:t>Open the database where you store your e-journals holdings</a:t>
            </a:r>
          </a:p>
          <a:p>
            <a:pPr marL="514350" indent="-514350">
              <a:buFont typeface="+mj-lt"/>
              <a:buAutoNum type="arabicPeriod"/>
            </a:pPr>
            <a:r>
              <a:rPr lang="en-US" dirty="0"/>
              <a:t>Import the table(s) where you store your holdings, including their </a:t>
            </a:r>
            <a:r>
              <a:rPr lang="en-US" dirty="0" err="1"/>
              <a:t>eISSN</a:t>
            </a:r>
            <a:r>
              <a:rPr lang="en-US" dirty="0"/>
              <a:t>/</a:t>
            </a:r>
            <a:r>
              <a:rPr lang="en-US" dirty="0" err="1"/>
              <a:t>pISSN</a:t>
            </a:r>
            <a:r>
              <a:rPr lang="en-US" dirty="0"/>
              <a:t> identifiers.</a:t>
            </a:r>
          </a:p>
        </p:txBody>
      </p:sp>
      <p:pic>
        <p:nvPicPr>
          <p:cNvPr id="5" name="Picture 4"/>
          <p:cNvPicPr>
            <a:picLocks noChangeAspect="1"/>
          </p:cNvPicPr>
          <p:nvPr/>
        </p:nvPicPr>
        <p:blipFill>
          <a:blip r:embed="rId3"/>
          <a:stretch>
            <a:fillRect/>
          </a:stretch>
        </p:blipFill>
        <p:spPr>
          <a:xfrm>
            <a:off x="3767992" y="1825625"/>
            <a:ext cx="7742970" cy="4256398"/>
          </a:xfrm>
          <a:prstGeom prst="rect">
            <a:avLst/>
          </a:prstGeom>
        </p:spPr>
      </p:pic>
      <p:pic>
        <p:nvPicPr>
          <p:cNvPr id="6" name="Picture 5"/>
          <p:cNvPicPr>
            <a:picLocks noChangeAspect="1"/>
          </p:cNvPicPr>
          <p:nvPr/>
        </p:nvPicPr>
        <p:blipFill>
          <a:blip r:embed="rId4"/>
          <a:stretch>
            <a:fillRect/>
          </a:stretch>
        </p:blipFill>
        <p:spPr>
          <a:xfrm>
            <a:off x="5014912" y="1834356"/>
            <a:ext cx="4448175" cy="4333875"/>
          </a:xfrm>
          <a:prstGeom prst="rect">
            <a:avLst/>
          </a:prstGeom>
        </p:spPr>
      </p:pic>
      <p:sp>
        <p:nvSpPr>
          <p:cNvPr id="8" name="Rectangle: Rounded Corners 18">
            <a:extLst>
              <a:ext uri="{FF2B5EF4-FFF2-40B4-BE49-F238E27FC236}">
                <a16:creationId xmlns:a16="http://schemas.microsoft.com/office/drawing/2014/main" id="{FB6AFC22-A233-40EC-ABDA-97B3B04FF806}"/>
              </a:ext>
            </a:extLst>
          </p:cNvPr>
          <p:cNvSpPr/>
          <p:nvPr/>
        </p:nvSpPr>
        <p:spPr>
          <a:xfrm>
            <a:off x="5133728" y="2420878"/>
            <a:ext cx="3229222" cy="278739"/>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18">
            <a:extLst>
              <a:ext uri="{FF2B5EF4-FFF2-40B4-BE49-F238E27FC236}">
                <a16:creationId xmlns:a16="http://schemas.microsoft.com/office/drawing/2014/main" id="{FB6AFC22-A233-40EC-ABDA-97B3B04FF806}"/>
              </a:ext>
            </a:extLst>
          </p:cNvPr>
          <p:cNvSpPr/>
          <p:nvPr/>
        </p:nvSpPr>
        <p:spPr>
          <a:xfrm>
            <a:off x="8358064" y="2463982"/>
            <a:ext cx="962272" cy="278739"/>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16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10" presetClass="entr" presetSubtype="0" fill="hold" grpId="0" nodeType="after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xit" presetSubtype="0" fill="hold" grpId="1" nodeType="withEffect">
                                  <p:stCondLst>
                                    <p:cond delay="50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to match</a:t>
            </a:r>
          </a:p>
        </p:txBody>
      </p:sp>
      <p:sp>
        <p:nvSpPr>
          <p:cNvPr id="3" name="Content Placeholder 2"/>
          <p:cNvSpPr>
            <a:spLocks noGrp="1"/>
          </p:cNvSpPr>
          <p:nvPr>
            <p:ph idx="1"/>
          </p:nvPr>
        </p:nvSpPr>
        <p:spPr/>
        <p:txBody>
          <a:bodyPr vert="horz" lIns="0" tIns="45720" rIns="0" bIns="45720" rtlCol="0" anchor="t">
            <a:normAutofit/>
          </a:bodyPr>
          <a:lstStyle/>
          <a:p>
            <a:r>
              <a:rPr lang="en-US" dirty="0"/>
              <a:t>For querying this new JCR database, you’ll want to select from the Journals table as your base table, then join to</a:t>
            </a:r>
          </a:p>
          <a:p>
            <a:pPr marL="383540" lvl="1"/>
            <a:r>
              <a:rPr lang="en-US" dirty="0"/>
              <a:t>The Categories/Journals junction table on the </a:t>
            </a:r>
            <a:r>
              <a:rPr lang="en-US" dirty="0" err="1"/>
              <a:t>J_Key</a:t>
            </a:r>
            <a:r>
              <a:rPr lang="en-US" dirty="0"/>
              <a:t> identifier</a:t>
            </a:r>
            <a:endParaRPr lang="en-US" dirty="0">
              <a:cs typeface="Calibri"/>
            </a:endParaRPr>
          </a:p>
          <a:p>
            <a:pPr marL="383540" lvl="1"/>
            <a:r>
              <a:rPr lang="en-US" dirty="0"/>
              <a:t>The Categories table from the junction table on the </a:t>
            </a:r>
            <a:r>
              <a:rPr lang="en-US" dirty="0" err="1"/>
              <a:t>C_Key</a:t>
            </a:r>
            <a:r>
              <a:rPr lang="en-US" dirty="0"/>
              <a:t> identifier</a:t>
            </a:r>
            <a:endParaRPr lang="en-US" dirty="0">
              <a:cs typeface="Calibri"/>
            </a:endParaRPr>
          </a:p>
          <a:p>
            <a:pPr marL="383540" lvl="1"/>
            <a:r>
              <a:rPr lang="en-US" dirty="0"/>
              <a:t>The Holdings table by using an OR to join based on the holdings </a:t>
            </a:r>
            <a:endParaRPr lang="en-US" dirty="0">
              <a:cs typeface="Calibri"/>
            </a:endParaRPr>
          </a:p>
          <a:p>
            <a:pPr marL="566420" lvl="2"/>
            <a:r>
              <a:rPr lang="en-US" dirty="0"/>
              <a:t>Ex. 	INNER JOIN on ISSN = </a:t>
            </a:r>
            <a:r>
              <a:rPr lang="en-US" dirty="0" err="1"/>
              <a:t>holdings.eISSN</a:t>
            </a:r>
            <a:r>
              <a:rPr lang="en-US" dirty="0"/>
              <a:t> UNION </a:t>
            </a:r>
            <a:endParaRPr lang="en-US" dirty="0">
              <a:cs typeface="Calibri" panose="020F0502020204030204"/>
            </a:endParaRPr>
          </a:p>
          <a:p>
            <a:pPr marL="914400" lvl="2" indent="0">
              <a:buNone/>
            </a:pPr>
            <a:r>
              <a:rPr lang="en-US" dirty="0"/>
              <a:t>	INNER JOIN on ISSN = </a:t>
            </a:r>
            <a:r>
              <a:rPr lang="en-US" dirty="0" err="1"/>
              <a:t>holdings.pISSN</a:t>
            </a:r>
            <a:r>
              <a:rPr lang="en-US" dirty="0"/>
              <a:t> WHERE </a:t>
            </a:r>
            <a:r>
              <a:rPr lang="en-US" dirty="0" err="1"/>
              <a:t>holdings.eISSN</a:t>
            </a:r>
            <a:r>
              <a:rPr lang="en-US" dirty="0"/>
              <a:t> &lt;&gt; </a:t>
            </a:r>
            <a:r>
              <a:rPr lang="en-US" dirty="0" err="1"/>
              <a:t>holdings.pISSN</a:t>
            </a:r>
            <a:endParaRPr lang="en-US" dirty="0"/>
          </a:p>
        </p:txBody>
      </p:sp>
      <p:pic>
        <p:nvPicPr>
          <p:cNvPr id="4" name="Picture 3"/>
          <p:cNvPicPr>
            <a:picLocks noChangeAspect="1"/>
          </p:cNvPicPr>
          <p:nvPr/>
        </p:nvPicPr>
        <p:blipFill>
          <a:blip r:embed="rId3"/>
          <a:stretch>
            <a:fillRect/>
          </a:stretch>
        </p:blipFill>
        <p:spPr>
          <a:xfrm>
            <a:off x="2249714" y="4030896"/>
            <a:ext cx="7015162" cy="2196201"/>
          </a:xfrm>
          <a:prstGeom prst="rect">
            <a:avLst/>
          </a:prstGeom>
        </p:spPr>
      </p:pic>
      <p:sp>
        <p:nvSpPr>
          <p:cNvPr id="6" name="TextBox 5">
            <a:extLst>
              <a:ext uri="{FF2B5EF4-FFF2-40B4-BE49-F238E27FC236}">
                <a16:creationId xmlns:a16="http://schemas.microsoft.com/office/drawing/2014/main" id="{DFD80810-4D1E-48B2-805E-1640E8FAE3CC}"/>
              </a:ext>
            </a:extLst>
          </p:cNvPr>
          <p:cNvSpPr txBox="1"/>
          <p:nvPr/>
        </p:nvSpPr>
        <p:spPr>
          <a:xfrm>
            <a:off x="-94159" y="4252473"/>
            <a:ext cx="2106990" cy="246221"/>
          </a:xfrm>
          <a:prstGeom prst="rect">
            <a:avLst/>
          </a:prstGeom>
          <a:noFill/>
        </p:spPr>
        <p:txBody>
          <a:bodyPr wrap="square" rtlCol="0" anchor="t">
            <a:spAutoFit/>
          </a:bodyPr>
          <a:lstStyle/>
          <a:p>
            <a:r>
              <a:rPr lang="en-US" sz="1000"/>
              <a:t>1. The  base da</a:t>
            </a:r>
            <a:endParaRPr lang="en-US" sz="1000">
              <a:cs typeface="Calibri"/>
            </a:endParaRPr>
          </a:p>
        </p:txBody>
      </p:sp>
    </p:spTree>
    <p:extLst>
      <p:ext uri="{BB962C8B-B14F-4D97-AF65-F5344CB8AC3E}">
        <p14:creationId xmlns:p14="http://schemas.microsoft.com/office/powerpoint/2010/main" val="12638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Features &amp; Functions Used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0861492"/>
              </p:ext>
            </p:extLst>
          </p:nvPr>
        </p:nvGraphicFramePr>
        <p:xfrm>
          <a:off x="838200" y="184225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813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Structure &amp; Format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73359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2301C4D-AE0C-4363-A578-E7E5768F81EA}"/>
              </a:ext>
            </a:extLst>
          </p:cNvPr>
          <p:cNvSpPr txBox="1"/>
          <p:nvPr/>
        </p:nvSpPr>
        <p:spPr>
          <a:xfrm>
            <a:off x="2945249" y="3675954"/>
            <a:ext cx="1587422" cy="461665"/>
          </a:xfrm>
          <a:prstGeom prst="rect">
            <a:avLst/>
          </a:prstGeom>
          <a:solidFill>
            <a:schemeClr val="accent1">
              <a:lumMod val="40000"/>
              <a:lumOff val="60000"/>
            </a:schemeClr>
          </a:solidFill>
          <a:ln>
            <a:solidFill>
              <a:schemeClr val="accent2"/>
            </a:solidFill>
          </a:ln>
        </p:spPr>
        <p:txBody>
          <a:bodyPr wrap="none" rtlCol="0">
            <a:spAutoFit/>
          </a:bodyPr>
          <a:lstStyle/>
          <a:p>
            <a:r>
              <a:rPr lang="en-US" sz="2400"/>
              <a:t>VLOOKUP()</a:t>
            </a:r>
          </a:p>
        </p:txBody>
      </p:sp>
      <p:cxnSp>
        <p:nvCxnSpPr>
          <p:cNvPr id="6" name="Straight Connector 5">
            <a:extLst>
              <a:ext uri="{FF2B5EF4-FFF2-40B4-BE49-F238E27FC236}">
                <a16:creationId xmlns:a16="http://schemas.microsoft.com/office/drawing/2014/main" id="{F79EC923-FB48-4CC5-9515-C69547516D1B}"/>
              </a:ext>
            </a:extLst>
          </p:cNvPr>
          <p:cNvCxnSpPr/>
          <p:nvPr/>
        </p:nvCxnSpPr>
        <p:spPr>
          <a:xfrm flipV="1">
            <a:off x="3736258" y="3254478"/>
            <a:ext cx="0" cy="41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1AF66D-3D31-4580-AC93-6708301047BB}"/>
              </a:ext>
            </a:extLst>
          </p:cNvPr>
          <p:cNvCxnSpPr>
            <a:stCxn id="3" idx="2"/>
          </p:cNvCxnSpPr>
          <p:nvPr/>
        </p:nvCxnSpPr>
        <p:spPr>
          <a:xfrm>
            <a:off x="3738960" y="4137619"/>
            <a:ext cx="0" cy="3557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99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E3A2DA-7AA4-4A30-881D-974ECEC5A119}"/>
              </a:ext>
            </a:extLst>
          </p:cNvPr>
          <p:cNvSpPr>
            <a:spLocks noGrp="1"/>
          </p:cNvSpPr>
          <p:nvPr>
            <p:ph type="title"/>
          </p:nvPr>
        </p:nvSpPr>
        <p:spPr/>
        <p:txBody>
          <a:bodyPr/>
          <a:lstStyle/>
          <a:p>
            <a:r>
              <a:rPr lang="en-US"/>
              <a:t>Starting point</a:t>
            </a:r>
          </a:p>
        </p:txBody>
      </p:sp>
      <p:sp>
        <p:nvSpPr>
          <p:cNvPr id="9" name="Text Placeholder 8">
            <a:extLst>
              <a:ext uri="{FF2B5EF4-FFF2-40B4-BE49-F238E27FC236}">
                <a16:creationId xmlns:a16="http://schemas.microsoft.com/office/drawing/2014/main" id="{54E5D56C-91F8-4476-B05A-E355FD2A6235}"/>
              </a:ext>
            </a:extLst>
          </p:cNvPr>
          <p:cNvSpPr>
            <a:spLocks noGrp="1"/>
          </p:cNvSpPr>
          <p:nvPr>
            <p:ph type="body" idx="1"/>
          </p:nvPr>
        </p:nvSpPr>
        <p:spPr/>
        <p:txBody>
          <a:bodyPr/>
          <a:lstStyle/>
          <a:p>
            <a:r>
              <a:rPr lang="en-US"/>
              <a:t>JCR Journals</a:t>
            </a:r>
          </a:p>
        </p:txBody>
      </p:sp>
      <p:pic>
        <p:nvPicPr>
          <p:cNvPr id="13" name="Content Placeholder 12">
            <a:extLst>
              <a:ext uri="{FF2B5EF4-FFF2-40B4-BE49-F238E27FC236}">
                <a16:creationId xmlns:a16="http://schemas.microsoft.com/office/drawing/2014/main" id="{C88B80F9-50EF-4511-9B6A-069633726F29}"/>
              </a:ext>
            </a:extLst>
          </p:cNvPr>
          <p:cNvPicPr>
            <a:picLocks noGrp="1" noChangeAspect="1"/>
          </p:cNvPicPr>
          <p:nvPr>
            <p:ph sz="half" idx="2"/>
          </p:nvPr>
        </p:nvPicPr>
        <p:blipFill>
          <a:blip r:embed="rId3"/>
          <a:stretch>
            <a:fillRect/>
          </a:stretch>
        </p:blipFill>
        <p:spPr>
          <a:xfrm>
            <a:off x="317474" y="2528889"/>
            <a:ext cx="4938712" cy="1743074"/>
          </a:xfrm>
          <a:prstGeom prst="rect">
            <a:avLst/>
          </a:prstGeom>
        </p:spPr>
      </p:pic>
      <p:sp>
        <p:nvSpPr>
          <p:cNvPr id="11" name="Text Placeholder 10">
            <a:extLst>
              <a:ext uri="{FF2B5EF4-FFF2-40B4-BE49-F238E27FC236}">
                <a16:creationId xmlns:a16="http://schemas.microsoft.com/office/drawing/2014/main" id="{03A12145-8655-4C2D-AA9B-5AF5D1952BDF}"/>
              </a:ext>
            </a:extLst>
          </p:cNvPr>
          <p:cNvSpPr>
            <a:spLocks noGrp="1"/>
          </p:cNvSpPr>
          <p:nvPr>
            <p:ph type="body" sz="quarter" idx="3"/>
          </p:nvPr>
        </p:nvSpPr>
        <p:spPr/>
        <p:txBody>
          <a:bodyPr/>
          <a:lstStyle/>
          <a:p>
            <a:r>
              <a:rPr lang="en-US"/>
              <a:t>Own </a:t>
            </a:r>
            <a:r>
              <a:rPr lang="en-US" err="1"/>
              <a:t>ejournals</a:t>
            </a:r>
            <a:endParaRPr lang="en-US"/>
          </a:p>
        </p:txBody>
      </p:sp>
      <p:pic>
        <p:nvPicPr>
          <p:cNvPr id="14" name="Content Placeholder 13">
            <a:extLst>
              <a:ext uri="{FF2B5EF4-FFF2-40B4-BE49-F238E27FC236}">
                <a16:creationId xmlns:a16="http://schemas.microsoft.com/office/drawing/2014/main" id="{13F7ABA7-4B92-4050-AF8D-1BB301A4F82E}"/>
              </a:ext>
            </a:extLst>
          </p:cNvPr>
          <p:cNvPicPr>
            <a:picLocks noGrp="1" noChangeAspect="1"/>
          </p:cNvPicPr>
          <p:nvPr>
            <p:ph sz="quarter" idx="4"/>
          </p:nvPr>
        </p:nvPicPr>
        <p:blipFill>
          <a:blip r:embed="rId4"/>
          <a:stretch>
            <a:fillRect/>
          </a:stretch>
        </p:blipFill>
        <p:spPr>
          <a:xfrm>
            <a:off x="6218238" y="2748907"/>
            <a:ext cx="4937125" cy="3046112"/>
          </a:xfrm>
          <a:prstGeom prst="rect">
            <a:avLst/>
          </a:prstGeom>
        </p:spPr>
      </p:pic>
      <p:sp>
        <p:nvSpPr>
          <p:cNvPr id="15" name="TextBox 14">
            <a:extLst>
              <a:ext uri="{FF2B5EF4-FFF2-40B4-BE49-F238E27FC236}">
                <a16:creationId xmlns:a16="http://schemas.microsoft.com/office/drawing/2014/main" id="{340A0420-25AB-4820-A63F-26AE0E6EAEF1}"/>
              </a:ext>
            </a:extLst>
          </p:cNvPr>
          <p:cNvSpPr txBox="1"/>
          <p:nvPr/>
        </p:nvSpPr>
        <p:spPr>
          <a:xfrm>
            <a:off x="7285703" y="5795019"/>
            <a:ext cx="2366353" cy="461665"/>
          </a:xfrm>
          <a:prstGeom prst="rect">
            <a:avLst/>
          </a:prstGeom>
          <a:noFill/>
        </p:spPr>
        <p:txBody>
          <a:bodyPr wrap="none" rtlCol="0">
            <a:spAutoFit/>
          </a:bodyPr>
          <a:lstStyle/>
          <a:p>
            <a:r>
              <a:rPr lang="en-US" sz="2400"/>
              <a:t>Table name: </a:t>
            </a:r>
            <a:r>
              <a:rPr lang="en-US" sz="2400" b="1" err="1">
                <a:solidFill>
                  <a:srgbClr val="00B050"/>
                </a:solidFill>
              </a:rPr>
              <a:t>Ejnls</a:t>
            </a:r>
            <a:endParaRPr lang="en-US" sz="2400" b="1">
              <a:solidFill>
                <a:srgbClr val="00B050"/>
              </a:solidFill>
            </a:endParaRPr>
          </a:p>
        </p:txBody>
      </p:sp>
      <p:sp>
        <p:nvSpPr>
          <p:cNvPr id="16" name="TextBox 15">
            <a:extLst>
              <a:ext uri="{FF2B5EF4-FFF2-40B4-BE49-F238E27FC236}">
                <a16:creationId xmlns:a16="http://schemas.microsoft.com/office/drawing/2014/main" id="{F14FDD95-B88B-4D8B-9CA8-61818AB32903}"/>
              </a:ext>
            </a:extLst>
          </p:cNvPr>
          <p:cNvSpPr txBox="1"/>
          <p:nvPr/>
        </p:nvSpPr>
        <p:spPr>
          <a:xfrm>
            <a:off x="317474" y="4271963"/>
            <a:ext cx="3057568" cy="461665"/>
          </a:xfrm>
          <a:prstGeom prst="rect">
            <a:avLst/>
          </a:prstGeom>
          <a:noFill/>
        </p:spPr>
        <p:txBody>
          <a:bodyPr wrap="none" rtlCol="0">
            <a:spAutoFit/>
          </a:bodyPr>
          <a:lstStyle/>
          <a:p>
            <a:r>
              <a:rPr lang="en-US" sz="2400"/>
              <a:t>Table name: </a:t>
            </a:r>
            <a:r>
              <a:rPr lang="en-US" sz="2400" b="1" err="1">
                <a:solidFill>
                  <a:srgbClr val="FFC000"/>
                </a:solidFill>
              </a:rPr>
              <a:t>JCR_Math</a:t>
            </a:r>
            <a:endParaRPr lang="en-US" sz="2400" b="1">
              <a:solidFill>
                <a:srgbClr val="FFC000"/>
              </a:solidFill>
            </a:endParaRPr>
          </a:p>
        </p:txBody>
      </p:sp>
      <p:sp>
        <p:nvSpPr>
          <p:cNvPr id="17" name="TextBox 16">
            <a:extLst>
              <a:ext uri="{FF2B5EF4-FFF2-40B4-BE49-F238E27FC236}">
                <a16:creationId xmlns:a16="http://schemas.microsoft.com/office/drawing/2014/main" id="{783573CA-200A-4FBC-B1A6-7AB0B423B21D}"/>
              </a:ext>
            </a:extLst>
          </p:cNvPr>
          <p:cNvSpPr txBox="1"/>
          <p:nvPr/>
        </p:nvSpPr>
        <p:spPr>
          <a:xfrm>
            <a:off x="2282100" y="4325408"/>
            <a:ext cx="3057567" cy="461665"/>
          </a:xfrm>
          <a:prstGeom prst="rect">
            <a:avLst/>
          </a:prstGeom>
          <a:noFill/>
        </p:spPr>
        <p:txBody>
          <a:bodyPr wrap="square" rtlCol="0">
            <a:spAutoFit/>
          </a:bodyPr>
          <a:lstStyle/>
          <a:p>
            <a:r>
              <a:rPr lang="en-US" sz="2400"/>
              <a:t>Table name: </a:t>
            </a:r>
            <a:r>
              <a:rPr lang="en-US" sz="2400" b="1" err="1">
                <a:solidFill>
                  <a:srgbClr val="FFC000"/>
                </a:solidFill>
              </a:rPr>
              <a:t>JCR_All</a:t>
            </a:r>
            <a:endParaRPr lang="en-US" sz="2400" b="1">
              <a:solidFill>
                <a:srgbClr val="FFC000"/>
              </a:solidFill>
            </a:endParaRPr>
          </a:p>
        </p:txBody>
      </p:sp>
      <p:pic>
        <p:nvPicPr>
          <p:cNvPr id="18" name="Picture 17">
            <a:extLst>
              <a:ext uri="{FF2B5EF4-FFF2-40B4-BE49-F238E27FC236}">
                <a16:creationId xmlns:a16="http://schemas.microsoft.com/office/drawing/2014/main" id="{45721816-C62C-4630-976E-F9C1470BBD43}"/>
              </a:ext>
            </a:extLst>
          </p:cNvPr>
          <p:cNvPicPr>
            <a:picLocks noChangeAspect="1"/>
          </p:cNvPicPr>
          <p:nvPr/>
        </p:nvPicPr>
        <p:blipFill>
          <a:blip r:embed="rId5"/>
          <a:stretch>
            <a:fillRect/>
          </a:stretch>
        </p:blipFill>
        <p:spPr>
          <a:xfrm>
            <a:off x="449305" y="3245301"/>
            <a:ext cx="5333091" cy="1026662"/>
          </a:xfrm>
          <a:prstGeom prst="rect">
            <a:avLst/>
          </a:prstGeom>
        </p:spPr>
      </p:pic>
    </p:spTree>
    <p:extLst>
      <p:ext uri="{BB962C8B-B14F-4D97-AF65-F5344CB8AC3E}">
        <p14:creationId xmlns:p14="http://schemas.microsoft.com/office/powerpoint/2010/main" val="3084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xit" presetSubtype="0" fill="hold" grpId="0"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Matching 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85465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2975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Matching Formulae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76630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37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Summarize by Category</a:t>
            </a:r>
          </a:p>
        </p:txBody>
      </p:sp>
      <p:sp>
        <p:nvSpPr>
          <p:cNvPr id="5" name="Text Placeholder 4"/>
          <p:cNvSpPr>
            <a:spLocks noGrp="1"/>
          </p:cNvSpPr>
          <p:nvPr>
            <p:ph type="body" idx="1"/>
          </p:nvPr>
        </p:nvSpPr>
        <p:spPr/>
        <p:txBody>
          <a:bodyPr/>
          <a:lstStyle/>
          <a:p>
            <a:r>
              <a:rPr lang="en-US" dirty="0"/>
              <a:t>If all JCR lists in one worksheet…</a:t>
            </a:r>
          </a:p>
        </p:txBody>
      </p:sp>
      <p:graphicFrame>
        <p:nvGraphicFramePr>
          <p:cNvPr id="2" name="Content Placeholder 1">
            <a:extLst>
              <a:ext uri="{FF2B5EF4-FFF2-40B4-BE49-F238E27FC236}">
                <a16:creationId xmlns:a16="http://schemas.microsoft.com/office/drawing/2014/main" id="{E1EECDB0-F971-4D83-9822-C3E948C6669D}"/>
              </a:ext>
            </a:extLst>
          </p:cNvPr>
          <p:cNvGraphicFramePr>
            <a:graphicFrameLocks noGrp="1"/>
          </p:cNvGraphicFramePr>
          <p:nvPr>
            <p:ph sz="half" idx="2"/>
            <p:extLst>
              <p:ext uri="{D42A27DB-BD31-4B8C-83A1-F6EECF244321}">
                <p14:modId xmlns:p14="http://schemas.microsoft.com/office/powerpoint/2010/main" val="2194717102"/>
              </p:ext>
            </p:extLst>
          </p:nvPr>
        </p:nvGraphicFramePr>
        <p:xfrm>
          <a:off x="1096963" y="2582863"/>
          <a:ext cx="4938712"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6"/>
          <p:cNvSpPr>
            <a:spLocks noGrp="1"/>
          </p:cNvSpPr>
          <p:nvPr>
            <p:ph type="body" sz="quarter" idx="3"/>
          </p:nvPr>
        </p:nvSpPr>
        <p:spPr/>
        <p:txBody>
          <a:bodyPr/>
          <a:lstStyle/>
          <a:p>
            <a:r>
              <a:rPr lang="en-US" dirty="0"/>
              <a:t>If each category is a worksheet…</a:t>
            </a:r>
          </a:p>
        </p:txBody>
      </p:sp>
      <p:graphicFrame>
        <p:nvGraphicFramePr>
          <p:cNvPr id="3" name="Content Placeholder 2">
            <a:extLst>
              <a:ext uri="{FF2B5EF4-FFF2-40B4-BE49-F238E27FC236}">
                <a16:creationId xmlns:a16="http://schemas.microsoft.com/office/drawing/2014/main" id="{8C4A29C1-3B08-4E6E-B79F-174C8DD99EC9}"/>
              </a:ext>
            </a:extLst>
          </p:cNvPr>
          <p:cNvGraphicFramePr>
            <a:graphicFrameLocks noGrp="1"/>
          </p:cNvGraphicFramePr>
          <p:nvPr>
            <p:ph sz="quarter" idx="4"/>
            <p:extLst>
              <p:ext uri="{D42A27DB-BD31-4B8C-83A1-F6EECF244321}">
                <p14:modId xmlns:p14="http://schemas.microsoft.com/office/powerpoint/2010/main" val="2650017744"/>
              </p:ext>
            </p:extLst>
          </p:nvPr>
        </p:nvGraphicFramePr>
        <p:xfrm>
          <a:off x="6172200" y="2505075"/>
          <a:ext cx="5486400"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526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in Excel</a:t>
            </a:r>
          </a:p>
        </p:txBody>
      </p:sp>
      <p:sp>
        <p:nvSpPr>
          <p:cNvPr id="5" name="TextBox 4">
            <a:extLst>
              <a:ext uri="{FF2B5EF4-FFF2-40B4-BE49-F238E27FC236}">
                <a16:creationId xmlns:a16="http://schemas.microsoft.com/office/drawing/2014/main" id="{410FF5CB-9B83-4DA3-8071-7C8572397137}"/>
              </a:ext>
            </a:extLst>
          </p:cNvPr>
          <p:cNvSpPr txBox="1"/>
          <p:nvPr/>
        </p:nvSpPr>
        <p:spPr>
          <a:xfrm>
            <a:off x="707922" y="3442007"/>
            <a:ext cx="2702984" cy="461665"/>
          </a:xfrm>
          <a:prstGeom prst="rect">
            <a:avLst/>
          </a:prstGeom>
          <a:noFill/>
        </p:spPr>
        <p:txBody>
          <a:bodyPr wrap="none" rtlCol="0">
            <a:spAutoFit/>
          </a:bodyPr>
          <a:lstStyle/>
          <a:p>
            <a:r>
              <a:rPr lang="en-US" sz="2400"/>
              <a:t>Table name: </a:t>
            </a:r>
            <a:r>
              <a:rPr lang="en-US" sz="2400" b="1" err="1">
                <a:solidFill>
                  <a:srgbClr val="FFC000"/>
                </a:solidFill>
              </a:rPr>
              <a:t>JCR_All</a:t>
            </a:r>
            <a:endParaRPr lang="en-US" sz="2400" b="1">
              <a:solidFill>
                <a:srgbClr val="FFC000"/>
              </a:solidFill>
            </a:endParaRPr>
          </a:p>
        </p:txBody>
      </p:sp>
      <p:pic>
        <p:nvPicPr>
          <p:cNvPr id="6" name="Picture 5">
            <a:extLst>
              <a:ext uri="{FF2B5EF4-FFF2-40B4-BE49-F238E27FC236}">
                <a16:creationId xmlns:a16="http://schemas.microsoft.com/office/drawing/2014/main" id="{4EAA21E8-E4F7-4A5B-A04E-32329327FCEB}"/>
              </a:ext>
            </a:extLst>
          </p:cNvPr>
          <p:cNvPicPr>
            <a:picLocks noChangeAspect="1"/>
          </p:cNvPicPr>
          <p:nvPr/>
        </p:nvPicPr>
        <p:blipFill>
          <a:blip r:embed="rId3"/>
          <a:stretch>
            <a:fillRect/>
          </a:stretch>
        </p:blipFill>
        <p:spPr>
          <a:xfrm>
            <a:off x="348181" y="1653868"/>
            <a:ext cx="9153525" cy="1762125"/>
          </a:xfrm>
          <a:prstGeom prst="rect">
            <a:avLst/>
          </a:prstGeom>
        </p:spPr>
      </p:pic>
    </p:spTree>
    <p:extLst>
      <p:ext uri="{BB962C8B-B14F-4D97-AF65-F5344CB8AC3E}">
        <p14:creationId xmlns:p14="http://schemas.microsoft.com/office/powerpoint/2010/main" val="28386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Librarian’s Perennial Conundrum</a:t>
            </a:r>
          </a:p>
        </p:txBody>
      </p:sp>
      <p:sp>
        <p:nvSpPr>
          <p:cNvPr id="5" name="Text Placeholder 4"/>
          <p:cNvSpPr>
            <a:spLocks noGrp="1"/>
          </p:cNvSpPr>
          <p:nvPr>
            <p:ph type="body" idx="1"/>
          </p:nvPr>
        </p:nvSpPr>
        <p:spPr/>
        <p:txBody>
          <a:bodyPr/>
          <a:lstStyle/>
          <a:p>
            <a:r>
              <a:rPr lang="en-US" dirty="0"/>
              <a:t>Qualitative Measures</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16444204"/>
              </p:ext>
            </p:extLst>
          </p:nvPr>
        </p:nvGraphicFramePr>
        <p:xfrm>
          <a:off x="1096963" y="2582863"/>
          <a:ext cx="4938712"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6"/>
          <p:cNvSpPr>
            <a:spLocks noGrp="1"/>
          </p:cNvSpPr>
          <p:nvPr>
            <p:ph type="body" sz="quarter" idx="3"/>
          </p:nvPr>
        </p:nvSpPr>
        <p:spPr/>
        <p:txBody>
          <a:bodyPr/>
          <a:lstStyle/>
          <a:p>
            <a:r>
              <a:rPr lang="en-US" dirty="0"/>
              <a:t>Quantitative Measures</a:t>
            </a:r>
          </a:p>
        </p:txBody>
      </p:sp>
      <p:graphicFrame>
        <p:nvGraphicFramePr>
          <p:cNvPr id="3" name="Content Placeholder 2"/>
          <p:cNvGraphicFramePr>
            <a:graphicFrameLocks noGrp="1"/>
          </p:cNvGraphicFramePr>
          <p:nvPr>
            <p:ph sz="quarter" idx="4"/>
            <p:extLst>
              <p:ext uri="{D42A27DB-BD31-4B8C-83A1-F6EECF244321}">
                <p14:modId xmlns:p14="http://schemas.microsoft.com/office/powerpoint/2010/main" val="2773058506"/>
              </p:ext>
            </p:extLst>
          </p:nvPr>
        </p:nvGraphicFramePr>
        <p:xfrm>
          <a:off x="6218238" y="2582863"/>
          <a:ext cx="4937125" cy="337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42301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in Excel</a:t>
            </a:r>
          </a:p>
        </p:txBody>
      </p:sp>
      <p:pic>
        <p:nvPicPr>
          <p:cNvPr id="7" name="Picture 6">
            <a:extLst>
              <a:ext uri="{FF2B5EF4-FFF2-40B4-BE49-F238E27FC236}">
                <a16:creationId xmlns:a16="http://schemas.microsoft.com/office/drawing/2014/main" id="{D0B21040-9999-42DD-AACE-F9DA22554983}"/>
              </a:ext>
            </a:extLst>
          </p:cNvPr>
          <p:cNvPicPr>
            <a:picLocks noChangeAspect="1"/>
          </p:cNvPicPr>
          <p:nvPr/>
        </p:nvPicPr>
        <p:blipFill>
          <a:blip r:embed="rId3"/>
          <a:stretch>
            <a:fillRect/>
          </a:stretch>
        </p:blipFill>
        <p:spPr>
          <a:xfrm>
            <a:off x="3102029" y="1859674"/>
            <a:ext cx="5819775" cy="4000500"/>
          </a:xfrm>
          <a:prstGeom prst="rect">
            <a:avLst/>
          </a:prstGeom>
        </p:spPr>
      </p:pic>
    </p:spTree>
    <p:extLst>
      <p:ext uri="{BB962C8B-B14F-4D97-AF65-F5344CB8AC3E}">
        <p14:creationId xmlns:p14="http://schemas.microsoft.com/office/powerpoint/2010/main" val="1989923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in Excel</a:t>
            </a:r>
          </a:p>
        </p:txBody>
      </p:sp>
      <p:sp>
        <p:nvSpPr>
          <p:cNvPr id="5" name="TextBox 4">
            <a:extLst>
              <a:ext uri="{FF2B5EF4-FFF2-40B4-BE49-F238E27FC236}">
                <a16:creationId xmlns:a16="http://schemas.microsoft.com/office/drawing/2014/main" id="{410FF5CB-9B83-4DA3-8071-7C8572397137}"/>
              </a:ext>
            </a:extLst>
          </p:cNvPr>
          <p:cNvSpPr txBox="1"/>
          <p:nvPr/>
        </p:nvSpPr>
        <p:spPr>
          <a:xfrm>
            <a:off x="707922" y="3442007"/>
            <a:ext cx="2702984" cy="461665"/>
          </a:xfrm>
          <a:prstGeom prst="rect">
            <a:avLst/>
          </a:prstGeom>
          <a:noFill/>
        </p:spPr>
        <p:txBody>
          <a:bodyPr wrap="none" rtlCol="0">
            <a:spAutoFit/>
          </a:bodyPr>
          <a:lstStyle/>
          <a:p>
            <a:r>
              <a:rPr lang="en-US" sz="2400"/>
              <a:t>Table name: </a:t>
            </a:r>
            <a:r>
              <a:rPr lang="en-US" sz="2400" b="1" err="1">
                <a:solidFill>
                  <a:srgbClr val="FFC000"/>
                </a:solidFill>
              </a:rPr>
              <a:t>JCR_All</a:t>
            </a:r>
            <a:endParaRPr lang="en-US" sz="2400" b="1">
              <a:solidFill>
                <a:srgbClr val="FFC000"/>
              </a:solidFill>
            </a:endParaRPr>
          </a:p>
        </p:txBody>
      </p:sp>
      <p:pic>
        <p:nvPicPr>
          <p:cNvPr id="8" name="Picture 7">
            <a:extLst>
              <a:ext uri="{FF2B5EF4-FFF2-40B4-BE49-F238E27FC236}">
                <a16:creationId xmlns:a16="http://schemas.microsoft.com/office/drawing/2014/main" id="{8FB240CA-4DFF-49FE-89BD-B85DEC3BC3CF}"/>
              </a:ext>
            </a:extLst>
          </p:cNvPr>
          <p:cNvPicPr>
            <a:picLocks noChangeAspect="1"/>
          </p:cNvPicPr>
          <p:nvPr/>
        </p:nvPicPr>
        <p:blipFill>
          <a:blip r:embed="rId3"/>
          <a:stretch>
            <a:fillRect/>
          </a:stretch>
        </p:blipFill>
        <p:spPr>
          <a:xfrm>
            <a:off x="373051" y="1884372"/>
            <a:ext cx="11296650" cy="4038600"/>
          </a:xfrm>
          <a:prstGeom prst="rect">
            <a:avLst/>
          </a:prstGeom>
        </p:spPr>
      </p:pic>
      <p:sp>
        <p:nvSpPr>
          <p:cNvPr id="3" name="Rectangle 2">
            <a:extLst>
              <a:ext uri="{FF2B5EF4-FFF2-40B4-BE49-F238E27FC236}">
                <a16:creationId xmlns:a16="http://schemas.microsoft.com/office/drawing/2014/main" id="{5029DC01-3C8B-47DD-BCBA-544D787FEB5C}"/>
              </a:ext>
            </a:extLst>
          </p:cNvPr>
          <p:cNvSpPr/>
          <p:nvPr/>
        </p:nvSpPr>
        <p:spPr>
          <a:xfrm>
            <a:off x="6894786" y="5034455"/>
            <a:ext cx="2396359" cy="8303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1B41A9-10E8-4A00-A56C-C4AAFAAB4D93}"/>
              </a:ext>
            </a:extLst>
          </p:cNvPr>
          <p:cNvSpPr/>
          <p:nvPr/>
        </p:nvSpPr>
        <p:spPr>
          <a:xfrm>
            <a:off x="9264441" y="4199561"/>
            <a:ext cx="2396359" cy="8303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763C4C-0542-44F5-9230-952A606D0F0B}"/>
              </a:ext>
            </a:extLst>
          </p:cNvPr>
          <p:cNvSpPr/>
          <p:nvPr/>
        </p:nvSpPr>
        <p:spPr>
          <a:xfrm>
            <a:off x="9291145" y="5029878"/>
            <a:ext cx="2396359" cy="8303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03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in Excel</a:t>
            </a:r>
          </a:p>
        </p:txBody>
      </p:sp>
      <p:pic>
        <p:nvPicPr>
          <p:cNvPr id="9" name="Picture 8">
            <a:extLst>
              <a:ext uri="{FF2B5EF4-FFF2-40B4-BE49-F238E27FC236}">
                <a16:creationId xmlns:a16="http://schemas.microsoft.com/office/drawing/2014/main" id="{A41CEA38-3919-49DB-8505-1270323ECA80}"/>
              </a:ext>
            </a:extLst>
          </p:cNvPr>
          <p:cNvPicPr>
            <a:picLocks noChangeAspect="1"/>
          </p:cNvPicPr>
          <p:nvPr/>
        </p:nvPicPr>
        <p:blipFill>
          <a:blip r:embed="rId3"/>
          <a:stretch>
            <a:fillRect/>
          </a:stretch>
        </p:blipFill>
        <p:spPr>
          <a:xfrm>
            <a:off x="2963042" y="2005780"/>
            <a:ext cx="6010275" cy="2590800"/>
          </a:xfrm>
          <a:prstGeom prst="rect">
            <a:avLst/>
          </a:prstGeom>
        </p:spPr>
      </p:pic>
      <p:pic>
        <p:nvPicPr>
          <p:cNvPr id="10" name="Picture 9">
            <a:extLst>
              <a:ext uri="{FF2B5EF4-FFF2-40B4-BE49-F238E27FC236}">
                <a16:creationId xmlns:a16="http://schemas.microsoft.com/office/drawing/2014/main" id="{7B4D8A2F-6B9D-4A3C-83A0-48C8EF7E6C9F}"/>
              </a:ext>
            </a:extLst>
          </p:cNvPr>
          <p:cNvPicPr>
            <a:picLocks noChangeAspect="1"/>
          </p:cNvPicPr>
          <p:nvPr/>
        </p:nvPicPr>
        <p:blipFill>
          <a:blip r:embed="rId4"/>
          <a:stretch>
            <a:fillRect/>
          </a:stretch>
        </p:blipFill>
        <p:spPr>
          <a:xfrm>
            <a:off x="2182552" y="2801911"/>
            <a:ext cx="7267138" cy="2198000"/>
          </a:xfrm>
          <a:prstGeom prst="rect">
            <a:avLst/>
          </a:prstGeom>
        </p:spPr>
      </p:pic>
    </p:spTree>
    <p:extLst>
      <p:ext uri="{BB962C8B-B14F-4D97-AF65-F5344CB8AC3E}">
        <p14:creationId xmlns:p14="http://schemas.microsoft.com/office/powerpoint/2010/main" val="359735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graphicFrame>
        <p:nvGraphicFramePr>
          <p:cNvPr id="4" name="Content Placeholder 3">
            <a:extLst>
              <a:ext uri="{FF2B5EF4-FFF2-40B4-BE49-F238E27FC236}">
                <a16:creationId xmlns:a16="http://schemas.microsoft.com/office/drawing/2014/main" id="{E5B5D066-A944-44BA-A00D-CD1506031FE8}"/>
              </a:ext>
            </a:extLst>
          </p:cNvPr>
          <p:cNvGraphicFramePr>
            <a:graphicFrameLocks noGrp="1"/>
          </p:cNvGraphicFramePr>
          <p:nvPr>
            <p:ph idx="1"/>
            <p:extLst>
              <p:ext uri="{D42A27DB-BD31-4B8C-83A1-F6EECF244321}">
                <p14:modId xmlns:p14="http://schemas.microsoft.com/office/powerpoint/2010/main" val="169234038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5460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graphicFrame>
        <p:nvGraphicFramePr>
          <p:cNvPr id="4" name="Content Placeholder 3">
            <a:extLst>
              <a:ext uri="{FF2B5EF4-FFF2-40B4-BE49-F238E27FC236}">
                <a16:creationId xmlns:a16="http://schemas.microsoft.com/office/drawing/2014/main" id="{54781608-8175-46A9-980B-3EE055EE493B}"/>
              </a:ext>
            </a:extLst>
          </p:cNvPr>
          <p:cNvGraphicFramePr>
            <a:graphicFrameLocks noGrp="1"/>
          </p:cNvGraphicFramePr>
          <p:nvPr>
            <p:ph idx="1"/>
            <p:extLst>
              <p:ext uri="{D42A27DB-BD31-4B8C-83A1-F6EECF244321}">
                <p14:modId xmlns:p14="http://schemas.microsoft.com/office/powerpoint/2010/main" val="290591300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234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26450"/>
          </a:xfrm>
        </p:spPr>
        <p:txBody>
          <a:bodyPr>
            <a:normAutofit/>
          </a:bodyPr>
          <a:lstStyle/>
          <a:p>
            <a:r>
              <a:rPr lang="en-US" dirty="0"/>
              <a:t>Appendix –</a:t>
            </a:r>
            <a:br>
              <a:rPr lang="en-US" dirty="0"/>
            </a:br>
            <a:r>
              <a:rPr lang="en-US" sz="2400" dirty="0">
                <a:hlinkClick r:id="rId3"/>
              </a:rPr>
              <a:t>https://github.com/unt-libraries/JCR</a:t>
            </a:r>
            <a:endParaRPr lang="en-US" dirty="0"/>
          </a:p>
        </p:txBody>
      </p:sp>
      <p:graphicFrame>
        <p:nvGraphicFramePr>
          <p:cNvPr id="4" name="Content Placeholder 3">
            <a:extLst>
              <a:ext uri="{FF2B5EF4-FFF2-40B4-BE49-F238E27FC236}">
                <a16:creationId xmlns:a16="http://schemas.microsoft.com/office/drawing/2014/main" id="{71A8DD0B-ED57-4B31-990C-6DC775B73CD9}"/>
              </a:ext>
            </a:extLst>
          </p:cNvPr>
          <p:cNvGraphicFramePr>
            <a:graphicFrameLocks noGrp="1"/>
          </p:cNvGraphicFramePr>
          <p:nvPr>
            <p:ph idx="1"/>
            <p:extLst>
              <p:ext uri="{D42A27DB-BD31-4B8C-83A1-F6EECF244321}">
                <p14:modId xmlns:p14="http://schemas.microsoft.com/office/powerpoint/2010/main" val="425697409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991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The value of comparing resources by both qualitative and quantitative measures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3721546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214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qualitative lists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74393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72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look at JCR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59551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32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Qualitative measure: Overlap with JCR</a:t>
            </a:r>
          </a:p>
        </p:txBody>
      </p:sp>
      <p:sp>
        <p:nvSpPr>
          <p:cNvPr id="5" name="Oval 4"/>
          <p:cNvSpPr/>
          <p:nvPr/>
        </p:nvSpPr>
        <p:spPr>
          <a:xfrm>
            <a:off x="974493" y="1690688"/>
            <a:ext cx="5270269" cy="4976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JCR Journals</a:t>
            </a:r>
            <a:br>
              <a:rPr lang="en-US" sz="4400" dirty="0"/>
            </a:br>
            <a:r>
              <a:rPr lang="en-US" sz="4400" dirty="0"/>
              <a:t>All Categories</a:t>
            </a:r>
          </a:p>
        </p:txBody>
      </p:sp>
      <p:sp>
        <p:nvSpPr>
          <p:cNvPr id="6" name="Oval 5"/>
          <p:cNvSpPr/>
          <p:nvPr/>
        </p:nvSpPr>
        <p:spPr>
          <a:xfrm>
            <a:off x="7576704" y="1745670"/>
            <a:ext cx="2809702" cy="2460567"/>
          </a:xfrm>
          <a:prstGeom prst="ellipse">
            <a:avLst/>
          </a:prstGeom>
          <a:solidFill>
            <a:srgbClr val="ED7D31">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Your library’s journal holdings</a:t>
            </a:r>
          </a:p>
        </p:txBody>
      </p:sp>
      <p:sp>
        <p:nvSpPr>
          <p:cNvPr id="7" name="Oval 6"/>
          <p:cNvSpPr/>
          <p:nvPr/>
        </p:nvSpPr>
        <p:spPr>
          <a:xfrm>
            <a:off x="6026034" y="2975955"/>
            <a:ext cx="2809702" cy="2460567"/>
          </a:xfrm>
          <a:prstGeom prst="ellipse">
            <a:avLst/>
          </a:prstGeom>
          <a:solidFill>
            <a:srgbClr val="ED7D31">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Your library’s journal holdings</a:t>
            </a:r>
          </a:p>
        </p:txBody>
      </p:sp>
      <p:sp>
        <p:nvSpPr>
          <p:cNvPr id="8" name="Oval 7"/>
          <p:cNvSpPr/>
          <p:nvPr/>
        </p:nvSpPr>
        <p:spPr>
          <a:xfrm>
            <a:off x="3362151" y="1515687"/>
            <a:ext cx="2809702" cy="2460567"/>
          </a:xfrm>
          <a:prstGeom prst="ellipse">
            <a:avLst/>
          </a:prstGeom>
          <a:solidFill>
            <a:srgbClr val="ED7D31">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Your library’s journal holdings</a:t>
            </a:r>
          </a:p>
        </p:txBody>
      </p:sp>
    </p:spTree>
    <p:extLst>
      <p:ext uri="{BB962C8B-B14F-4D97-AF65-F5344CB8AC3E}">
        <p14:creationId xmlns:p14="http://schemas.microsoft.com/office/powerpoint/2010/main" val="214580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usage ranks with JCR ranks</a:t>
            </a:r>
          </a:p>
        </p:txBody>
      </p:sp>
      <p:sp>
        <p:nvSpPr>
          <p:cNvPr id="4" name="Text Placeholder 3"/>
          <p:cNvSpPr>
            <a:spLocks noGrp="1"/>
          </p:cNvSpPr>
          <p:nvPr>
            <p:ph type="body" idx="1"/>
          </p:nvPr>
        </p:nvSpPr>
        <p:spPr/>
        <p:txBody>
          <a:bodyPr/>
          <a:lstStyle/>
          <a:p>
            <a:r>
              <a:rPr lang="en-US" dirty="0"/>
              <a:t>Global Citation Analysis Rank (JCR)</a:t>
            </a:r>
          </a:p>
        </p:txBody>
      </p:sp>
      <p:sp>
        <p:nvSpPr>
          <p:cNvPr id="5" name="Content Placeholder 4"/>
          <p:cNvSpPr>
            <a:spLocks noGrp="1"/>
          </p:cNvSpPr>
          <p:nvPr>
            <p:ph sz="half" idx="2"/>
          </p:nvPr>
        </p:nvSpPr>
        <p:spPr/>
        <p:txBody>
          <a:bodyPr/>
          <a:lstStyle/>
          <a:p>
            <a:pPr marL="514350" indent="-514350">
              <a:buFont typeface="+mj-lt"/>
              <a:buAutoNum type="arabicPeriod"/>
            </a:pPr>
            <a:r>
              <a:rPr lang="en-US" dirty="0"/>
              <a:t>Journal A</a:t>
            </a:r>
          </a:p>
          <a:p>
            <a:pPr marL="514350" indent="-514350">
              <a:buFont typeface="+mj-lt"/>
              <a:buAutoNum type="arabicPeriod"/>
            </a:pPr>
            <a:r>
              <a:rPr lang="en-US" dirty="0">
                <a:solidFill>
                  <a:schemeClr val="accent4"/>
                </a:solidFill>
              </a:rPr>
              <a:t>Journal B</a:t>
            </a:r>
          </a:p>
          <a:p>
            <a:pPr marL="514350" indent="-514350">
              <a:buFont typeface="+mj-lt"/>
              <a:buAutoNum type="arabicPeriod"/>
            </a:pPr>
            <a:r>
              <a:rPr lang="en-US" dirty="0">
                <a:solidFill>
                  <a:schemeClr val="accent5"/>
                </a:solidFill>
              </a:rPr>
              <a:t>Journal C</a:t>
            </a:r>
          </a:p>
          <a:p>
            <a:pPr marL="514350" indent="-514350">
              <a:buFont typeface="+mj-lt"/>
              <a:buAutoNum type="arabicPeriod"/>
            </a:pPr>
            <a:r>
              <a:rPr lang="en-US" dirty="0">
                <a:solidFill>
                  <a:schemeClr val="accent2"/>
                </a:solidFill>
              </a:rPr>
              <a:t>Journal D</a:t>
            </a:r>
            <a:endParaRPr lang="en-US" dirty="0"/>
          </a:p>
          <a:p>
            <a:pPr marL="514350" indent="-514350">
              <a:buFont typeface="+mj-lt"/>
              <a:buAutoNum type="arabicPeriod"/>
            </a:pPr>
            <a:r>
              <a:rPr lang="en-US" dirty="0">
                <a:solidFill>
                  <a:schemeClr val="accent3"/>
                </a:solidFill>
              </a:rPr>
              <a:t>Journal E</a:t>
            </a:r>
          </a:p>
        </p:txBody>
      </p:sp>
      <p:sp>
        <p:nvSpPr>
          <p:cNvPr id="6" name="Text Placeholder 5"/>
          <p:cNvSpPr>
            <a:spLocks noGrp="1"/>
          </p:cNvSpPr>
          <p:nvPr>
            <p:ph type="body" sz="quarter" idx="3"/>
          </p:nvPr>
        </p:nvSpPr>
        <p:spPr/>
        <p:txBody>
          <a:bodyPr/>
          <a:lstStyle/>
          <a:p>
            <a:r>
              <a:rPr lang="en-US" dirty="0"/>
              <a:t>Local Journal Usage Rank</a:t>
            </a:r>
          </a:p>
        </p:txBody>
      </p:sp>
      <p:sp>
        <p:nvSpPr>
          <p:cNvPr id="7" name="Content Placeholder 6"/>
          <p:cNvSpPr>
            <a:spLocks noGrp="1"/>
          </p:cNvSpPr>
          <p:nvPr>
            <p:ph sz="quarter" idx="4"/>
          </p:nvPr>
        </p:nvSpPr>
        <p:spPr/>
        <p:txBody>
          <a:bodyPr/>
          <a:lstStyle/>
          <a:p>
            <a:pPr marL="514350" indent="-514350">
              <a:buFont typeface="+mj-lt"/>
              <a:buAutoNum type="arabicPeriod"/>
            </a:pPr>
            <a:r>
              <a:rPr lang="en-US" dirty="0">
                <a:solidFill>
                  <a:schemeClr val="accent5"/>
                </a:solidFill>
              </a:rPr>
              <a:t>Journal C</a:t>
            </a:r>
          </a:p>
          <a:p>
            <a:pPr marL="514350" indent="-514350">
              <a:buFont typeface="+mj-lt"/>
              <a:buAutoNum type="arabicPeriod"/>
            </a:pPr>
            <a:r>
              <a:rPr lang="en-US" dirty="0">
                <a:solidFill>
                  <a:schemeClr val="accent4"/>
                </a:solidFill>
              </a:rPr>
              <a:t>Journal B</a:t>
            </a:r>
          </a:p>
          <a:p>
            <a:pPr marL="514350" indent="-514350">
              <a:buFont typeface="+mj-lt"/>
              <a:buAutoNum type="arabicPeriod"/>
            </a:pPr>
            <a:r>
              <a:rPr lang="en-US" dirty="0"/>
              <a:t>Journal A</a:t>
            </a:r>
          </a:p>
          <a:p>
            <a:pPr marL="514350" indent="-514350">
              <a:buFont typeface="+mj-lt"/>
              <a:buAutoNum type="arabicPeriod"/>
            </a:pPr>
            <a:r>
              <a:rPr lang="en-US" dirty="0">
                <a:solidFill>
                  <a:schemeClr val="accent2"/>
                </a:solidFill>
              </a:rPr>
              <a:t>Journal D</a:t>
            </a:r>
          </a:p>
        </p:txBody>
      </p:sp>
      <p:cxnSp>
        <p:nvCxnSpPr>
          <p:cNvPr id="9" name="Straight Arrow Connector 8"/>
          <p:cNvCxnSpPr/>
          <p:nvPr/>
        </p:nvCxnSpPr>
        <p:spPr>
          <a:xfrm flipV="1">
            <a:off x="2496065" y="4283676"/>
            <a:ext cx="3797643" cy="823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2496064" y="2710249"/>
            <a:ext cx="3797644" cy="1025611"/>
          </a:xfrm>
          <a:prstGeom prst="straightConnector1">
            <a:avLst/>
          </a:prstGeom>
          <a:ln w="28575">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2496064" y="3219171"/>
            <a:ext cx="3797644" cy="1"/>
          </a:xfrm>
          <a:prstGeom prst="straightConnector1">
            <a:avLst/>
          </a:prstGeom>
          <a:ln w="28575">
            <a:solidFill>
              <a:schemeClr val="accent4"/>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2578443" y="2763418"/>
            <a:ext cx="3715265" cy="972442"/>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165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But, isn’t this a lot of work?</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7894017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0104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A2879F99704E4D8DA2A40F05A61EF9" ma:contentTypeVersion="8" ma:contentTypeDescription="Create a new document." ma:contentTypeScope="" ma:versionID="eee2fe28bba8e4c2e6b53959fbde581e">
  <xsd:schema xmlns:xsd="http://www.w3.org/2001/XMLSchema" xmlns:xs="http://www.w3.org/2001/XMLSchema" xmlns:p="http://schemas.microsoft.com/office/2006/metadata/properties" xmlns:ns2="3ae1cf22-85ca-41d3-8a48-b31c320fb66d" xmlns:ns3="264a8b3e-84b7-46e5-ba7e-0fa2ed033018" targetNamespace="http://schemas.microsoft.com/office/2006/metadata/properties" ma:root="true" ma:fieldsID="c72f2bf485091fdd5bfa3af2d78ba1ed" ns2:_="" ns3:_="">
    <xsd:import namespace="3ae1cf22-85ca-41d3-8a48-b31c320fb66d"/>
    <xsd:import namespace="264a8b3e-84b7-46e5-ba7e-0fa2ed03301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e1cf22-85ca-41d3-8a48-b31c320fb66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4a8b3e-84b7-46e5-ba7e-0fa2ed03301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EAD636-E6D3-455F-BC4A-94F2700FD971}">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264a8b3e-84b7-46e5-ba7e-0fa2ed033018"/>
    <ds:schemaRef ds:uri="3ae1cf22-85ca-41d3-8a48-b31c320fb66d"/>
    <ds:schemaRef ds:uri="http://www.w3.org/XML/1998/namespace"/>
  </ds:schemaRefs>
</ds:datastoreItem>
</file>

<file path=customXml/itemProps2.xml><?xml version="1.0" encoding="utf-8"?>
<ds:datastoreItem xmlns:ds="http://schemas.openxmlformats.org/officeDocument/2006/customXml" ds:itemID="{727B2FAD-9C5A-4BE4-905F-1CD8D5F0CC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e1cf22-85ca-41d3-8a48-b31c320fb66d"/>
    <ds:schemaRef ds:uri="264a8b3e-84b7-46e5-ba7e-0fa2ed0330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2E969B-9D54-4002-BB8F-E766B35AA3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4043</TotalTime>
  <Words>3365</Words>
  <Application>Microsoft Office PowerPoint</Application>
  <PresentationFormat>Widescreen</PresentationFormat>
  <Paragraphs>325</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Calibri Light</vt:lpstr>
      <vt:lpstr>Retrospect</vt:lpstr>
      <vt:lpstr>Knitting Together Qualitative and Quantitative Data About Your E-journals</vt:lpstr>
      <vt:lpstr>How do you evaluate journals?</vt:lpstr>
      <vt:lpstr>The Librarian’s Perennial Conundrum</vt:lpstr>
      <vt:lpstr>The value of comparing resources by both qualitative and quantitative measures</vt:lpstr>
      <vt:lpstr>Sources of qualitative lists</vt:lpstr>
      <vt:lpstr>Quick look at JCR</vt:lpstr>
      <vt:lpstr>Qualitative measure: Overlap with JCR</vt:lpstr>
      <vt:lpstr>Comparing usage ranks with JCR ranks</vt:lpstr>
      <vt:lpstr>But, isn’t this a lot of work?</vt:lpstr>
      <vt:lpstr>General Process for Creating JCR Database</vt:lpstr>
      <vt:lpstr>Demo exporting from JCR –  Go to JCR Insights</vt:lpstr>
      <vt:lpstr>Demo exporting from JCR –  Download Categories I (Configure categories)</vt:lpstr>
      <vt:lpstr>Demo exporting from JCR –  Downloading All Journals Lists I</vt:lpstr>
      <vt:lpstr>PowerPoint Presentation</vt:lpstr>
      <vt:lpstr>Formatting Data Files</vt:lpstr>
      <vt:lpstr>Combining Workbooks</vt:lpstr>
      <vt:lpstr>Formatting Categories table</vt:lpstr>
      <vt:lpstr>Formatting the Journals Table</vt:lpstr>
      <vt:lpstr>Notes on Analyzing/Summarizing JCR Data</vt:lpstr>
      <vt:lpstr>Creating Database Tables</vt:lpstr>
      <vt:lpstr>Importing Ejournals List</vt:lpstr>
      <vt:lpstr>Queries to match</vt:lpstr>
      <vt:lpstr>Excel Features &amp; Functions Used</vt:lpstr>
      <vt:lpstr>Excel Structure &amp; Format</vt:lpstr>
      <vt:lpstr>Starting point</vt:lpstr>
      <vt:lpstr>Matching steps</vt:lpstr>
      <vt:lpstr>Matching Formulae</vt:lpstr>
      <vt:lpstr>Summarize by Category</vt:lpstr>
      <vt:lpstr>Demo in Excel</vt:lpstr>
      <vt:lpstr>Demo in Excel</vt:lpstr>
      <vt:lpstr>Demo in Excel</vt:lpstr>
      <vt:lpstr>Demo in Excel</vt:lpstr>
      <vt:lpstr>Limitations</vt:lpstr>
      <vt:lpstr>Extensions</vt:lpstr>
      <vt:lpstr>Appendix – https://github.com/unt-libraries/JCR</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your students &amp; faculty eating what’s best for them?</dc:title>
  <dc:creator>Harker, Karen</dc:creator>
  <cp:lastModifiedBy>Hergert, Christopher</cp:lastModifiedBy>
  <cp:revision>468</cp:revision>
  <dcterms:created xsi:type="dcterms:W3CDTF">2019-06-17T17:32:51Z</dcterms:created>
  <dcterms:modified xsi:type="dcterms:W3CDTF">2019-08-06T22:31:44Z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0x0101004BA2879F99704E4D8DA2A40F05A61EF9</vt:lpwstr>
  </property>
</Properties>
</file>