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29260800" cx="43891200"/>
  <p:notesSz cx="6858000" cy="9144000"/>
  <p:embeddedFontLst>
    <p:embeddedFont>
      <p:font typeface="Corbel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216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216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Corbel-boldItalic.fntdata"/><Relationship Id="rId9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rbel-regular.fntdata"/><Relationship Id="rId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43891200" cy="29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3891200" cy="292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/>
          <p:nvPr/>
        </p:nvSpPr>
        <p:spPr>
          <a:xfrm>
            <a:off x="1092201" y="186266"/>
            <a:ext cx="1092200" cy="455507"/>
          </a:xfrm>
          <a:prstGeom prst="rect">
            <a:avLst/>
          </a:prstGeom>
          <a:solidFill>
            <a:srgbClr val="1A19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2022</a:t>
            </a: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7690245" cy="215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1" Type="http://schemas.openxmlformats.org/officeDocument/2006/relationships/image" Target="../media/image5.png"/><Relationship Id="rId10" Type="http://schemas.openxmlformats.org/officeDocument/2006/relationships/image" Target="../media/image10.jpg"/><Relationship Id="rId12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.jp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3140755" y="8500930"/>
            <a:ext cx="8457000" cy="55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</a:rPr>
              <a:t>Problem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There are indoor localization system but they can often be unreliable and </a:t>
            </a:r>
            <a:r>
              <a:rPr lang="en-US" sz="3000">
                <a:solidFill>
                  <a:schemeClr val="dk1"/>
                </a:solidFill>
              </a:rPr>
              <a:t>irrelevant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Manual methods</a:t>
            </a:r>
            <a:endParaRPr sz="3000">
              <a:solidFill>
                <a:srgbClr val="231F2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rgbClr val="231F20"/>
                </a:solidFill>
              </a:rPr>
              <a:t>Manual checks</a:t>
            </a:r>
            <a:endParaRPr sz="3000">
              <a:solidFill>
                <a:srgbClr val="231F2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rgbClr val="231F20"/>
                </a:solidFill>
              </a:rPr>
              <a:t>Record keeping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Automated methods</a:t>
            </a:r>
            <a:endParaRPr sz="3000">
              <a:solidFill>
                <a:srgbClr val="231F2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rgbClr val="231F20"/>
                </a:solidFill>
              </a:rPr>
              <a:t>Expensive RTLS systems (RFID tags, GPS)</a:t>
            </a:r>
            <a:endParaRPr sz="3000">
              <a:solidFill>
                <a:srgbClr val="231F2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rgbClr val="231F20"/>
                </a:solidFill>
              </a:rPr>
              <a:t>CMMS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12925624" y="8500930"/>
            <a:ext cx="8457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</a:rPr>
              <a:t>Our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We have 5 layers to our deign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Data Aggregation Layer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Data Transformation Layer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Visualization Layer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Database Layer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SLAM Layer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22595038" y="8500930"/>
            <a:ext cx="8457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</a:rPr>
              <a:t>Theory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You can get the rotational motion from two wheels by using these formulas 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32293325" y="8500925"/>
            <a:ext cx="8457000" cy="7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</a:rPr>
              <a:t>Milestones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Understanding the previous system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Researching for compatible Rotary Optical Encoder sensors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Researching the drift of IMU and Rotary Optical Encoder sensors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Design for sensor attachment to wheel based systems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Implement new sensor into application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Research SLAM algorithms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Implement SLAM algorithms with LIDAR sensors and cameras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Design and Implement Database schemas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Additional</a:t>
            </a:r>
            <a:r>
              <a:rPr lang="en-US" sz="3000">
                <a:solidFill>
                  <a:srgbClr val="231F20"/>
                </a:solidFill>
              </a:rPr>
              <a:t> UI enhancements</a:t>
            </a:r>
            <a:endParaRPr sz="3000">
              <a:solidFill>
                <a:schemeClr val="dk1"/>
              </a:solidFill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12232891" y="8154563"/>
            <a:ext cx="0" cy="1593288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21960033" y="8154563"/>
            <a:ext cx="0" cy="1593288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31629447" y="8154563"/>
            <a:ext cx="0" cy="1593288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/>
        </p:nvSpPr>
        <p:spPr>
          <a:xfrm>
            <a:off x="3140755" y="3220399"/>
            <a:ext cx="376098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>
                <a:solidFill>
                  <a:schemeClr val="dk1"/>
                </a:solidFill>
              </a:rPr>
              <a:t>RoverMapper-Autonomous Terrain Mapping using Wheel-Based Rovers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>
                <a:solidFill>
                  <a:srgbClr val="3C3C3B"/>
                </a:solidFill>
              </a:rPr>
              <a:t>Imanol Murillo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3C3C3B"/>
                </a:solidFill>
              </a:rPr>
              <a:t>Luke Unterman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3C3C3B"/>
                </a:solidFill>
              </a:rPr>
              <a:t>Mallika Lakshminaryan, Tashon Holmes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b="1"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adviser: </a:t>
            </a:r>
            <a:r>
              <a:rPr lang="en-US" sz="3600">
                <a:solidFill>
                  <a:srgbClr val="3C3C3B"/>
                </a:solidFill>
              </a:rPr>
              <a:t>Dr. Nadeem Tamer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40755" y="7540149"/>
            <a:ext cx="37609800" cy="0"/>
          </a:xfrm>
          <a:prstGeom prst="straightConnector1">
            <a:avLst/>
          </a:prstGeom>
          <a:noFill/>
          <a:ln cap="flat" cmpd="sng" w="12700">
            <a:solidFill>
              <a:srgbClr val="3C3C3B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3"/>
          <p:cNvSpPr txBox="1"/>
          <p:nvPr/>
        </p:nvSpPr>
        <p:spPr>
          <a:xfrm>
            <a:off x="39222947" y="446934"/>
            <a:ext cx="38019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12">
                <a:solidFill>
                  <a:schemeClr val="lt1"/>
                </a:solidFill>
              </a:rPr>
              <a:t>24-311</a:t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3169724" y="14196955"/>
            <a:ext cx="8457000" cy="7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</a:rPr>
              <a:t>Our Solution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Using a Rotary Optical Encoder Sensor for more accurate readings</a:t>
            </a:r>
            <a:endParaRPr sz="3000">
              <a:solidFill>
                <a:srgbClr val="231F2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rgbClr val="231F20"/>
                </a:solidFill>
              </a:rPr>
              <a:t>Have two sensors in mind to test which works better</a:t>
            </a:r>
            <a:endParaRPr sz="3000">
              <a:solidFill>
                <a:srgbClr val="231F2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rgbClr val="231F20"/>
                </a:solidFill>
              </a:rPr>
              <a:t>Anticipate to have less drift</a:t>
            </a:r>
            <a:endParaRPr sz="3000">
              <a:solidFill>
                <a:srgbClr val="231F2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rgbClr val="231F20"/>
                </a:solidFill>
              </a:rPr>
              <a:t>Anticipate to have more accurate readings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Implementing an autonomous mapping</a:t>
            </a:r>
            <a:endParaRPr sz="3000">
              <a:solidFill>
                <a:srgbClr val="231F2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rgbClr val="231F20"/>
                </a:solidFill>
              </a:rPr>
              <a:t>Plan to use a SLAM algorithm</a:t>
            </a:r>
            <a:endParaRPr sz="3000">
              <a:solidFill>
                <a:srgbClr val="231F2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rgbClr val="231F20"/>
                </a:solidFill>
              </a:rPr>
              <a:t>Implementing a database</a:t>
            </a:r>
            <a:endParaRPr sz="3000">
              <a:solidFill>
                <a:srgbClr val="231F2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rgbClr val="231F20"/>
                </a:solidFill>
              </a:rPr>
              <a:t>Will be useful for storing historical information of the mapping</a:t>
            </a:r>
            <a:endParaRPr sz="3000">
              <a:solidFill>
                <a:srgbClr val="231F20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 b="6026" l="4328" r="4163" t="6637"/>
          <a:stretch/>
        </p:blipFill>
        <p:spPr>
          <a:xfrm>
            <a:off x="12232900" y="11917925"/>
            <a:ext cx="19396550" cy="121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/>
        </p:nvSpPr>
        <p:spPr>
          <a:xfrm>
            <a:off x="32293315" y="16468918"/>
            <a:ext cx="84570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</a:rPr>
              <a:t>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social benefit would be crucial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Health care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Warehouses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Motor Vehicle Industry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Transportation Industry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Asset Management Insutry</a:t>
            </a:r>
            <a:endParaRPr sz="3000"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8925" y="23652688"/>
            <a:ext cx="5106575" cy="34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13050" y="24001893"/>
            <a:ext cx="22860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21389" y="24087450"/>
            <a:ext cx="4503148" cy="25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18500" y="24087462"/>
            <a:ext cx="2533975" cy="25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376675" y="24087450"/>
            <a:ext cx="2044725" cy="25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427600" y="24228653"/>
            <a:ext cx="4503150" cy="22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232897" y="24228651"/>
            <a:ext cx="4143778" cy="22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595050" y="24467326"/>
            <a:ext cx="3801899" cy="177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481109" y="10333549"/>
            <a:ext cx="2627277" cy="189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