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5" d="100"/>
          <a:sy n="25" d="100"/>
        </p:scale>
        <p:origin x="1542" y="42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1BFB4-DDC3-E148-B9B4-30ACCA01BD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891200" cy="2926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6EF0CD-9178-624B-86E9-DB4B214C2D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2926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0F502-8C78-564D-BB5C-239FCB7A02C0}"/>
              </a:ext>
            </a:extLst>
          </p:cNvPr>
          <p:cNvSpPr/>
          <p:nvPr userDrawn="1"/>
        </p:nvSpPr>
        <p:spPr>
          <a:xfrm>
            <a:off x="1092201" y="186266"/>
            <a:ext cx="1092200" cy="455507"/>
          </a:xfrm>
          <a:prstGeom prst="rect">
            <a:avLst/>
          </a:prstGeom>
          <a:solidFill>
            <a:srgbClr val="1A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rbel" panose="020B0503020204020204" pitchFamily="34" charset="0"/>
                <a:cs typeface="Arial" panose="020B0604020202020204" pitchFamily="34" charset="0"/>
              </a:rPr>
              <a:t>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E25CB-8E55-417C-8672-2D1D292881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690245" cy="21527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Header</a:t>
            </a:r>
          </a:p>
          <a:p>
            <a:r>
              <a:rPr lang="en-US" sz="28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25624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Header</a:t>
            </a:r>
          </a:p>
          <a:p>
            <a:r>
              <a:rPr lang="en-US" sz="28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95038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Header</a:t>
            </a:r>
          </a:p>
          <a:p>
            <a:r>
              <a:rPr lang="en-US" sz="28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9331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Header</a:t>
            </a:r>
          </a:p>
          <a:p>
            <a:r>
              <a:rPr lang="en-US" sz="2800" dirty="0">
                <a:ln>
                  <a:noFill/>
                  <a:prstDash val="dot"/>
                </a:ln>
                <a:latin typeface="Arial"/>
                <a:cs typeface="Arial"/>
              </a:rPr>
              <a:t>Summary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60033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629447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220399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[Project Title]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>
                <a:solidFill>
                  <a:srgbClr val="3C3C3B"/>
                </a:solidFill>
                <a:latin typeface="Arial"/>
                <a:cs typeface="Arial"/>
              </a:rPr>
              <a:t>Team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[name], [name], [name]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[name]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[name]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[name]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22947" y="446934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[number]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9805" y="13378489"/>
            <a:ext cx="36831587" cy="32833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 NOT DELETE, REMOVE OR ADJUST THE BACKGROUND IMAGE (top banner and angle at bottom). IF YOU EDIT THE BACKGROUND IMAGE, IT WILL MAKE THOSE PORTIONS PIXILATED. </a:t>
            </a:r>
          </a:p>
          <a:p>
            <a:pPr algn="ctr"/>
            <a:r>
              <a:rPr lang="en-US" b="1" dirty="0"/>
              <a:t>[Delete this message before starting]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86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Bob Dahlberg</cp:lastModifiedBy>
  <cp:revision>21</cp:revision>
  <cp:lastPrinted>2020-02-13T13:03:36Z</cp:lastPrinted>
  <dcterms:created xsi:type="dcterms:W3CDTF">2018-02-06T18:12:23Z</dcterms:created>
  <dcterms:modified xsi:type="dcterms:W3CDTF">2023-10-17T18:04:16Z</dcterms:modified>
</cp:coreProperties>
</file>