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464047ff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9c464047f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464047f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9c464047f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Angle Random Walk: Output of a gyro includes a broadband, random (white) noise element, and ARW describes the average deviation or error that occurs as a result of this noise element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Caused by silicon/quartz vibrating beam in a MEMS gyro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Describes short-term variation in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Bias Instability: stability of bias offset (nonzero sensor input when the input is zero)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Gyro performance </a:t>
            </a:r>
            <a:r>
              <a:rPr lang="en"/>
              <a:t>degrades</a:t>
            </a:r>
            <a:r>
              <a:rPr lang="en"/>
              <a:t> over temperature, vibration, and shock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mainly what is used to derive performance specifications for all major gyro types (FOGs, MEMS, and RLGs)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Standard definition of bias instability is the minimum point on the allan variance curve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lower the bias instability value, the better the performance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Critical in the gyro selection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Ramp: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slow monotonic change of output over a long time period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Random Walk: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Long term changes to bias offset will be randomly distributed and may be permanent in nature.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though the drift of an individual sensor can not be predicted, the time scale over which the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occur can be defined by the RRW and introduces the opportunity to plan for recalibration in critical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that require extended life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464047ff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c464047f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c464047ff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9c464047f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c464047f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9c464047f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Allan variance gives the root mean square random drift error of the gyroscope as a function of the averaging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To calculate the Allan variance, we need to collect a large number of samples from the gyroscope when it is motionless. To accomplish this, let's assume that we have a dataset of N samples from the gyroscope output Ω(t) at multiples of the sampling time t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. With the non-overlapping Allan variance technique, these N samples are divided into K disjoint groups of equal length where each group (or cluster) has N samples. If the sampling time is t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the total time duration of each group is T = nt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c464047ff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9c464047f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c46404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c46404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How to Interpret Allan Deviation Graphs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Luke Unterman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Log Allan Deviation Plot from IEEE-STD-952</a:t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75" y="1255700"/>
            <a:ext cx="59436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/>
        </p:nvSpPr>
        <p:spPr>
          <a:xfrm>
            <a:off x="6401625" y="1164650"/>
            <a:ext cx="23595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Gyro Performance Factors: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Angle Random Walk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Bias Offset Error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Temperature/Vibration/Shock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Performance Comparison of Different Gyroscopes</a:t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75" y="1017725"/>
            <a:ext cx="507787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/>
        </p:nvSpPr>
        <p:spPr>
          <a:xfrm>
            <a:off x="5707650" y="1368750"/>
            <a:ext cx="30126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performing: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Blue (ENV-05H)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Lowest bias instability (9.5e-4)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Lowest angle random walk value (4e-4)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One IMU Allan Deviation Graph - From Testing</a:t>
            </a:r>
            <a:endParaRPr/>
          </a:p>
        </p:txBody>
      </p:sp>
      <p:grpSp>
        <p:nvGrpSpPr>
          <p:cNvPr id="120" name="Google Shape;120;p28"/>
          <p:cNvGrpSpPr/>
          <p:nvPr/>
        </p:nvGrpSpPr>
        <p:grpSpPr>
          <a:xfrm>
            <a:off x="826969" y="1165906"/>
            <a:ext cx="7490065" cy="3386828"/>
            <a:chOff x="1307294" y="2473850"/>
            <a:chExt cx="3159832" cy="1260919"/>
          </a:xfrm>
        </p:grpSpPr>
        <p:pic>
          <p:nvPicPr>
            <p:cNvPr id="121" name="Google Shape;121;p28"/>
            <p:cNvPicPr preferRelativeResize="0"/>
            <p:nvPr/>
          </p:nvPicPr>
          <p:blipFill rotWithShape="1">
            <a:blip r:embed="rId3">
              <a:alphaModFix/>
            </a:blip>
            <a:srcRect b="0" l="2047" r="0" t="0"/>
            <a:stretch/>
          </p:blipFill>
          <p:spPr>
            <a:xfrm>
              <a:off x="1307294" y="2475448"/>
              <a:ext cx="1563609" cy="1257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70900" y="2473850"/>
              <a:ext cx="1596226" cy="12609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8"/>
          <p:cNvSpPr txBox="1"/>
          <p:nvPr/>
        </p:nvSpPr>
        <p:spPr>
          <a:xfrm rot="2700996">
            <a:off x="1649712" y="2387539"/>
            <a:ext cx="732068" cy="49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ARW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 rot="2127">
            <a:off x="3377896" y="3606651"/>
            <a:ext cx="48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B.I.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2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IMU Allan Deviation Graphs across 3 runs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429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Run 1: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Run 2:</a:t>
            </a:r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504950" y="14796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9"/>
          <p:cNvGrpSpPr/>
          <p:nvPr/>
        </p:nvGrpSpPr>
        <p:grpSpPr>
          <a:xfrm>
            <a:off x="1151444" y="1152468"/>
            <a:ext cx="3438918" cy="1479597"/>
            <a:chOff x="1274674" y="1152475"/>
            <a:chExt cx="3129703" cy="1257733"/>
          </a:xfrm>
        </p:grpSpPr>
        <p:pic>
          <p:nvPicPr>
            <p:cNvPr id="133" name="Google Shape;13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4674" y="1152475"/>
              <a:ext cx="1564851" cy="125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528" y="1152475"/>
              <a:ext cx="1564849" cy="12577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9"/>
          <p:cNvGrpSpPr/>
          <p:nvPr/>
        </p:nvGrpSpPr>
        <p:grpSpPr>
          <a:xfrm>
            <a:off x="1222075" y="2782476"/>
            <a:ext cx="3332042" cy="1479562"/>
            <a:chOff x="1307294" y="2473850"/>
            <a:chExt cx="3159832" cy="1260919"/>
          </a:xfrm>
        </p:grpSpPr>
        <p:pic>
          <p:nvPicPr>
            <p:cNvPr id="136" name="Google Shape;136;p29"/>
            <p:cNvPicPr preferRelativeResize="0"/>
            <p:nvPr/>
          </p:nvPicPr>
          <p:blipFill rotWithShape="1">
            <a:blip r:embed="rId5">
              <a:alphaModFix/>
            </a:blip>
            <a:srcRect b="0" l="2047" r="0" t="0"/>
            <a:stretch/>
          </p:blipFill>
          <p:spPr>
            <a:xfrm>
              <a:off x="1307294" y="2475448"/>
              <a:ext cx="1563609" cy="1257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70900" y="2473850"/>
              <a:ext cx="1596226" cy="12609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9"/>
          <p:cNvSpPr txBox="1"/>
          <p:nvPr/>
        </p:nvSpPr>
        <p:spPr>
          <a:xfrm>
            <a:off x="4643250" y="1152400"/>
            <a:ext cx="393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 3: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7">
            <a:alphaModFix/>
          </a:blip>
          <a:srcRect b="0" l="1652" r="0" t="0"/>
          <a:stretch/>
        </p:blipFill>
        <p:spPr>
          <a:xfrm>
            <a:off x="5601925" y="1152463"/>
            <a:ext cx="2012649" cy="323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GoDirect Allan Deviation Graphs across 3 runs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grpSp>
        <p:nvGrpSpPr>
          <p:cNvPr id="145" name="Google Shape;145;p30"/>
          <p:cNvGrpSpPr/>
          <p:nvPr/>
        </p:nvGrpSpPr>
        <p:grpSpPr>
          <a:xfrm>
            <a:off x="-12" y="1242383"/>
            <a:ext cx="9347275" cy="2824488"/>
            <a:chOff x="686839" y="1519838"/>
            <a:chExt cx="7320861" cy="1783249"/>
          </a:xfrm>
        </p:grpSpPr>
        <p:pic>
          <p:nvPicPr>
            <p:cNvPr id="146" name="Google Shape;14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8450" y="1519838"/>
              <a:ext cx="2377650" cy="1783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30050" y="1519850"/>
              <a:ext cx="2377650" cy="1783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6839" y="1519852"/>
              <a:ext cx="2377661" cy="1783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30"/>
          <p:cNvSpPr txBox="1"/>
          <p:nvPr/>
        </p:nvSpPr>
        <p:spPr>
          <a:xfrm>
            <a:off x="392700" y="4275225"/>
            <a:ext cx="85206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perceptible error/drift, added on small offset value in case there were 0 nonzero values (log plot)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125" y="152400"/>
            <a:ext cx="458975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