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15" r:id="rId2"/>
    <p:sldId id="316" r:id="rId3"/>
    <p:sldId id="325" r:id="rId4"/>
    <p:sldId id="321" r:id="rId5"/>
    <p:sldId id="320" r:id="rId6"/>
    <p:sldId id="323" r:id="rId7"/>
    <p:sldId id="324" r:id="rId8"/>
    <p:sldId id="329" r:id="rId9"/>
    <p:sldId id="327" r:id="rId10"/>
    <p:sldId id="340" r:id="rId11"/>
    <p:sldId id="343" r:id="rId12"/>
    <p:sldId id="344" r:id="rId13"/>
    <p:sldId id="345" r:id="rId14"/>
    <p:sldId id="346" r:id="rId15"/>
    <p:sldId id="330" r:id="rId16"/>
    <p:sldId id="334" r:id="rId17"/>
    <p:sldId id="338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42" r:id="rId49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78E"/>
    <a:srgbClr val="D7181F"/>
    <a:srgbClr val="000000"/>
    <a:srgbClr val="FFFFFF"/>
    <a:srgbClr val="CC3300"/>
    <a:srgbClr val="E0E4D0"/>
    <a:srgbClr val="CCE7D4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27" autoAdjust="0"/>
    <p:restoredTop sz="94660"/>
  </p:normalViewPr>
  <p:slideViewPr>
    <p:cSldViewPr>
      <p:cViewPr>
        <p:scale>
          <a:sx n="60" d="100"/>
          <a:sy n="60" d="100"/>
        </p:scale>
        <p:origin x="-2214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13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C716909F-2667-490D-ACB2-C435A7A373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27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E668FA9A-90E5-46B4-80C3-97F53EE516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559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9B14F4-306C-41F2-B4A1-6FDA061C1584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Content Layouts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0912232036241b96c38435678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0" y="6718300"/>
            <a:ext cx="9144000" cy="1397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5" name="Rectangle 164"/>
          <p:cNvSpPr>
            <a:spLocks noChangeArrowheads="1"/>
          </p:cNvSpPr>
          <p:nvPr userDrawn="1"/>
        </p:nvSpPr>
        <p:spPr bwMode="gray">
          <a:xfrm>
            <a:off x="0" y="0"/>
            <a:ext cx="91440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838200"/>
            <a:ext cx="9144000" cy="579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990600"/>
            <a:ext cx="2971800" cy="563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宋体" charset="-122"/>
              </a:rPr>
              <a:t>Contents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927225" y="3689350"/>
            <a:ext cx="5311775" cy="688975"/>
            <a:chOff x="720" y="1392"/>
            <a:chExt cx="4058" cy="480"/>
          </a:xfrm>
        </p:grpSpPr>
        <p:sp>
          <p:nvSpPr>
            <p:cNvPr id="287748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4129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87750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7751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4100" name="Group 8"/>
          <p:cNvGrpSpPr>
            <a:grpSpLocks/>
          </p:cNvGrpSpPr>
          <p:nvPr/>
        </p:nvGrpSpPr>
        <p:grpSpPr bwMode="auto">
          <a:xfrm>
            <a:off x="1927225" y="4554538"/>
            <a:ext cx="5311775" cy="688975"/>
            <a:chOff x="720" y="1392"/>
            <a:chExt cx="4058" cy="480"/>
          </a:xfrm>
        </p:grpSpPr>
        <p:sp>
          <p:nvSpPr>
            <p:cNvPr id="287753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4125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87755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7756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4101" name="Group 13"/>
          <p:cNvGrpSpPr>
            <a:grpSpLocks/>
          </p:cNvGrpSpPr>
          <p:nvPr/>
        </p:nvGrpSpPr>
        <p:grpSpPr bwMode="auto">
          <a:xfrm>
            <a:off x="1927225" y="5411788"/>
            <a:ext cx="5311775" cy="688975"/>
            <a:chOff x="720" y="1392"/>
            <a:chExt cx="4058" cy="480"/>
          </a:xfrm>
        </p:grpSpPr>
        <p:sp>
          <p:nvSpPr>
            <p:cNvPr id="287758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4121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87760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7761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4102" name="Group 18"/>
          <p:cNvGrpSpPr>
            <a:grpSpLocks/>
          </p:cNvGrpSpPr>
          <p:nvPr/>
        </p:nvGrpSpPr>
        <p:grpSpPr bwMode="auto">
          <a:xfrm>
            <a:off x="1927225" y="2825750"/>
            <a:ext cx="5311775" cy="688975"/>
            <a:chOff x="720" y="1392"/>
            <a:chExt cx="4058" cy="480"/>
          </a:xfrm>
        </p:grpSpPr>
        <p:sp>
          <p:nvSpPr>
            <p:cNvPr id="287763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4117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87765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7766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103" name="Text Box 23"/>
          <p:cNvSpPr txBox="1">
            <a:spLocks noChangeArrowheads="1"/>
          </p:cNvSpPr>
          <p:nvPr/>
        </p:nvSpPr>
        <p:spPr bwMode="white">
          <a:xfrm>
            <a:off x="2393950" y="294005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solidFill>
                  <a:schemeClr val="bg1"/>
                </a:solidFill>
                <a:ea typeface="宋体" charset="-122"/>
                <a:cs typeface="Arial" charset="0"/>
              </a:rPr>
              <a:t>Click to add title in here    </a:t>
            </a:r>
          </a:p>
        </p:txBody>
      </p:sp>
      <p:sp>
        <p:nvSpPr>
          <p:cNvPr id="4104" name="Text Box 24"/>
          <p:cNvSpPr txBox="1">
            <a:spLocks noChangeArrowheads="1"/>
          </p:cNvSpPr>
          <p:nvPr/>
        </p:nvSpPr>
        <p:spPr bwMode="white">
          <a:xfrm>
            <a:off x="2405063" y="37973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solidFill>
                  <a:schemeClr val="bg1"/>
                </a:solidFill>
                <a:ea typeface="宋体" charset="-122"/>
                <a:cs typeface="Arial" charset="0"/>
              </a:rPr>
              <a:t>Click to add title in here    </a:t>
            </a:r>
          </a:p>
        </p:txBody>
      </p:sp>
      <p:sp>
        <p:nvSpPr>
          <p:cNvPr id="4105" name="Text Box 25"/>
          <p:cNvSpPr txBox="1">
            <a:spLocks noChangeArrowheads="1"/>
          </p:cNvSpPr>
          <p:nvPr/>
        </p:nvSpPr>
        <p:spPr bwMode="white">
          <a:xfrm>
            <a:off x="2405063" y="4656138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solidFill>
                  <a:schemeClr val="bg1"/>
                </a:solidFill>
                <a:ea typeface="宋体" charset="-122"/>
                <a:cs typeface="Arial" charset="0"/>
              </a:rPr>
              <a:t>Click to add title in here    </a:t>
            </a:r>
          </a:p>
        </p:txBody>
      </p:sp>
      <p:sp>
        <p:nvSpPr>
          <p:cNvPr id="4106" name="Text Box 26"/>
          <p:cNvSpPr txBox="1">
            <a:spLocks noChangeArrowheads="1"/>
          </p:cNvSpPr>
          <p:nvPr/>
        </p:nvSpPr>
        <p:spPr bwMode="white">
          <a:xfrm>
            <a:off x="2405063" y="5503863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solidFill>
                  <a:schemeClr val="bg1"/>
                </a:solidFill>
                <a:ea typeface="宋体" charset="-122"/>
                <a:cs typeface="Arial" charset="0"/>
              </a:rPr>
              <a:t>Click to add title in here    </a:t>
            </a:r>
          </a:p>
        </p:txBody>
      </p:sp>
      <p:pic>
        <p:nvPicPr>
          <p:cNvPr id="410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27200" y="5375275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4529138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3678238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31963" y="2820988"/>
            <a:ext cx="792162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1" name="Text Box 31"/>
          <p:cNvSpPr txBox="1">
            <a:spLocks noChangeArrowheads="1"/>
          </p:cNvSpPr>
          <p:nvPr/>
        </p:nvSpPr>
        <p:spPr bwMode="white">
          <a:xfrm>
            <a:off x="2073275" y="5511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charset="-122"/>
                <a:cs typeface="Arial" charset="0"/>
              </a:rPr>
              <a:t>4</a:t>
            </a:r>
          </a:p>
        </p:txBody>
      </p:sp>
      <p:sp>
        <p:nvSpPr>
          <p:cNvPr id="4112" name="Text Box 32"/>
          <p:cNvSpPr txBox="1">
            <a:spLocks noChangeArrowheads="1"/>
          </p:cNvSpPr>
          <p:nvPr/>
        </p:nvSpPr>
        <p:spPr bwMode="white">
          <a:xfrm>
            <a:off x="2052638" y="29178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charset="-122"/>
                <a:cs typeface="Arial" charset="0"/>
              </a:rPr>
              <a:t>1</a:t>
            </a:r>
          </a:p>
        </p:txBody>
      </p:sp>
      <p:sp>
        <p:nvSpPr>
          <p:cNvPr id="4113" name="Text Box 33"/>
          <p:cNvSpPr txBox="1">
            <a:spLocks noChangeArrowheads="1"/>
          </p:cNvSpPr>
          <p:nvPr/>
        </p:nvSpPr>
        <p:spPr bwMode="white">
          <a:xfrm>
            <a:off x="2065338" y="37766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charset="-122"/>
                <a:cs typeface="Arial" charset="0"/>
              </a:rPr>
              <a:t>2</a:t>
            </a:r>
          </a:p>
        </p:txBody>
      </p:sp>
      <p:sp>
        <p:nvSpPr>
          <p:cNvPr id="4114" name="Text Box 34"/>
          <p:cNvSpPr txBox="1">
            <a:spLocks noChangeArrowheads="1"/>
          </p:cNvSpPr>
          <p:nvPr/>
        </p:nvSpPr>
        <p:spPr bwMode="white">
          <a:xfrm>
            <a:off x="2065338" y="46640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ea typeface="宋体" charset="-122"/>
                <a:cs typeface="Arial" charset="0"/>
              </a:rPr>
              <a:t>3</a:t>
            </a:r>
          </a:p>
        </p:txBody>
      </p:sp>
      <p:sp>
        <p:nvSpPr>
          <p:cNvPr id="4115" name="AutoShape 35"/>
          <p:cNvSpPr>
            <a:spLocks noChangeArrowheads="1"/>
          </p:cNvSpPr>
          <p:nvPr/>
        </p:nvSpPr>
        <p:spPr bwMode="auto">
          <a:xfrm>
            <a:off x="1219200" y="1905000"/>
            <a:ext cx="6553200" cy="720725"/>
          </a:xfrm>
          <a:prstGeom prst="roundRect">
            <a:avLst>
              <a:gd name="adj" fmla="val 42181"/>
            </a:avLst>
          </a:prstGeom>
          <a:noFill/>
          <a:ln w="19050" cap="rnd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ThemeGallery is a Design Digital Content &amp; Contents mall </a:t>
            </a:r>
          </a:p>
          <a:p>
            <a:pPr algn="ctr"/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2"/>
          <p:cNvSpPr>
            <a:spLocks/>
          </p:cNvSpPr>
          <p:nvPr/>
        </p:nvSpPr>
        <p:spPr bwMode="gray">
          <a:xfrm flipH="1">
            <a:off x="2103438" y="1905000"/>
            <a:ext cx="2341562" cy="1962150"/>
          </a:xfrm>
          <a:custGeom>
            <a:avLst/>
            <a:gdLst>
              <a:gd name="T0" fmla="*/ 546184 w 1299"/>
              <a:gd name="T1" fmla="*/ 1962150 h 1008"/>
              <a:gd name="T2" fmla="*/ 2341562 w 1299"/>
              <a:gd name="T3" fmla="*/ 1962150 h 1008"/>
              <a:gd name="T4" fmla="*/ 2336154 w 1299"/>
              <a:gd name="T5" fmla="*/ 613172 h 1008"/>
              <a:gd name="T6" fmla="*/ 1698038 w 1299"/>
              <a:gd name="T7" fmla="*/ 0 h 1008"/>
              <a:gd name="T8" fmla="*/ 5408 w 1299"/>
              <a:gd name="T9" fmla="*/ 0 h 1008"/>
              <a:gd name="T10" fmla="*/ 0 w 1299"/>
              <a:gd name="T11" fmla="*/ 1407376 h 1008"/>
              <a:gd name="T12" fmla="*/ 546184 w 1299"/>
              <a:gd name="T13" fmla="*/ 1962150 h 10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99"/>
              <a:gd name="T22" fmla="*/ 0 h 1008"/>
              <a:gd name="T23" fmla="*/ 1299 w 1299"/>
              <a:gd name="T24" fmla="*/ 1008 h 10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Freeform 3"/>
          <p:cNvSpPr>
            <a:spLocks/>
          </p:cNvSpPr>
          <p:nvPr/>
        </p:nvSpPr>
        <p:spPr bwMode="ltGray">
          <a:xfrm>
            <a:off x="4564063" y="1905000"/>
            <a:ext cx="2341562" cy="1962150"/>
          </a:xfrm>
          <a:custGeom>
            <a:avLst/>
            <a:gdLst>
              <a:gd name="T0" fmla="*/ 546184 w 1299"/>
              <a:gd name="T1" fmla="*/ 1962150 h 1008"/>
              <a:gd name="T2" fmla="*/ 2341562 w 1299"/>
              <a:gd name="T3" fmla="*/ 1962150 h 1008"/>
              <a:gd name="T4" fmla="*/ 2336154 w 1299"/>
              <a:gd name="T5" fmla="*/ 613172 h 1008"/>
              <a:gd name="T6" fmla="*/ 1698038 w 1299"/>
              <a:gd name="T7" fmla="*/ 0 h 1008"/>
              <a:gd name="T8" fmla="*/ 5408 w 1299"/>
              <a:gd name="T9" fmla="*/ 0 h 1008"/>
              <a:gd name="T10" fmla="*/ 0 w 1299"/>
              <a:gd name="T11" fmla="*/ 1407376 h 1008"/>
              <a:gd name="T12" fmla="*/ 546184 w 1299"/>
              <a:gd name="T13" fmla="*/ 1962150 h 10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99"/>
              <a:gd name="T22" fmla="*/ 0 h 1008"/>
              <a:gd name="T23" fmla="*/ 1299 w 1299"/>
              <a:gd name="T24" fmla="*/ 1008 h 10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0" name="Freeform 4"/>
          <p:cNvSpPr>
            <a:spLocks/>
          </p:cNvSpPr>
          <p:nvPr/>
        </p:nvSpPr>
        <p:spPr bwMode="ltGray">
          <a:xfrm>
            <a:off x="2103438" y="3995738"/>
            <a:ext cx="2341562" cy="1962150"/>
          </a:xfrm>
          <a:custGeom>
            <a:avLst/>
            <a:gdLst>
              <a:gd name="T0" fmla="*/ 546184 w 1299"/>
              <a:gd name="T1" fmla="*/ 1962150 h 1008"/>
              <a:gd name="T2" fmla="*/ 2341562 w 1299"/>
              <a:gd name="T3" fmla="*/ 1962150 h 1008"/>
              <a:gd name="T4" fmla="*/ 2336154 w 1299"/>
              <a:gd name="T5" fmla="*/ 613172 h 1008"/>
              <a:gd name="T6" fmla="*/ 1698038 w 1299"/>
              <a:gd name="T7" fmla="*/ 0 h 1008"/>
              <a:gd name="T8" fmla="*/ 5408 w 1299"/>
              <a:gd name="T9" fmla="*/ 0 h 1008"/>
              <a:gd name="T10" fmla="*/ 0 w 1299"/>
              <a:gd name="T11" fmla="*/ 1407376 h 1008"/>
              <a:gd name="T12" fmla="*/ 546184 w 1299"/>
              <a:gd name="T13" fmla="*/ 1962150 h 10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99"/>
              <a:gd name="T22" fmla="*/ 0 h 1008"/>
              <a:gd name="T23" fmla="*/ 1299 w 1299"/>
              <a:gd name="T24" fmla="*/ 1008 h 10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1" name="Freeform 5"/>
          <p:cNvSpPr>
            <a:spLocks/>
          </p:cNvSpPr>
          <p:nvPr/>
        </p:nvSpPr>
        <p:spPr bwMode="gray">
          <a:xfrm flipH="1">
            <a:off x="4564063" y="3995738"/>
            <a:ext cx="2341562" cy="1962150"/>
          </a:xfrm>
          <a:custGeom>
            <a:avLst/>
            <a:gdLst>
              <a:gd name="T0" fmla="*/ 546184 w 1299"/>
              <a:gd name="T1" fmla="*/ 1962150 h 1008"/>
              <a:gd name="T2" fmla="*/ 2341562 w 1299"/>
              <a:gd name="T3" fmla="*/ 1962150 h 1008"/>
              <a:gd name="T4" fmla="*/ 2336154 w 1299"/>
              <a:gd name="T5" fmla="*/ 613172 h 1008"/>
              <a:gd name="T6" fmla="*/ 1698038 w 1299"/>
              <a:gd name="T7" fmla="*/ 0 h 1008"/>
              <a:gd name="T8" fmla="*/ 5408 w 1299"/>
              <a:gd name="T9" fmla="*/ 0 h 1008"/>
              <a:gd name="T10" fmla="*/ 0 w 1299"/>
              <a:gd name="T11" fmla="*/ 1407376 h 1008"/>
              <a:gd name="T12" fmla="*/ 546184 w 1299"/>
              <a:gd name="T13" fmla="*/ 1962150 h 10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99"/>
              <a:gd name="T22" fmla="*/ 0 h 1008"/>
              <a:gd name="T23" fmla="*/ 1299 w 1299"/>
              <a:gd name="T24" fmla="*/ 1008 h 10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99" h="1008">
                <a:moveTo>
                  <a:pt x="303" y="1008"/>
                </a:moveTo>
                <a:cubicBezTo>
                  <a:pt x="801" y="1008"/>
                  <a:pt x="1299" y="1008"/>
                  <a:pt x="1299" y="1008"/>
                </a:cubicBezTo>
                <a:cubicBezTo>
                  <a:pt x="1299" y="1008"/>
                  <a:pt x="1297" y="661"/>
                  <a:pt x="1296" y="315"/>
                </a:cubicBezTo>
                <a:cubicBezTo>
                  <a:pt x="1290" y="150"/>
                  <a:pt x="1161" y="0"/>
                  <a:pt x="942" y="0"/>
                </a:cubicBezTo>
                <a:cubicBezTo>
                  <a:pt x="472" y="0"/>
                  <a:pt x="3" y="0"/>
                  <a:pt x="3" y="0"/>
                </a:cubicBezTo>
                <a:cubicBezTo>
                  <a:pt x="3" y="0"/>
                  <a:pt x="1" y="361"/>
                  <a:pt x="0" y="723"/>
                </a:cubicBezTo>
                <a:cubicBezTo>
                  <a:pt x="0" y="915"/>
                  <a:pt x="144" y="1002"/>
                  <a:pt x="303" y="100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gray">
          <a:xfrm>
            <a:off x="3389313" y="2833688"/>
            <a:ext cx="2362200" cy="2362200"/>
          </a:xfrm>
          <a:prstGeom prst="ellipse">
            <a:avLst/>
          </a:pr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gray">
          <a:xfrm>
            <a:off x="2332038" y="2362200"/>
            <a:ext cx="1792287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gray">
          <a:xfrm>
            <a:off x="1905000" y="6048375"/>
            <a:ext cx="51816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ThemeGallery is a Design Digital Content &amp; Contents mall developed by Guild Design Inc.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black">
          <a:xfrm>
            <a:off x="4848225" y="2362200"/>
            <a:ext cx="1792288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black">
          <a:xfrm>
            <a:off x="2341563" y="5006975"/>
            <a:ext cx="1792287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gray">
          <a:xfrm>
            <a:off x="4848225" y="5006975"/>
            <a:ext cx="1792288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FFFFF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703638" y="33528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M1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803775" y="33528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M2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703638" y="42291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M4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803775" y="42291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M3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3"/>
          <p:cNvSpPr>
            <a:spLocks noChangeArrowheads="1"/>
          </p:cNvSpPr>
          <p:nvPr/>
        </p:nvSpPr>
        <p:spPr bwMode="gray">
          <a:xfrm>
            <a:off x="2428875" y="4575175"/>
            <a:ext cx="1860550" cy="2114550"/>
          </a:xfrm>
          <a:prstGeom prst="roundRect">
            <a:avLst>
              <a:gd name="adj" fmla="val 5329"/>
            </a:avLst>
          </a:prstGeom>
          <a:solidFill>
            <a:schemeClr val="folHlink">
              <a:alpha val="50195"/>
            </a:schemeClr>
          </a:solidFill>
          <a:ln w="38100" cmpd="dbl">
            <a:solidFill>
              <a:srgbClr val="F8F8F8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15363" name="Group 4"/>
          <p:cNvGrpSpPr>
            <a:grpSpLocks/>
          </p:cNvGrpSpPr>
          <p:nvPr/>
        </p:nvGrpSpPr>
        <p:grpSpPr bwMode="auto">
          <a:xfrm>
            <a:off x="2471738" y="4356100"/>
            <a:ext cx="1770062" cy="407988"/>
            <a:chOff x="602" y="1625"/>
            <a:chExt cx="1096" cy="210"/>
          </a:xfrm>
        </p:grpSpPr>
        <p:sp>
          <p:nvSpPr>
            <p:cNvPr id="319493" name="AutoShape 5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705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5498" name="Group 6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15504" name="AutoShape 7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505" name="AutoShape 8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506" name="AutoShape 9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499" name="Group 10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15501" name="AutoShape 11"/>
              <p:cNvSpPr>
                <a:spLocks noChangeArrowheads="1"/>
              </p:cNvSpPr>
              <p:nvPr/>
            </p:nvSpPr>
            <p:spPr bwMode="gray">
              <a:xfrm rot="26753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502" name="AutoShape 12"/>
              <p:cNvSpPr>
                <a:spLocks noChangeArrowheads="1"/>
              </p:cNvSpPr>
              <p:nvPr/>
            </p:nvSpPr>
            <p:spPr bwMode="gray">
              <a:xfrm rot="26753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503" name="AutoShape 13"/>
              <p:cNvSpPr>
                <a:spLocks noChangeArrowheads="1"/>
              </p:cNvSpPr>
              <p:nvPr/>
            </p:nvSpPr>
            <p:spPr bwMode="gray">
              <a:xfrm rot="26753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15500" name="Picture 14" descr="high_line01"/>
            <p:cNvPicPr>
              <a:picLocks noChangeAspect="1" noChangeArrowheads="1"/>
            </p:cNvPicPr>
            <p:nvPr/>
          </p:nvPicPr>
          <p:blipFill>
            <a:blip r:embed="rId2"/>
            <a:srcRect t="8891" r="58304" b="12320"/>
            <a:stretch>
              <a:fillRect/>
            </a:stretch>
          </p:blipFill>
          <p:spPr bwMode="gray">
            <a:xfrm rot="-5400000">
              <a:off x="1079" y="1194"/>
              <a:ext cx="130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4" name="AutoShape 15"/>
          <p:cNvSpPr>
            <a:spLocks noChangeArrowheads="1"/>
          </p:cNvSpPr>
          <p:nvPr/>
        </p:nvSpPr>
        <p:spPr bwMode="gray">
          <a:xfrm>
            <a:off x="6518275" y="4575175"/>
            <a:ext cx="1860550" cy="2114550"/>
          </a:xfrm>
          <a:prstGeom prst="roundRect">
            <a:avLst>
              <a:gd name="adj" fmla="val 5329"/>
            </a:avLst>
          </a:prstGeom>
          <a:solidFill>
            <a:schemeClr val="hlink">
              <a:alpha val="50195"/>
            </a:schemeClr>
          </a:solidFill>
          <a:ln w="38100" cmpd="dbl">
            <a:solidFill>
              <a:srgbClr val="F8F8F8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65" name="AutoShape 16"/>
          <p:cNvSpPr>
            <a:spLocks noChangeArrowheads="1"/>
          </p:cNvSpPr>
          <p:nvPr/>
        </p:nvSpPr>
        <p:spPr bwMode="gray">
          <a:xfrm>
            <a:off x="6616700" y="4951413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66" name="AutoShape 17"/>
          <p:cNvSpPr>
            <a:spLocks noChangeArrowheads="1"/>
          </p:cNvSpPr>
          <p:nvPr/>
        </p:nvSpPr>
        <p:spPr bwMode="gray">
          <a:xfrm>
            <a:off x="6616700" y="5353050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67" name="AutoShape 18"/>
          <p:cNvSpPr>
            <a:spLocks noChangeArrowheads="1"/>
          </p:cNvSpPr>
          <p:nvPr/>
        </p:nvSpPr>
        <p:spPr bwMode="gray">
          <a:xfrm>
            <a:off x="6616700" y="5754688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68" name="AutoShape 19"/>
          <p:cNvSpPr>
            <a:spLocks noChangeArrowheads="1"/>
          </p:cNvSpPr>
          <p:nvPr/>
        </p:nvSpPr>
        <p:spPr bwMode="gray">
          <a:xfrm>
            <a:off x="6616700" y="6157913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69" name="AutoShape 20"/>
          <p:cNvSpPr>
            <a:spLocks noChangeArrowheads="1"/>
          </p:cNvSpPr>
          <p:nvPr/>
        </p:nvSpPr>
        <p:spPr bwMode="gray">
          <a:xfrm>
            <a:off x="4546600" y="4575175"/>
            <a:ext cx="1860550" cy="2114550"/>
          </a:xfrm>
          <a:prstGeom prst="roundRect">
            <a:avLst>
              <a:gd name="adj" fmla="val 5329"/>
            </a:avLst>
          </a:prstGeom>
          <a:solidFill>
            <a:schemeClr val="hlink">
              <a:alpha val="50195"/>
            </a:schemeClr>
          </a:solidFill>
          <a:ln w="38100" cmpd="dbl">
            <a:solidFill>
              <a:srgbClr val="F8F8F8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70" name="AutoShape 21"/>
          <p:cNvSpPr>
            <a:spLocks noChangeArrowheads="1"/>
          </p:cNvSpPr>
          <p:nvPr/>
        </p:nvSpPr>
        <p:spPr bwMode="gray">
          <a:xfrm>
            <a:off x="4645025" y="4951413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71" name="AutoShape 22"/>
          <p:cNvSpPr>
            <a:spLocks noChangeArrowheads="1"/>
          </p:cNvSpPr>
          <p:nvPr/>
        </p:nvSpPr>
        <p:spPr bwMode="gray">
          <a:xfrm>
            <a:off x="4645025" y="5353050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72" name="AutoShape 23"/>
          <p:cNvSpPr>
            <a:spLocks noChangeArrowheads="1"/>
          </p:cNvSpPr>
          <p:nvPr/>
        </p:nvSpPr>
        <p:spPr bwMode="gray">
          <a:xfrm>
            <a:off x="4645025" y="5754688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73" name="AutoShape 24"/>
          <p:cNvSpPr>
            <a:spLocks noChangeArrowheads="1"/>
          </p:cNvSpPr>
          <p:nvPr/>
        </p:nvSpPr>
        <p:spPr bwMode="gray">
          <a:xfrm>
            <a:off x="4645025" y="6157913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74" name="AutoShape 25"/>
          <p:cNvSpPr>
            <a:spLocks noChangeArrowheads="1"/>
          </p:cNvSpPr>
          <p:nvPr/>
        </p:nvSpPr>
        <p:spPr bwMode="gray">
          <a:xfrm>
            <a:off x="2525713" y="4951413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75" name="AutoShape 26"/>
          <p:cNvSpPr>
            <a:spLocks noChangeArrowheads="1"/>
          </p:cNvSpPr>
          <p:nvPr/>
        </p:nvSpPr>
        <p:spPr bwMode="gray">
          <a:xfrm>
            <a:off x="2525713" y="5353050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76" name="AutoShape 27"/>
          <p:cNvSpPr>
            <a:spLocks noChangeArrowheads="1"/>
          </p:cNvSpPr>
          <p:nvPr/>
        </p:nvSpPr>
        <p:spPr bwMode="gray">
          <a:xfrm>
            <a:off x="2525713" y="5754688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77" name="AutoShape 28"/>
          <p:cNvSpPr>
            <a:spLocks noChangeArrowheads="1"/>
          </p:cNvSpPr>
          <p:nvPr/>
        </p:nvSpPr>
        <p:spPr bwMode="gray">
          <a:xfrm>
            <a:off x="2525713" y="6157913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78" name="AutoShape 29"/>
          <p:cNvSpPr>
            <a:spLocks noChangeArrowheads="1"/>
          </p:cNvSpPr>
          <p:nvPr/>
        </p:nvSpPr>
        <p:spPr bwMode="gray">
          <a:xfrm>
            <a:off x="457200" y="4575175"/>
            <a:ext cx="1860550" cy="2114550"/>
          </a:xfrm>
          <a:prstGeom prst="roundRect">
            <a:avLst>
              <a:gd name="adj" fmla="val 5329"/>
            </a:avLst>
          </a:prstGeom>
          <a:solidFill>
            <a:schemeClr val="folHlink">
              <a:alpha val="50195"/>
            </a:schemeClr>
          </a:solidFill>
          <a:ln w="38100" cmpd="dbl">
            <a:solidFill>
              <a:srgbClr val="F8F8F8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15379" name="Group 30"/>
          <p:cNvGrpSpPr>
            <a:grpSpLocks/>
          </p:cNvGrpSpPr>
          <p:nvPr/>
        </p:nvGrpSpPr>
        <p:grpSpPr bwMode="auto">
          <a:xfrm>
            <a:off x="508000" y="4356100"/>
            <a:ext cx="1770063" cy="407988"/>
            <a:chOff x="602" y="1625"/>
            <a:chExt cx="1096" cy="210"/>
          </a:xfrm>
        </p:grpSpPr>
        <p:sp>
          <p:nvSpPr>
            <p:cNvPr id="319519" name="AutoShape 31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705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5488" name="Group 32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15494" name="AutoShape 33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95" name="AutoShape 34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96" name="AutoShape 35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489" name="Group 36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15491" name="AutoShape 37"/>
              <p:cNvSpPr>
                <a:spLocks noChangeArrowheads="1"/>
              </p:cNvSpPr>
              <p:nvPr/>
            </p:nvSpPr>
            <p:spPr bwMode="gray">
              <a:xfrm rot="26753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92" name="AutoShape 38"/>
              <p:cNvSpPr>
                <a:spLocks noChangeArrowheads="1"/>
              </p:cNvSpPr>
              <p:nvPr/>
            </p:nvSpPr>
            <p:spPr bwMode="gray">
              <a:xfrm rot="26753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93" name="AutoShape 39"/>
              <p:cNvSpPr>
                <a:spLocks noChangeArrowheads="1"/>
              </p:cNvSpPr>
              <p:nvPr/>
            </p:nvSpPr>
            <p:spPr bwMode="gray">
              <a:xfrm rot="26753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15490" name="Picture 40" descr="high_line01"/>
            <p:cNvPicPr>
              <a:picLocks noChangeAspect="1" noChangeArrowheads="1"/>
            </p:cNvPicPr>
            <p:nvPr/>
          </p:nvPicPr>
          <p:blipFill>
            <a:blip r:embed="rId2"/>
            <a:srcRect t="8891" r="58304" b="12320"/>
            <a:stretch>
              <a:fillRect/>
            </a:stretch>
          </p:blipFill>
          <p:spPr bwMode="gray">
            <a:xfrm rot="-5400000">
              <a:off x="1079" y="1194"/>
              <a:ext cx="130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380" name="Group 41"/>
          <p:cNvGrpSpPr>
            <a:grpSpLocks/>
          </p:cNvGrpSpPr>
          <p:nvPr/>
        </p:nvGrpSpPr>
        <p:grpSpPr bwMode="auto">
          <a:xfrm>
            <a:off x="4592638" y="4356100"/>
            <a:ext cx="1768475" cy="407988"/>
            <a:chOff x="602" y="1625"/>
            <a:chExt cx="1096" cy="210"/>
          </a:xfrm>
        </p:grpSpPr>
        <p:sp>
          <p:nvSpPr>
            <p:cNvPr id="319530" name="AutoShape 42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5478" name="Group 43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15484" name="AutoShape 44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85" name="AutoShape 45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86" name="AutoShape 46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479" name="Group 47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15481" name="AutoShape 48"/>
              <p:cNvSpPr>
                <a:spLocks noChangeArrowheads="1"/>
              </p:cNvSpPr>
              <p:nvPr/>
            </p:nvSpPr>
            <p:spPr bwMode="gray">
              <a:xfrm rot="26753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82" name="AutoShape 49"/>
              <p:cNvSpPr>
                <a:spLocks noChangeArrowheads="1"/>
              </p:cNvSpPr>
              <p:nvPr/>
            </p:nvSpPr>
            <p:spPr bwMode="gray">
              <a:xfrm rot="26753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83" name="AutoShape 50"/>
              <p:cNvSpPr>
                <a:spLocks noChangeArrowheads="1"/>
              </p:cNvSpPr>
              <p:nvPr/>
            </p:nvSpPr>
            <p:spPr bwMode="gray">
              <a:xfrm rot="26753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15480" name="Picture 51" descr="high_line01"/>
            <p:cNvPicPr>
              <a:picLocks noChangeAspect="1" noChangeArrowheads="1"/>
            </p:cNvPicPr>
            <p:nvPr/>
          </p:nvPicPr>
          <p:blipFill>
            <a:blip r:embed="rId2"/>
            <a:srcRect t="8891" r="58304" b="12320"/>
            <a:stretch>
              <a:fillRect/>
            </a:stretch>
          </p:blipFill>
          <p:spPr bwMode="gray">
            <a:xfrm rot="-5400000">
              <a:off x="1079" y="1194"/>
              <a:ext cx="130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381" name="Group 52"/>
          <p:cNvGrpSpPr>
            <a:grpSpLocks/>
          </p:cNvGrpSpPr>
          <p:nvPr/>
        </p:nvGrpSpPr>
        <p:grpSpPr bwMode="auto">
          <a:xfrm>
            <a:off x="6548438" y="4356100"/>
            <a:ext cx="1770062" cy="407988"/>
            <a:chOff x="602" y="1625"/>
            <a:chExt cx="1096" cy="210"/>
          </a:xfrm>
        </p:grpSpPr>
        <p:sp>
          <p:nvSpPr>
            <p:cNvPr id="319541" name="AutoShape 53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5468" name="Group 54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15474" name="AutoShape 55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75" name="AutoShape 56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76" name="AutoShape 57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469" name="Group 58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15471" name="AutoShape 59"/>
              <p:cNvSpPr>
                <a:spLocks noChangeArrowheads="1"/>
              </p:cNvSpPr>
              <p:nvPr/>
            </p:nvSpPr>
            <p:spPr bwMode="gray">
              <a:xfrm rot="26753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72" name="AutoShape 60"/>
              <p:cNvSpPr>
                <a:spLocks noChangeArrowheads="1"/>
              </p:cNvSpPr>
              <p:nvPr/>
            </p:nvSpPr>
            <p:spPr bwMode="gray">
              <a:xfrm rot="26753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73" name="AutoShape 61"/>
              <p:cNvSpPr>
                <a:spLocks noChangeArrowheads="1"/>
              </p:cNvSpPr>
              <p:nvPr/>
            </p:nvSpPr>
            <p:spPr bwMode="gray">
              <a:xfrm rot="26753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15470" name="Picture 62" descr="high_line01"/>
            <p:cNvPicPr>
              <a:picLocks noChangeAspect="1" noChangeArrowheads="1"/>
            </p:cNvPicPr>
            <p:nvPr/>
          </p:nvPicPr>
          <p:blipFill>
            <a:blip r:embed="rId2"/>
            <a:srcRect t="8891" r="58304" b="12320"/>
            <a:stretch>
              <a:fillRect/>
            </a:stretch>
          </p:blipFill>
          <p:spPr bwMode="gray">
            <a:xfrm rot="-5400000">
              <a:off x="1079" y="1194"/>
              <a:ext cx="130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5382" name="AutoShape 63"/>
          <p:cNvCxnSpPr>
            <a:cxnSpLocks noChangeShapeType="1"/>
          </p:cNvCxnSpPr>
          <p:nvPr/>
        </p:nvCxnSpPr>
        <p:spPr bwMode="black">
          <a:xfrm rot="5400000">
            <a:off x="3016250" y="2085975"/>
            <a:ext cx="679450" cy="2082800"/>
          </a:xfrm>
          <a:prstGeom prst="bentConnector3">
            <a:avLst>
              <a:gd name="adj1" fmla="val 4953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83" name="AutoShape 64"/>
          <p:cNvCxnSpPr>
            <a:cxnSpLocks noChangeShapeType="1"/>
          </p:cNvCxnSpPr>
          <p:nvPr/>
        </p:nvCxnSpPr>
        <p:spPr bwMode="black">
          <a:xfrm rot="16200000" flipH="1">
            <a:off x="5078412" y="2106613"/>
            <a:ext cx="677863" cy="2039938"/>
          </a:xfrm>
          <a:prstGeom prst="bentConnector3">
            <a:avLst>
              <a:gd name="adj1" fmla="val 496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5384" name="Group 65"/>
          <p:cNvGrpSpPr>
            <a:grpSpLocks/>
          </p:cNvGrpSpPr>
          <p:nvPr/>
        </p:nvGrpSpPr>
        <p:grpSpPr bwMode="auto">
          <a:xfrm>
            <a:off x="6084888" y="1981200"/>
            <a:ext cx="1466850" cy="366713"/>
            <a:chOff x="602" y="1625"/>
            <a:chExt cx="1096" cy="210"/>
          </a:xfrm>
        </p:grpSpPr>
        <p:sp>
          <p:nvSpPr>
            <p:cNvPr id="15457" name="AutoShape 66"/>
            <p:cNvSpPr>
              <a:spLocks noChangeArrowheads="1"/>
            </p:cNvSpPr>
            <p:nvPr/>
          </p:nvSpPr>
          <p:spPr bwMode="inv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7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15458" name="Group 67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15464" name="AutoShape 68"/>
              <p:cNvSpPr>
                <a:spLocks noChangeArrowheads="1"/>
              </p:cNvSpPr>
              <p:nvPr/>
            </p:nvSpPr>
            <p:spPr bwMode="inv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65" name="AutoShape 69"/>
              <p:cNvSpPr>
                <a:spLocks noChangeArrowheads="1"/>
              </p:cNvSpPr>
              <p:nvPr/>
            </p:nvSpPr>
            <p:spPr bwMode="inv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66" name="AutoShape 70"/>
              <p:cNvSpPr>
                <a:spLocks noChangeArrowheads="1"/>
              </p:cNvSpPr>
              <p:nvPr/>
            </p:nvSpPr>
            <p:spPr bwMode="inv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459" name="Group 71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15461" name="AutoShape 72"/>
              <p:cNvSpPr>
                <a:spLocks noChangeArrowheads="1"/>
              </p:cNvSpPr>
              <p:nvPr/>
            </p:nvSpPr>
            <p:spPr bwMode="invGray">
              <a:xfrm rot="26753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62" name="AutoShape 73"/>
              <p:cNvSpPr>
                <a:spLocks noChangeArrowheads="1"/>
              </p:cNvSpPr>
              <p:nvPr/>
            </p:nvSpPr>
            <p:spPr bwMode="invGray">
              <a:xfrm rot="26753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63" name="AutoShape 74"/>
              <p:cNvSpPr>
                <a:spLocks noChangeArrowheads="1"/>
              </p:cNvSpPr>
              <p:nvPr/>
            </p:nvSpPr>
            <p:spPr bwMode="invGray">
              <a:xfrm rot="26753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15460" name="Picture 75" descr="high_line01"/>
            <p:cNvPicPr>
              <a:picLocks noChangeAspect="1" noChangeArrowheads="1"/>
            </p:cNvPicPr>
            <p:nvPr/>
          </p:nvPicPr>
          <p:blipFill>
            <a:blip r:embed="rId2"/>
            <a:srcRect t="8891" r="58304" b="12320"/>
            <a:stretch>
              <a:fillRect/>
            </a:stretch>
          </p:blipFill>
          <p:spPr bwMode="invGray">
            <a:xfrm rot="-5400000">
              <a:off x="1079" y="1194"/>
              <a:ext cx="130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385" name="Group 76"/>
          <p:cNvGrpSpPr>
            <a:grpSpLocks/>
          </p:cNvGrpSpPr>
          <p:nvPr/>
        </p:nvGrpSpPr>
        <p:grpSpPr bwMode="auto">
          <a:xfrm>
            <a:off x="6084888" y="2587625"/>
            <a:ext cx="1466850" cy="366713"/>
            <a:chOff x="602" y="1625"/>
            <a:chExt cx="1096" cy="210"/>
          </a:xfrm>
        </p:grpSpPr>
        <p:sp>
          <p:nvSpPr>
            <p:cNvPr id="15447" name="AutoShape 77"/>
            <p:cNvSpPr>
              <a:spLocks noChangeArrowheads="1"/>
            </p:cNvSpPr>
            <p:nvPr/>
          </p:nvSpPr>
          <p:spPr bwMode="inv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7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15448" name="Group 78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15454" name="AutoShape 79"/>
              <p:cNvSpPr>
                <a:spLocks noChangeArrowheads="1"/>
              </p:cNvSpPr>
              <p:nvPr/>
            </p:nvSpPr>
            <p:spPr bwMode="inv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55" name="AutoShape 80"/>
              <p:cNvSpPr>
                <a:spLocks noChangeArrowheads="1"/>
              </p:cNvSpPr>
              <p:nvPr/>
            </p:nvSpPr>
            <p:spPr bwMode="inv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56" name="AutoShape 81"/>
              <p:cNvSpPr>
                <a:spLocks noChangeArrowheads="1"/>
              </p:cNvSpPr>
              <p:nvPr/>
            </p:nvSpPr>
            <p:spPr bwMode="inv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449" name="Group 82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15451" name="AutoShape 83"/>
              <p:cNvSpPr>
                <a:spLocks noChangeArrowheads="1"/>
              </p:cNvSpPr>
              <p:nvPr/>
            </p:nvSpPr>
            <p:spPr bwMode="invGray">
              <a:xfrm rot="26753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52" name="AutoShape 84"/>
              <p:cNvSpPr>
                <a:spLocks noChangeArrowheads="1"/>
              </p:cNvSpPr>
              <p:nvPr/>
            </p:nvSpPr>
            <p:spPr bwMode="invGray">
              <a:xfrm rot="26753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53" name="AutoShape 85"/>
              <p:cNvSpPr>
                <a:spLocks noChangeArrowheads="1"/>
              </p:cNvSpPr>
              <p:nvPr/>
            </p:nvSpPr>
            <p:spPr bwMode="invGray">
              <a:xfrm rot="26753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15450" name="Picture 86" descr="high_line01"/>
            <p:cNvPicPr>
              <a:picLocks noChangeAspect="1" noChangeArrowheads="1"/>
            </p:cNvPicPr>
            <p:nvPr/>
          </p:nvPicPr>
          <p:blipFill>
            <a:blip r:embed="rId2"/>
            <a:srcRect t="8891" r="58304" b="12320"/>
            <a:stretch>
              <a:fillRect/>
            </a:stretch>
          </p:blipFill>
          <p:spPr bwMode="invGray">
            <a:xfrm rot="-5400000">
              <a:off x="1079" y="1194"/>
              <a:ext cx="130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5386" name="AutoShape 87"/>
          <p:cNvCxnSpPr>
            <a:cxnSpLocks noChangeShapeType="1"/>
          </p:cNvCxnSpPr>
          <p:nvPr/>
        </p:nvCxnSpPr>
        <p:spPr bwMode="black">
          <a:xfrm rot="5400000">
            <a:off x="1567657" y="3625056"/>
            <a:ext cx="558800" cy="925513"/>
          </a:xfrm>
          <a:prstGeom prst="bentConnector3">
            <a:avLst>
              <a:gd name="adj1" fmla="val 495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87" name="AutoShape 88"/>
          <p:cNvCxnSpPr>
            <a:cxnSpLocks noChangeShapeType="1"/>
          </p:cNvCxnSpPr>
          <p:nvPr/>
        </p:nvCxnSpPr>
        <p:spPr bwMode="black">
          <a:xfrm rot="16200000" flipH="1">
            <a:off x="2543969" y="3571081"/>
            <a:ext cx="558800" cy="1030288"/>
          </a:xfrm>
          <a:prstGeom prst="bentConnector3">
            <a:avLst>
              <a:gd name="adj1" fmla="val 495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5388" name="Group 89"/>
          <p:cNvGrpSpPr>
            <a:grpSpLocks/>
          </p:cNvGrpSpPr>
          <p:nvPr/>
        </p:nvGrpSpPr>
        <p:grpSpPr bwMode="auto">
          <a:xfrm>
            <a:off x="1308100" y="3457575"/>
            <a:ext cx="2033588" cy="365125"/>
            <a:chOff x="602" y="1625"/>
            <a:chExt cx="1096" cy="210"/>
          </a:xfrm>
        </p:grpSpPr>
        <p:sp>
          <p:nvSpPr>
            <p:cNvPr id="319578" name="AutoShape 90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705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5438" name="Group 91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15444" name="AutoShape 92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45" name="AutoShape 93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46" name="AutoShape 94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439" name="Group 95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15441" name="AutoShape 96"/>
              <p:cNvSpPr>
                <a:spLocks noChangeArrowheads="1"/>
              </p:cNvSpPr>
              <p:nvPr/>
            </p:nvSpPr>
            <p:spPr bwMode="gray">
              <a:xfrm rot="26753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42" name="AutoShape 97"/>
              <p:cNvSpPr>
                <a:spLocks noChangeArrowheads="1"/>
              </p:cNvSpPr>
              <p:nvPr/>
            </p:nvSpPr>
            <p:spPr bwMode="gray">
              <a:xfrm rot="26753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43" name="AutoShape 98"/>
              <p:cNvSpPr>
                <a:spLocks noChangeArrowheads="1"/>
              </p:cNvSpPr>
              <p:nvPr/>
            </p:nvSpPr>
            <p:spPr bwMode="gray">
              <a:xfrm rot="26753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15440" name="Picture 99" descr="high_line01"/>
            <p:cNvPicPr>
              <a:picLocks noChangeAspect="1" noChangeArrowheads="1"/>
            </p:cNvPicPr>
            <p:nvPr/>
          </p:nvPicPr>
          <p:blipFill>
            <a:blip r:embed="rId2"/>
            <a:srcRect t="8891" r="58304" b="12320"/>
            <a:stretch>
              <a:fillRect/>
            </a:stretch>
          </p:blipFill>
          <p:spPr bwMode="gray">
            <a:xfrm rot="-5400000">
              <a:off x="1079" y="1194"/>
              <a:ext cx="130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5389" name="AutoShape 100"/>
          <p:cNvCxnSpPr>
            <a:cxnSpLocks noChangeShapeType="1"/>
          </p:cNvCxnSpPr>
          <p:nvPr/>
        </p:nvCxnSpPr>
        <p:spPr bwMode="black">
          <a:xfrm rot="5400000">
            <a:off x="5669757" y="3604419"/>
            <a:ext cx="560387" cy="962025"/>
          </a:xfrm>
          <a:prstGeom prst="bentConnector3">
            <a:avLst>
              <a:gd name="adj1" fmla="val 494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90" name="AutoShape 101"/>
          <p:cNvCxnSpPr>
            <a:cxnSpLocks noChangeShapeType="1"/>
          </p:cNvCxnSpPr>
          <p:nvPr/>
        </p:nvCxnSpPr>
        <p:spPr bwMode="black">
          <a:xfrm rot="16200000" flipH="1">
            <a:off x="6646863" y="3589337"/>
            <a:ext cx="560388" cy="995363"/>
          </a:xfrm>
          <a:prstGeom prst="bentConnector3">
            <a:avLst>
              <a:gd name="adj1" fmla="val 494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91" name="AutoShape 102"/>
          <p:cNvCxnSpPr>
            <a:cxnSpLocks noChangeShapeType="1"/>
          </p:cNvCxnSpPr>
          <p:nvPr/>
        </p:nvCxnSpPr>
        <p:spPr bwMode="black">
          <a:xfrm flipV="1">
            <a:off x="5111750" y="2179638"/>
            <a:ext cx="977900" cy="282575"/>
          </a:xfrm>
          <a:prstGeom prst="bentConnector3">
            <a:avLst>
              <a:gd name="adj1" fmla="val 4935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92" name="AutoShape 103"/>
          <p:cNvCxnSpPr>
            <a:cxnSpLocks noChangeShapeType="1"/>
          </p:cNvCxnSpPr>
          <p:nvPr/>
        </p:nvCxnSpPr>
        <p:spPr bwMode="black">
          <a:xfrm>
            <a:off x="5111750" y="2462213"/>
            <a:ext cx="977900" cy="323850"/>
          </a:xfrm>
          <a:prstGeom prst="bentConnector3">
            <a:avLst>
              <a:gd name="adj1" fmla="val 4935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5393" name="Group 104"/>
          <p:cNvGrpSpPr>
            <a:grpSpLocks/>
          </p:cNvGrpSpPr>
          <p:nvPr/>
        </p:nvGrpSpPr>
        <p:grpSpPr bwMode="auto">
          <a:xfrm>
            <a:off x="5429250" y="3457575"/>
            <a:ext cx="2035175" cy="365125"/>
            <a:chOff x="602" y="1625"/>
            <a:chExt cx="1096" cy="210"/>
          </a:xfrm>
        </p:grpSpPr>
        <p:sp>
          <p:nvSpPr>
            <p:cNvPr id="319593" name="AutoShape 105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5428" name="Group 106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15434" name="AutoShape 107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35" name="AutoShape 108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36" name="AutoShape 109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429" name="Group 110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15431" name="AutoShape 111"/>
              <p:cNvSpPr>
                <a:spLocks noChangeArrowheads="1"/>
              </p:cNvSpPr>
              <p:nvPr/>
            </p:nvSpPr>
            <p:spPr bwMode="gray">
              <a:xfrm rot="26753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32" name="AutoShape 112"/>
              <p:cNvSpPr>
                <a:spLocks noChangeArrowheads="1"/>
              </p:cNvSpPr>
              <p:nvPr/>
            </p:nvSpPr>
            <p:spPr bwMode="gray">
              <a:xfrm rot="26753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433" name="AutoShape 113"/>
              <p:cNvSpPr>
                <a:spLocks noChangeArrowheads="1"/>
              </p:cNvSpPr>
              <p:nvPr/>
            </p:nvSpPr>
            <p:spPr bwMode="gray">
              <a:xfrm rot="26753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15430" name="Picture 114" descr="high_line01"/>
            <p:cNvPicPr>
              <a:picLocks noChangeAspect="1" noChangeArrowheads="1"/>
            </p:cNvPicPr>
            <p:nvPr/>
          </p:nvPicPr>
          <p:blipFill>
            <a:blip r:embed="rId2"/>
            <a:srcRect t="8891" r="58304" b="12320"/>
            <a:stretch>
              <a:fillRect/>
            </a:stretch>
          </p:blipFill>
          <p:spPr bwMode="gray">
            <a:xfrm rot="-5400000">
              <a:off x="1079" y="1194"/>
              <a:ext cx="130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94" name="AutoShape 115"/>
          <p:cNvSpPr>
            <a:spLocks noChangeArrowheads="1"/>
          </p:cNvSpPr>
          <p:nvPr/>
        </p:nvSpPr>
        <p:spPr bwMode="gray">
          <a:xfrm>
            <a:off x="554038" y="4951413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95" name="AutoShape 116"/>
          <p:cNvSpPr>
            <a:spLocks noChangeArrowheads="1"/>
          </p:cNvSpPr>
          <p:nvPr/>
        </p:nvSpPr>
        <p:spPr bwMode="gray">
          <a:xfrm>
            <a:off x="554038" y="5353050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96" name="AutoShape 117"/>
          <p:cNvSpPr>
            <a:spLocks noChangeArrowheads="1"/>
          </p:cNvSpPr>
          <p:nvPr/>
        </p:nvSpPr>
        <p:spPr bwMode="gray">
          <a:xfrm>
            <a:off x="554038" y="5754688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5397" name="AutoShape 118"/>
          <p:cNvSpPr>
            <a:spLocks noChangeArrowheads="1"/>
          </p:cNvSpPr>
          <p:nvPr/>
        </p:nvSpPr>
        <p:spPr bwMode="gray">
          <a:xfrm>
            <a:off x="554038" y="6157913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15398" name="Group 119"/>
          <p:cNvGrpSpPr>
            <a:grpSpLocks/>
          </p:cNvGrpSpPr>
          <p:nvPr/>
        </p:nvGrpSpPr>
        <p:grpSpPr bwMode="auto">
          <a:xfrm>
            <a:off x="3681413" y="2135188"/>
            <a:ext cx="1430337" cy="652462"/>
            <a:chOff x="2155" y="986"/>
            <a:chExt cx="1332" cy="607"/>
          </a:xfrm>
        </p:grpSpPr>
        <p:sp>
          <p:nvSpPr>
            <p:cNvPr id="319608" name="AutoShape 120"/>
            <p:cNvSpPr>
              <a:spLocks noChangeArrowheads="1"/>
            </p:cNvSpPr>
            <p:nvPr/>
          </p:nvSpPr>
          <p:spPr bwMode="gray">
            <a:xfrm>
              <a:off x="2155" y="986"/>
              <a:ext cx="1332" cy="607"/>
            </a:xfrm>
            <a:prstGeom prst="roundRect">
              <a:avLst>
                <a:gd name="adj" fmla="val 1318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5725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5426" name="Picture 121" descr="high_line01"/>
            <p:cNvPicPr>
              <a:picLocks noChangeAspect="1" noChangeArrowheads="1"/>
            </p:cNvPicPr>
            <p:nvPr/>
          </p:nvPicPr>
          <p:blipFill>
            <a:blip r:embed="rId2"/>
            <a:srcRect t="8891" r="58304" b="12320"/>
            <a:stretch>
              <a:fillRect/>
            </a:stretch>
          </p:blipFill>
          <p:spPr bwMode="gray">
            <a:xfrm rot="-5400000">
              <a:off x="2721" y="460"/>
              <a:ext cx="218" cy="1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99" name="Rectangle 122"/>
          <p:cNvSpPr>
            <a:spLocks noChangeArrowheads="1"/>
          </p:cNvSpPr>
          <p:nvPr/>
        </p:nvSpPr>
        <p:spPr bwMode="gray">
          <a:xfrm>
            <a:off x="4056063" y="2265363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solidFill>
                  <a:srgbClr val="FEFFFF"/>
                </a:solidFill>
                <a:ea typeface="宋体" charset="-122"/>
              </a:rPr>
              <a:t>CEO</a:t>
            </a:r>
          </a:p>
        </p:txBody>
      </p:sp>
      <p:sp>
        <p:nvSpPr>
          <p:cNvPr id="15400" name="Rectangle 123"/>
          <p:cNvSpPr>
            <a:spLocks noChangeArrowheads="1"/>
          </p:cNvSpPr>
          <p:nvPr/>
        </p:nvSpPr>
        <p:spPr bwMode="white">
          <a:xfrm>
            <a:off x="6142038" y="1993900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01" name="Rectangle 124"/>
          <p:cNvSpPr>
            <a:spLocks noChangeArrowheads="1"/>
          </p:cNvSpPr>
          <p:nvPr/>
        </p:nvSpPr>
        <p:spPr bwMode="white">
          <a:xfrm>
            <a:off x="6162675" y="2598738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02" name="Rectangle 125"/>
          <p:cNvSpPr>
            <a:spLocks noChangeArrowheads="1"/>
          </p:cNvSpPr>
          <p:nvPr/>
        </p:nvSpPr>
        <p:spPr bwMode="gray">
          <a:xfrm>
            <a:off x="1581150" y="3443288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FEFFFF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03" name="Rectangle 126"/>
          <p:cNvSpPr>
            <a:spLocks noChangeArrowheads="1"/>
          </p:cNvSpPr>
          <p:nvPr/>
        </p:nvSpPr>
        <p:spPr bwMode="gray">
          <a:xfrm>
            <a:off x="5700713" y="3443288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FEFFFF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04" name="Rectangle 127"/>
          <p:cNvSpPr>
            <a:spLocks noChangeArrowheads="1"/>
          </p:cNvSpPr>
          <p:nvPr/>
        </p:nvSpPr>
        <p:spPr bwMode="gray">
          <a:xfrm>
            <a:off x="641350" y="4368800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FEFFFF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05" name="Rectangle 128"/>
          <p:cNvSpPr>
            <a:spLocks noChangeArrowheads="1"/>
          </p:cNvSpPr>
          <p:nvPr/>
        </p:nvSpPr>
        <p:spPr bwMode="gray">
          <a:xfrm>
            <a:off x="2595563" y="4368800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FEFFFF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06" name="Rectangle 129"/>
          <p:cNvSpPr>
            <a:spLocks noChangeArrowheads="1"/>
          </p:cNvSpPr>
          <p:nvPr/>
        </p:nvSpPr>
        <p:spPr bwMode="gray">
          <a:xfrm>
            <a:off x="4729163" y="4368800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FEFFFF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07" name="Rectangle 130"/>
          <p:cNvSpPr>
            <a:spLocks noChangeArrowheads="1"/>
          </p:cNvSpPr>
          <p:nvPr/>
        </p:nvSpPr>
        <p:spPr bwMode="gray">
          <a:xfrm>
            <a:off x="6691313" y="4368800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FEFFFF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08" name="Rectangle 131"/>
          <p:cNvSpPr>
            <a:spLocks noChangeArrowheads="1"/>
          </p:cNvSpPr>
          <p:nvPr/>
        </p:nvSpPr>
        <p:spPr bwMode="gray">
          <a:xfrm>
            <a:off x="723900" y="4946650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09" name="Rectangle 132"/>
          <p:cNvSpPr>
            <a:spLocks noChangeArrowheads="1"/>
          </p:cNvSpPr>
          <p:nvPr/>
        </p:nvSpPr>
        <p:spPr bwMode="auto">
          <a:xfrm>
            <a:off x="723900" y="5354638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10" name="Rectangle 133"/>
          <p:cNvSpPr>
            <a:spLocks noChangeArrowheads="1"/>
          </p:cNvSpPr>
          <p:nvPr/>
        </p:nvSpPr>
        <p:spPr bwMode="auto">
          <a:xfrm>
            <a:off x="723900" y="5745163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11" name="Rectangle 134"/>
          <p:cNvSpPr>
            <a:spLocks noChangeArrowheads="1"/>
          </p:cNvSpPr>
          <p:nvPr/>
        </p:nvSpPr>
        <p:spPr bwMode="auto">
          <a:xfrm>
            <a:off x="723900" y="6164263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12" name="Rectangle 135"/>
          <p:cNvSpPr>
            <a:spLocks noChangeArrowheads="1"/>
          </p:cNvSpPr>
          <p:nvPr/>
        </p:nvSpPr>
        <p:spPr bwMode="gray">
          <a:xfrm>
            <a:off x="2681288" y="4946650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13" name="Rectangle 136"/>
          <p:cNvSpPr>
            <a:spLocks noChangeArrowheads="1"/>
          </p:cNvSpPr>
          <p:nvPr/>
        </p:nvSpPr>
        <p:spPr bwMode="auto">
          <a:xfrm>
            <a:off x="2681288" y="53546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14" name="Rectangle 137"/>
          <p:cNvSpPr>
            <a:spLocks noChangeArrowheads="1"/>
          </p:cNvSpPr>
          <p:nvPr/>
        </p:nvSpPr>
        <p:spPr bwMode="auto">
          <a:xfrm>
            <a:off x="2681288" y="5745163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15" name="Rectangle 138"/>
          <p:cNvSpPr>
            <a:spLocks noChangeArrowheads="1"/>
          </p:cNvSpPr>
          <p:nvPr/>
        </p:nvSpPr>
        <p:spPr bwMode="auto">
          <a:xfrm>
            <a:off x="2681288" y="6164263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16" name="Rectangle 139"/>
          <p:cNvSpPr>
            <a:spLocks noChangeArrowheads="1"/>
          </p:cNvSpPr>
          <p:nvPr/>
        </p:nvSpPr>
        <p:spPr bwMode="gray">
          <a:xfrm>
            <a:off x="4833938" y="4946650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17" name="Rectangle 140"/>
          <p:cNvSpPr>
            <a:spLocks noChangeArrowheads="1"/>
          </p:cNvSpPr>
          <p:nvPr/>
        </p:nvSpPr>
        <p:spPr bwMode="auto">
          <a:xfrm>
            <a:off x="4833938" y="53546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18" name="Rectangle 141"/>
          <p:cNvSpPr>
            <a:spLocks noChangeArrowheads="1"/>
          </p:cNvSpPr>
          <p:nvPr/>
        </p:nvSpPr>
        <p:spPr bwMode="auto">
          <a:xfrm>
            <a:off x="4833938" y="5745163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19" name="Rectangle 142"/>
          <p:cNvSpPr>
            <a:spLocks noChangeArrowheads="1"/>
          </p:cNvSpPr>
          <p:nvPr/>
        </p:nvSpPr>
        <p:spPr bwMode="auto">
          <a:xfrm>
            <a:off x="4833938" y="6164263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20" name="Rectangle 143"/>
          <p:cNvSpPr>
            <a:spLocks noChangeArrowheads="1"/>
          </p:cNvSpPr>
          <p:nvPr/>
        </p:nvSpPr>
        <p:spPr bwMode="auto">
          <a:xfrm>
            <a:off x="6796088" y="4946650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21" name="Rectangle 144"/>
          <p:cNvSpPr>
            <a:spLocks noChangeArrowheads="1"/>
          </p:cNvSpPr>
          <p:nvPr/>
        </p:nvSpPr>
        <p:spPr bwMode="auto">
          <a:xfrm>
            <a:off x="6796088" y="53546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22" name="Rectangle 145"/>
          <p:cNvSpPr>
            <a:spLocks noChangeArrowheads="1"/>
          </p:cNvSpPr>
          <p:nvPr/>
        </p:nvSpPr>
        <p:spPr bwMode="auto">
          <a:xfrm>
            <a:off x="6796088" y="5745163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5423" name="Rectangle 146"/>
          <p:cNvSpPr>
            <a:spLocks noChangeArrowheads="1"/>
          </p:cNvSpPr>
          <p:nvPr/>
        </p:nvSpPr>
        <p:spPr bwMode="auto">
          <a:xfrm>
            <a:off x="6796088" y="6164263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Text in here</a:t>
            </a:r>
          </a:p>
        </p:txBody>
      </p:sp>
      <p:sp>
        <p:nvSpPr>
          <p:cNvPr id="147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515" name="Group 3"/>
          <p:cNvGraphicFramePr>
            <a:graphicFrameLocks noGrp="1"/>
          </p:cNvGraphicFramePr>
          <p:nvPr/>
        </p:nvGraphicFramePr>
        <p:xfrm>
          <a:off x="2439988" y="2851150"/>
          <a:ext cx="5692775" cy="3206751"/>
        </p:xfrm>
        <a:graphic>
          <a:graphicData uri="http://schemas.openxmlformats.org/drawingml/2006/table">
            <a:tbl>
              <a:tblPr/>
              <a:tblGrid>
                <a:gridCol w="1138237"/>
                <a:gridCol w="1139825"/>
                <a:gridCol w="1136650"/>
                <a:gridCol w="1139825"/>
                <a:gridCol w="1138238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430" name="Text Box 47"/>
          <p:cNvSpPr txBox="1">
            <a:spLocks noChangeArrowheads="1"/>
          </p:cNvSpPr>
          <p:nvPr/>
        </p:nvSpPr>
        <p:spPr bwMode="auto">
          <a:xfrm>
            <a:off x="914400" y="2925763"/>
            <a:ext cx="1517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Contents01</a:t>
            </a:r>
          </a:p>
        </p:txBody>
      </p:sp>
      <p:sp>
        <p:nvSpPr>
          <p:cNvPr id="16431" name="Text Box 48"/>
          <p:cNvSpPr txBox="1">
            <a:spLocks noChangeArrowheads="1"/>
          </p:cNvSpPr>
          <p:nvPr/>
        </p:nvSpPr>
        <p:spPr bwMode="auto">
          <a:xfrm>
            <a:off x="914400" y="3482975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Contents02</a:t>
            </a:r>
          </a:p>
        </p:txBody>
      </p:sp>
      <p:sp>
        <p:nvSpPr>
          <p:cNvPr id="16432" name="Text Box 49"/>
          <p:cNvSpPr txBox="1">
            <a:spLocks noChangeArrowheads="1"/>
          </p:cNvSpPr>
          <p:nvPr/>
        </p:nvSpPr>
        <p:spPr bwMode="auto">
          <a:xfrm>
            <a:off x="914400" y="4006850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Contents03</a:t>
            </a:r>
          </a:p>
        </p:txBody>
      </p:sp>
      <p:sp>
        <p:nvSpPr>
          <p:cNvPr id="16433" name="Text Box 50"/>
          <p:cNvSpPr txBox="1">
            <a:spLocks noChangeArrowheads="1"/>
          </p:cNvSpPr>
          <p:nvPr/>
        </p:nvSpPr>
        <p:spPr bwMode="auto">
          <a:xfrm>
            <a:off x="914400" y="4521200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Contents04</a:t>
            </a:r>
          </a:p>
        </p:txBody>
      </p:sp>
      <p:sp>
        <p:nvSpPr>
          <p:cNvPr id="16434" name="Text Box 51"/>
          <p:cNvSpPr txBox="1">
            <a:spLocks noChangeArrowheads="1"/>
          </p:cNvSpPr>
          <p:nvPr/>
        </p:nvSpPr>
        <p:spPr bwMode="auto">
          <a:xfrm>
            <a:off x="914400" y="5054600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Contents05</a:t>
            </a:r>
          </a:p>
        </p:txBody>
      </p:sp>
      <p:sp>
        <p:nvSpPr>
          <p:cNvPr id="16435" name="Text Box 52"/>
          <p:cNvSpPr txBox="1">
            <a:spLocks noChangeArrowheads="1"/>
          </p:cNvSpPr>
          <p:nvPr/>
        </p:nvSpPr>
        <p:spPr bwMode="auto">
          <a:xfrm>
            <a:off x="914400" y="5597525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Contents06</a:t>
            </a:r>
          </a:p>
        </p:txBody>
      </p:sp>
      <p:sp>
        <p:nvSpPr>
          <p:cNvPr id="320565" name="Rectangle 53"/>
          <p:cNvSpPr>
            <a:spLocks noChangeArrowheads="1"/>
          </p:cNvSpPr>
          <p:nvPr/>
        </p:nvSpPr>
        <p:spPr bwMode="gray">
          <a:xfrm>
            <a:off x="2441575" y="2965450"/>
            <a:ext cx="968375" cy="2746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1" dir="t"/>
          </a:scene3d>
          <a:sp3d extrusionH="100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20566" name="Rectangle 54"/>
          <p:cNvSpPr>
            <a:spLocks noChangeArrowheads="1"/>
          </p:cNvSpPr>
          <p:nvPr/>
        </p:nvSpPr>
        <p:spPr bwMode="gray">
          <a:xfrm>
            <a:off x="2441575" y="3525838"/>
            <a:ext cx="849313" cy="274637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20567" name="Rectangle 55"/>
          <p:cNvSpPr>
            <a:spLocks noChangeArrowheads="1"/>
          </p:cNvSpPr>
          <p:nvPr/>
        </p:nvSpPr>
        <p:spPr bwMode="gray">
          <a:xfrm>
            <a:off x="2441575" y="4068763"/>
            <a:ext cx="419100" cy="2746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20568" name="Rectangle 56"/>
          <p:cNvSpPr>
            <a:spLocks noChangeArrowheads="1"/>
          </p:cNvSpPr>
          <p:nvPr/>
        </p:nvSpPr>
        <p:spPr bwMode="gray">
          <a:xfrm>
            <a:off x="2441575" y="4572000"/>
            <a:ext cx="1316038" cy="2746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6440" name="Rectangle 57"/>
          <p:cNvSpPr>
            <a:spLocks noChangeArrowheads="1"/>
          </p:cNvSpPr>
          <p:nvPr/>
        </p:nvSpPr>
        <p:spPr bwMode="gray">
          <a:xfrm>
            <a:off x="2441575" y="5126038"/>
            <a:ext cx="3573463" cy="274637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A3A3FF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66FF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6441" name="Rectangle 58"/>
          <p:cNvSpPr>
            <a:spLocks noChangeArrowheads="1"/>
          </p:cNvSpPr>
          <p:nvPr/>
        </p:nvSpPr>
        <p:spPr bwMode="gray">
          <a:xfrm>
            <a:off x="2441575" y="5659438"/>
            <a:ext cx="4725988" cy="274637"/>
          </a:xfrm>
          <a:prstGeom prst="rect">
            <a:avLst/>
          </a:prstGeom>
          <a:gradFill rotWithShape="1">
            <a:gsLst>
              <a:gs pos="0">
                <a:srgbClr val="AD67AA"/>
              </a:gs>
              <a:gs pos="100000">
                <a:srgbClr val="CEA4CC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AD67AA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6442" name="Text Box 59"/>
          <p:cNvSpPr txBox="1">
            <a:spLocks noChangeArrowheads="1"/>
          </p:cNvSpPr>
          <p:nvPr/>
        </p:nvSpPr>
        <p:spPr bwMode="auto">
          <a:xfrm>
            <a:off x="2339975" y="6102350"/>
            <a:ext cx="61642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ea typeface="宋体" charset="-122"/>
              </a:rPr>
              <a:t>0%               20%                40%                60%                80%              100%    </a:t>
            </a:r>
          </a:p>
        </p:txBody>
      </p:sp>
      <p:sp>
        <p:nvSpPr>
          <p:cNvPr id="16443" name="Text Box 60"/>
          <p:cNvSpPr txBox="1">
            <a:spLocks noChangeArrowheads="1"/>
          </p:cNvSpPr>
          <p:nvPr/>
        </p:nvSpPr>
        <p:spPr bwMode="auto">
          <a:xfrm>
            <a:off x="3554413" y="2955925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18.5%</a:t>
            </a:r>
          </a:p>
        </p:txBody>
      </p:sp>
      <p:sp>
        <p:nvSpPr>
          <p:cNvPr id="16444" name="Text Box 61"/>
          <p:cNvSpPr txBox="1">
            <a:spLocks noChangeArrowheads="1"/>
          </p:cNvSpPr>
          <p:nvPr/>
        </p:nvSpPr>
        <p:spPr bwMode="auto">
          <a:xfrm>
            <a:off x="3554413" y="351790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17.5%</a:t>
            </a:r>
          </a:p>
        </p:txBody>
      </p:sp>
      <p:sp>
        <p:nvSpPr>
          <p:cNvPr id="16445" name="Text Box 62"/>
          <p:cNvSpPr txBox="1">
            <a:spLocks noChangeArrowheads="1"/>
          </p:cNvSpPr>
          <p:nvPr/>
        </p:nvSpPr>
        <p:spPr bwMode="auto">
          <a:xfrm>
            <a:off x="2981325" y="405130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8.7%</a:t>
            </a:r>
          </a:p>
        </p:txBody>
      </p:sp>
      <p:sp>
        <p:nvSpPr>
          <p:cNvPr id="16446" name="Text Box 63"/>
          <p:cNvSpPr txBox="1">
            <a:spLocks noChangeArrowheads="1"/>
          </p:cNvSpPr>
          <p:nvPr/>
        </p:nvSpPr>
        <p:spPr bwMode="auto">
          <a:xfrm>
            <a:off x="3887788" y="456565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23.6%</a:t>
            </a:r>
          </a:p>
        </p:txBody>
      </p:sp>
      <p:sp>
        <p:nvSpPr>
          <p:cNvPr id="16447" name="Text Box 64"/>
          <p:cNvSpPr txBox="1">
            <a:spLocks noChangeArrowheads="1"/>
          </p:cNvSpPr>
          <p:nvPr/>
        </p:nvSpPr>
        <p:spPr bwMode="auto">
          <a:xfrm>
            <a:off x="6126163" y="511175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63.6%</a:t>
            </a:r>
          </a:p>
        </p:txBody>
      </p:sp>
      <p:sp>
        <p:nvSpPr>
          <p:cNvPr id="16448" name="Text Box 65"/>
          <p:cNvSpPr txBox="1">
            <a:spLocks noChangeArrowheads="1"/>
          </p:cNvSpPr>
          <p:nvPr/>
        </p:nvSpPr>
        <p:spPr bwMode="auto">
          <a:xfrm>
            <a:off x="7267575" y="5648325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84.3%</a:t>
            </a:r>
          </a:p>
        </p:txBody>
      </p:sp>
      <p:sp>
        <p:nvSpPr>
          <p:cNvPr id="16449" name="Rectangle 66"/>
          <p:cNvSpPr>
            <a:spLocks noChangeArrowheads="1"/>
          </p:cNvSpPr>
          <p:nvPr/>
        </p:nvSpPr>
        <p:spPr bwMode="auto">
          <a:xfrm>
            <a:off x="990600" y="1981200"/>
            <a:ext cx="58674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 altLang="zh-CN" sz="1600">
                <a:ea typeface="宋体" charset="-122"/>
              </a:rPr>
              <a:t>ThemeGallery</a:t>
            </a:r>
            <a:r>
              <a:rPr lang="en-US" altLang="zh-CN" sz="1600" b="1">
                <a:ea typeface="宋体" charset="-122"/>
              </a:rPr>
              <a:t>  </a:t>
            </a:r>
            <a:r>
              <a:rPr lang="en-US" altLang="zh-CN" sz="1600">
                <a:ea typeface="宋体" charset="-122"/>
              </a:rPr>
              <a:t>is a Design Digital Content &amp; Contents mall developed by Guild Design Inc.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"/>
          <p:cNvGrpSpPr>
            <a:grpSpLocks/>
          </p:cNvGrpSpPr>
          <p:nvPr/>
        </p:nvGrpSpPr>
        <p:grpSpPr bwMode="auto">
          <a:xfrm>
            <a:off x="152400" y="2416175"/>
            <a:ext cx="8450262" cy="3756025"/>
            <a:chOff x="101" y="1152"/>
            <a:chExt cx="5323" cy="2366"/>
          </a:xfrm>
        </p:grpSpPr>
        <p:grpSp>
          <p:nvGrpSpPr>
            <p:cNvPr id="17412" name="Group 4"/>
            <p:cNvGrpSpPr>
              <a:grpSpLocks/>
            </p:cNvGrpSpPr>
            <p:nvPr/>
          </p:nvGrpSpPr>
          <p:grpSpPr bwMode="auto">
            <a:xfrm>
              <a:off x="3318" y="1312"/>
              <a:ext cx="2106" cy="2106"/>
              <a:chOff x="3217" y="1371"/>
              <a:chExt cx="2106" cy="2106"/>
            </a:xfrm>
          </p:grpSpPr>
          <p:sp>
            <p:nvSpPr>
              <p:cNvPr id="321541" name="AutoShape 5"/>
              <p:cNvSpPr>
                <a:spLocks noChangeArrowheads="1"/>
              </p:cNvSpPr>
              <p:nvPr/>
            </p:nvSpPr>
            <p:spPr bwMode="gray">
              <a:xfrm rot="-5545250">
                <a:off x="3217" y="1371"/>
                <a:ext cx="2106" cy="2106"/>
              </a:xfrm>
              <a:custGeom>
                <a:avLst/>
                <a:gdLst>
                  <a:gd name="G0" fmla="+- 0 0 0"/>
                  <a:gd name="G1" fmla="+- -3915913 0 0"/>
                  <a:gd name="G2" fmla="+- 0 0 -3915913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7330 0 0"/>
                  <a:gd name="G9" fmla="+- 0 0 -3915913"/>
                  <a:gd name="G10" fmla="+- 733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733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7330 0"/>
                  <a:gd name="G29" fmla="sin 733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3915913"/>
                  <a:gd name="G36" fmla="sin G34 -3915913"/>
                  <a:gd name="G37" fmla="+/ -3915913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7330 G39"/>
                  <a:gd name="G43" fmla="sin 733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20164 w 21600"/>
                  <a:gd name="T5" fmla="*/ 5420 h 21600"/>
                  <a:gd name="T6" fmla="*/ 15366 w 21600"/>
                  <a:gd name="T7" fmla="*/ 2969 h 21600"/>
                  <a:gd name="T8" fmla="*/ 17155 w 21600"/>
                  <a:gd name="T9" fmla="*/ 7148 h 21600"/>
                  <a:gd name="T10" fmla="*/ 24300 w 21600"/>
                  <a:gd name="T11" fmla="*/ 10800 h 21600"/>
                  <a:gd name="T12" fmla="*/ 19865 w 21600"/>
                  <a:gd name="T13" fmla="*/ 15235 h 21600"/>
                  <a:gd name="T14" fmla="*/ 1543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8130" y="10800"/>
                    </a:moveTo>
                    <a:cubicBezTo>
                      <a:pt x="18130" y="8192"/>
                      <a:pt x="16744" y="5781"/>
                      <a:pt x="14492" y="4467"/>
                    </a:cubicBezTo>
                    <a:lnTo>
                      <a:pt x="16240" y="1470"/>
                    </a:lnTo>
                    <a:cubicBezTo>
                      <a:pt x="19559" y="3405"/>
                      <a:pt x="21599" y="6958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9865" y="15235"/>
                    </a:lnTo>
                    <a:lnTo>
                      <a:pt x="15430" y="10800"/>
                    </a:lnTo>
                    <a:lnTo>
                      <a:pt x="18130" y="108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60392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60392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  <a:scene3d>
                <a:camera prst="legacyPerspectiveBottomRight">
                  <a:rot lat="20699999" lon="1500000" rev="0"/>
                </a:camera>
                <a:lightRig rig="legacyHarsh3" dir="b"/>
              </a:scene3d>
              <a:sp3d extrusionH="290500" prstMaterial="legacyMetal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1542" name="AutoShape 6"/>
              <p:cNvSpPr>
                <a:spLocks noChangeArrowheads="1"/>
              </p:cNvSpPr>
              <p:nvPr/>
            </p:nvSpPr>
            <p:spPr bwMode="gray">
              <a:xfrm rot="10800000">
                <a:off x="3217" y="1371"/>
                <a:ext cx="2106" cy="2106"/>
              </a:xfrm>
              <a:custGeom>
                <a:avLst/>
                <a:gdLst>
                  <a:gd name="G0" fmla="+- 365983 0 0"/>
                  <a:gd name="G1" fmla="+- -3923966 0 0"/>
                  <a:gd name="G2" fmla="+- 365983 0 -3923966"/>
                  <a:gd name="G3" fmla="+- 10800 0 0"/>
                  <a:gd name="G4" fmla="+- 0 0 365983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7367 0 0"/>
                  <a:gd name="G9" fmla="+- 0 0 -3923966"/>
                  <a:gd name="G10" fmla="+- 7367 0 2700"/>
                  <a:gd name="G11" fmla="cos G10 365983"/>
                  <a:gd name="G12" fmla="sin G10 365983"/>
                  <a:gd name="G13" fmla="cos 13500 365983"/>
                  <a:gd name="G14" fmla="sin 13500 365983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7367 1 2"/>
                  <a:gd name="G20" fmla="+- G19 5400 0"/>
                  <a:gd name="G21" fmla="cos G20 365983"/>
                  <a:gd name="G22" fmla="sin G20 365983"/>
                  <a:gd name="G23" fmla="+- G21 10800 0"/>
                  <a:gd name="G24" fmla="+- G12 G23 G22"/>
                  <a:gd name="G25" fmla="+- G22 G23 G11"/>
                  <a:gd name="G26" fmla="cos 10800 365983"/>
                  <a:gd name="G27" fmla="sin 10800 365983"/>
                  <a:gd name="G28" fmla="cos 7367 365983"/>
                  <a:gd name="G29" fmla="sin 7367 365983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3923966"/>
                  <a:gd name="G36" fmla="sin G34 -3923966"/>
                  <a:gd name="G37" fmla="+/ -3923966 365983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7367 G39"/>
                  <a:gd name="G43" fmla="sin 7367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20410 w 21600"/>
                  <a:gd name="T5" fmla="*/ 5872 h 21600"/>
                  <a:gd name="T6" fmla="*/ 15359 w 21600"/>
                  <a:gd name="T7" fmla="*/ 2942 h 21600"/>
                  <a:gd name="T8" fmla="*/ 17355 w 21600"/>
                  <a:gd name="T9" fmla="*/ 7438 h 21600"/>
                  <a:gd name="T10" fmla="*/ 24235 w 21600"/>
                  <a:gd name="T11" fmla="*/ 12113 h 21600"/>
                  <a:gd name="T12" fmla="*/ 19411 w 21600"/>
                  <a:gd name="T13" fmla="*/ 16079 h 21600"/>
                  <a:gd name="T14" fmla="*/ 15444 w 21600"/>
                  <a:gd name="T15" fmla="*/ 11254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8132" y="11516"/>
                    </a:moveTo>
                    <a:cubicBezTo>
                      <a:pt x="18155" y="11278"/>
                      <a:pt x="18167" y="11039"/>
                      <a:pt x="18167" y="10800"/>
                    </a:cubicBezTo>
                    <a:cubicBezTo>
                      <a:pt x="18167" y="8173"/>
                      <a:pt x="16768" y="5746"/>
                      <a:pt x="14497" y="4428"/>
                    </a:cubicBezTo>
                    <a:lnTo>
                      <a:pt x="16220" y="1458"/>
                    </a:lnTo>
                    <a:cubicBezTo>
                      <a:pt x="19550" y="3391"/>
                      <a:pt x="21600" y="6949"/>
                      <a:pt x="21600" y="10800"/>
                    </a:cubicBezTo>
                    <a:cubicBezTo>
                      <a:pt x="21600" y="11150"/>
                      <a:pt x="21582" y="11501"/>
                      <a:pt x="21548" y="11850"/>
                    </a:cubicBezTo>
                    <a:lnTo>
                      <a:pt x="24235" y="12113"/>
                    </a:lnTo>
                    <a:lnTo>
                      <a:pt x="19411" y="16079"/>
                    </a:lnTo>
                    <a:lnTo>
                      <a:pt x="15444" y="11254"/>
                    </a:lnTo>
                    <a:lnTo>
                      <a:pt x="18132" y="115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shade val="60392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60392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  <a:scene3d>
                <a:camera prst="legacyPerspectiveBottomRight">
                  <a:rot lat="20999999" lon="1500000" rev="0"/>
                </a:camera>
                <a:lightRig rig="legacyHarsh3" dir="b"/>
              </a:scene3d>
              <a:sp3d extrusionH="290500" prstMaterial="legacyMetal">
                <a:bevelT w="13500" h="13500" prst="angle"/>
                <a:bevelB w="13500" h="13500" prst="angle"/>
                <a:extrusionClr>
                  <a:schemeClr val="fol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1543" name="AutoShape 7"/>
              <p:cNvSpPr>
                <a:spLocks noChangeArrowheads="1"/>
              </p:cNvSpPr>
              <p:nvPr/>
            </p:nvSpPr>
            <p:spPr bwMode="gray">
              <a:xfrm rot="5400000">
                <a:off x="3217" y="1371"/>
                <a:ext cx="2106" cy="2106"/>
              </a:xfrm>
              <a:custGeom>
                <a:avLst/>
                <a:gdLst>
                  <a:gd name="G0" fmla="+- 0 0 0"/>
                  <a:gd name="G1" fmla="+- -3863678 0 0"/>
                  <a:gd name="G2" fmla="+- 0 0 -3863678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7330 0 0"/>
                  <a:gd name="G9" fmla="+- 0 0 -3863678"/>
                  <a:gd name="G10" fmla="+- 733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733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7330 0"/>
                  <a:gd name="G29" fmla="sin 733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3863678"/>
                  <a:gd name="G36" fmla="sin G34 -3863678"/>
                  <a:gd name="G37" fmla="+/ -3863678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7330 G39"/>
                  <a:gd name="G43" fmla="sin 733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20201 w 21600"/>
                  <a:gd name="T5" fmla="*/ 5485 h 21600"/>
                  <a:gd name="T6" fmla="*/ 15474 w 21600"/>
                  <a:gd name="T7" fmla="*/ 3033 h 21600"/>
                  <a:gd name="T8" fmla="*/ 17181 w 21600"/>
                  <a:gd name="T9" fmla="*/ 7193 h 21600"/>
                  <a:gd name="T10" fmla="*/ 24300 w 21600"/>
                  <a:gd name="T11" fmla="*/ 10800 h 21600"/>
                  <a:gd name="T12" fmla="*/ 19865 w 21600"/>
                  <a:gd name="T13" fmla="*/ 15235 h 21600"/>
                  <a:gd name="T14" fmla="*/ 1543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8130" y="10800"/>
                    </a:moveTo>
                    <a:cubicBezTo>
                      <a:pt x="18130" y="8228"/>
                      <a:pt x="16782" y="5845"/>
                      <a:pt x="14580" y="4519"/>
                    </a:cubicBezTo>
                    <a:lnTo>
                      <a:pt x="16369" y="1546"/>
                    </a:lnTo>
                    <a:cubicBezTo>
                      <a:pt x="19615" y="3500"/>
                      <a:pt x="21599" y="7011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9865" y="15235"/>
                    </a:lnTo>
                    <a:lnTo>
                      <a:pt x="15430" y="10800"/>
                    </a:lnTo>
                    <a:lnTo>
                      <a:pt x="18130" y="108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shade val="60392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0392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  <a:scene3d>
                <a:camera prst="legacyPerspectiveBottomRight">
                  <a:rot lat="20999999" lon="1500000" rev="0"/>
                </a:camera>
                <a:lightRig rig="legacyHarsh3" dir="b"/>
              </a:scene3d>
              <a:sp3d extrusionH="290500" prstMaterial="legacyMetal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1544" name="AutoShape 8"/>
              <p:cNvSpPr>
                <a:spLocks noChangeArrowheads="1"/>
              </p:cNvSpPr>
              <p:nvPr/>
            </p:nvSpPr>
            <p:spPr bwMode="gray">
              <a:xfrm>
                <a:off x="3217" y="1371"/>
                <a:ext cx="2106" cy="2106"/>
              </a:xfrm>
              <a:custGeom>
                <a:avLst/>
                <a:gdLst>
                  <a:gd name="G0" fmla="+- -68763 0 0"/>
                  <a:gd name="G1" fmla="+- -3981460 0 0"/>
                  <a:gd name="G2" fmla="+- -68763 0 -3981460"/>
                  <a:gd name="G3" fmla="+- 10800 0 0"/>
                  <a:gd name="G4" fmla="+- 0 0 -68763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7263 0 0"/>
                  <a:gd name="G9" fmla="+- 0 0 -3981460"/>
                  <a:gd name="G10" fmla="+- 7263 0 2700"/>
                  <a:gd name="G11" fmla="cos G10 -68763"/>
                  <a:gd name="G12" fmla="sin G10 -68763"/>
                  <a:gd name="G13" fmla="cos 13500 -68763"/>
                  <a:gd name="G14" fmla="sin 13500 -68763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7263 1 2"/>
                  <a:gd name="G20" fmla="+- G19 5400 0"/>
                  <a:gd name="G21" fmla="cos G20 -68763"/>
                  <a:gd name="G22" fmla="sin G20 -68763"/>
                  <a:gd name="G23" fmla="+- G21 10800 0"/>
                  <a:gd name="G24" fmla="+- G12 G23 G22"/>
                  <a:gd name="G25" fmla="+- G22 G23 G11"/>
                  <a:gd name="G26" fmla="cos 10800 -68763"/>
                  <a:gd name="G27" fmla="sin 10800 -68763"/>
                  <a:gd name="G28" fmla="cos 7263 -68763"/>
                  <a:gd name="G29" fmla="sin 7263 -68763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3981460"/>
                  <a:gd name="G36" fmla="sin G34 -3981460"/>
                  <a:gd name="G37" fmla="+/ -3981460 -68763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7263 G39"/>
                  <a:gd name="G43" fmla="sin 7263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20067 w 21600"/>
                  <a:gd name="T5" fmla="*/ 5253 h 21600"/>
                  <a:gd name="T6" fmla="*/ 15212 w 21600"/>
                  <a:gd name="T7" fmla="*/ 2919 h 21600"/>
                  <a:gd name="T8" fmla="*/ 17032 w 21600"/>
                  <a:gd name="T9" fmla="*/ 7070 h 21600"/>
                  <a:gd name="T10" fmla="*/ 24297 w 21600"/>
                  <a:gd name="T11" fmla="*/ 10552 h 21600"/>
                  <a:gd name="T12" fmla="*/ 19912 w 21600"/>
                  <a:gd name="T13" fmla="*/ 15102 h 21600"/>
                  <a:gd name="T14" fmla="*/ 15362 w 21600"/>
                  <a:gd name="T15" fmla="*/ 10716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8061" y="10667"/>
                    </a:moveTo>
                    <a:cubicBezTo>
                      <a:pt x="18014" y="8086"/>
                      <a:pt x="16600" y="5724"/>
                      <a:pt x="14348" y="4462"/>
                    </a:cubicBezTo>
                    <a:lnTo>
                      <a:pt x="16076" y="1376"/>
                    </a:lnTo>
                    <a:cubicBezTo>
                      <a:pt x="19425" y="3252"/>
                      <a:pt x="21527" y="6764"/>
                      <a:pt x="21598" y="10602"/>
                    </a:cubicBezTo>
                    <a:lnTo>
                      <a:pt x="24297" y="10552"/>
                    </a:lnTo>
                    <a:lnTo>
                      <a:pt x="19912" y="15102"/>
                    </a:lnTo>
                    <a:lnTo>
                      <a:pt x="15362" y="10716"/>
                    </a:lnTo>
                    <a:lnTo>
                      <a:pt x="18061" y="1066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shade val="60392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60392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  <a:scene3d>
                <a:camera prst="legacyPerspectiveBottomRight">
                  <a:rot lat="20999999" lon="1500000" rev="0"/>
                </a:camera>
                <a:lightRig rig="legacyHarsh3" dir="b"/>
              </a:scene3d>
              <a:sp3d extrusionH="290500" prstMaterial="legacyMetal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7413" name="Text Box 9"/>
            <p:cNvSpPr txBox="1">
              <a:spLocks noChangeArrowheads="1"/>
            </p:cNvSpPr>
            <p:nvPr/>
          </p:nvSpPr>
          <p:spPr bwMode="gray">
            <a:xfrm>
              <a:off x="3921" y="2208"/>
              <a:ext cx="932" cy="5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80808"/>
                  </a:solidFill>
                  <a:ea typeface="宋体" charset="-122"/>
                  <a:cs typeface="Arial" charset="0"/>
                </a:rPr>
                <a:t>Description of the contents</a:t>
              </a:r>
            </a:p>
          </p:txBody>
        </p:sp>
        <p:pic>
          <p:nvPicPr>
            <p:cNvPr id="17414" name="Picture 10" descr="1"/>
            <p:cNvPicPr>
              <a:picLocks noChangeAspect="1" noChangeArrowheads="1"/>
            </p:cNvPicPr>
            <p:nvPr/>
          </p:nvPicPr>
          <p:blipFill>
            <a:blip r:embed="rId2">
              <a:lum bright="-18000" contrast="18000"/>
            </a:blip>
            <a:srcRect/>
            <a:stretch>
              <a:fillRect/>
            </a:stretch>
          </p:blipFill>
          <p:spPr bwMode="auto">
            <a:xfrm>
              <a:off x="101" y="1765"/>
              <a:ext cx="3654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5" name="Picture 11" descr="1"/>
            <p:cNvPicPr>
              <a:picLocks noChangeAspect="1" noChangeArrowheads="1"/>
            </p:cNvPicPr>
            <p:nvPr/>
          </p:nvPicPr>
          <p:blipFill>
            <a:blip r:embed="rId2">
              <a:lum bright="-18000" contrast="18000"/>
            </a:blip>
            <a:srcRect/>
            <a:stretch>
              <a:fillRect/>
            </a:stretch>
          </p:blipFill>
          <p:spPr bwMode="auto">
            <a:xfrm>
              <a:off x="101" y="2912"/>
              <a:ext cx="3654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6" name="Rectangle 12"/>
            <p:cNvSpPr>
              <a:spLocks noChangeArrowheads="1"/>
            </p:cNvSpPr>
            <p:nvPr/>
          </p:nvSpPr>
          <p:spPr bwMode="black">
            <a:xfrm>
              <a:off x="256" y="1152"/>
              <a:ext cx="240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zh-CN" b="1">
                  <a:solidFill>
                    <a:schemeClr val="accent1"/>
                  </a:solidFill>
                  <a:ea typeface="宋体" charset="-122"/>
                  <a:cs typeface="Arial" charset="0"/>
                </a:rPr>
                <a:t> Title in here</a:t>
              </a:r>
            </a:p>
          </p:txBody>
        </p:sp>
        <p:sp>
          <p:nvSpPr>
            <p:cNvPr id="17417" name="Text Box 13"/>
            <p:cNvSpPr txBox="1">
              <a:spLocks noChangeArrowheads="1"/>
            </p:cNvSpPr>
            <p:nvPr/>
          </p:nvSpPr>
          <p:spPr bwMode="gray">
            <a:xfrm>
              <a:off x="260" y="1364"/>
              <a:ext cx="3049" cy="3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1400" b="1">
                  <a:solidFill>
                    <a:srgbClr val="080808"/>
                  </a:solidFill>
                  <a:ea typeface="宋体" charset="-122"/>
                  <a:cs typeface="Arial" charset="0"/>
                </a:rPr>
                <a:t>ThemeGallery</a:t>
              </a:r>
              <a:r>
                <a:rPr lang="en-US" altLang="zh-CN" sz="1400">
                  <a:solidFill>
                    <a:srgbClr val="080808"/>
                  </a:solidFill>
                  <a:ea typeface="宋体" charset="-122"/>
                  <a:cs typeface="Arial" charset="0"/>
                </a:rPr>
                <a:t> is a Design Digital Content &amp; Contents mall developed by Guild Design Inc.</a:t>
              </a:r>
            </a:p>
          </p:txBody>
        </p:sp>
        <p:sp>
          <p:nvSpPr>
            <p:cNvPr id="17418" name="Rectangle 14"/>
            <p:cNvSpPr>
              <a:spLocks noChangeArrowheads="1"/>
            </p:cNvSpPr>
            <p:nvPr/>
          </p:nvSpPr>
          <p:spPr bwMode="black">
            <a:xfrm>
              <a:off x="256" y="1786"/>
              <a:ext cx="240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zh-CN" b="1">
                  <a:solidFill>
                    <a:schemeClr val="accent2"/>
                  </a:solidFill>
                  <a:ea typeface="宋体" charset="-122"/>
                  <a:cs typeface="Arial" charset="0"/>
                </a:rPr>
                <a:t> Title in here</a:t>
              </a:r>
            </a:p>
          </p:txBody>
        </p:sp>
        <p:sp>
          <p:nvSpPr>
            <p:cNvPr id="17419" name="Text Box 15"/>
            <p:cNvSpPr txBox="1">
              <a:spLocks noChangeArrowheads="1"/>
            </p:cNvSpPr>
            <p:nvPr/>
          </p:nvSpPr>
          <p:spPr bwMode="gray">
            <a:xfrm>
              <a:off x="260" y="1991"/>
              <a:ext cx="3049" cy="3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1400" b="1">
                  <a:solidFill>
                    <a:srgbClr val="080808"/>
                  </a:solidFill>
                  <a:ea typeface="宋体" charset="-122"/>
                  <a:cs typeface="Arial" charset="0"/>
                </a:rPr>
                <a:t>ThemeGallery</a:t>
              </a:r>
              <a:r>
                <a:rPr lang="en-US" altLang="zh-CN" sz="1400">
                  <a:solidFill>
                    <a:srgbClr val="080808"/>
                  </a:solidFill>
                  <a:ea typeface="宋体" charset="-122"/>
                  <a:cs typeface="Arial" charset="0"/>
                </a:rPr>
                <a:t> is a Design Digital Content &amp; Contents mall developed by Guild Design Inc.</a:t>
              </a:r>
            </a:p>
          </p:txBody>
        </p:sp>
        <p:sp>
          <p:nvSpPr>
            <p:cNvPr id="17420" name="Rectangle 16"/>
            <p:cNvSpPr>
              <a:spLocks noChangeArrowheads="1"/>
            </p:cNvSpPr>
            <p:nvPr/>
          </p:nvSpPr>
          <p:spPr bwMode="black">
            <a:xfrm>
              <a:off x="256" y="2376"/>
              <a:ext cx="240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zh-CN" b="1">
                  <a:solidFill>
                    <a:schemeClr val="hlink"/>
                  </a:solidFill>
                  <a:ea typeface="宋体" charset="-122"/>
                  <a:cs typeface="Arial" charset="0"/>
                </a:rPr>
                <a:t> Title in here</a:t>
              </a:r>
            </a:p>
          </p:txBody>
        </p:sp>
        <p:sp>
          <p:nvSpPr>
            <p:cNvPr id="17421" name="Text Box 17"/>
            <p:cNvSpPr txBox="1">
              <a:spLocks noChangeArrowheads="1"/>
            </p:cNvSpPr>
            <p:nvPr/>
          </p:nvSpPr>
          <p:spPr bwMode="gray">
            <a:xfrm>
              <a:off x="260" y="2574"/>
              <a:ext cx="3049" cy="3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1400" b="1">
                  <a:solidFill>
                    <a:srgbClr val="080808"/>
                  </a:solidFill>
                  <a:ea typeface="宋体" charset="-122"/>
                  <a:cs typeface="Arial" charset="0"/>
                </a:rPr>
                <a:t>ThemeGallery</a:t>
              </a:r>
              <a:r>
                <a:rPr lang="en-US" altLang="zh-CN" sz="1400">
                  <a:solidFill>
                    <a:srgbClr val="080808"/>
                  </a:solidFill>
                  <a:ea typeface="宋体" charset="-122"/>
                  <a:cs typeface="Arial" charset="0"/>
                </a:rPr>
                <a:t> is a Design Digital Content &amp; Contents mall developed by Guild Design Inc.</a:t>
              </a:r>
            </a:p>
          </p:txBody>
        </p:sp>
        <p:sp>
          <p:nvSpPr>
            <p:cNvPr id="17422" name="Rectangle 18"/>
            <p:cNvSpPr>
              <a:spLocks noChangeArrowheads="1"/>
            </p:cNvSpPr>
            <p:nvPr/>
          </p:nvSpPr>
          <p:spPr bwMode="black">
            <a:xfrm>
              <a:off x="256" y="2959"/>
              <a:ext cx="240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zh-CN" b="1">
                  <a:solidFill>
                    <a:schemeClr val="folHlink"/>
                  </a:solidFill>
                  <a:ea typeface="宋体" charset="-122"/>
                  <a:cs typeface="Arial" charset="0"/>
                </a:rPr>
                <a:t> Title in here</a:t>
              </a:r>
            </a:p>
          </p:txBody>
        </p:sp>
        <p:sp>
          <p:nvSpPr>
            <p:cNvPr id="17423" name="Text Box 19"/>
            <p:cNvSpPr txBox="1">
              <a:spLocks noChangeArrowheads="1"/>
            </p:cNvSpPr>
            <p:nvPr/>
          </p:nvSpPr>
          <p:spPr bwMode="gray">
            <a:xfrm>
              <a:off x="260" y="3150"/>
              <a:ext cx="3049" cy="3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1400" b="1">
                  <a:solidFill>
                    <a:srgbClr val="080808"/>
                  </a:solidFill>
                  <a:ea typeface="宋体" charset="-122"/>
                  <a:cs typeface="Arial" charset="0"/>
                </a:rPr>
                <a:t>ThemeGallery</a:t>
              </a:r>
              <a:r>
                <a:rPr lang="en-US" altLang="zh-CN" sz="1400">
                  <a:solidFill>
                    <a:srgbClr val="080808"/>
                  </a:solidFill>
                  <a:ea typeface="宋体" charset="-122"/>
                  <a:cs typeface="Arial" charset="0"/>
                </a:rPr>
                <a:t> is a Design Digital Content &amp; Contents mall developed by Guild Design Inc.</a:t>
              </a:r>
            </a:p>
          </p:txBody>
        </p:sp>
      </p:grp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3"/>
          <p:cNvGrpSpPr>
            <a:grpSpLocks/>
          </p:cNvGrpSpPr>
          <p:nvPr/>
        </p:nvGrpSpPr>
        <p:grpSpPr bwMode="auto">
          <a:xfrm>
            <a:off x="6699250" y="3203575"/>
            <a:ext cx="1889125" cy="2422525"/>
            <a:chOff x="4387" y="1999"/>
            <a:chExt cx="1370" cy="1755"/>
          </a:xfrm>
        </p:grpSpPr>
        <p:sp>
          <p:nvSpPr>
            <p:cNvPr id="322564" name="AutoShape 4"/>
            <p:cNvSpPr>
              <a:spLocks noChangeArrowheads="1"/>
            </p:cNvSpPr>
            <p:nvPr/>
          </p:nvSpPr>
          <p:spPr bwMode="gray">
            <a:xfrm>
              <a:off x="4387" y="2004"/>
              <a:ext cx="1370" cy="1740"/>
            </a:xfrm>
            <a:prstGeom prst="roundRect">
              <a:avLst>
                <a:gd name="adj" fmla="val 4806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490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Left">
                <a:rot lat="0" lon="21299999" rev="0"/>
              </a:camera>
              <a:lightRig rig="legacyFlat3" dir="r"/>
            </a:scene3d>
            <a:sp3d extrusionH="8874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484" name="Line 5"/>
            <p:cNvSpPr>
              <a:spLocks noChangeShapeType="1"/>
            </p:cNvSpPr>
            <p:nvPr/>
          </p:nvSpPr>
          <p:spPr bwMode="gray">
            <a:xfrm>
              <a:off x="4456" y="1999"/>
              <a:ext cx="1224" cy="18"/>
            </a:xfrm>
            <a:prstGeom prst="line">
              <a:avLst/>
            </a:prstGeom>
            <a:noFill/>
            <a:ln w="9525">
              <a:solidFill>
                <a:srgbClr val="F8F8F8">
                  <a:alpha val="3019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Freeform 6"/>
            <p:cNvSpPr>
              <a:spLocks/>
            </p:cNvSpPr>
            <p:nvPr/>
          </p:nvSpPr>
          <p:spPr bwMode="gray">
            <a:xfrm>
              <a:off x="4402" y="3682"/>
              <a:ext cx="1330" cy="72"/>
            </a:xfrm>
            <a:custGeom>
              <a:avLst/>
              <a:gdLst>
                <a:gd name="T0" fmla="*/ 0 w 1330"/>
                <a:gd name="T1" fmla="*/ 34 h 72"/>
                <a:gd name="T2" fmla="*/ 68 w 1330"/>
                <a:gd name="T3" fmla="*/ 68 h 72"/>
                <a:gd name="T4" fmla="*/ 1270 w 1330"/>
                <a:gd name="T5" fmla="*/ 50 h 72"/>
                <a:gd name="T6" fmla="*/ 1330 w 1330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30"/>
                <a:gd name="T13" fmla="*/ 0 h 72"/>
                <a:gd name="T14" fmla="*/ 1330 w 1330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30" h="72">
                  <a:moveTo>
                    <a:pt x="0" y="34"/>
                  </a:moveTo>
                  <a:cubicBezTo>
                    <a:pt x="0" y="36"/>
                    <a:pt x="40" y="72"/>
                    <a:pt x="68" y="68"/>
                  </a:cubicBezTo>
                  <a:lnTo>
                    <a:pt x="1270" y="50"/>
                  </a:lnTo>
                  <a:cubicBezTo>
                    <a:pt x="1324" y="48"/>
                    <a:pt x="1317" y="11"/>
                    <a:pt x="1330" y="0"/>
                  </a:cubicBezTo>
                </a:path>
              </a:pathLst>
            </a:custGeom>
            <a:noFill/>
            <a:ln w="9525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35" name="Group 7"/>
          <p:cNvGrpSpPr>
            <a:grpSpLocks/>
          </p:cNvGrpSpPr>
          <p:nvPr/>
        </p:nvGrpSpPr>
        <p:grpSpPr bwMode="auto">
          <a:xfrm>
            <a:off x="685800" y="3224213"/>
            <a:ext cx="1889125" cy="2432050"/>
            <a:chOff x="60" y="2014"/>
            <a:chExt cx="1370" cy="1762"/>
          </a:xfrm>
        </p:grpSpPr>
        <p:sp>
          <p:nvSpPr>
            <p:cNvPr id="322568" name="AutoShape 8"/>
            <p:cNvSpPr>
              <a:spLocks noChangeArrowheads="1"/>
            </p:cNvSpPr>
            <p:nvPr/>
          </p:nvSpPr>
          <p:spPr bwMode="gray">
            <a:xfrm>
              <a:off x="60" y="2016"/>
              <a:ext cx="1370" cy="1760"/>
            </a:xfrm>
            <a:prstGeom prst="roundRect">
              <a:avLst>
                <a:gd name="adj" fmla="val 4806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490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Right">
                <a:rot lat="0" lon="300000" rev="0"/>
              </a:camera>
              <a:lightRig rig="legacyFlat3" dir="r"/>
            </a:scene3d>
            <a:sp3d extrusionH="8874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481" name="Line 9"/>
            <p:cNvSpPr>
              <a:spLocks noChangeShapeType="1"/>
            </p:cNvSpPr>
            <p:nvPr/>
          </p:nvSpPr>
          <p:spPr bwMode="gray">
            <a:xfrm flipV="1">
              <a:off x="134" y="2014"/>
              <a:ext cx="1222" cy="16"/>
            </a:xfrm>
            <a:prstGeom prst="line">
              <a:avLst/>
            </a:prstGeom>
            <a:noFill/>
            <a:ln w="9525">
              <a:solidFill>
                <a:srgbClr val="F8F8F8">
                  <a:alpha val="3019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Freeform 10"/>
            <p:cNvSpPr>
              <a:spLocks/>
            </p:cNvSpPr>
            <p:nvPr/>
          </p:nvSpPr>
          <p:spPr bwMode="gray">
            <a:xfrm rot="60000" flipV="1">
              <a:off x="86" y="3728"/>
              <a:ext cx="1334" cy="47"/>
            </a:xfrm>
            <a:custGeom>
              <a:avLst/>
              <a:gdLst>
                <a:gd name="T0" fmla="*/ 0 w 1318"/>
                <a:gd name="T1" fmla="*/ 47 h 19"/>
                <a:gd name="T2" fmla="*/ 73 w 1318"/>
                <a:gd name="T3" fmla="*/ 0 h 19"/>
                <a:gd name="T4" fmla="*/ 1264 w 1318"/>
                <a:gd name="T5" fmla="*/ 0 h 19"/>
                <a:gd name="T6" fmla="*/ 1334 w 1318"/>
                <a:gd name="T7" fmla="*/ 47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8"/>
                <a:gd name="T13" fmla="*/ 0 h 19"/>
                <a:gd name="T14" fmla="*/ 1318 w 1318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36" name="Group 11"/>
          <p:cNvGrpSpPr>
            <a:grpSpLocks/>
          </p:cNvGrpSpPr>
          <p:nvPr/>
        </p:nvGrpSpPr>
        <p:grpSpPr bwMode="auto">
          <a:xfrm>
            <a:off x="2641600" y="2605088"/>
            <a:ext cx="1889125" cy="3249612"/>
            <a:chOff x="3762" y="1166"/>
            <a:chExt cx="1370" cy="2355"/>
          </a:xfrm>
        </p:grpSpPr>
        <p:sp>
          <p:nvSpPr>
            <p:cNvPr id="322572" name="AutoShape 12"/>
            <p:cNvSpPr>
              <a:spLocks noChangeArrowheads="1"/>
            </p:cNvSpPr>
            <p:nvPr/>
          </p:nvSpPr>
          <p:spPr bwMode="gray">
            <a:xfrm>
              <a:off x="3762" y="1166"/>
              <a:ext cx="1370" cy="2355"/>
            </a:xfrm>
            <a:prstGeom prst="roundRect">
              <a:avLst>
                <a:gd name="adj" fmla="val 4806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5490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Right"/>
              <a:lightRig rig="legacyFlat3" dir="r"/>
            </a:scene3d>
            <a:sp3d extrusionH="8874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477" name="Line 13"/>
            <p:cNvSpPr>
              <a:spLocks noChangeShapeType="1"/>
            </p:cNvSpPr>
            <p:nvPr/>
          </p:nvSpPr>
          <p:spPr bwMode="gray">
            <a:xfrm>
              <a:off x="3829" y="1176"/>
              <a:ext cx="1246" cy="0"/>
            </a:xfrm>
            <a:prstGeom prst="line">
              <a:avLst/>
            </a:prstGeom>
            <a:noFill/>
            <a:ln w="9525">
              <a:solidFill>
                <a:srgbClr val="F8F8F8">
                  <a:alpha val="25098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Freeform 14"/>
            <p:cNvSpPr>
              <a:spLocks/>
            </p:cNvSpPr>
            <p:nvPr/>
          </p:nvSpPr>
          <p:spPr bwMode="gray">
            <a:xfrm flipV="1">
              <a:off x="3772" y="3487"/>
              <a:ext cx="1353" cy="30"/>
            </a:xfrm>
            <a:custGeom>
              <a:avLst/>
              <a:gdLst>
                <a:gd name="T0" fmla="*/ 0 w 1318"/>
                <a:gd name="T1" fmla="*/ 30 h 19"/>
                <a:gd name="T2" fmla="*/ 74 w 1318"/>
                <a:gd name="T3" fmla="*/ 0 h 19"/>
                <a:gd name="T4" fmla="*/ 1282 w 1318"/>
                <a:gd name="T5" fmla="*/ 0 h 19"/>
                <a:gd name="T6" fmla="*/ 1353 w 1318"/>
                <a:gd name="T7" fmla="*/ 3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8"/>
                <a:gd name="T13" fmla="*/ 0 h 19"/>
                <a:gd name="T14" fmla="*/ 1318 w 1318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Freeform 15"/>
            <p:cNvSpPr>
              <a:spLocks/>
            </p:cNvSpPr>
            <p:nvPr/>
          </p:nvSpPr>
          <p:spPr bwMode="gray">
            <a:xfrm>
              <a:off x="3779" y="1169"/>
              <a:ext cx="1336" cy="23"/>
            </a:xfrm>
            <a:custGeom>
              <a:avLst/>
              <a:gdLst>
                <a:gd name="T0" fmla="*/ 0 w 1318"/>
                <a:gd name="T1" fmla="*/ 23 h 19"/>
                <a:gd name="T2" fmla="*/ 73 w 1318"/>
                <a:gd name="T3" fmla="*/ 0 h 19"/>
                <a:gd name="T4" fmla="*/ 1266 w 1318"/>
                <a:gd name="T5" fmla="*/ 0 h 19"/>
                <a:gd name="T6" fmla="*/ 1336 w 1318"/>
                <a:gd name="T7" fmla="*/ 23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8"/>
                <a:gd name="T13" fmla="*/ 0 h 19"/>
                <a:gd name="T14" fmla="*/ 1318 w 1318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8F8F8">
                  <a:alpha val="39999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37" name="Group 16"/>
          <p:cNvGrpSpPr>
            <a:grpSpLocks/>
          </p:cNvGrpSpPr>
          <p:nvPr/>
        </p:nvGrpSpPr>
        <p:grpSpPr bwMode="auto">
          <a:xfrm>
            <a:off x="3063875" y="2101850"/>
            <a:ext cx="1065213" cy="1065213"/>
            <a:chOff x="3024" y="960"/>
            <a:chExt cx="692" cy="730"/>
          </a:xfrm>
        </p:grpSpPr>
        <p:pic>
          <p:nvPicPr>
            <p:cNvPr id="18471" name="Picture 17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3024" y="960"/>
              <a:ext cx="692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2578" name="Oval 18"/>
            <p:cNvSpPr>
              <a:spLocks noChangeArrowheads="1"/>
            </p:cNvSpPr>
            <p:nvPr/>
          </p:nvSpPr>
          <p:spPr bwMode="gray">
            <a:xfrm>
              <a:off x="3024" y="960"/>
              <a:ext cx="687" cy="730"/>
            </a:xfrm>
            <a:prstGeom prst="ellipse">
              <a:avLst/>
            </a:prstGeom>
            <a:gradFill rotWithShape="1">
              <a:gsLst>
                <a:gs pos="0">
                  <a:srgbClr val="DDDDDD">
                    <a:gamma/>
                    <a:shade val="46275"/>
                    <a:invGamma/>
                    <a:alpha val="89999"/>
                  </a:srgbClr>
                </a:gs>
                <a:gs pos="50000">
                  <a:srgbClr val="DDDDDD">
                    <a:alpha val="55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8475" name="Picture 19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3093" y="967"/>
              <a:ext cx="547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438" name="Group 20"/>
          <p:cNvGrpSpPr>
            <a:grpSpLocks/>
          </p:cNvGrpSpPr>
          <p:nvPr/>
        </p:nvGrpSpPr>
        <p:grpSpPr bwMode="auto">
          <a:xfrm>
            <a:off x="4748213" y="2605088"/>
            <a:ext cx="1889125" cy="3249612"/>
            <a:chOff x="3762" y="1166"/>
            <a:chExt cx="1370" cy="2355"/>
          </a:xfrm>
        </p:grpSpPr>
        <p:sp>
          <p:nvSpPr>
            <p:cNvPr id="322581" name="AutoShape 21"/>
            <p:cNvSpPr>
              <a:spLocks noChangeArrowheads="1"/>
            </p:cNvSpPr>
            <p:nvPr/>
          </p:nvSpPr>
          <p:spPr bwMode="gray">
            <a:xfrm>
              <a:off x="3762" y="1166"/>
              <a:ext cx="1370" cy="2355"/>
            </a:xfrm>
            <a:prstGeom prst="roundRect">
              <a:avLst>
                <a:gd name="adj" fmla="val 4806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490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Left"/>
              <a:lightRig rig="legacyFlat3" dir="r"/>
            </a:scene3d>
            <a:sp3d extrusionH="8874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468" name="Line 22"/>
            <p:cNvSpPr>
              <a:spLocks noChangeShapeType="1"/>
            </p:cNvSpPr>
            <p:nvPr/>
          </p:nvSpPr>
          <p:spPr bwMode="gray">
            <a:xfrm>
              <a:off x="3829" y="1176"/>
              <a:ext cx="1246" cy="0"/>
            </a:xfrm>
            <a:prstGeom prst="line">
              <a:avLst/>
            </a:prstGeom>
            <a:noFill/>
            <a:ln w="9525">
              <a:solidFill>
                <a:srgbClr val="F8F8F8">
                  <a:alpha val="25098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Freeform 23"/>
            <p:cNvSpPr>
              <a:spLocks/>
            </p:cNvSpPr>
            <p:nvPr/>
          </p:nvSpPr>
          <p:spPr bwMode="gray">
            <a:xfrm flipV="1">
              <a:off x="3772" y="3487"/>
              <a:ext cx="1353" cy="30"/>
            </a:xfrm>
            <a:custGeom>
              <a:avLst/>
              <a:gdLst>
                <a:gd name="T0" fmla="*/ 0 w 1318"/>
                <a:gd name="T1" fmla="*/ 30 h 19"/>
                <a:gd name="T2" fmla="*/ 74 w 1318"/>
                <a:gd name="T3" fmla="*/ 0 h 19"/>
                <a:gd name="T4" fmla="*/ 1282 w 1318"/>
                <a:gd name="T5" fmla="*/ 0 h 19"/>
                <a:gd name="T6" fmla="*/ 1353 w 1318"/>
                <a:gd name="T7" fmla="*/ 3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8"/>
                <a:gd name="T13" fmla="*/ 0 h 19"/>
                <a:gd name="T14" fmla="*/ 1318 w 1318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Freeform 24"/>
            <p:cNvSpPr>
              <a:spLocks/>
            </p:cNvSpPr>
            <p:nvPr/>
          </p:nvSpPr>
          <p:spPr bwMode="gray">
            <a:xfrm>
              <a:off x="3779" y="1169"/>
              <a:ext cx="1336" cy="23"/>
            </a:xfrm>
            <a:custGeom>
              <a:avLst/>
              <a:gdLst>
                <a:gd name="T0" fmla="*/ 0 w 1318"/>
                <a:gd name="T1" fmla="*/ 23 h 19"/>
                <a:gd name="T2" fmla="*/ 73 w 1318"/>
                <a:gd name="T3" fmla="*/ 0 h 19"/>
                <a:gd name="T4" fmla="*/ 1266 w 1318"/>
                <a:gd name="T5" fmla="*/ 0 h 19"/>
                <a:gd name="T6" fmla="*/ 1336 w 1318"/>
                <a:gd name="T7" fmla="*/ 23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8"/>
                <a:gd name="T13" fmla="*/ 0 h 19"/>
                <a:gd name="T14" fmla="*/ 1318 w 1318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8F8F8">
                  <a:alpha val="39999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39" name="Group 25"/>
          <p:cNvGrpSpPr>
            <a:grpSpLocks/>
          </p:cNvGrpSpPr>
          <p:nvPr/>
        </p:nvGrpSpPr>
        <p:grpSpPr bwMode="auto">
          <a:xfrm>
            <a:off x="5159375" y="2101850"/>
            <a:ext cx="1063625" cy="1065213"/>
            <a:chOff x="3024" y="960"/>
            <a:chExt cx="692" cy="730"/>
          </a:xfrm>
        </p:grpSpPr>
        <p:pic>
          <p:nvPicPr>
            <p:cNvPr id="18462" name="Picture 26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3024" y="960"/>
              <a:ext cx="692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2587" name="Oval 27"/>
            <p:cNvSpPr>
              <a:spLocks noChangeArrowheads="1"/>
            </p:cNvSpPr>
            <p:nvPr/>
          </p:nvSpPr>
          <p:spPr bwMode="gray">
            <a:xfrm>
              <a:off x="3024" y="960"/>
              <a:ext cx="687" cy="730"/>
            </a:xfrm>
            <a:prstGeom prst="ellipse">
              <a:avLst/>
            </a:prstGeom>
            <a:gradFill rotWithShape="1">
              <a:gsLst>
                <a:gs pos="0">
                  <a:srgbClr val="DDDDDD">
                    <a:gamma/>
                    <a:shade val="46275"/>
                    <a:invGamma/>
                    <a:alpha val="89999"/>
                  </a:srgbClr>
                </a:gs>
                <a:gs pos="50000">
                  <a:srgbClr val="DDDDDD">
                    <a:alpha val="55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8466" name="Picture 28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3093" y="967"/>
              <a:ext cx="547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440" name="Group 29"/>
          <p:cNvGrpSpPr>
            <a:grpSpLocks/>
          </p:cNvGrpSpPr>
          <p:nvPr/>
        </p:nvGrpSpPr>
        <p:grpSpPr bwMode="auto">
          <a:xfrm>
            <a:off x="7096125" y="2708275"/>
            <a:ext cx="1065213" cy="1065213"/>
            <a:chOff x="3024" y="960"/>
            <a:chExt cx="692" cy="730"/>
          </a:xfrm>
        </p:grpSpPr>
        <p:pic>
          <p:nvPicPr>
            <p:cNvPr id="18457" name="Picture 30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3024" y="960"/>
              <a:ext cx="692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2591" name="Oval 31"/>
            <p:cNvSpPr>
              <a:spLocks noChangeArrowheads="1"/>
            </p:cNvSpPr>
            <p:nvPr/>
          </p:nvSpPr>
          <p:spPr bwMode="gray">
            <a:xfrm>
              <a:off x="3024" y="960"/>
              <a:ext cx="687" cy="730"/>
            </a:xfrm>
            <a:prstGeom prst="ellipse">
              <a:avLst/>
            </a:prstGeom>
            <a:gradFill rotWithShape="1">
              <a:gsLst>
                <a:gs pos="0">
                  <a:srgbClr val="DDDDDD">
                    <a:gamma/>
                    <a:shade val="46275"/>
                    <a:invGamma/>
                    <a:alpha val="89999"/>
                  </a:srgbClr>
                </a:gs>
                <a:gs pos="50000">
                  <a:srgbClr val="DDDDDD">
                    <a:alpha val="55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8461" name="Picture 32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3093" y="967"/>
              <a:ext cx="547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441" name="Group 33"/>
          <p:cNvGrpSpPr>
            <a:grpSpLocks/>
          </p:cNvGrpSpPr>
          <p:nvPr/>
        </p:nvGrpSpPr>
        <p:grpSpPr bwMode="auto">
          <a:xfrm>
            <a:off x="1074738" y="2708275"/>
            <a:ext cx="1065212" cy="1065213"/>
            <a:chOff x="3024" y="960"/>
            <a:chExt cx="692" cy="730"/>
          </a:xfrm>
        </p:grpSpPr>
        <p:pic>
          <p:nvPicPr>
            <p:cNvPr id="18452" name="Picture 34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3024" y="960"/>
              <a:ext cx="692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2595" name="Oval 35"/>
            <p:cNvSpPr>
              <a:spLocks noChangeArrowheads="1"/>
            </p:cNvSpPr>
            <p:nvPr/>
          </p:nvSpPr>
          <p:spPr bwMode="gray">
            <a:xfrm>
              <a:off x="3024" y="960"/>
              <a:ext cx="687" cy="730"/>
            </a:xfrm>
            <a:prstGeom prst="ellipse">
              <a:avLst/>
            </a:prstGeom>
            <a:gradFill rotWithShape="1">
              <a:gsLst>
                <a:gs pos="0">
                  <a:srgbClr val="DDDDDD">
                    <a:gamma/>
                    <a:shade val="46275"/>
                    <a:invGamma/>
                    <a:alpha val="89999"/>
                  </a:srgbClr>
                </a:gs>
                <a:gs pos="50000">
                  <a:srgbClr val="DDDDDD">
                    <a:alpha val="55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8456" name="Picture 36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3093" y="967"/>
              <a:ext cx="547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442" name="Text Box 4"/>
          <p:cNvSpPr txBox="1">
            <a:spLocks noChangeArrowheads="1"/>
          </p:cNvSpPr>
          <p:nvPr/>
        </p:nvSpPr>
        <p:spPr bwMode="black">
          <a:xfrm>
            <a:off x="1828800" y="5988050"/>
            <a:ext cx="563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8443" name="Text Box 38"/>
          <p:cNvSpPr txBox="1">
            <a:spLocks noChangeArrowheads="1"/>
          </p:cNvSpPr>
          <p:nvPr/>
        </p:nvSpPr>
        <p:spPr bwMode="gray">
          <a:xfrm>
            <a:off x="1066800" y="3055938"/>
            <a:ext cx="1057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Concept</a:t>
            </a:r>
          </a:p>
        </p:txBody>
      </p:sp>
      <p:sp>
        <p:nvSpPr>
          <p:cNvPr id="18444" name="Text Box 39"/>
          <p:cNvSpPr txBox="1">
            <a:spLocks noChangeArrowheads="1"/>
          </p:cNvSpPr>
          <p:nvPr/>
        </p:nvSpPr>
        <p:spPr bwMode="gray">
          <a:xfrm>
            <a:off x="3059113" y="2436813"/>
            <a:ext cx="1057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Concept</a:t>
            </a:r>
          </a:p>
        </p:txBody>
      </p:sp>
      <p:sp>
        <p:nvSpPr>
          <p:cNvPr id="18445" name="Text Box 40"/>
          <p:cNvSpPr txBox="1">
            <a:spLocks noChangeArrowheads="1"/>
          </p:cNvSpPr>
          <p:nvPr/>
        </p:nvSpPr>
        <p:spPr bwMode="gray">
          <a:xfrm>
            <a:off x="5159375" y="2436813"/>
            <a:ext cx="1057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Concept</a:t>
            </a:r>
          </a:p>
        </p:txBody>
      </p:sp>
      <p:sp>
        <p:nvSpPr>
          <p:cNvPr id="18446" name="Text Box 41"/>
          <p:cNvSpPr txBox="1">
            <a:spLocks noChangeArrowheads="1"/>
          </p:cNvSpPr>
          <p:nvPr/>
        </p:nvSpPr>
        <p:spPr bwMode="gray">
          <a:xfrm>
            <a:off x="7097713" y="3055938"/>
            <a:ext cx="1057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Concept</a:t>
            </a:r>
          </a:p>
        </p:txBody>
      </p:sp>
      <p:sp>
        <p:nvSpPr>
          <p:cNvPr id="18447" name="Text Box 4"/>
          <p:cNvSpPr txBox="1">
            <a:spLocks noChangeArrowheads="1"/>
          </p:cNvSpPr>
          <p:nvPr/>
        </p:nvSpPr>
        <p:spPr bwMode="gray">
          <a:xfrm>
            <a:off x="782638" y="3817938"/>
            <a:ext cx="1655762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>
                <a:solidFill>
                  <a:srgbClr val="F8F8F8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8448" name="Text Box 4"/>
          <p:cNvSpPr txBox="1">
            <a:spLocks noChangeArrowheads="1"/>
          </p:cNvSpPr>
          <p:nvPr/>
        </p:nvSpPr>
        <p:spPr bwMode="gray">
          <a:xfrm>
            <a:off x="2752725" y="3436938"/>
            <a:ext cx="1655763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F8F8F8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8449" name="Text Box 4"/>
          <p:cNvSpPr txBox="1">
            <a:spLocks noChangeArrowheads="1"/>
          </p:cNvSpPr>
          <p:nvPr/>
        </p:nvSpPr>
        <p:spPr bwMode="gray">
          <a:xfrm>
            <a:off x="4873625" y="3436938"/>
            <a:ext cx="1655763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F8F8F8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8450" name="Text Box 4"/>
          <p:cNvSpPr txBox="1">
            <a:spLocks noChangeArrowheads="1"/>
          </p:cNvSpPr>
          <p:nvPr/>
        </p:nvSpPr>
        <p:spPr bwMode="gray">
          <a:xfrm>
            <a:off x="6811963" y="3817938"/>
            <a:ext cx="1655762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>
                <a:solidFill>
                  <a:srgbClr val="F8F8F8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7" descr="16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3962400" y="27432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49" descr="1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3048000" y="3124200"/>
            <a:ext cx="1514475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460" name="Group 2"/>
          <p:cNvGrpSpPr>
            <a:grpSpLocks/>
          </p:cNvGrpSpPr>
          <p:nvPr/>
        </p:nvGrpSpPr>
        <p:grpSpPr bwMode="auto">
          <a:xfrm>
            <a:off x="1181100" y="1377950"/>
            <a:ext cx="6819900" cy="4975225"/>
            <a:chOff x="735" y="117"/>
            <a:chExt cx="4315" cy="3352"/>
          </a:xfrm>
        </p:grpSpPr>
        <p:sp>
          <p:nvSpPr>
            <p:cNvPr id="305155" name="AutoShape 3"/>
            <p:cNvSpPr>
              <a:spLocks noChangeArrowheads="1"/>
            </p:cNvSpPr>
            <p:nvPr/>
          </p:nvSpPr>
          <p:spPr bwMode="gray">
            <a:xfrm flipV="1">
              <a:off x="735" y="117"/>
              <a:ext cx="4315" cy="3352"/>
            </a:xfrm>
            <a:custGeom>
              <a:avLst/>
              <a:gdLst>
                <a:gd name="G0" fmla="+- 9915 0 0"/>
                <a:gd name="G1" fmla="+- -11780953 0 0"/>
                <a:gd name="G2" fmla="+- 0 0 -11780953"/>
                <a:gd name="T0" fmla="*/ 0 256 1"/>
                <a:gd name="T1" fmla="*/ 180 256 1"/>
                <a:gd name="G3" fmla="+- -11780953 T0 T1"/>
                <a:gd name="T2" fmla="*/ 0 256 1"/>
                <a:gd name="T3" fmla="*/ 90 256 1"/>
                <a:gd name="G4" fmla="+- -11780953 T2 T3"/>
                <a:gd name="G5" fmla="*/ G4 2 1"/>
                <a:gd name="T4" fmla="*/ 90 256 1"/>
                <a:gd name="T5" fmla="*/ 0 256 1"/>
                <a:gd name="G6" fmla="+- -11780953 T4 T5"/>
                <a:gd name="G7" fmla="*/ G6 2 1"/>
                <a:gd name="G8" fmla="abs -11780953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915"/>
                <a:gd name="G18" fmla="*/ 9915 1 2"/>
                <a:gd name="G19" fmla="+- G18 5400 0"/>
                <a:gd name="G20" fmla="cos G19 -11780953"/>
                <a:gd name="G21" fmla="sin G19 -11780953"/>
                <a:gd name="G22" fmla="+- G20 10800 0"/>
                <a:gd name="G23" fmla="+- G21 10800 0"/>
                <a:gd name="G24" fmla="+- 10800 0 G20"/>
                <a:gd name="G25" fmla="+- 9915 10800 0"/>
                <a:gd name="G26" fmla="?: G9 G17 G25"/>
                <a:gd name="G27" fmla="?: G9 0 21600"/>
                <a:gd name="G28" fmla="cos 10800 -11780953"/>
                <a:gd name="G29" fmla="sin 10800 -11780953"/>
                <a:gd name="G30" fmla="sin 9915 -11780953"/>
                <a:gd name="G31" fmla="+- G28 10800 0"/>
                <a:gd name="G32" fmla="+- G29 10800 0"/>
                <a:gd name="G33" fmla="+- G30 10800 0"/>
                <a:gd name="G34" fmla="?: G4 0 G31"/>
                <a:gd name="G35" fmla="?: -11780953 G34 0"/>
                <a:gd name="G36" fmla="?: G6 G35 G31"/>
                <a:gd name="G37" fmla="+- 21600 0 G36"/>
                <a:gd name="G38" fmla="?: G4 0 G33"/>
                <a:gd name="G39" fmla="?: -11780953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42 w 21600"/>
                <a:gd name="T15" fmla="*/ 10757 h 21600"/>
                <a:gd name="T16" fmla="*/ 10800 w 21600"/>
                <a:gd name="T17" fmla="*/ 885 h 21600"/>
                <a:gd name="T18" fmla="*/ 21158 w 21600"/>
                <a:gd name="T19" fmla="*/ 10757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885" y="10759"/>
                  </a:moveTo>
                  <a:cubicBezTo>
                    <a:pt x="907" y="5299"/>
                    <a:pt x="5340" y="884"/>
                    <a:pt x="10800" y="885"/>
                  </a:cubicBezTo>
                  <a:cubicBezTo>
                    <a:pt x="16259" y="885"/>
                    <a:pt x="20692" y="5299"/>
                    <a:pt x="20714" y="10759"/>
                  </a:cubicBezTo>
                  <a:lnTo>
                    <a:pt x="21599" y="10755"/>
                  </a:lnTo>
                  <a:cubicBezTo>
                    <a:pt x="21575" y="4808"/>
                    <a:pt x="16747" y="-1"/>
                    <a:pt x="10799" y="0"/>
                  </a:cubicBezTo>
                  <a:cubicBezTo>
                    <a:pt x="4852" y="0"/>
                    <a:pt x="24" y="4808"/>
                    <a:pt x="0" y="1075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69804"/>
                    <a:invGamma/>
                    <a:alpha val="30000"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69804"/>
                    <a:invGamma/>
                    <a:alpha val="30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56" name="AutoShape 4"/>
            <p:cNvSpPr>
              <a:spLocks noChangeArrowheads="1"/>
            </p:cNvSpPr>
            <p:nvPr/>
          </p:nvSpPr>
          <p:spPr bwMode="gray">
            <a:xfrm flipV="1">
              <a:off x="1042" y="376"/>
              <a:ext cx="3665" cy="2847"/>
            </a:xfrm>
            <a:custGeom>
              <a:avLst/>
              <a:gdLst>
                <a:gd name="G0" fmla="+- 9915 0 0"/>
                <a:gd name="G1" fmla="+- -11780953 0 0"/>
                <a:gd name="G2" fmla="+- 0 0 -11780953"/>
                <a:gd name="T0" fmla="*/ 0 256 1"/>
                <a:gd name="T1" fmla="*/ 180 256 1"/>
                <a:gd name="G3" fmla="+- -11780953 T0 T1"/>
                <a:gd name="T2" fmla="*/ 0 256 1"/>
                <a:gd name="T3" fmla="*/ 90 256 1"/>
                <a:gd name="G4" fmla="+- -11780953 T2 T3"/>
                <a:gd name="G5" fmla="*/ G4 2 1"/>
                <a:gd name="T4" fmla="*/ 90 256 1"/>
                <a:gd name="T5" fmla="*/ 0 256 1"/>
                <a:gd name="G6" fmla="+- -11780953 T4 T5"/>
                <a:gd name="G7" fmla="*/ G6 2 1"/>
                <a:gd name="G8" fmla="abs -11780953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915"/>
                <a:gd name="G18" fmla="*/ 9915 1 2"/>
                <a:gd name="G19" fmla="+- G18 5400 0"/>
                <a:gd name="G20" fmla="cos G19 -11780953"/>
                <a:gd name="G21" fmla="sin G19 -11780953"/>
                <a:gd name="G22" fmla="+- G20 10800 0"/>
                <a:gd name="G23" fmla="+- G21 10800 0"/>
                <a:gd name="G24" fmla="+- 10800 0 G20"/>
                <a:gd name="G25" fmla="+- 9915 10800 0"/>
                <a:gd name="G26" fmla="?: G9 G17 G25"/>
                <a:gd name="G27" fmla="?: G9 0 21600"/>
                <a:gd name="G28" fmla="cos 10800 -11780953"/>
                <a:gd name="G29" fmla="sin 10800 -11780953"/>
                <a:gd name="G30" fmla="sin 9915 -11780953"/>
                <a:gd name="G31" fmla="+- G28 10800 0"/>
                <a:gd name="G32" fmla="+- G29 10800 0"/>
                <a:gd name="G33" fmla="+- G30 10800 0"/>
                <a:gd name="G34" fmla="?: G4 0 G31"/>
                <a:gd name="G35" fmla="?: -11780953 G34 0"/>
                <a:gd name="G36" fmla="?: G6 G35 G31"/>
                <a:gd name="G37" fmla="+- 21600 0 G36"/>
                <a:gd name="G38" fmla="?: G4 0 G33"/>
                <a:gd name="G39" fmla="?: -11780953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42 w 21600"/>
                <a:gd name="T15" fmla="*/ 10757 h 21600"/>
                <a:gd name="T16" fmla="*/ 10800 w 21600"/>
                <a:gd name="T17" fmla="*/ 885 h 21600"/>
                <a:gd name="T18" fmla="*/ 21158 w 21600"/>
                <a:gd name="T19" fmla="*/ 10757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885" y="10759"/>
                  </a:moveTo>
                  <a:cubicBezTo>
                    <a:pt x="907" y="5299"/>
                    <a:pt x="5340" y="884"/>
                    <a:pt x="10800" y="885"/>
                  </a:cubicBezTo>
                  <a:cubicBezTo>
                    <a:pt x="16259" y="885"/>
                    <a:pt x="20692" y="5299"/>
                    <a:pt x="20714" y="10759"/>
                  </a:cubicBezTo>
                  <a:lnTo>
                    <a:pt x="21599" y="10755"/>
                  </a:lnTo>
                  <a:cubicBezTo>
                    <a:pt x="21575" y="4808"/>
                    <a:pt x="16747" y="-1"/>
                    <a:pt x="10799" y="0"/>
                  </a:cubicBezTo>
                  <a:cubicBezTo>
                    <a:pt x="4852" y="0"/>
                    <a:pt x="24" y="4808"/>
                    <a:pt x="0" y="1075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69804"/>
                    <a:invGamma/>
                    <a:alpha val="30000"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69804"/>
                    <a:invGamma/>
                    <a:alpha val="30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57" name="AutoShape 5"/>
            <p:cNvSpPr>
              <a:spLocks noChangeArrowheads="1"/>
            </p:cNvSpPr>
            <p:nvPr/>
          </p:nvSpPr>
          <p:spPr bwMode="gray">
            <a:xfrm flipV="1">
              <a:off x="1315" y="539"/>
              <a:ext cx="3150" cy="2445"/>
            </a:xfrm>
            <a:custGeom>
              <a:avLst/>
              <a:gdLst>
                <a:gd name="G0" fmla="+- 9915 0 0"/>
                <a:gd name="G1" fmla="+- -11780953 0 0"/>
                <a:gd name="G2" fmla="+- 0 0 -11780953"/>
                <a:gd name="T0" fmla="*/ 0 256 1"/>
                <a:gd name="T1" fmla="*/ 180 256 1"/>
                <a:gd name="G3" fmla="+- -11780953 T0 T1"/>
                <a:gd name="T2" fmla="*/ 0 256 1"/>
                <a:gd name="T3" fmla="*/ 90 256 1"/>
                <a:gd name="G4" fmla="+- -11780953 T2 T3"/>
                <a:gd name="G5" fmla="*/ G4 2 1"/>
                <a:gd name="T4" fmla="*/ 90 256 1"/>
                <a:gd name="T5" fmla="*/ 0 256 1"/>
                <a:gd name="G6" fmla="+- -11780953 T4 T5"/>
                <a:gd name="G7" fmla="*/ G6 2 1"/>
                <a:gd name="G8" fmla="abs -11780953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915"/>
                <a:gd name="G18" fmla="*/ 9915 1 2"/>
                <a:gd name="G19" fmla="+- G18 5400 0"/>
                <a:gd name="G20" fmla="cos G19 -11780953"/>
                <a:gd name="G21" fmla="sin G19 -11780953"/>
                <a:gd name="G22" fmla="+- G20 10800 0"/>
                <a:gd name="G23" fmla="+- G21 10800 0"/>
                <a:gd name="G24" fmla="+- 10800 0 G20"/>
                <a:gd name="G25" fmla="+- 9915 10800 0"/>
                <a:gd name="G26" fmla="?: G9 G17 G25"/>
                <a:gd name="G27" fmla="?: G9 0 21600"/>
                <a:gd name="G28" fmla="cos 10800 -11780953"/>
                <a:gd name="G29" fmla="sin 10800 -11780953"/>
                <a:gd name="G30" fmla="sin 9915 -11780953"/>
                <a:gd name="G31" fmla="+- G28 10800 0"/>
                <a:gd name="G32" fmla="+- G29 10800 0"/>
                <a:gd name="G33" fmla="+- G30 10800 0"/>
                <a:gd name="G34" fmla="?: G4 0 G31"/>
                <a:gd name="G35" fmla="?: -11780953 G34 0"/>
                <a:gd name="G36" fmla="?: G6 G35 G31"/>
                <a:gd name="G37" fmla="+- 21600 0 G36"/>
                <a:gd name="G38" fmla="?: G4 0 G33"/>
                <a:gd name="G39" fmla="?: -11780953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42 w 21600"/>
                <a:gd name="T15" fmla="*/ 10757 h 21600"/>
                <a:gd name="T16" fmla="*/ 10800 w 21600"/>
                <a:gd name="T17" fmla="*/ 885 h 21600"/>
                <a:gd name="T18" fmla="*/ 21158 w 21600"/>
                <a:gd name="T19" fmla="*/ 10757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885" y="10759"/>
                  </a:moveTo>
                  <a:cubicBezTo>
                    <a:pt x="907" y="5299"/>
                    <a:pt x="5340" y="884"/>
                    <a:pt x="10800" y="885"/>
                  </a:cubicBezTo>
                  <a:cubicBezTo>
                    <a:pt x="16259" y="885"/>
                    <a:pt x="20692" y="5299"/>
                    <a:pt x="20714" y="10759"/>
                  </a:cubicBezTo>
                  <a:lnTo>
                    <a:pt x="21599" y="10755"/>
                  </a:lnTo>
                  <a:cubicBezTo>
                    <a:pt x="21575" y="4808"/>
                    <a:pt x="16747" y="-1"/>
                    <a:pt x="10799" y="0"/>
                  </a:cubicBezTo>
                  <a:cubicBezTo>
                    <a:pt x="4852" y="0"/>
                    <a:pt x="24" y="4808"/>
                    <a:pt x="0" y="1075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69804"/>
                    <a:invGamma/>
                    <a:alpha val="30000"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69804"/>
                    <a:invGamma/>
                    <a:alpha val="30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58" name="AutoShape 6"/>
            <p:cNvSpPr>
              <a:spLocks noChangeArrowheads="1"/>
            </p:cNvSpPr>
            <p:nvPr/>
          </p:nvSpPr>
          <p:spPr bwMode="gray">
            <a:xfrm flipV="1">
              <a:off x="1660" y="889"/>
              <a:ext cx="2409" cy="1871"/>
            </a:xfrm>
            <a:custGeom>
              <a:avLst/>
              <a:gdLst>
                <a:gd name="G0" fmla="+- 9915 0 0"/>
                <a:gd name="G1" fmla="+- -11780953 0 0"/>
                <a:gd name="G2" fmla="+- 0 0 -11780953"/>
                <a:gd name="T0" fmla="*/ 0 256 1"/>
                <a:gd name="T1" fmla="*/ 180 256 1"/>
                <a:gd name="G3" fmla="+- -11780953 T0 T1"/>
                <a:gd name="T2" fmla="*/ 0 256 1"/>
                <a:gd name="T3" fmla="*/ 90 256 1"/>
                <a:gd name="G4" fmla="+- -11780953 T2 T3"/>
                <a:gd name="G5" fmla="*/ G4 2 1"/>
                <a:gd name="T4" fmla="*/ 90 256 1"/>
                <a:gd name="T5" fmla="*/ 0 256 1"/>
                <a:gd name="G6" fmla="+- -11780953 T4 T5"/>
                <a:gd name="G7" fmla="*/ G6 2 1"/>
                <a:gd name="G8" fmla="abs -11780953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915"/>
                <a:gd name="G18" fmla="*/ 9915 1 2"/>
                <a:gd name="G19" fmla="+- G18 5400 0"/>
                <a:gd name="G20" fmla="cos G19 -11780953"/>
                <a:gd name="G21" fmla="sin G19 -11780953"/>
                <a:gd name="G22" fmla="+- G20 10800 0"/>
                <a:gd name="G23" fmla="+- G21 10800 0"/>
                <a:gd name="G24" fmla="+- 10800 0 G20"/>
                <a:gd name="G25" fmla="+- 9915 10800 0"/>
                <a:gd name="G26" fmla="?: G9 G17 G25"/>
                <a:gd name="G27" fmla="?: G9 0 21600"/>
                <a:gd name="G28" fmla="cos 10800 -11780953"/>
                <a:gd name="G29" fmla="sin 10800 -11780953"/>
                <a:gd name="G30" fmla="sin 9915 -11780953"/>
                <a:gd name="G31" fmla="+- G28 10800 0"/>
                <a:gd name="G32" fmla="+- G29 10800 0"/>
                <a:gd name="G33" fmla="+- G30 10800 0"/>
                <a:gd name="G34" fmla="?: G4 0 G31"/>
                <a:gd name="G35" fmla="?: -11780953 G34 0"/>
                <a:gd name="G36" fmla="?: G6 G35 G31"/>
                <a:gd name="G37" fmla="+- 21600 0 G36"/>
                <a:gd name="G38" fmla="?: G4 0 G33"/>
                <a:gd name="G39" fmla="?: -11780953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42 w 21600"/>
                <a:gd name="T15" fmla="*/ 10757 h 21600"/>
                <a:gd name="T16" fmla="*/ 10800 w 21600"/>
                <a:gd name="T17" fmla="*/ 885 h 21600"/>
                <a:gd name="T18" fmla="*/ 21158 w 21600"/>
                <a:gd name="T19" fmla="*/ 10757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885" y="10759"/>
                  </a:moveTo>
                  <a:cubicBezTo>
                    <a:pt x="907" y="5299"/>
                    <a:pt x="5340" y="884"/>
                    <a:pt x="10800" y="885"/>
                  </a:cubicBezTo>
                  <a:cubicBezTo>
                    <a:pt x="16259" y="885"/>
                    <a:pt x="20692" y="5299"/>
                    <a:pt x="20714" y="10759"/>
                  </a:cubicBezTo>
                  <a:lnTo>
                    <a:pt x="21599" y="10755"/>
                  </a:lnTo>
                  <a:cubicBezTo>
                    <a:pt x="21575" y="4808"/>
                    <a:pt x="16747" y="-1"/>
                    <a:pt x="10799" y="0"/>
                  </a:cubicBezTo>
                  <a:cubicBezTo>
                    <a:pt x="4852" y="0"/>
                    <a:pt x="24" y="4808"/>
                    <a:pt x="0" y="1075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69804"/>
                    <a:invGamma/>
                    <a:alpha val="30000"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69804"/>
                    <a:invGamma/>
                    <a:alpha val="30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461" name="Rectangle 27"/>
          <p:cNvSpPr>
            <a:spLocks noChangeArrowheads="1"/>
          </p:cNvSpPr>
          <p:nvPr/>
        </p:nvSpPr>
        <p:spPr bwMode="gray">
          <a:xfrm>
            <a:off x="685800" y="2117725"/>
            <a:ext cx="6354763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buFontTx/>
              <a:buChar char="•"/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</a:rPr>
              <a:t>  ThemeGallery  </a:t>
            </a:r>
            <a:r>
              <a:rPr lang="en-US" altLang="zh-CN" sz="1600">
                <a:solidFill>
                  <a:srgbClr val="080808"/>
                </a:solidFill>
                <a:ea typeface="宋体" charset="-122"/>
              </a:rPr>
              <a:t>is a Design Digital Content &amp; Contents mall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80808"/>
                </a:solidFill>
                <a:ea typeface="宋体" charset="-122"/>
              </a:rPr>
              <a:t>    developed by Guild Design Inc.</a:t>
            </a:r>
          </a:p>
        </p:txBody>
      </p:sp>
      <p:grpSp>
        <p:nvGrpSpPr>
          <p:cNvPr id="19462" name="Group 29"/>
          <p:cNvGrpSpPr>
            <a:grpSpLocks/>
          </p:cNvGrpSpPr>
          <p:nvPr/>
        </p:nvGrpSpPr>
        <p:grpSpPr bwMode="auto">
          <a:xfrm>
            <a:off x="6381750" y="3429000"/>
            <a:ext cx="1466850" cy="1447800"/>
            <a:chOff x="708" y="2203"/>
            <a:chExt cx="751" cy="741"/>
          </a:xfrm>
        </p:grpSpPr>
        <p:sp>
          <p:nvSpPr>
            <p:cNvPr id="305182" name="Oval 30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9482" name="Picture 31" descr="cir_lighteffect0"/>
            <p:cNvPicPr>
              <a:picLocks noChangeAspect="1" noChangeArrowheads="1"/>
            </p:cNvPicPr>
            <p:nvPr/>
          </p:nvPicPr>
          <p:blipFill>
            <a:blip r:embed="rId4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463" name="Group 32"/>
          <p:cNvGrpSpPr>
            <a:grpSpLocks/>
          </p:cNvGrpSpPr>
          <p:nvPr/>
        </p:nvGrpSpPr>
        <p:grpSpPr bwMode="auto">
          <a:xfrm>
            <a:off x="3867150" y="5029200"/>
            <a:ext cx="1466850" cy="1447800"/>
            <a:chOff x="708" y="2203"/>
            <a:chExt cx="751" cy="741"/>
          </a:xfrm>
        </p:grpSpPr>
        <p:sp>
          <p:nvSpPr>
            <p:cNvPr id="305185" name="Oval 33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9480" name="Picture 34" descr="cir_lighteffect0"/>
            <p:cNvPicPr>
              <a:picLocks noChangeAspect="1" noChangeArrowheads="1"/>
            </p:cNvPicPr>
            <p:nvPr/>
          </p:nvPicPr>
          <p:blipFill>
            <a:blip r:embed="rId4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464" name="Group 35"/>
          <p:cNvGrpSpPr>
            <a:grpSpLocks/>
          </p:cNvGrpSpPr>
          <p:nvPr/>
        </p:nvGrpSpPr>
        <p:grpSpPr bwMode="auto">
          <a:xfrm>
            <a:off x="1295400" y="3505200"/>
            <a:ext cx="1466850" cy="1447800"/>
            <a:chOff x="708" y="2203"/>
            <a:chExt cx="751" cy="741"/>
          </a:xfrm>
        </p:grpSpPr>
        <p:sp>
          <p:nvSpPr>
            <p:cNvPr id="305188" name="Oval 36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9478" name="Picture 37" descr="cir_lighteffect0"/>
            <p:cNvPicPr>
              <a:picLocks noChangeAspect="1" noChangeArrowheads="1"/>
            </p:cNvPicPr>
            <p:nvPr/>
          </p:nvPicPr>
          <p:blipFill>
            <a:blip r:embed="rId4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465" name="Text Box 21"/>
          <p:cNvSpPr txBox="1">
            <a:spLocks noChangeArrowheads="1"/>
          </p:cNvSpPr>
          <p:nvPr/>
        </p:nvSpPr>
        <p:spPr bwMode="gray">
          <a:xfrm>
            <a:off x="6457950" y="3810000"/>
            <a:ext cx="1295400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ea typeface="宋体" charset="-122"/>
              </a:rPr>
              <a:t>Service </a:t>
            </a:r>
            <a:r>
              <a:rPr lang="en-US" altLang="zh-CN" sz="2800" b="1">
                <a:solidFill>
                  <a:srgbClr val="FFFFFF"/>
                </a:solidFill>
                <a:ea typeface="宋体" charset="-122"/>
              </a:rPr>
              <a:t>03</a:t>
            </a:r>
          </a:p>
        </p:txBody>
      </p:sp>
      <p:sp>
        <p:nvSpPr>
          <p:cNvPr id="19466" name="Text Box 38"/>
          <p:cNvSpPr txBox="1">
            <a:spLocks noChangeArrowheads="1"/>
          </p:cNvSpPr>
          <p:nvPr/>
        </p:nvSpPr>
        <p:spPr bwMode="gray">
          <a:xfrm>
            <a:off x="3943350" y="5410200"/>
            <a:ext cx="1295400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ea typeface="宋体" charset="-122"/>
              </a:rPr>
              <a:t>Service </a:t>
            </a:r>
            <a:r>
              <a:rPr lang="en-US" altLang="zh-CN" sz="2800" b="1">
                <a:solidFill>
                  <a:srgbClr val="FFFFFF"/>
                </a:solidFill>
                <a:ea typeface="宋体" charset="-122"/>
              </a:rPr>
              <a:t>02</a:t>
            </a:r>
          </a:p>
        </p:txBody>
      </p:sp>
      <p:sp>
        <p:nvSpPr>
          <p:cNvPr id="19467" name="Text Box 39"/>
          <p:cNvSpPr txBox="1">
            <a:spLocks noChangeArrowheads="1"/>
          </p:cNvSpPr>
          <p:nvPr/>
        </p:nvSpPr>
        <p:spPr bwMode="gray">
          <a:xfrm>
            <a:off x="1371600" y="3886200"/>
            <a:ext cx="1295400" cy="82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ea typeface="宋体" charset="-122"/>
              </a:rPr>
              <a:t>Service </a:t>
            </a:r>
            <a:r>
              <a:rPr lang="en-US" altLang="zh-CN" sz="2800" b="1">
                <a:solidFill>
                  <a:srgbClr val="FFFFFF"/>
                </a:solidFill>
                <a:ea typeface="宋体" charset="-122"/>
              </a:rPr>
              <a:t>01</a:t>
            </a:r>
          </a:p>
        </p:txBody>
      </p:sp>
      <p:grpSp>
        <p:nvGrpSpPr>
          <p:cNvPr id="19468" name="Group 40"/>
          <p:cNvGrpSpPr>
            <a:grpSpLocks/>
          </p:cNvGrpSpPr>
          <p:nvPr/>
        </p:nvGrpSpPr>
        <p:grpSpPr bwMode="auto">
          <a:xfrm>
            <a:off x="4724400" y="2971800"/>
            <a:ext cx="1371600" cy="1447800"/>
            <a:chOff x="482" y="1851"/>
            <a:chExt cx="860" cy="796"/>
          </a:xfrm>
        </p:grpSpPr>
        <p:sp>
          <p:nvSpPr>
            <p:cNvPr id="19471" name="Freeform 41"/>
            <p:cNvSpPr>
              <a:spLocks/>
            </p:cNvSpPr>
            <p:nvPr/>
          </p:nvSpPr>
          <p:spPr bwMode="gray">
            <a:xfrm>
              <a:off x="567" y="2464"/>
              <a:ext cx="335" cy="173"/>
            </a:xfrm>
            <a:custGeom>
              <a:avLst/>
              <a:gdLst>
                <a:gd name="T0" fmla="*/ 0 w 335"/>
                <a:gd name="T1" fmla="*/ 166 h 173"/>
                <a:gd name="T2" fmla="*/ 58 w 335"/>
                <a:gd name="T3" fmla="*/ 173 h 173"/>
                <a:gd name="T4" fmla="*/ 297 w 335"/>
                <a:gd name="T5" fmla="*/ 32 h 173"/>
                <a:gd name="T6" fmla="*/ 289 w 335"/>
                <a:gd name="T7" fmla="*/ 8 h 173"/>
                <a:gd name="T8" fmla="*/ 223 w 335"/>
                <a:gd name="T9" fmla="*/ 26 h 173"/>
                <a:gd name="T10" fmla="*/ 0 w 335"/>
                <a:gd name="T11" fmla="*/ 166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5"/>
                <a:gd name="T19" fmla="*/ 0 h 173"/>
                <a:gd name="T20" fmla="*/ 335 w 335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42"/>
            <p:cNvSpPr>
              <a:spLocks/>
            </p:cNvSpPr>
            <p:nvPr/>
          </p:nvSpPr>
          <p:spPr bwMode="gray">
            <a:xfrm>
              <a:off x="797" y="2401"/>
              <a:ext cx="367" cy="170"/>
            </a:xfrm>
            <a:custGeom>
              <a:avLst/>
              <a:gdLst>
                <a:gd name="T0" fmla="*/ 0 w 367"/>
                <a:gd name="T1" fmla="*/ 158 h 170"/>
                <a:gd name="T2" fmla="*/ 80 w 367"/>
                <a:gd name="T3" fmla="*/ 170 h 170"/>
                <a:gd name="T4" fmla="*/ 332 w 367"/>
                <a:gd name="T5" fmla="*/ 37 h 170"/>
                <a:gd name="T6" fmla="*/ 292 w 367"/>
                <a:gd name="T7" fmla="*/ 1 h 170"/>
                <a:gd name="T8" fmla="*/ 230 w 367"/>
                <a:gd name="T9" fmla="*/ 29 h 170"/>
                <a:gd name="T10" fmla="*/ 0 w 367"/>
                <a:gd name="T11" fmla="*/ 158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7"/>
                <a:gd name="T19" fmla="*/ 0 h 170"/>
                <a:gd name="T20" fmla="*/ 367 w 367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43"/>
            <p:cNvSpPr>
              <a:spLocks/>
            </p:cNvSpPr>
            <p:nvPr/>
          </p:nvSpPr>
          <p:spPr bwMode="gray">
            <a:xfrm>
              <a:off x="1035" y="2504"/>
              <a:ext cx="307" cy="143"/>
            </a:xfrm>
            <a:custGeom>
              <a:avLst/>
              <a:gdLst>
                <a:gd name="T0" fmla="*/ 0 w 307"/>
                <a:gd name="T1" fmla="*/ 134 h 143"/>
                <a:gd name="T2" fmla="*/ 66 w 307"/>
                <a:gd name="T3" fmla="*/ 143 h 143"/>
                <a:gd name="T4" fmla="*/ 282 w 307"/>
                <a:gd name="T5" fmla="*/ 35 h 143"/>
                <a:gd name="T6" fmla="*/ 219 w 307"/>
                <a:gd name="T7" fmla="*/ 17 h 143"/>
                <a:gd name="T8" fmla="*/ 0 w 307"/>
                <a:gd name="T9" fmla="*/ 134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43"/>
                <a:gd name="T17" fmla="*/ 307 w 307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Freeform 44"/>
            <p:cNvSpPr>
              <a:spLocks/>
            </p:cNvSpPr>
            <p:nvPr/>
          </p:nvSpPr>
          <p:spPr bwMode="gray">
            <a:xfrm>
              <a:off x="482" y="2066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Right">
                <a:rot lat="0" lon="899999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9475" name="Freeform 45"/>
            <p:cNvSpPr>
              <a:spLocks/>
            </p:cNvSpPr>
            <p:nvPr/>
          </p:nvSpPr>
          <p:spPr bwMode="gray">
            <a:xfrm>
              <a:off x="698" y="1851"/>
              <a:ext cx="282" cy="716"/>
            </a:xfrm>
            <a:custGeom>
              <a:avLst/>
              <a:gdLst>
                <a:gd name="T0" fmla="*/ 130 w 224"/>
                <a:gd name="T1" fmla="*/ 127 h 569"/>
                <a:gd name="T2" fmla="*/ 93 w 224"/>
                <a:gd name="T3" fmla="*/ 63 h 569"/>
                <a:gd name="T4" fmla="*/ 152 w 224"/>
                <a:gd name="T5" fmla="*/ 1 h 569"/>
                <a:gd name="T6" fmla="*/ 215 w 224"/>
                <a:gd name="T7" fmla="*/ 65 h 569"/>
                <a:gd name="T8" fmla="*/ 170 w 224"/>
                <a:gd name="T9" fmla="*/ 127 h 569"/>
                <a:gd name="T10" fmla="*/ 169 w 224"/>
                <a:gd name="T11" fmla="*/ 156 h 569"/>
                <a:gd name="T12" fmla="*/ 263 w 224"/>
                <a:gd name="T13" fmla="*/ 182 h 569"/>
                <a:gd name="T14" fmla="*/ 278 w 224"/>
                <a:gd name="T15" fmla="*/ 257 h 569"/>
                <a:gd name="T16" fmla="*/ 274 w 224"/>
                <a:gd name="T17" fmla="*/ 404 h 569"/>
                <a:gd name="T18" fmla="*/ 263 w 224"/>
                <a:gd name="T19" fmla="*/ 459 h 569"/>
                <a:gd name="T20" fmla="*/ 247 w 224"/>
                <a:gd name="T21" fmla="*/ 388 h 569"/>
                <a:gd name="T22" fmla="*/ 235 w 224"/>
                <a:gd name="T23" fmla="*/ 254 h 569"/>
                <a:gd name="T24" fmla="*/ 214 w 224"/>
                <a:gd name="T25" fmla="*/ 404 h 569"/>
                <a:gd name="T26" fmla="*/ 181 w 224"/>
                <a:gd name="T27" fmla="*/ 716 h 569"/>
                <a:gd name="T28" fmla="*/ 98 w 224"/>
                <a:gd name="T29" fmla="*/ 711 h 569"/>
                <a:gd name="T30" fmla="*/ 63 w 224"/>
                <a:gd name="T31" fmla="*/ 409 h 569"/>
                <a:gd name="T32" fmla="*/ 42 w 224"/>
                <a:gd name="T33" fmla="*/ 262 h 569"/>
                <a:gd name="T34" fmla="*/ 31 w 224"/>
                <a:gd name="T35" fmla="*/ 390 h 569"/>
                <a:gd name="T36" fmla="*/ 15 w 224"/>
                <a:gd name="T37" fmla="*/ 459 h 569"/>
                <a:gd name="T38" fmla="*/ 1 w 224"/>
                <a:gd name="T39" fmla="*/ 384 h 569"/>
                <a:gd name="T40" fmla="*/ 9 w 224"/>
                <a:gd name="T41" fmla="*/ 232 h 569"/>
                <a:gd name="T42" fmla="*/ 29 w 224"/>
                <a:gd name="T43" fmla="*/ 176 h 569"/>
                <a:gd name="T44" fmla="*/ 128 w 224"/>
                <a:gd name="T45" fmla="*/ 156 h 569"/>
                <a:gd name="T46" fmla="*/ 130 w 224"/>
                <a:gd name="T47" fmla="*/ 127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Right">
                <a:rot lat="0" lon="899999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9476" name="Freeform 46"/>
            <p:cNvSpPr>
              <a:spLocks/>
            </p:cNvSpPr>
            <p:nvPr/>
          </p:nvSpPr>
          <p:spPr bwMode="gray">
            <a:xfrm>
              <a:off x="956" y="2078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Right">
                <a:rot lat="0" lon="899999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pic>
        <p:nvPicPr>
          <p:cNvPr id="19469" name="Picture 48" descr="23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gray">
          <a:xfrm>
            <a:off x="4267200" y="3886200"/>
            <a:ext cx="137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3"/>
          <p:cNvSpPr>
            <a:spLocks noChangeArrowheads="1"/>
          </p:cNvSpPr>
          <p:nvPr/>
        </p:nvSpPr>
        <p:spPr bwMode="gray">
          <a:xfrm>
            <a:off x="2847975" y="2503488"/>
            <a:ext cx="4991100" cy="1303337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483" name="AutoShape 4"/>
          <p:cNvSpPr>
            <a:spLocks noChangeArrowheads="1"/>
          </p:cNvSpPr>
          <p:nvPr/>
        </p:nvSpPr>
        <p:spPr bwMode="gray">
          <a:xfrm>
            <a:off x="2857500" y="3876675"/>
            <a:ext cx="4991100" cy="1327150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10277" name="AutoShape 5"/>
          <p:cNvSpPr>
            <a:spLocks noChangeArrowheads="1"/>
          </p:cNvSpPr>
          <p:nvPr/>
        </p:nvSpPr>
        <p:spPr bwMode="gray">
          <a:xfrm>
            <a:off x="2085975" y="1981200"/>
            <a:ext cx="2438400" cy="1785938"/>
          </a:xfrm>
          <a:prstGeom prst="upArrow">
            <a:avLst>
              <a:gd name="adj1" fmla="val 50000"/>
              <a:gd name="adj2" fmla="val 18667"/>
            </a:avLst>
          </a:prstGeom>
          <a:gradFill rotWithShape="1">
            <a:gsLst>
              <a:gs pos="0">
                <a:schemeClr val="accent2">
                  <a:gamma/>
                  <a:shade val="66275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19050">
            <a:noFill/>
            <a:miter lim="800000"/>
            <a:headEnd/>
            <a:tailEnd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10278" name="AutoShape 6"/>
          <p:cNvSpPr>
            <a:spLocks noChangeArrowheads="1"/>
          </p:cNvSpPr>
          <p:nvPr/>
        </p:nvSpPr>
        <p:spPr bwMode="gray">
          <a:xfrm>
            <a:off x="1485900" y="3362325"/>
            <a:ext cx="2438400" cy="1785938"/>
          </a:xfrm>
          <a:prstGeom prst="upArrow">
            <a:avLst>
              <a:gd name="adj1" fmla="val 50000"/>
              <a:gd name="adj2" fmla="val 18667"/>
            </a:avLst>
          </a:prstGeom>
          <a:gradFill rotWithShape="1">
            <a:gsLst>
              <a:gs pos="0">
                <a:schemeClr val="hlink">
                  <a:gamma/>
                  <a:shade val="56078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9050">
            <a:noFill/>
            <a:miter lim="800000"/>
            <a:headEnd/>
            <a:tailEnd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0486" name="AutoShape 7"/>
          <p:cNvSpPr>
            <a:spLocks noChangeArrowheads="1"/>
          </p:cNvSpPr>
          <p:nvPr/>
        </p:nvSpPr>
        <p:spPr bwMode="gray">
          <a:xfrm>
            <a:off x="2176463" y="5272088"/>
            <a:ext cx="5662612" cy="1316037"/>
          </a:xfrm>
          <a:prstGeom prst="roundRect">
            <a:avLst>
              <a:gd name="adj" fmla="val 9144"/>
            </a:avLst>
          </a:prstGeom>
          <a:solidFill>
            <a:srgbClr val="F8F8F8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10280" name="AutoShape 8"/>
          <p:cNvSpPr>
            <a:spLocks noChangeArrowheads="1"/>
          </p:cNvSpPr>
          <p:nvPr/>
        </p:nvSpPr>
        <p:spPr bwMode="gray">
          <a:xfrm>
            <a:off x="904875" y="4751388"/>
            <a:ext cx="2438400" cy="1785937"/>
          </a:xfrm>
          <a:prstGeom prst="upArrow">
            <a:avLst>
              <a:gd name="adj1" fmla="val 50000"/>
              <a:gd name="adj2" fmla="val 18667"/>
            </a:avLst>
          </a:prstGeom>
          <a:gradFill rotWithShape="1">
            <a:gsLst>
              <a:gs pos="0">
                <a:schemeClr val="accent1">
                  <a:gamma/>
                  <a:shade val="5725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19050">
            <a:noFill/>
            <a:miter lim="800000"/>
            <a:headEnd/>
            <a:tailEnd/>
          </a:ln>
          <a:effectLst/>
          <a:scene3d>
            <a:camera prst="legacyPerspectiveBottomRight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0488" name="WordArt 9"/>
          <p:cNvSpPr>
            <a:spLocks noChangeArrowheads="1" noChangeShapeType="1" noTextEdit="1"/>
          </p:cNvSpPr>
          <p:nvPr/>
        </p:nvSpPr>
        <p:spPr bwMode="gray">
          <a:xfrm rot="5400000">
            <a:off x="1830388" y="4103687"/>
            <a:ext cx="914400" cy="231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/>
              </a:rPr>
              <a:t>Growth</a:t>
            </a:r>
            <a:endParaRPr lang="zh-CN" altLang="en-US" sz="3600" kern="10">
              <a:ln w="19050">
                <a:noFill/>
                <a:round/>
                <a:headEnd/>
                <a:tailEnd/>
              </a:ln>
              <a:solidFill>
                <a:srgbClr val="FFFFFF"/>
              </a:solidFill>
              <a:effectLst>
                <a:prstShdw prst="shdw17" dist="17961" dir="13500000">
                  <a:srgbClr val="080808"/>
                </a:prstShdw>
              </a:effectLst>
              <a:latin typeface="Arial Black"/>
            </a:endParaRPr>
          </a:p>
        </p:txBody>
      </p:sp>
      <p:sp>
        <p:nvSpPr>
          <p:cNvPr id="20489" name="WordArt 10"/>
          <p:cNvSpPr>
            <a:spLocks noChangeArrowheads="1" noChangeShapeType="1" noTextEdit="1"/>
          </p:cNvSpPr>
          <p:nvPr/>
        </p:nvSpPr>
        <p:spPr bwMode="gray">
          <a:xfrm rot="5400000">
            <a:off x="1354931" y="5693569"/>
            <a:ext cx="684213" cy="231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/>
              </a:rPr>
              <a:t>Start</a:t>
            </a:r>
            <a:endParaRPr lang="zh-CN" altLang="en-US" sz="3600" kern="10">
              <a:ln w="19050">
                <a:noFill/>
                <a:round/>
                <a:headEnd/>
                <a:tailEnd/>
              </a:ln>
              <a:solidFill>
                <a:srgbClr val="FFFFFF"/>
              </a:solidFill>
              <a:effectLst>
                <a:prstShdw prst="shdw17" dist="17961" dir="13500000">
                  <a:srgbClr val="080808"/>
                </a:prstShdw>
              </a:effectLst>
              <a:latin typeface="Arial Black"/>
            </a:endParaRPr>
          </a:p>
        </p:txBody>
      </p:sp>
      <p:sp>
        <p:nvSpPr>
          <p:cNvPr id="20490" name="WordArt 11"/>
          <p:cNvSpPr>
            <a:spLocks noChangeArrowheads="1" noChangeShapeType="1" noTextEdit="1"/>
          </p:cNvSpPr>
          <p:nvPr/>
        </p:nvSpPr>
        <p:spPr bwMode="gray">
          <a:xfrm rot="5400000">
            <a:off x="2463800" y="2719388"/>
            <a:ext cx="788988" cy="284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000" kern="10">
                <a:ln w="19050">
                  <a:noFill/>
                  <a:round/>
                  <a:headEnd/>
                  <a:tailEnd/>
                </a:ln>
                <a:solidFill>
                  <a:srgbClr val="FFFFFF"/>
                </a:solidFill>
                <a:effectLst>
                  <a:prstShdw prst="shdw17" dist="17961" dir="13500000">
                    <a:srgbClr val="080808"/>
                  </a:prstShdw>
                </a:effectLst>
                <a:latin typeface="Arial Black"/>
              </a:rPr>
              <a:t>Jump</a:t>
            </a:r>
            <a:endParaRPr lang="zh-CN" altLang="en-US" sz="2000" kern="10">
              <a:ln w="19050">
                <a:noFill/>
                <a:round/>
                <a:headEnd/>
                <a:tailEnd/>
              </a:ln>
              <a:solidFill>
                <a:srgbClr val="FFFFFF"/>
              </a:solidFill>
              <a:effectLst>
                <a:prstShdw prst="shdw17" dist="17961" dir="13500000">
                  <a:srgbClr val="080808"/>
                </a:prstShdw>
              </a:effectLst>
              <a:latin typeface="Arial Black"/>
            </a:endParaRP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gray">
          <a:xfrm>
            <a:off x="3152775" y="2543175"/>
            <a:ext cx="7620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2008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2007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2006       </a:t>
            </a: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gray">
          <a:xfrm>
            <a:off x="2552700" y="3833813"/>
            <a:ext cx="762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2005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2004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2003       </a:t>
            </a:r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gray">
          <a:xfrm>
            <a:off x="1962150" y="5310188"/>
            <a:ext cx="7620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2002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  <a:cs typeface="Arial" charset="0"/>
              </a:rPr>
              <a:t>2000       </a:t>
            </a: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gray">
          <a:xfrm>
            <a:off x="3209925" y="5410200"/>
            <a:ext cx="3763963" cy="1141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 Description of the contents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  <p:sp>
        <p:nvSpPr>
          <p:cNvPr id="20495" name="Text Box 16"/>
          <p:cNvSpPr txBox="1">
            <a:spLocks noChangeArrowheads="1"/>
          </p:cNvSpPr>
          <p:nvPr/>
        </p:nvSpPr>
        <p:spPr bwMode="gray">
          <a:xfrm>
            <a:off x="4287838" y="2592388"/>
            <a:ext cx="3398837" cy="1141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 Description of the contents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gray">
          <a:xfrm>
            <a:off x="3670300" y="3962400"/>
            <a:ext cx="3759200" cy="1141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 Description of the contents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gray">
          <a:xfrm>
            <a:off x="4794250" y="5022850"/>
            <a:ext cx="3465513" cy="390525"/>
          </a:xfrm>
          <a:prstGeom prst="rect">
            <a:avLst/>
          </a:prstGeom>
          <a:gradFill rotWithShape="1">
            <a:gsLst>
              <a:gs pos="0">
                <a:srgbClr val="D7D7D7"/>
              </a:gs>
              <a:gs pos="100000">
                <a:srgbClr val="F4F4F4"/>
              </a:gs>
            </a:gsLst>
            <a:lin ang="18900000" scaled="1"/>
          </a:gradFill>
          <a:ln w="9525">
            <a:miter lim="800000"/>
            <a:headEnd/>
            <a:tailEnd/>
          </a:ln>
          <a:scene3d>
            <a:camera prst="legacyPerspectiveTopLeft"/>
            <a:lightRig rig="legacyFlat3" dir="r"/>
          </a:scene3d>
          <a:sp3d extrusionH="1801800" prstMaterial="legacyMatte">
            <a:bevelT w="13500" h="13500" prst="angle"/>
            <a:bevelB w="13500" h="13500" prst="angle"/>
            <a:extrusionClr>
              <a:srgbClr val="D7D7D7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gray">
          <a:xfrm>
            <a:off x="942975" y="5022850"/>
            <a:ext cx="3465513" cy="390525"/>
          </a:xfrm>
          <a:prstGeom prst="rect">
            <a:avLst/>
          </a:prstGeom>
          <a:gradFill rotWithShape="1">
            <a:gsLst>
              <a:gs pos="0">
                <a:srgbClr val="D7D7D7"/>
              </a:gs>
              <a:gs pos="100000">
                <a:srgbClr val="F4F4F4"/>
              </a:gs>
            </a:gsLst>
            <a:lin ang="189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r"/>
          </a:scene3d>
          <a:sp3d extrusionH="1801800" prstMaterial="legacyMatte">
            <a:bevelT w="13500" h="13500" prst="angle"/>
            <a:bevelB w="13500" h="13500" prst="angle"/>
            <a:extrusionClr>
              <a:srgbClr val="D7D7D7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2403475" y="3836988"/>
            <a:ext cx="660400" cy="1157287"/>
            <a:chOff x="2111" y="2247"/>
            <a:chExt cx="592" cy="1034"/>
          </a:xfrm>
        </p:grpSpPr>
        <p:sp>
          <p:nvSpPr>
            <p:cNvPr id="314374" name="Freeform 6"/>
            <p:cNvSpPr>
              <a:spLocks/>
            </p:cNvSpPr>
            <p:nvPr/>
          </p:nvSpPr>
          <p:spPr bwMode="gray">
            <a:xfrm>
              <a:off x="2111" y="2448"/>
              <a:ext cx="592" cy="833"/>
            </a:xfrm>
            <a:custGeom>
              <a:avLst/>
              <a:gdLst/>
              <a:ahLst/>
              <a:cxnLst>
                <a:cxn ang="0">
                  <a:pos x="168" y="1"/>
                </a:cxn>
                <a:cxn ang="0">
                  <a:pos x="148" y="33"/>
                </a:cxn>
                <a:cxn ang="0">
                  <a:pos x="127" y="1"/>
                </a:cxn>
                <a:cxn ang="0">
                  <a:pos x="70" y="17"/>
                </a:cxn>
                <a:cxn ang="0">
                  <a:pos x="1" y="174"/>
                </a:cxn>
                <a:cxn ang="0">
                  <a:pos x="36" y="213"/>
                </a:cxn>
                <a:cxn ang="0">
                  <a:pos x="86" y="57"/>
                </a:cxn>
                <a:cxn ang="0">
                  <a:pos x="14" y="411"/>
                </a:cxn>
                <a:cxn ang="0">
                  <a:pos x="34" y="466"/>
                </a:cxn>
                <a:cxn ang="0">
                  <a:pos x="133" y="440"/>
                </a:cxn>
                <a:cxn ang="0">
                  <a:pos x="147" y="232"/>
                </a:cxn>
                <a:cxn ang="0">
                  <a:pos x="169" y="439"/>
                </a:cxn>
                <a:cxn ang="0">
                  <a:pos x="262" y="468"/>
                </a:cxn>
                <a:cxn ang="0">
                  <a:pos x="282" y="407"/>
                </a:cxn>
                <a:cxn ang="0">
                  <a:pos x="210" y="57"/>
                </a:cxn>
                <a:cxn ang="0">
                  <a:pos x="230" y="135"/>
                </a:cxn>
                <a:cxn ang="0">
                  <a:pos x="281" y="236"/>
                </a:cxn>
                <a:cxn ang="0">
                  <a:pos x="295" y="162"/>
                </a:cxn>
                <a:cxn ang="0">
                  <a:pos x="216" y="8"/>
                </a:cxn>
                <a:cxn ang="0">
                  <a:pos x="168" y="1"/>
                </a:cxn>
              </a:cxnLst>
              <a:rect l="0" t="0" r="r" b="b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 w="19050" cmpd="sng">
              <a:noFill/>
              <a:round/>
              <a:headEnd/>
              <a:tailEnd/>
            </a:ln>
            <a:effectLst>
              <a:outerShdw dist="71842" dir="135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4375" name="Oval 7"/>
            <p:cNvSpPr>
              <a:spLocks noChangeArrowheads="1"/>
            </p:cNvSpPr>
            <p:nvPr/>
          </p:nvSpPr>
          <p:spPr bwMode="gray">
            <a:xfrm flipH="1">
              <a:off x="2286" y="2247"/>
              <a:ext cx="199" cy="21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>
              <a:outerShdw dist="71842" dir="135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21509" name="Text Box 8"/>
          <p:cNvSpPr txBox="1">
            <a:spLocks noChangeArrowheads="1"/>
          </p:cNvSpPr>
          <p:nvPr/>
        </p:nvSpPr>
        <p:spPr bwMode="gray">
          <a:xfrm>
            <a:off x="4975225" y="5040313"/>
            <a:ext cx="9223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  <a:cs typeface="Arial" charset="0"/>
              </a:rPr>
              <a:t>2004</a:t>
            </a:r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gray">
          <a:xfrm>
            <a:off x="5889625" y="5040313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  <a:cs typeface="Arial" charset="0"/>
              </a:rPr>
              <a:t>2005</a:t>
            </a:r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gray">
          <a:xfrm>
            <a:off x="6900863" y="5040313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  <a:cs typeface="Arial" charset="0"/>
              </a:rPr>
              <a:t>2006</a:t>
            </a:r>
          </a:p>
        </p:txBody>
      </p:sp>
      <p:sp>
        <p:nvSpPr>
          <p:cNvPr id="21512" name="Rectangle 11"/>
          <p:cNvSpPr>
            <a:spLocks noChangeArrowheads="1"/>
          </p:cNvSpPr>
          <p:nvPr/>
        </p:nvSpPr>
        <p:spPr bwMode="black">
          <a:xfrm>
            <a:off x="1044575" y="3073400"/>
            <a:ext cx="2295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altLang="zh-CN" b="1">
                <a:solidFill>
                  <a:schemeClr val="accent1"/>
                </a:solidFill>
                <a:ea typeface="宋体" charset="-122"/>
                <a:cs typeface="Arial" charset="0"/>
              </a:rPr>
              <a:t>2006 statistics title</a:t>
            </a:r>
          </a:p>
        </p:txBody>
      </p:sp>
      <p:sp>
        <p:nvSpPr>
          <p:cNvPr id="21513" name="Rectangle 12"/>
          <p:cNvSpPr>
            <a:spLocks noChangeArrowheads="1"/>
          </p:cNvSpPr>
          <p:nvPr/>
        </p:nvSpPr>
        <p:spPr bwMode="black">
          <a:xfrm>
            <a:off x="4702175" y="3048000"/>
            <a:ext cx="2295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altLang="zh-CN" b="1">
                <a:solidFill>
                  <a:schemeClr val="accent2"/>
                </a:solidFill>
                <a:ea typeface="宋体" charset="-122"/>
                <a:cs typeface="Arial" charset="0"/>
              </a:rPr>
              <a:t>2006 statistics title</a:t>
            </a:r>
          </a:p>
        </p:txBody>
      </p:sp>
      <p:sp>
        <p:nvSpPr>
          <p:cNvPr id="21514" name="Rectangle 13"/>
          <p:cNvSpPr>
            <a:spLocks noChangeArrowheads="1"/>
          </p:cNvSpPr>
          <p:nvPr/>
        </p:nvSpPr>
        <p:spPr bwMode="gray">
          <a:xfrm>
            <a:off x="3689350" y="5440363"/>
            <a:ext cx="8382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 b="1">
                <a:solidFill>
                  <a:srgbClr val="080808"/>
                </a:solidFill>
                <a:ea typeface="宋体" charset="-122"/>
                <a:cs typeface="Arial" charset="0"/>
              </a:rPr>
              <a:t>(unit : %)</a:t>
            </a:r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gray">
          <a:xfrm>
            <a:off x="7543800" y="5440363"/>
            <a:ext cx="8382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 b="1">
                <a:solidFill>
                  <a:srgbClr val="080808"/>
                </a:solidFill>
                <a:ea typeface="宋体" charset="-122"/>
                <a:cs typeface="Arial" charset="0"/>
              </a:rPr>
              <a:t>(unit : %)</a:t>
            </a:r>
          </a:p>
        </p:txBody>
      </p:sp>
      <p:sp>
        <p:nvSpPr>
          <p:cNvPr id="21516" name="Rectangle 15"/>
          <p:cNvSpPr>
            <a:spLocks noChangeArrowheads="1"/>
          </p:cNvSpPr>
          <p:nvPr/>
        </p:nvSpPr>
        <p:spPr bwMode="gray">
          <a:xfrm>
            <a:off x="815975" y="5422900"/>
            <a:ext cx="26527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 b="1">
                <a:solidFill>
                  <a:srgbClr val="080808"/>
                </a:solidFill>
                <a:ea typeface="宋体" charset="-122"/>
                <a:cs typeface="Arial" charset="0"/>
              </a:rPr>
              <a:t>* 2006  Statistics agency statistics</a:t>
            </a:r>
          </a:p>
        </p:txBody>
      </p:sp>
      <p:sp>
        <p:nvSpPr>
          <p:cNvPr id="21517" name="Rectangle 16"/>
          <p:cNvSpPr>
            <a:spLocks noChangeArrowheads="1"/>
          </p:cNvSpPr>
          <p:nvPr/>
        </p:nvSpPr>
        <p:spPr bwMode="gray">
          <a:xfrm>
            <a:off x="4778375" y="5432425"/>
            <a:ext cx="26527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 b="1">
                <a:solidFill>
                  <a:srgbClr val="080808"/>
                </a:solidFill>
                <a:ea typeface="宋体" charset="-122"/>
                <a:cs typeface="Arial" charset="0"/>
              </a:rPr>
              <a:t>* 2006  Statistics agency statistics</a:t>
            </a:r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gray">
          <a:xfrm>
            <a:off x="2411413" y="4148138"/>
            <a:ext cx="6556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EFEFE"/>
                </a:solidFill>
                <a:ea typeface="宋体" charset="-122"/>
                <a:cs typeface="Arial" charset="0"/>
              </a:rPr>
              <a:t>50%</a:t>
            </a:r>
          </a:p>
        </p:txBody>
      </p:sp>
      <p:sp>
        <p:nvSpPr>
          <p:cNvPr id="21519" name="Text Box 18"/>
          <p:cNvSpPr txBox="1">
            <a:spLocks noChangeArrowheads="1"/>
          </p:cNvSpPr>
          <p:nvPr/>
        </p:nvSpPr>
        <p:spPr bwMode="gray">
          <a:xfrm>
            <a:off x="1343025" y="5040313"/>
            <a:ext cx="9223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  <a:cs typeface="Arial" charset="0"/>
              </a:rPr>
              <a:t>2004</a:t>
            </a:r>
          </a:p>
        </p:txBody>
      </p:sp>
      <p:sp>
        <p:nvSpPr>
          <p:cNvPr id="21520" name="Text Box 19"/>
          <p:cNvSpPr txBox="1">
            <a:spLocks noChangeArrowheads="1"/>
          </p:cNvSpPr>
          <p:nvPr/>
        </p:nvSpPr>
        <p:spPr bwMode="gray">
          <a:xfrm>
            <a:off x="2251075" y="5040313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  <a:cs typeface="Arial" charset="0"/>
              </a:rPr>
              <a:t>2005</a:t>
            </a:r>
          </a:p>
        </p:txBody>
      </p:sp>
      <p:sp>
        <p:nvSpPr>
          <p:cNvPr id="21521" name="Text Box 20"/>
          <p:cNvSpPr txBox="1">
            <a:spLocks noChangeArrowheads="1"/>
          </p:cNvSpPr>
          <p:nvPr/>
        </p:nvSpPr>
        <p:spPr bwMode="gray">
          <a:xfrm>
            <a:off x="3248025" y="5040313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  <a:cs typeface="Arial" charset="0"/>
              </a:rPr>
              <a:t>2006</a:t>
            </a:r>
          </a:p>
        </p:txBody>
      </p:sp>
      <p:grpSp>
        <p:nvGrpSpPr>
          <p:cNvPr id="21522" name="Group 21"/>
          <p:cNvGrpSpPr>
            <a:grpSpLocks/>
          </p:cNvGrpSpPr>
          <p:nvPr/>
        </p:nvGrpSpPr>
        <p:grpSpPr bwMode="auto">
          <a:xfrm>
            <a:off x="3255963" y="3308350"/>
            <a:ext cx="969962" cy="1695450"/>
            <a:chOff x="2111" y="2247"/>
            <a:chExt cx="592" cy="1034"/>
          </a:xfrm>
        </p:grpSpPr>
        <p:sp>
          <p:nvSpPr>
            <p:cNvPr id="314390" name="Freeform 22"/>
            <p:cNvSpPr>
              <a:spLocks/>
            </p:cNvSpPr>
            <p:nvPr/>
          </p:nvSpPr>
          <p:spPr bwMode="gray">
            <a:xfrm>
              <a:off x="2111" y="2449"/>
              <a:ext cx="592" cy="832"/>
            </a:xfrm>
            <a:custGeom>
              <a:avLst/>
              <a:gdLst/>
              <a:ahLst/>
              <a:cxnLst>
                <a:cxn ang="0">
                  <a:pos x="168" y="1"/>
                </a:cxn>
                <a:cxn ang="0">
                  <a:pos x="148" y="33"/>
                </a:cxn>
                <a:cxn ang="0">
                  <a:pos x="127" y="1"/>
                </a:cxn>
                <a:cxn ang="0">
                  <a:pos x="70" y="17"/>
                </a:cxn>
                <a:cxn ang="0">
                  <a:pos x="1" y="174"/>
                </a:cxn>
                <a:cxn ang="0">
                  <a:pos x="36" y="213"/>
                </a:cxn>
                <a:cxn ang="0">
                  <a:pos x="86" y="57"/>
                </a:cxn>
                <a:cxn ang="0">
                  <a:pos x="14" y="411"/>
                </a:cxn>
                <a:cxn ang="0">
                  <a:pos x="34" y="466"/>
                </a:cxn>
                <a:cxn ang="0">
                  <a:pos x="133" y="440"/>
                </a:cxn>
                <a:cxn ang="0">
                  <a:pos x="147" y="232"/>
                </a:cxn>
                <a:cxn ang="0">
                  <a:pos x="169" y="439"/>
                </a:cxn>
                <a:cxn ang="0">
                  <a:pos x="262" y="468"/>
                </a:cxn>
                <a:cxn ang="0">
                  <a:pos x="282" y="407"/>
                </a:cxn>
                <a:cxn ang="0">
                  <a:pos x="210" y="57"/>
                </a:cxn>
                <a:cxn ang="0">
                  <a:pos x="230" y="135"/>
                </a:cxn>
                <a:cxn ang="0">
                  <a:pos x="281" y="236"/>
                </a:cxn>
                <a:cxn ang="0">
                  <a:pos x="295" y="162"/>
                </a:cxn>
                <a:cxn ang="0">
                  <a:pos x="216" y="8"/>
                </a:cxn>
                <a:cxn ang="0">
                  <a:pos x="168" y="1"/>
                </a:cxn>
              </a:cxnLst>
              <a:rect l="0" t="0" r="r" b="b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 w="19050" cmpd="sng">
              <a:noFill/>
              <a:round/>
              <a:headEnd/>
              <a:tailEnd/>
            </a:ln>
            <a:effectLst>
              <a:outerShdw dist="71842" dir="135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4391" name="Oval 23"/>
            <p:cNvSpPr>
              <a:spLocks noChangeArrowheads="1"/>
            </p:cNvSpPr>
            <p:nvPr/>
          </p:nvSpPr>
          <p:spPr bwMode="gray">
            <a:xfrm flipH="1">
              <a:off x="2286" y="2247"/>
              <a:ext cx="199" cy="215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>
              <a:outerShdw dist="71842" dir="135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21523" name="Text Box 24"/>
          <p:cNvSpPr txBox="1">
            <a:spLocks noChangeArrowheads="1"/>
          </p:cNvSpPr>
          <p:nvPr/>
        </p:nvSpPr>
        <p:spPr bwMode="gray">
          <a:xfrm>
            <a:off x="3278188" y="3827463"/>
            <a:ext cx="873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EFEFE"/>
                </a:solidFill>
                <a:ea typeface="宋体" charset="-122"/>
                <a:cs typeface="Arial" charset="0"/>
              </a:rPr>
              <a:t>90%</a:t>
            </a:r>
          </a:p>
        </p:txBody>
      </p:sp>
      <p:grpSp>
        <p:nvGrpSpPr>
          <p:cNvPr id="21524" name="Group 25"/>
          <p:cNvGrpSpPr>
            <a:grpSpLocks/>
          </p:cNvGrpSpPr>
          <p:nvPr/>
        </p:nvGrpSpPr>
        <p:grpSpPr bwMode="auto">
          <a:xfrm>
            <a:off x="1565275" y="4078288"/>
            <a:ext cx="519113" cy="911225"/>
            <a:chOff x="2111" y="2247"/>
            <a:chExt cx="592" cy="1034"/>
          </a:xfrm>
        </p:grpSpPr>
        <p:sp>
          <p:nvSpPr>
            <p:cNvPr id="314394" name="Freeform 26"/>
            <p:cNvSpPr>
              <a:spLocks/>
            </p:cNvSpPr>
            <p:nvPr/>
          </p:nvSpPr>
          <p:spPr bwMode="gray">
            <a:xfrm>
              <a:off x="2111" y="2449"/>
              <a:ext cx="592" cy="832"/>
            </a:xfrm>
            <a:custGeom>
              <a:avLst/>
              <a:gdLst/>
              <a:ahLst/>
              <a:cxnLst>
                <a:cxn ang="0">
                  <a:pos x="168" y="1"/>
                </a:cxn>
                <a:cxn ang="0">
                  <a:pos x="148" y="33"/>
                </a:cxn>
                <a:cxn ang="0">
                  <a:pos x="127" y="1"/>
                </a:cxn>
                <a:cxn ang="0">
                  <a:pos x="70" y="17"/>
                </a:cxn>
                <a:cxn ang="0">
                  <a:pos x="1" y="174"/>
                </a:cxn>
                <a:cxn ang="0">
                  <a:pos x="36" y="213"/>
                </a:cxn>
                <a:cxn ang="0">
                  <a:pos x="86" y="57"/>
                </a:cxn>
                <a:cxn ang="0">
                  <a:pos x="14" y="411"/>
                </a:cxn>
                <a:cxn ang="0">
                  <a:pos x="34" y="466"/>
                </a:cxn>
                <a:cxn ang="0">
                  <a:pos x="133" y="440"/>
                </a:cxn>
                <a:cxn ang="0">
                  <a:pos x="147" y="232"/>
                </a:cxn>
                <a:cxn ang="0">
                  <a:pos x="169" y="439"/>
                </a:cxn>
                <a:cxn ang="0">
                  <a:pos x="262" y="468"/>
                </a:cxn>
                <a:cxn ang="0">
                  <a:pos x="282" y="407"/>
                </a:cxn>
                <a:cxn ang="0">
                  <a:pos x="210" y="57"/>
                </a:cxn>
                <a:cxn ang="0">
                  <a:pos x="230" y="135"/>
                </a:cxn>
                <a:cxn ang="0">
                  <a:pos x="281" y="236"/>
                </a:cxn>
                <a:cxn ang="0">
                  <a:pos x="295" y="162"/>
                </a:cxn>
                <a:cxn ang="0">
                  <a:pos x="216" y="8"/>
                </a:cxn>
                <a:cxn ang="0">
                  <a:pos x="168" y="1"/>
                </a:cxn>
              </a:cxnLst>
              <a:rect l="0" t="0" r="r" b="b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 w="19050" cmpd="sng">
              <a:noFill/>
              <a:round/>
              <a:headEnd/>
              <a:tailEnd/>
            </a:ln>
            <a:effectLst>
              <a:outerShdw dist="71842" dir="135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4395" name="Oval 27"/>
            <p:cNvSpPr>
              <a:spLocks noChangeArrowheads="1"/>
            </p:cNvSpPr>
            <p:nvPr/>
          </p:nvSpPr>
          <p:spPr bwMode="gray">
            <a:xfrm flipH="1">
              <a:off x="2287" y="2247"/>
              <a:ext cx="199" cy="214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>
              <a:outerShdw dist="71842" dir="135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21525" name="Text Box 28"/>
          <p:cNvSpPr txBox="1">
            <a:spLocks noChangeArrowheads="1"/>
          </p:cNvSpPr>
          <p:nvPr/>
        </p:nvSpPr>
        <p:spPr bwMode="gray">
          <a:xfrm>
            <a:off x="1498600" y="4337050"/>
            <a:ext cx="609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FEFEFE"/>
                </a:solidFill>
                <a:ea typeface="宋体" charset="-122"/>
                <a:cs typeface="Arial" charset="0"/>
              </a:rPr>
              <a:t>15%</a:t>
            </a:r>
          </a:p>
        </p:txBody>
      </p:sp>
      <p:grpSp>
        <p:nvGrpSpPr>
          <p:cNvPr id="21526" name="Group 29"/>
          <p:cNvGrpSpPr>
            <a:grpSpLocks/>
          </p:cNvGrpSpPr>
          <p:nvPr/>
        </p:nvGrpSpPr>
        <p:grpSpPr bwMode="auto">
          <a:xfrm>
            <a:off x="6956425" y="3281363"/>
            <a:ext cx="850900" cy="1698625"/>
            <a:chOff x="4466" y="2053"/>
            <a:chExt cx="590" cy="1177"/>
          </a:xfrm>
        </p:grpSpPr>
        <p:sp>
          <p:nvSpPr>
            <p:cNvPr id="314398" name="Freeform 30"/>
            <p:cNvSpPr>
              <a:spLocks/>
            </p:cNvSpPr>
            <p:nvPr/>
          </p:nvSpPr>
          <p:spPr bwMode="gray">
            <a:xfrm>
              <a:off x="4466" y="2259"/>
              <a:ext cx="590" cy="971"/>
            </a:xfrm>
            <a:custGeom>
              <a:avLst/>
              <a:gdLst/>
              <a:ahLst/>
              <a:cxnLst>
                <a:cxn ang="0">
                  <a:pos x="284" y="59"/>
                </a:cxn>
                <a:cxn ang="0">
                  <a:pos x="364" y="7"/>
                </a:cxn>
                <a:cxn ang="0">
                  <a:pos x="446" y="52"/>
                </a:cxn>
                <a:cxn ang="0">
                  <a:pos x="512" y="216"/>
                </a:cxn>
                <a:cxn ang="0">
                  <a:pos x="532" y="417"/>
                </a:cxn>
                <a:cxn ang="0">
                  <a:pos x="450" y="305"/>
                </a:cxn>
                <a:cxn ang="0">
                  <a:pos x="398" y="118"/>
                </a:cxn>
                <a:cxn ang="0">
                  <a:pos x="490" y="497"/>
                </a:cxn>
                <a:cxn ang="0">
                  <a:pos x="388" y="531"/>
                </a:cxn>
                <a:cxn ang="0">
                  <a:pos x="412" y="817"/>
                </a:cxn>
                <a:cxn ang="0">
                  <a:pos x="366" y="967"/>
                </a:cxn>
                <a:cxn ang="0">
                  <a:pos x="308" y="832"/>
                </a:cxn>
                <a:cxn ang="0">
                  <a:pos x="290" y="549"/>
                </a:cxn>
                <a:cxn ang="0">
                  <a:pos x="264" y="801"/>
                </a:cxn>
                <a:cxn ang="0">
                  <a:pos x="189" y="962"/>
                </a:cxn>
                <a:cxn ang="0">
                  <a:pos x="151" y="804"/>
                </a:cxn>
                <a:cxn ang="0">
                  <a:pos x="184" y="525"/>
                </a:cxn>
                <a:cxn ang="0">
                  <a:pos x="84" y="505"/>
                </a:cxn>
                <a:cxn ang="0">
                  <a:pos x="170" y="118"/>
                </a:cxn>
                <a:cxn ang="0">
                  <a:pos x="86" y="401"/>
                </a:cxn>
                <a:cxn ang="0">
                  <a:pos x="24" y="303"/>
                </a:cxn>
                <a:cxn ang="0">
                  <a:pos x="140" y="39"/>
                </a:cxn>
                <a:cxn ang="0">
                  <a:pos x="212" y="13"/>
                </a:cxn>
                <a:cxn ang="0">
                  <a:pos x="284" y="59"/>
                </a:cxn>
              </a:cxnLst>
              <a:rect l="0" t="0" r="r" b="b"/>
              <a:pathLst>
                <a:path w="590" h="971">
                  <a:moveTo>
                    <a:pt x="284" y="59"/>
                  </a:moveTo>
                  <a:cubicBezTo>
                    <a:pt x="326" y="59"/>
                    <a:pt x="352" y="37"/>
                    <a:pt x="364" y="7"/>
                  </a:cubicBezTo>
                  <a:cubicBezTo>
                    <a:pt x="390" y="2"/>
                    <a:pt x="418" y="17"/>
                    <a:pt x="446" y="52"/>
                  </a:cubicBezTo>
                  <a:cubicBezTo>
                    <a:pt x="470" y="87"/>
                    <a:pt x="498" y="155"/>
                    <a:pt x="512" y="216"/>
                  </a:cubicBezTo>
                  <a:cubicBezTo>
                    <a:pt x="528" y="274"/>
                    <a:pt x="590" y="404"/>
                    <a:pt x="532" y="417"/>
                  </a:cubicBezTo>
                  <a:cubicBezTo>
                    <a:pt x="476" y="430"/>
                    <a:pt x="462" y="364"/>
                    <a:pt x="450" y="305"/>
                  </a:cubicBezTo>
                  <a:cubicBezTo>
                    <a:pt x="430" y="227"/>
                    <a:pt x="398" y="118"/>
                    <a:pt x="398" y="118"/>
                  </a:cubicBezTo>
                  <a:cubicBezTo>
                    <a:pt x="405" y="150"/>
                    <a:pt x="492" y="428"/>
                    <a:pt x="490" y="497"/>
                  </a:cubicBezTo>
                  <a:cubicBezTo>
                    <a:pt x="428" y="523"/>
                    <a:pt x="442" y="516"/>
                    <a:pt x="388" y="531"/>
                  </a:cubicBezTo>
                  <a:cubicBezTo>
                    <a:pt x="394" y="620"/>
                    <a:pt x="405" y="737"/>
                    <a:pt x="412" y="817"/>
                  </a:cubicBezTo>
                  <a:cubicBezTo>
                    <a:pt x="414" y="865"/>
                    <a:pt x="438" y="963"/>
                    <a:pt x="366" y="967"/>
                  </a:cubicBezTo>
                  <a:cubicBezTo>
                    <a:pt x="294" y="971"/>
                    <a:pt x="318" y="915"/>
                    <a:pt x="308" y="832"/>
                  </a:cubicBezTo>
                  <a:lnTo>
                    <a:pt x="290" y="549"/>
                  </a:lnTo>
                  <a:lnTo>
                    <a:pt x="264" y="801"/>
                  </a:lnTo>
                  <a:cubicBezTo>
                    <a:pt x="250" y="879"/>
                    <a:pt x="256" y="960"/>
                    <a:pt x="189" y="962"/>
                  </a:cubicBezTo>
                  <a:cubicBezTo>
                    <a:pt x="122" y="964"/>
                    <a:pt x="149" y="840"/>
                    <a:pt x="151" y="804"/>
                  </a:cubicBezTo>
                  <a:cubicBezTo>
                    <a:pt x="153" y="768"/>
                    <a:pt x="184" y="579"/>
                    <a:pt x="184" y="525"/>
                  </a:cubicBezTo>
                  <a:cubicBezTo>
                    <a:pt x="134" y="515"/>
                    <a:pt x="84" y="505"/>
                    <a:pt x="84" y="505"/>
                  </a:cubicBezTo>
                  <a:lnTo>
                    <a:pt x="170" y="118"/>
                  </a:lnTo>
                  <a:cubicBezTo>
                    <a:pt x="170" y="101"/>
                    <a:pt x="110" y="370"/>
                    <a:pt x="86" y="401"/>
                  </a:cubicBezTo>
                  <a:cubicBezTo>
                    <a:pt x="62" y="433"/>
                    <a:pt x="0" y="397"/>
                    <a:pt x="24" y="303"/>
                  </a:cubicBezTo>
                  <a:cubicBezTo>
                    <a:pt x="34" y="263"/>
                    <a:pt x="124" y="55"/>
                    <a:pt x="140" y="39"/>
                  </a:cubicBezTo>
                  <a:cubicBezTo>
                    <a:pt x="156" y="23"/>
                    <a:pt x="160" y="0"/>
                    <a:pt x="212" y="13"/>
                  </a:cubicBezTo>
                  <a:cubicBezTo>
                    <a:pt x="238" y="41"/>
                    <a:pt x="242" y="59"/>
                    <a:pt x="284" y="59"/>
                  </a:cubicBezTo>
                  <a:close/>
                </a:path>
              </a:pathLst>
            </a:custGeom>
            <a:solidFill>
              <a:schemeClr val="accent2"/>
            </a:solidFill>
            <a:ln w="19050" cmpd="sng">
              <a:noFill/>
              <a:round/>
              <a:headEnd/>
              <a:tailEnd/>
            </a:ln>
            <a:effectLst>
              <a:outerShdw dist="71842" dir="189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4399" name="Oval 31"/>
            <p:cNvSpPr>
              <a:spLocks noChangeArrowheads="1"/>
            </p:cNvSpPr>
            <p:nvPr/>
          </p:nvSpPr>
          <p:spPr bwMode="gray">
            <a:xfrm>
              <a:off x="4641" y="2053"/>
              <a:ext cx="212" cy="225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>
              <a:outerShdw dist="71842" dir="189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21527" name="Text Box 32"/>
          <p:cNvSpPr txBox="1">
            <a:spLocks noChangeArrowheads="1"/>
          </p:cNvSpPr>
          <p:nvPr/>
        </p:nvSpPr>
        <p:spPr bwMode="gray">
          <a:xfrm>
            <a:off x="7013575" y="3827463"/>
            <a:ext cx="755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EFEFE"/>
                </a:solidFill>
                <a:ea typeface="宋体" charset="-122"/>
                <a:cs typeface="Arial" charset="0"/>
              </a:rPr>
              <a:t>96%</a:t>
            </a:r>
          </a:p>
        </p:txBody>
      </p:sp>
      <p:grpSp>
        <p:nvGrpSpPr>
          <p:cNvPr id="21528" name="Group 33"/>
          <p:cNvGrpSpPr>
            <a:grpSpLocks/>
          </p:cNvGrpSpPr>
          <p:nvPr/>
        </p:nvGrpSpPr>
        <p:grpSpPr bwMode="auto">
          <a:xfrm>
            <a:off x="6016625" y="3551238"/>
            <a:ext cx="717550" cy="1433512"/>
            <a:chOff x="4466" y="2053"/>
            <a:chExt cx="590" cy="1177"/>
          </a:xfrm>
        </p:grpSpPr>
        <p:sp>
          <p:nvSpPr>
            <p:cNvPr id="314402" name="Freeform 34"/>
            <p:cNvSpPr>
              <a:spLocks/>
            </p:cNvSpPr>
            <p:nvPr/>
          </p:nvSpPr>
          <p:spPr bwMode="gray">
            <a:xfrm>
              <a:off x="4466" y="2259"/>
              <a:ext cx="590" cy="971"/>
            </a:xfrm>
            <a:custGeom>
              <a:avLst/>
              <a:gdLst/>
              <a:ahLst/>
              <a:cxnLst>
                <a:cxn ang="0">
                  <a:pos x="284" y="59"/>
                </a:cxn>
                <a:cxn ang="0">
                  <a:pos x="364" y="7"/>
                </a:cxn>
                <a:cxn ang="0">
                  <a:pos x="446" y="52"/>
                </a:cxn>
                <a:cxn ang="0">
                  <a:pos x="512" y="216"/>
                </a:cxn>
                <a:cxn ang="0">
                  <a:pos x="532" y="417"/>
                </a:cxn>
                <a:cxn ang="0">
                  <a:pos x="450" y="305"/>
                </a:cxn>
                <a:cxn ang="0">
                  <a:pos x="398" y="118"/>
                </a:cxn>
                <a:cxn ang="0">
                  <a:pos x="490" y="497"/>
                </a:cxn>
                <a:cxn ang="0">
                  <a:pos x="388" y="531"/>
                </a:cxn>
                <a:cxn ang="0">
                  <a:pos x="412" y="817"/>
                </a:cxn>
                <a:cxn ang="0">
                  <a:pos x="366" y="967"/>
                </a:cxn>
                <a:cxn ang="0">
                  <a:pos x="308" y="832"/>
                </a:cxn>
                <a:cxn ang="0">
                  <a:pos x="290" y="549"/>
                </a:cxn>
                <a:cxn ang="0">
                  <a:pos x="264" y="801"/>
                </a:cxn>
                <a:cxn ang="0">
                  <a:pos x="189" y="962"/>
                </a:cxn>
                <a:cxn ang="0">
                  <a:pos x="151" y="804"/>
                </a:cxn>
                <a:cxn ang="0">
                  <a:pos x="184" y="525"/>
                </a:cxn>
                <a:cxn ang="0">
                  <a:pos x="84" y="505"/>
                </a:cxn>
                <a:cxn ang="0">
                  <a:pos x="170" y="118"/>
                </a:cxn>
                <a:cxn ang="0">
                  <a:pos x="86" y="401"/>
                </a:cxn>
                <a:cxn ang="0">
                  <a:pos x="24" y="303"/>
                </a:cxn>
                <a:cxn ang="0">
                  <a:pos x="140" y="39"/>
                </a:cxn>
                <a:cxn ang="0">
                  <a:pos x="212" y="13"/>
                </a:cxn>
                <a:cxn ang="0">
                  <a:pos x="284" y="59"/>
                </a:cxn>
              </a:cxnLst>
              <a:rect l="0" t="0" r="r" b="b"/>
              <a:pathLst>
                <a:path w="590" h="971">
                  <a:moveTo>
                    <a:pt x="284" y="59"/>
                  </a:moveTo>
                  <a:cubicBezTo>
                    <a:pt x="326" y="59"/>
                    <a:pt x="352" y="37"/>
                    <a:pt x="364" y="7"/>
                  </a:cubicBezTo>
                  <a:cubicBezTo>
                    <a:pt x="390" y="2"/>
                    <a:pt x="418" y="17"/>
                    <a:pt x="446" y="52"/>
                  </a:cubicBezTo>
                  <a:cubicBezTo>
                    <a:pt x="470" y="87"/>
                    <a:pt x="498" y="155"/>
                    <a:pt x="512" y="216"/>
                  </a:cubicBezTo>
                  <a:cubicBezTo>
                    <a:pt x="528" y="274"/>
                    <a:pt x="590" y="404"/>
                    <a:pt x="532" y="417"/>
                  </a:cubicBezTo>
                  <a:cubicBezTo>
                    <a:pt x="476" y="430"/>
                    <a:pt x="462" y="364"/>
                    <a:pt x="450" y="305"/>
                  </a:cubicBezTo>
                  <a:cubicBezTo>
                    <a:pt x="430" y="227"/>
                    <a:pt x="398" y="118"/>
                    <a:pt x="398" y="118"/>
                  </a:cubicBezTo>
                  <a:cubicBezTo>
                    <a:pt x="405" y="150"/>
                    <a:pt x="492" y="428"/>
                    <a:pt x="490" y="497"/>
                  </a:cubicBezTo>
                  <a:cubicBezTo>
                    <a:pt x="428" y="523"/>
                    <a:pt x="442" y="516"/>
                    <a:pt x="388" y="531"/>
                  </a:cubicBezTo>
                  <a:cubicBezTo>
                    <a:pt x="394" y="620"/>
                    <a:pt x="405" y="737"/>
                    <a:pt x="412" y="817"/>
                  </a:cubicBezTo>
                  <a:cubicBezTo>
                    <a:pt x="414" y="865"/>
                    <a:pt x="438" y="963"/>
                    <a:pt x="366" y="967"/>
                  </a:cubicBezTo>
                  <a:cubicBezTo>
                    <a:pt x="294" y="971"/>
                    <a:pt x="318" y="915"/>
                    <a:pt x="308" y="832"/>
                  </a:cubicBezTo>
                  <a:lnTo>
                    <a:pt x="290" y="549"/>
                  </a:lnTo>
                  <a:lnTo>
                    <a:pt x="264" y="801"/>
                  </a:lnTo>
                  <a:cubicBezTo>
                    <a:pt x="250" y="879"/>
                    <a:pt x="256" y="960"/>
                    <a:pt x="189" y="962"/>
                  </a:cubicBezTo>
                  <a:cubicBezTo>
                    <a:pt x="122" y="964"/>
                    <a:pt x="149" y="840"/>
                    <a:pt x="151" y="804"/>
                  </a:cubicBezTo>
                  <a:cubicBezTo>
                    <a:pt x="153" y="768"/>
                    <a:pt x="184" y="579"/>
                    <a:pt x="184" y="525"/>
                  </a:cubicBezTo>
                  <a:cubicBezTo>
                    <a:pt x="134" y="515"/>
                    <a:pt x="84" y="505"/>
                    <a:pt x="84" y="505"/>
                  </a:cubicBezTo>
                  <a:lnTo>
                    <a:pt x="170" y="118"/>
                  </a:lnTo>
                  <a:cubicBezTo>
                    <a:pt x="170" y="101"/>
                    <a:pt x="110" y="370"/>
                    <a:pt x="86" y="401"/>
                  </a:cubicBezTo>
                  <a:cubicBezTo>
                    <a:pt x="62" y="433"/>
                    <a:pt x="0" y="397"/>
                    <a:pt x="24" y="303"/>
                  </a:cubicBezTo>
                  <a:cubicBezTo>
                    <a:pt x="34" y="263"/>
                    <a:pt x="124" y="55"/>
                    <a:pt x="140" y="39"/>
                  </a:cubicBezTo>
                  <a:cubicBezTo>
                    <a:pt x="156" y="23"/>
                    <a:pt x="160" y="0"/>
                    <a:pt x="212" y="13"/>
                  </a:cubicBezTo>
                  <a:cubicBezTo>
                    <a:pt x="238" y="41"/>
                    <a:pt x="242" y="59"/>
                    <a:pt x="284" y="59"/>
                  </a:cubicBezTo>
                  <a:close/>
                </a:path>
              </a:pathLst>
            </a:custGeom>
            <a:solidFill>
              <a:schemeClr val="accent2"/>
            </a:solidFill>
            <a:ln w="19050" cmpd="sng">
              <a:noFill/>
              <a:round/>
              <a:headEnd/>
              <a:tailEnd/>
            </a:ln>
            <a:effectLst>
              <a:outerShdw dist="71842" dir="189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4403" name="Oval 35"/>
            <p:cNvSpPr>
              <a:spLocks noChangeArrowheads="1"/>
            </p:cNvSpPr>
            <p:nvPr/>
          </p:nvSpPr>
          <p:spPr bwMode="gray">
            <a:xfrm>
              <a:off x="4641" y="2053"/>
              <a:ext cx="213" cy="225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>
              <a:outerShdw dist="71842" dir="189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1529" name="Group 36"/>
          <p:cNvGrpSpPr>
            <a:grpSpLocks/>
          </p:cNvGrpSpPr>
          <p:nvPr/>
        </p:nvGrpSpPr>
        <p:grpSpPr bwMode="auto">
          <a:xfrm>
            <a:off x="5180013" y="3924300"/>
            <a:ext cx="533400" cy="1065213"/>
            <a:chOff x="4466" y="2053"/>
            <a:chExt cx="590" cy="1177"/>
          </a:xfrm>
        </p:grpSpPr>
        <p:sp>
          <p:nvSpPr>
            <p:cNvPr id="314405" name="Freeform 37"/>
            <p:cNvSpPr>
              <a:spLocks/>
            </p:cNvSpPr>
            <p:nvPr/>
          </p:nvSpPr>
          <p:spPr bwMode="gray">
            <a:xfrm>
              <a:off x="4466" y="2258"/>
              <a:ext cx="590" cy="972"/>
            </a:xfrm>
            <a:custGeom>
              <a:avLst/>
              <a:gdLst/>
              <a:ahLst/>
              <a:cxnLst>
                <a:cxn ang="0">
                  <a:pos x="284" y="59"/>
                </a:cxn>
                <a:cxn ang="0">
                  <a:pos x="364" y="7"/>
                </a:cxn>
                <a:cxn ang="0">
                  <a:pos x="446" y="52"/>
                </a:cxn>
                <a:cxn ang="0">
                  <a:pos x="512" y="216"/>
                </a:cxn>
                <a:cxn ang="0">
                  <a:pos x="532" y="417"/>
                </a:cxn>
                <a:cxn ang="0">
                  <a:pos x="450" y="305"/>
                </a:cxn>
                <a:cxn ang="0">
                  <a:pos x="398" y="118"/>
                </a:cxn>
                <a:cxn ang="0">
                  <a:pos x="490" y="497"/>
                </a:cxn>
                <a:cxn ang="0">
                  <a:pos x="388" y="531"/>
                </a:cxn>
                <a:cxn ang="0">
                  <a:pos x="412" y="817"/>
                </a:cxn>
                <a:cxn ang="0">
                  <a:pos x="366" y="967"/>
                </a:cxn>
                <a:cxn ang="0">
                  <a:pos x="308" y="832"/>
                </a:cxn>
                <a:cxn ang="0">
                  <a:pos x="290" y="549"/>
                </a:cxn>
                <a:cxn ang="0">
                  <a:pos x="264" y="801"/>
                </a:cxn>
                <a:cxn ang="0">
                  <a:pos x="189" y="962"/>
                </a:cxn>
                <a:cxn ang="0">
                  <a:pos x="151" y="804"/>
                </a:cxn>
                <a:cxn ang="0">
                  <a:pos x="184" y="525"/>
                </a:cxn>
                <a:cxn ang="0">
                  <a:pos x="84" y="505"/>
                </a:cxn>
                <a:cxn ang="0">
                  <a:pos x="170" y="118"/>
                </a:cxn>
                <a:cxn ang="0">
                  <a:pos x="86" y="401"/>
                </a:cxn>
                <a:cxn ang="0">
                  <a:pos x="24" y="303"/>
                </a:cxn>
                <a:cxn ang="0">
                  <a:pos x="140" y="39"/>
                </a:cxn>
                <a:cxn ang="0">
                  <a:pos x="212" y="13"/>
                </a:cxn>
                <a:cxn ang="0">
                  <a:pos x="284" y="59"/>
                </a:cxn>
              </a:cxnLst>
              <a:rect l="0" t="0" r="r" b="b"/>
              <a:pathLst>
                <a:path w="590" h="971">
                  <a:moveTo>
                    <a:pt x="284" y="59"/>
                  </a:moveTo>
                  <a:cubicBezTo>
                    <a:pt x="326" y="59"/>
                    <a:pt x="352" y="37"/>
                    <a:pt x="364" y="7"/>
                  </a:cubicBezTo>
                  <a:cubicBezTo>
                    <a:pt x="390" y="2"/>
                    <a:pt x="418" y="17"/>
                    <a:pt x="446" y="52"/>
                  </a:cubicBezTo>
                  <a:cubicBezTo>
                    <a:pt x="470" y="87"/>
                    <a:pt x="498" y="155"/>
                    <a:pt x="512" y="216"/>
                  </a:cubicBezTo>
                  <a:cubicBezTo>
                    <a:pt x="528" y="274"/>
                    <a:pt x="590" y="404"/>
                    <a:pt x="532" y="417"/>
                  </a:cubicBezTo>
                  <a:cubicBezTo>
                    <a:pt x="476" y="430"/>
                    <a:pt x="462" y="364"/>
                    <a:pt x="450" y="305"/>
                  </a:cubicBezTo>
                  <a:cubicBezTo>
                    <a:pt x="430" y="227"/>
                    <a:pt x="398" y="118"/>
                    <a:pt x="398" y="118"/>
                  </a:cubicBezTo>
                  <a:cubicBezTo>
                    <a:pt x="405" y="150"/>
                    <a:pt x="492" y="428"/>
                    <a:pt x="490" y="497"/>
                  </a:cubicBezTo>
                  <a:cubicBezTo>
                    <a:pt x="428" y="523"/>
                    <a:pt x="442" y="516"/>
                    <a:pt x="388" y="531"/>
                  </a:cubicBezTo>
                  <a:cubicBezTo>
                    <a:pt x="394" y="620"/>
                    <a:pt x="405" y="737"/>
                    <a:pt x="412" y="817"/>
                  </a:cubicBezTo>
                  <a:cubicBezTo>
                    <a:pt x="414" y="865"/>
                    <a:pt x="438" y="963"/>
                    <a:pt x="366" y="967"/>
                  </a:cubicBezTo>
                  <a:cubicBezTo>
                    <a:pt x="294" y="971"/>
                    <a:pt x="318" y="915"/>
                    <a:pt x="308" y="832"/>
                  </a:cubicBezTo>
                  <a:lnTo>
                    <a:pt x="290" y="549"/>
                  </a:lnTo>
                  <a:lnTo>
                    <a:pt x="264" y="801"/>
                  </a:lnTo>
                  <a:cubicBezTo>
                    <a:pt x="250" y="879"/>
                    <a:pt x="256" y="960"/>
                    <a:pt x="189" y="962"/>
                  </a:cubicBezTo>
                  <a:cubicBezTo>
                    <a:pt x="122" y="964"/>
                    <a:pt x="149" y="840"/>
                    <a:pt x="151" y="804"/>
                  </a:cubicBezTo>
                  <a:cubicBezTo>
                    <a:pt x="153" y="768"/>
                    <a:pt x="184" y="579"/>
                    <a:pt x="184" y="525"/>
                  </a:cubicBezTo>
                  <a:cubicBezTo>
                    <a:pt x="134" y="515"/>
                    <a:pt x="84" y="505"/>
                    <a:pt x="84" y="505"/>
                  </a:cubicBezTo>
                  <a:lnTo>
                    <a:pt x="170" y="118"/>
                  </a:lnTo>
                  <a:cubicBezTo>
                    <a:pt x="170" y="101"/>
                    <a:pt x="110" y="370"/>
                    <a:pt x="86" y="401"/>
                  </a:cubicBezTo>
                  <a:cubicBezTo>
                    <a:pt x="62" y="433"/>
                    <a:pt x="0" y="397"/>
                    <a:pt x="24" y="303"/>
                  </a:cubicBezTo>
                  <a:cubicBezTo>
                    <a:pt x="34" y="263"/>
                    <a:pt x="124" y="55"/>
                    <a:pt x="140" y="39"/>
                  </a:cubicBezTo>
                  <a:cubicBezTo>
                    <a:pt x="156" y="23"/>
                    <a:pt x="160" y="0"/>
                    <a:pt x="212" y="13"/>
                  </a:cubicBezTo>
                  <a:cubicBezTo>
                    <a:pt x="238" y="41"/>
                    <a:pt x="242" y="59"/>
                    <a:pt x="284" y="59"/>
                  </a:cubicBezTo>
                  <a:close/>
                </a:path>
              </a:pathLst>
            </a:custGeom>
            <a:solidFill>
              <a:schemeClr val="accent2"/>
            </a:solidFill>
            <a:ln w="19050" cmpd="sng">
              <a:noFill/>
              <a:round/>
              <a:headEnd/>
              <a:tailEnd/>
            </a:ln>
            <a:effectLst>
              <a:outerShdw dist="71842" dir="18900000" algn="ctr" rotWithShape="0">
                <a:srgbClr val="00000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4406" name="Oval 38"/>
            <p:cNvSpPr>
              <a:spLocks noChangeArrowheads="1"/>
            </p:cNvSpPr>
            <p:nvPr/>
          </p:nvSpPr>
          <p:spPr bwMode="gray">
            <a:xfrm>
              <a:off x="4642" y="2053"/>
              <a:ext cx="212" cy="225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>
              <a:outerShdw dist="71842" dir="189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21530" name="Text Box 39"/>
          <p:cNvSpPr txBox="1">
            <a:spLocks noChangeArrowheads="1"/>
          </p:cNvSpPr>
          <p:nvPr/>
        </p:nvSpPr>
        <p:spPr bwMode="gray">
          <a:xfrm>
            <a:off x="5168900" y="4262438"/>
            <a:ext cx="612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FEFEFE"/>
                </a:solidFill>
                <a:ea typeface="宋体" charset="-122"/>
                <a:cs typeface="Arial" charset="0"/>
              </a:rPr>
              <a:t>35%</a:t>
            </a:r>
          </a:p>
        </p:txBody>
      </p:sp>
      <p:sp>
        <p:nvSpPr>
          <p:cNvPr id="21531" name="Text Box 40"/>
          <p:cNvSpPr txBox="1">
            <a:spLocks noChangeArrowheads="1"/>
          </p:cNvSpPr>
          <p:nvPr/>
        </p:nvSpPr>
        <p:spPr bwMode="gray">
          <a:xfrm>
            <a:off x="6045200" y="4110038"/>
            <a:ext cx="7016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EFEFE"/>
                </a:solidFill>
                <a:ea typeface="宋体" charset="-122"/>
                <a:cs typeface="Arial" charset="0"/>
              </a:rPr>
              <a:t>70%</a:t>
            </a:r>
          </a:p>
        </p:txBody>
      </p:sp>
      <p:sp>
        <p:nvSpPr>
          <p:cNvPr id="21532" name="Rectangle 41"/>
          <p:cNvSpPr>
            <a:spLocks noChangeArrowheads="1"/>
          </p:cNvSpPr>
          <p:nvPr/>
        </p:nvSpPr>
        <p:spPr bwMode="auto">
          <a:xfrm>
            <a:off x="1806575" y="6019800"/>
            <a:ext cx="57134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 2" pitchFamily="18" charset="2"/>
              <a:buChar char="Ù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 Contents of the product, and please fill it out.</a:t>
            </a:r>
          </a:p>
        </p:txBody>
      </p:sp>
      <p:sp>
        <p:nvSpPr>
          <p:cNvPr id="21533" name="Rectangle 42"/>
          <p:cNvSpPr>
            <a:spLocks noChangeArrowheads="1"/>
          </p:cNvSpPr>
          <p:nvPr/>
        </p:nvSpPr>
        <p:spPr bwMode="gray">
          <a:xfrm>
            <a:off x="1044575" y="1981200"/>
            <a:ext cx="6934200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 altLang="zh-CN" b="1">
                <a:solidFill>
                  <a:srgbClr val="000000"/>
                </a:solidFill>
                <a:ea typeface="宋体" charset="-122"/>
                <a:cs typeface="Arial" charset="0"/>
              </a:rPr>
              <a:t>ThemeGallery  is a Design Digital Content &amp; Contents mall developed by Guild Design Inc.</a:t>
            </a:r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Line 253"/>
          <p:cNvSpPr>
            <a:spLocks noChangeShapeType="1"/>
          </p:cNvSpPr>
          <p:nvPr/>
        </p:nvSpPr>
        <p:spPr bwMode="gray">
          <a:xfrm>
            <a:off x="2362200" y="528483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254"/>
          <p:cNvSpPr>
            <a:spLocks noChangeArrowheads="1"/>
          </p:cNvSpPr>
          <p:nvPr/>
        </p:nvSpPr>
        <p:spPr bwMode="gray">
          <a:xfrm rot="3419336">
            <a:off x="2078037" y="4708571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2533" name="Text Box 255"/>
          <p:cNvSpPr txBox="1">
            <a:spLocks noChangeArrowheads="1"/>
          </p:cNvSpPr>
          <p:nvPr/>
        </p:nvSpPr>
        <p:spPr bwMode="gray">
          <a:xfrm>
            <a:off x="2133600" y="475143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FFFF"/>
                </a:solidFill>
                <a:ea typeface="宋体" charset="-122"/>
              </a:rPr>
              <a:t>4</a:t>
            </a:r>
          </a:p>
        </p:txBody>
      </p:sp>
      <p:sp>
        <p:nvSpPr>
          <p:cNvPr id="22534" name="Line 256"/>
          <p:cNvSpPr>
            <a:spLocks noChangeShapeType="1"/>
          </p:cNvSpPr>
          <p:nvPr/>
        </p:nvSpPr>
        <p:spPr bwMode="gray">
          <a:xfrm>
            <a:off x="2362200" y="277023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257"/>
          <p:cNvSpPr>
            <a:spLocks noChangeArrowheads="1"/>
          </p:cNvSpPr>
          <p:nvPr/>
        </p:nvSpPr>
        <p:spPr bwMode="gray">
          <a:xfrm rot="3419336">
            <a:off x="2078037" y="219397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2536" name="Text Box 258"/>
          <p:cNvSpPr txBox="1">
            <a:spLocks noChangeArrowheads="1"/>
          </p:cNvSpPr>
          <p:nvPr/>
        </p:nvSpPr>
        <p:spPr bwMode="gray">
          <a:xfrm>
            <a:off x="3429000" y="2281283"/>
            <a:ext cx="299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ea typeface="宋体" charset="-122"/>
              </a:rPr>
              <a:t>Add your text in here</a:t>
            </a:r>
          </a:p>
        </p:txBody>
      </p:sp>
      <p:sp>
        <p:nvSpPr>
          <p:cNvPr id="22537" name="Text Box 259"/>
          <p:cNvSpPr txBox="1">
            <a:spLocks noChangeArrowheads="1"/>
          </p:cNvSpPr>
          <p:nvPr/>
        </p:nvSpPr>
        <p:spPr bwMode="gray">
          <a:xfrm>
            <a:off x="2133600" y="223683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FFFF"/>
                </a:solidFill>
                <a:ea typeface="宋体" charset="-122"/>
              </a:rPr>
              <a:t>1</a:t>
            </a:r>
          </a:p>
        </p:txBody>
      </p:sp>
      <p:sp>
        <p:nvSpPr>
          <p:cNvPr id="22538" name="Line 260"/>
          <p:cNvSpPr>
            <a:spLocks noChangeShapeType="1"/>
          </p:cNvSpPr>
          <p:nvPr/>
        </p:nvSpPr>
        <p:spPr bwMode="gray">
          <a:xfrm>
            <a:off x="2362200" y="360843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61"/>
          <p:cNvSpPr>
            <a:spLocks noChangeArrowheads="1"/>
          </p:cNvSpPr>
          <p:nvPr/>
        </p:nvSpPr>
        <p:spPr bwMode="gray">
          <a:xfrm rot="3419336">
            <a:off x="2078037" y="303217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2540" name="Text Box 262"/>
          <p:cNvSpPr txBox="1">
            <a:spLocks noChangeArrowheads="1"/>
          </p:cNvSpPr>
          <p:nvPr/>
        </p:nvSpPr>
        <p:spPr bwMode="gray">
          <a:xfrm>
            <a:off x="2133600" y="307503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FFFF"/>
                </a:solidFill>
                <a:ea typeface="宋体" charset="-122"/>
              </a:rPr>
              <a:t>2</a:t>
            </a:r>
          </a:p>
        </p:txBody>
      </p:sp>
      <p:sp>
        <p:nvSpPr>
          <p:cNvPr id="22541" name="Line 263"/>
          <p:cNvSpPr>
            <a:spLocks noChangeShapeType="1"/>
          </p:cNvSpPr>
          <p:nvPr/>
        </p:nvSpPr>
        <p:spPr bwMode="gray">
          <a:xfrm>
            <a:off x="2363788" y="4445045"/>
            <a:ext cx="4799012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264"/>
          <p:cNvSpPr>
            <a:spLocks noChangeArrowheads="1"/>
          </p:cNvSpPr>
          <p:nvPr/>
        </p:nvSpPr>
        <p:spPr bwMode="gray">
          <a:xfrm rot="3419336">
            <a:off x="2078037" y="387037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2543" name="Text Box 265"/>
          <p:cNvSpPr txBox="1">
            <a:spLocks noChangeArrowheads="1"/>
          </p:cNvSpPr>
          <p:nvPr/>
        </p:nvSpPr>
        <p:spPr bwMode="gray">
          <a:xfrm>
            <a:off x="2133600" y="391323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FFFF"/>
                </a:solidFill>
                <a:ea typeface="宋体" charset="-122"/>
              </a:rPr>
              <a:t>3</a:t>
            </a:r>
          </a:p>
        </p:txBody>
      </p:sp>
      <p:sp>
        <p:nvSpPr>
          <p:cNvPr id="22544" name="Line 266"/>
          <p:cNvSpPr>
            <a:spLocks noChangeShapeType="1"/>
          </p:cNvSpPr>
          <p:nvPr/>
        </p:nvSpPr>
        <p:spPr bwMode="gray">
          <a:xfrm>
            <a:off x="2362200" y="614525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5" name="Rectangle 267"/>
          <p:cNvSpPr>
            <a:spLocks noChangeArrowheads="1"/>
          </p:cNvSpPr>
          <p:nvPr/>
        </p:nvSpPr>
        <p:spPr bwMode="ltGray">
          <a:xfrm rot="3419336">
            <a:off x="2078037" y="5568996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4700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2546" name="Text Box 268"/>
          <p:cNvSpPr txBox="1">
            <a:spLocks noChangeArrowheads="1"/>
          </p:cNvSpPr>
          <p:nvPr/>
        </p:nvSpPr>
        <p:spPr bwMode="gray">
          <a:xfrm>
            <a:off x="2133600" y="561185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rgbClr val="FFFFFF"/>
                </a:solidFill>
                <a:ea typeface="宋体" charset="-122"/>
              </a:rPr>
              <a:t>5</a:t>
            </a:r>
          </a:p>
        </p:txBody>
      </p:sp>
      <p:sp>
        <p:nvSpPr>
          <p:cNvPr id="22547" name="Text Box 269"/>
          <p:cNvSpPr txBox="1">
            <a:spLocks noChangeArrowheads="1"/>
          </p:cNvSpPr>
          <p:nvPr/>
        </p:nvSpPr>
        <p:spPr bwMode="gray">
          <a:xfrm>
            <a:off x="3429000" y="3143295"/>
            <a:ext cx="299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ea typeface="宋体" charset="-122"/>
              </a:rPr>
              <a:t>Add your text in here</a:t>
            </a:r>
          </a:p>
        </p:txBody>
      </p:sp>
      <p:sp>
        <p:nvSpPr>
          <p:cNvPr id="22548" name="Text Box 270"/>
          <p:cNvSpPr txBox="1">
            <a:spLocks noChangeArrowheads="1"/>
          </p:cNvSpPr>
          <p:nvPr/>
        </p:nvSpPr>
        <p:spPr bwMode="gray">
          <a:xfrm>
            <a:off x="3429000" y="3983083"/>
            <a:ext cx="299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ea typeface="宋体" charset="-122"/>
              </a:rPr>
              <a:t>Add your text in here</a:t>
            </a:r>
          </a:p>
        </p:txBody>
      </p:sp>
      <p:sp>
        <p:nvSpPr>
          <p:cNvPr id="22549" name="Text Box 271"/>
          <p:cNvSpPr txBox="1">
            <a:spLocks noChangeArrowheads="1"/>
          </p:cNvSpPr>
          <p:nvPr/>
        </p:nvSpPr>
        <p:spPr bwMode="gray">
          <a:xfrm>
            <a:off x="3429000" y="4824458"/>
            <a:ext cx="299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ea typeface="宋体" charset="-122"/>
              </a:rPr>
              <a:t>Add your text in here</a:t>
            </a:r>
          </a:p>
        </p:txBody>
      </p:sp>
      <p:sp>
        <p:nvSpPr>
          <p:cNvPr id="22550" name="Text Box 272"/>
          <p:cNvSpPr txBox="1">
            <a:spLocks noChangeArrowheads="1"/>
          </p:cNvSpPr>
          <p:nvPr/>
        </p:nvSpPr>
        <p:spPr bwMode="gray">
          <a:xfrm>
            <a:off x="3429000" y="5675358"/>
            <a:ext cx="299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ea typeface="宋体" charset="-122"/>
              </a:rPr>
              <a:t>Add your text in here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3"/>
          <p:cNvSpPr>
            <a:spLocks noChangeArrowheads="1"/>
          </p:cNvSpPr>
          <p:nvPr/>
        </p:nvSpPr>
        <p:spPr bwMode="gray">
          <a:xfrm>
            <a:off x="3143250" y="3751262"/>
            <a:ext cx="2587625" cy="2497138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" name="AutoShape 14"/>
          <p:cNvSpPr>
            <a:spLocks noChangeArrowheads="1"/>
          </p:cNvSpPr>
          <p:nvPr/>
        </p:nvSpPr>
        <p:spPr bwMode="gray">
          <a:xfrm>
            <a:off x="5907088" y="3751262"/>
            <a:ext cx="2587625" cy="2497138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23557" name="Group 15"/>
          <p:cNvGrpSpPr>
            <a:grpSpLocks/>
          </p:cNvGrpSpPr>
          <p:nvPr/>
        </p:nvGrpSpPr>
        <p:grpSpPr bwMode="auto">
          <a:xfrm>
            <a:off x="6046788" y="3500437"/>
            <a:ext cx="2355850" cy="523875"/>
            <a:chOff x="3964" y="2071"/>
            <a:chExt cx="1484" cy="330"/>
          </a:xfrm>
        </p:grpSpPr>
        <p:sp>
          <p:nvSpPr>
            <p:cNvPr id="23572" name="AutoShape 16"/>
            <p:cNvSpPr>
              <a:spLocks noChangeArrowheads="1"/>
            </p:cNvSpPr>
            <p:nvPr/>
          </p:nvSpPr>
          <p:spPr bwMode="lt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algn="ctr">
              <a:solidFill>
                <a:srgbClr val="FFFFFF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3573" name="AutoShape 17"/>
            <p:cNvSpPr>
              <a:spLocks noChangeArrowheads="1"/>
            </p:cNvSpPr>
            <p:nvPr/>
          </p:nvSpPr>
          <p:spPr bwMode="lt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23558" name="Rectangle 18"/>
          <p:cNvSpPr>
            <a:spLocks noChangeArrowheads="1"/>
          </p:cNvSpPr>
          <p:nvPr/>
        </p:nvSpPr>
        <p:spPr bwMode="black">
          <a:xfrm>
            <a:off x="6475413" y="3551237"/>
            <a:ext cx="1497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ea typeface="宋体" charset="-122"/>
              </a:rPr>
              <a:t>Content 03</a:t>
            </a:r>
          </a:p>
        </p:txBody>
      </p:sp>
      <p:grpSp>
        <p:nvGrpSpPr>
          <p:cNvPr id="23559" name="Group 19"/>
          <p:cNvGrpSpPr>
            <a:grpSpLocks/>
          </p:cNvGrpSpPr>
          <p:nvPr/>
        </p:nvGrpSpPr>
        <p:grpSpPr bwMode="auto">
          <a:xfrm>
            <a:off x="3254375" y="3500437"/>
            <a:ext cx="2355850" cy="523875"/>
            <a:chOff x="2140" y="2071"/>
            <a:chExt cx="1484" cy="330"/>
          </a:xfrm>
        </p:grpSpPr>
        <p:sp>
          <p:nvSpPr>
            <p:cNvPr id="23570" name="AutoShape 20"/>
            <p:cNvSpPr>
              <a:spLocks noChangeArrowheads="1"/>
            </p:cNvSpPr>
            <p:nvPr/>
          </p:nvSpPr>
          <p:spPr bwMode="ltGray">
            <a:xfrm>
              <a:off x="2140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38100" algn="ctr">
              <a:solidFill>
                <a:srgbClr val="FFFFFF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3571" name="AutoShape 21"/>
            <p:cNvSpPr>
              <a:spLocks noChangeArrowheads="1"/>
            </p:cNvSpPr>
            <p:nvPr/>
          </p:nvSpPr>
          <p:spPr bwMode="ltGray">
            <a:xfrm>
              <a:off x="2163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23560" name="Rectangle 22"/>
          <p:cNvSpPr>
            <a:spLocks noChangeArrowheads="1"/>
          </p:cNvSpPr>
          <p:nvPr/>
        </p:nvSpPr>
        <p:spPr bwMode="black">
          <a:xfrm>
            <a:off x="3676650" y="3551237"/>
            <a:ext cx="1497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ea typeface="宋体" charset="-122"/>
              </a:rPr>
              <a:t>Content 02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gray">
          <a:xfrm>
            <a:off x="381000" y="3751262"/>
            <a:ext cx="2587625" cy="2497138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3562" name="AutoShape 24"/>
          <p:cNvSpPr>
            <a:spLocks noChangeArrowheads="1"/>
          </p:cNvSpPr>
          <p:nvPr/>
        </p:nvSpPr>
        <p:spPr bwMode="ltGray">
          <a:xfrm>
            <a:off x="479425" y="3500437"/>
            <a:ext cx="2355850" cy="52387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38100" algn="ctr">
            <a:solidFill>
              <a:srgbClr val="FFFFFF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3563" name="AutoShape 25"/>
          <p:cNvSpPr>
            <a:spLocks noChangeArrowheads="1"/>
          </p:cNvSpPr>
          <p:nvPr/>
        </p:nvSpPr>
        <p:spPr bwMode="ltGray">
          <a:xfrm>
            <a:off x="515938" y="3532187"/>
            <a:ext cx="2273300" cy="125413"/>
          </a:xfrm>
          <a:prstGeom prst="roundRect">
            <a:avLst>
              <a:gd name="adj" fmla="val 28356"/>
            </a:avLst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chemeClr val="hlink">
                  <a:alpha val="70000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3564" name="Rectangle 26"/>
          <p:cNvSpPr>
            <a:spLocks noChangeArrowheads="1"/>
          </p:cNvSpPr>
          <p:nvPr/>
        </p:nvSpPr>
        <p:spPr bwMode="black">
          <a:xfrm>
            <a:off x="901700" y="3551237"/>
            <a:ext cx="1497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ea typeface="宋体" charset="-122"/>
              </a:rPr>
              <a:t>Content 01</a:t>
            </a:r>
          </a:p>
        </p:txBody>
      </p:sp>
      <p:sp>
        <p:nvSpPr>
          <p:cNvPr id="23565" name="Text Box 27"/>
          <p:cNvSpPr txBox="1">
            <a:spLocks noChangeArrowheads="1"/>
          </p:cNvSpPr>
          <p:nvPr/>
        </p:nvSpPr>
        <p:spPr bwMode="gray">
          <a:xfrm>
            <a:off x="603250" y="3051175"/>
            <a:ext cx="3911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</p:txBody>
      </p:sp>
      <p:sp>
        <p:nvSpPr>
          <p:cNvPr id="23566" name="Text Box 28"/>
          <p:cNvSpPr txBox="1">
            <a:spLocks noChangeArrowheads="1"/>
          </p:cNvSpPr>
          <p:nvPr/>
        </p:nvSpPr>
        <p:spPr bwMode="gray">
          <a:xfrm>
            <a:off x="525463" y="4294187"/>
            <a:ext cx="2262187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ThemeGallery is a Design Digital Content &amp; Contents mall developed by Guild Design Inc.</a:t>
            </a:r>
          </a:p>
        </p:txBody>
      </p:sp>
      <p:sp>
        <p:nvSpPr>
          <p:cNvPr id="23567" name="Text Box 29"/>
          <p:cNvSpPr txBox="1">
            <a:spLocks noChangeArrowheads="1"/>
          </p:cNvSpPr>
          <p:nvPr/>
        </p:nvSpPr>
        <p:spPr bwMode="gray">
          <a:xfrm>
            <a:off x="3214688" y="4327525"/>
            <a:ext cx="2506662" cy="1192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</p:txBody>
      </p:sp>
      <p:sp>
        <p:nvSpPr>
          <p:cNvPr id="23568" name="Text Box 30"/>
          <p:cNvSpPr txBox="1">
            <a:spLocks noChangeArrowheads="1"/>
          </p:cNvSpPr>
          <p:nvPr/>
        </p:nvSpPr>
        <p:spPr bwMode="gray">
          <a:xfrm>
            <a:off x="5956300" y="4327525"/>
            <a:ext cx="2506663" cy="1192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</p:txBody>
      </p:sp>
      <p:sp>
        <p:nvSpPr>
          <p:cNvPr id="23569" name="Rectangle 31"/>
          <p:cNvSpPr>
            <a:spLocks noChangeArrowheads="1"/>
          </p:cNvSpPr>
          <p:nvPr/>
        </p:nvSpPr>
        <p:spPr bwMode="auto">
          <a:xfrm>
            <a:off x="485775" y="2005012"/>
            <a:ext cx="77517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>
              <a:buClr>
                <a:schemeClr val="tx2"/>
              </a:buClr>
              <a:buSzPct val="95000"/>
              <a:buFont typeface="Arial" charset="0"/>
              <a:buChar char="●"/>
            </a:pPr>
            <a:r>
              <a:rPr lang="en-US" altLang="zh-CN" sz="2000" b="1">
                <a:ea typeface="宋体" charset="-122"/>
              </a:rPr>
              <a:t>ThemeGallery  is a Design Digital Content &amp; Contents mall </a:t>
            </a:r>
          </a:p>
          <a:p>
            <a:pPr marL="231775" indent="-231775">
              <a:buClr>
                <a:schemeClr val="tx2"/>
              </a:buClr>
              <a:buSzPct val="95000"/>
              <a:buFont typeface="Arial" charset="0"/>
              <a:buNone/>
            </a:pPr>
            <a:r>
              <a:rPr lang="en-US" altLang="zh-CN" sz="2000" b="1">
                <a:ea typeface="宋体" charset="-122"/>
              </a:rPr>
              <a:t>   developed by Guild Design Inc. 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宋体" charset="-122"/>
              </a:rPr>
              <a:t>Click to edit title style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gray">
          <a:xfrm>
            <a:off x="5359400" y="3370263"/>
            <a:ext cx="2849563" cy="2752725"/>
          </a:xfrm>
          <a:prstGeom prst="roundRect">
            <a:avLst>
              <a:gd name="adj" fmla="val 8014"/>
            </a:avLst>
          </a:prstGeom>
          <a:solidFill>
            <a:srgbClr val="F8F8F8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88772" name="AutoShape 4"/>
          <p:cNvSpPr>
            <a:spLocks noChangeArrowheads="1"/>
          </p:cNvSpPr>
          <p:nvPr/>
        </p:nvSpPr>
        <p:spPr bwMode="gray">
          <a:xfrm>
            <a:off x="5422900" y="3435350"/>
            <a:ext cx="2703513" cy="2611438"/>
          </a:xfrm>
          <a:prstGeom prst="roundRect">
            <a:avLst>
              <a:gd name="adj" fmla="val 7912"/>
            </a:avLst>
          </a:prstGeom>
          <a:gradFill rotWithShape="1">
            <a:gsLst>
              <a:gs pos="0">
                <a:schemeClr val="accent1">
                  <a:gamma/>
                  <a:tint val="38039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838200" y="2806700"/>
            <a:ext cx="2857500" cy="466725"/>
            <a:chOff x="752" y="1413"/>
            <a:chExt cx="1321" cy="294"/>
          </a:xfrm>
        </p:grpSpPr>
        <p:sp>
          <p:nvSpPr>
            <p:cNvPr id="288774" name="AutoShape 6"/>
            <p:cNvSpPr>
              <a:spLocks noChangeArrowheads="1"/>
            </p:cNvSpPr>
            <p:nvPr/>
          </p:nvSpPr>
          <p:spPr bwMode="gray">
            <a:xfrm>
              <a:off x="752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79216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9216"/>
                    <a:invGamma/>
                  </a:schemeClr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88775" name="AutoShape 7"/>
            <p:cNvSpPr>
              <a:spLocks noChangeArrowheads="1"/>
            </p:cNvSpPr>
            <p:nvPr/>
          </p:nvSpPr>
          <p:spPr bwMode="gray">
            <a:xfrm flipH="1">
              <a:off x="200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88776" name="AutoShape 8"/>
            <p:cNvSpPr>
              <a:spLocks noChangeArrowheads="1"/>
            </p:cNvSpPr>
            <p:nvPr/>
          </p:nvSpPr>
          <p:spPr bwMode="gray">
            <a:xfrm>
              <a:off x="766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6150" name="Group 9"/>
          <p:cNvGrpSpPr>
            <a:grpSpLocks/>
          </p:cNvGrpSpPr>
          <p:nvPr/>
        </p:nvGrpSpPr>
        <p:grpSpPr bwMode="auto">
          <a:xfrm>
            <a:off x="5334000" y="2806700"/>
            <a:ext cx="2857500" cy="466725"/>
            <a:chOff x="3623" y="1413"/>
            <a:chExt cx="1321" cy="294"/>
          </a:xfrm>
        </p:grpSpPr>
        <p:sp>
          <p:nvSpPr>
            <p:cNvPr id="288778" name="AutoShape 10"/>
            <p:cNvSpPr>
              <a:spLocks noChangeArrowheads="1"/>
            </p:cNvSpPr>
            <p:nvPr/>
          </p:nvSpPr>
          <p:spPr bwMode="gray">
            <a:xfrm>
              <a:off x="3623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9020"/>
                    <a:invGamma/>
                  </a:schemeClr>
                </a:gs>
              </a:gsLst>
              <a:lin ang="0" scaled="1"/>
            </a:gradFill>
            <a:ln w="12700">
              <a:solidFill>
                <a:schemeClr val="accent1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88779" name="AutoShape 11"/>
            <p:cNvSpPr>
              <a:spLocks noChangeArrowheads="1"/>
            </p:cNvSpPr>
            <p:nvPr/>
          </p:nvSpPr>
          <p:spPr bwMode="gray">
            <a:xfrm flipH="1">
              <a:off x="4878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88780" name="AutoShape 12"/>
            <p:cNvSpPr>
              <a:spLocks noChangeArrowheads="1"/>
            </p:cNvSpPr>
            <p:nvPr/>
          </p:nvSpPr>
          <p:spPr bwMode="gray">
            <a:xfrm>
              <a:off x="363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6151" name="AutoShape 13"/>
          <p:cNvSpPr>
            <a:spLocks noChangeArrowheads="1"/>
          </p:cNvSpPr>
          <p:nvPr/>
        </p:nvSpPr>
        <p:spPr bwMode="gray">
          <a:xfrm>
            <a:off x="838200" y="3370263"/>
            <a:ext cx="2849563" cy="2713037"/>
          </a:xfrm>
          <a:prstGeom prst="roundRect">
            <a:avLst>
              <a:gd name="adj" fmla="val 8014"/>
            </a:avLst>
          </a:prstGeom>
          <a:solidFill>
            <a:srgbClr val="F8F8F8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52" name="Text Box 18"/>
          <p:cNvSpPr txBox="1">
            <a:spLocks noChangeArrowheads="1"/>
          </p:cNvSpPr>
          <p:nvPr/>
        </p:nvSpPr>
        <p:spPr bwMode="white">
          <a:xfrm>
            <a:off x="1104900" y="2886075"/>
            <a:ext cx="22383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8F8F8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white">
          <a:xfrm>
            <a:off x="5654675" y="2886075"/>
            <a:ext cx="22383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8F8F8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288784" name="AutoShape 16"/>
          <p:cNvSpPr>
            <a:spLocks noChangeArrowheads="1"/>
          </p:cNvSpPr>
          <p:nvPr/>
        </p:nvSpPr>
        <p:spPr bwMode="blackGray">
          <a:xfrm rot="10806395" flipH="1" flipV="1">
            <a:off x="3770313" y="3916363"/>
            <a:ext cx="1446212" cy="755650"/>
          </a:xfrm>
          <a:prstGeom prst="rightArrow">
            <a:avLst>
              <a:gd name="adj1" fmla="val 46509"/>
              <a:gd name="adj2" fmla="val 42052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88785" name="Rectangle 17"/>
          <p:cNvSpPr>
            <a:spLocks noChangeArrowheads="1"/>
          </p:cNvSpPr>
          <p:nvPr/>
        </p:nvSpPr>
        <p:spPr bwMode="gray">
          <a:xfrm>
            <a:off x="5602288" y="3511550"/>
            <a:ext cx="1120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FF0066"/>
              </a:buClr>
              <a:buSzPct val="75000"/>
              <a:buFont typeface="Arial" charset="0"/>
              <a:buNone/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  <a:cs typeface="Arial" charset="0"/>
              </a:rPr>
              <a:t> Contents</a:t>
            </a:r>
          </a:p>
        </p:txBody>
      </p:sp>
      <p:sp>
        <p:nvSpPr>
          <p:cNvPr id="288786" name="Rectangle 18"/>
          <p:cNvSpPr>
            <a:spLocks noChangeArrowheads="1"/>
          </p:cNvSpPr>
          <p:nvPr/>
        </p:nvSpPr>
        <p:spPr bwMode="gray">
          <a:xfrm>
            <a:off x="5591175" y="4791075"/>
            <a:ext cx="1120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FF0066"/>
              </a:buClr>
              <a:buSzPct val="75000"/>
              <a:buFont typeface="Arial" charset="0"/>
              <a:buNone/>
              <a:defRPr/>
            </a:pPr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  <a:cs typeface="Arial" charset="0"/>
              </a:rPr>
              <a:t> Contents</a:t>
            </a:r>
          </a:p>
        </p:txBody>
      </p:sp>
      <p:sp>
        <p:nvSpPr>
          <p:cNvPr id="6157" name="Text Box 19"/>
          <p:cNvSpPr txBox="1">
            <a:spLocks noChangeArrowheads="1"/>
          </p:cNvSpPr>
          <p:nvPr/>
        </p:nvSpPr>
        <p:spPr bwMode="gray">
          <a:xfrm>
            <a:off x="5732463" y="3816350"/>
            <a:ext cx="2514600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400">
                <a:solidFill>
                  <a:srgbClr val="1C1C1C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6158" name="Text Box 20"/>
          <p:cNvSpPr txBox="1">
            <a:spLocks noChangeArrowheads="1"/>
          </p:cNvSpPr>
          <p:nvPr/>
        </p:nvSpPr>
        <p:spPr bwMode="gray">
          <a:xfrm>
            <a:off x="5732463" y="5037138"/>
            <a:ext cx="2514600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400">
                <a:solidFill>
                  <a:srgbClr val="1C1C1C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grpSp>
        <p:nvGrpSpPr>
          <p:cNvPr id="6159" name="Group 21"/>
          <p:cNvGrpSpPr>
            <a:grpSpLocks/>
          </p:cNvGrpSpPr>
          <p:nvPr/>
        </p:nvGrpSpPr>
        <p:grpSpPr bwMode="auto">
          <a:xfrm>
            <a:off x="5491163" y="3581400"/>
            <a:ext cx="168275" cy="168275"/>
            <a:chOff x="2928" y="2208"/>
            <a:chExt cx="262" cy="262"/>
          </a:xfrm>
        </p:grpSpPr>
        <p:sp>
          <p:nvSpPr>
            <p:cNvPr id="288790" name="Oval 2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88791" name="Oval 23"/>
            <p:cNvSpPr>
              <a:spLocks noChangeArrowheads="1"/>
            </p:cNvSpPr>
            <p:nvPr/>
          </p:nvSpPr>
          <p:spPr bwMode="gray">
            <a:xfrm>
              <a:off x="2948" y="2230"/>
              <a:ext cx="220" cy="21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6160" name="Group 24"/>
          <p:cNvGrpSpPr>
            <a:grpSpLocks/>
          </p:cNvGrpSpPr>
          <p:nvPr/>
        </p:nvGrpSpPr>
        <p:grpSpPr bwMode="auto">
          <a:xfrm>
            <a:off x="5491163" y="4872038"/>
            <a:ext cx="168275" cy="168275"/>
            <a:chOff x="2928" y="2208"/>
            <a:chExt cx="262" cy="262"/>
          </a:xfrm>
        </p:grpSpPr>
        <p:sp>
          <p:nvSpPr>
            <p:cNvPr id="288793" name="Oval 2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88794" name="Oval 26"/>
            <p:cNvSpPr>
              <a:spLocks noChangeArrowheads="1"/>
            </p:cNvSpPr>
            <p:nvPr/>
          </p:nvSpPr>
          <p:spPr bwMode="gray">
            <a:xfrm>
              <a:off x="2948" y="2230"/>
              <a:ext cx="220" cy="21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6161" name="Text Box 27"/>
          <p:cNvSpPr txBox="1">
            <a:spLocks noChangeArrowheads="1"/>
          </p:cNvSpPr>
          <p:nvPr/>
        </p:nvSpPr>
        <p:spPr bwMode="gray">
          <a:xfrm>
            <a:off x="990600" y="5360988"/>
            <a:ext cx="2632075" cy="496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contents</a:t>
            </a:r>
          </a:p>
        </p:txBody>
      </p:sp>
      <p:sp>
        <p:nvSpPr>
          <p:cNvPr id="6162" name="AutoShape 28"/>
          <p:cNvSpPr>
            <a:spLocks noChangeArrowheads="1"/>
          </p:cNvSpPr>
          <p:nvPr/>
        </p:nvSpPr>
        <p:spPr bwMode="gray">
          <a:xfrm>
            <a:off x="914400" y="3597275"/>
            <a:ext cx="2698750" cy="428625"/>
          </a:xfrm>
          <a:prstGeom prst="roundRect">
            <a:avLst>
              <a:gd name="adj" fmla="val 50000"/>
            </a:avLst>
          </a:prstGeom>
          <a:solidFill>
            <a:schemeClr val="accent2">
              <a:alpha val="50195"/>
            </a:schemeClr>
          </a:solidFill>
          <a:ln w="5715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63" name="AutoShape 29"/>
          <p:cNvSpPr>
            <a:spLocks noChangeArrowheads="1"/>
          </p:cNvSpPr>
          <p:nvPr/>
        </p:nvSpPr>
        <p:spPr bwMode="gray">
          <a:xfrm>
            <a:off x="914400" y="4181475"/>
            <a:ext cx="2698750" cy="428625"/>
          </a:xfrm>
          <a:prstGeom prst="roundRect">
            <a:avLst>
              <a:gd name="adj" fmla="val 50000"/>
            </a:avLst>
          </a:prstGeom>
          <a:solidFill>
            <a:schemeClr val="accent2">
              <a:alpha val="50195"/>
            </a:schemeClr>
          </a:solidFill>
          <a:ln w="5715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64" name="AutoShape 30"/>
          <p:cNvSpPr>
            <a:spLocks noChangeArrowheads="1"/>
          </p:cNvSpPr>
          <p:nvPr/>
        </p:nvSpPr>
        <p:spPr bwMode="gray">
          <a:xfrm>
            <a:off x="914400" y="4741863"/>
            <a:ext cx="2698750" cy="428625"/>
          </a:xfrm>
          <a:prstGeom prst="roundRect">
            <a:avLst>
              <a:gd name="adj" fmla="val 50000"/>
            </a:avLst>
          </a:prstGeom>
          <a:solidFill>
            <a:schemeClr val="accent2">
              <a:alpha val="50195"/>
            </a:schemeClr>
          </a:solidFill>
          <a:ln w="5715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65" name="Rectangle 31"/>
          <p:cNvSpPr>
            <a:spLocks noChangeArrowheads="1"/>
          </p:cNvSpPr>
          <p:nvPr/>
        </p:nvSpPr>
        <p:spPr bwMode="gray">
          <a:xfrm>
            <a:off x="946150" y="3670300"/>
            <a:ext cx="2635250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business</a:t>
            </a:r>
          </a:p>
        </p:txBody>
      </p:sp>
      <p:sp>
        <p:nvSpPr>
          <p:cNvPr id="6166" name="Rectangle 32"/>
          <p:cNvSpPr>
            <a:spLocks noChangeArrowheads="1"/>
          </p:cNvSpPr>
          <p:nvPr/>
        </p:nvSpPr>
        <p:spPr bwMode="gray">
          <a:xfrm>
            <a:off x="946150" y="4254500"/>
            <a:ext cx="2635250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business</a:t>
            </a:r>
          </a:p>
        </p:txBody>
      </p:sp>
      <p:sp>
        <p:nvSpPr>
          <p:cNvPr id="6167" name="Rectangle 33"/>
          <p:cNvSpPr>
            <a:spLocks noChangeArrowheads="1"/>
          </p:cNvSpPr>
          <p:nvPr/>
        </p:nvSpPr>
        <p:spPr bwMode="gray">
          <a:xfrm>
            <a:off x="946150" y="4813300"/>
            <a:ext cx="2635250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 Description of the business</a:t>
            </a:r>
          </a:p>
        </p:txBody>
      </p:sp>
      <p:sp>
        <p:nvSpPr>
          <p:cNvPr id="288802" name="AutoShape 34"/>
          <p:cNvSpPr>
            <a:spLocks noChangeArrowheads="1"/>
          </p:cNvSpPr>
          <p:nvPr/>
        </p:nvSpPr>
        <p:spPr bwMode="blackGray">
          <a:xfrm rot="10793605" flipV="1">
            <a:off x="3738563" y="4521200"/>
            <a:ext cx="1447800" cy="755650"/>
          </a:xfrm>
          <a:prstGeom prst="rightArrow">
            <a:avLst>
              <a:gd name="adj1" fmla="val 46509"/>
              <a:gd name="adj2" fmla="val 42098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169" name="Text Box 9"/>
          <p:cNvSpPr txBox="1">
            <a:spLocks noChangeArrowheads="1"/>
          </p:cNvSpPr>
          <p:nvPr/>
        </p:nvSpPr>
        <p:spPr bwMode="gray">
          <a:xfrm>
            <a:off x="1752600" y="1905000"/>
            <a:ext cx="5867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6170" name="Rectangle 36"/>
          <p:cNvSpPr>
            <a:spLocks noChangeArrowheads="1"/>
          </p:cNvSpPr>
          <p:nvPr/>
        </p:nvSpPr>
        <p:spPr bwMode="auto">
          <a:xfrm>
            <a:off x="762000" y="6172200"/>
            <a:ext cx="281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  <p:sp>
        <p:nvSpPr>
          <p:cNvPr id="6171" name="Rectangle 37"/>
          <p:cNvSpPr>
            <a:spLocks noChangeArrowheads="1"/>
          </p:cNvSpPr>
          <p:nvPr/>
        </p:nvSpPr>
        <p:spPr bwMode="auto">
          <a:xfrm>
            <a:off x="5257800" y="6172200"/>
            <a:ext cx="281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AutoShape 23"/>
          <p:cNvSpPr>
            <a:spLocks noChangeArrowheads="1"/>
          </p:cNvSpPr>
          <p:nvPr/>
        </p:nvSpPr>
        <p:spPr bwMode="gray">
          <a:xfrm flipV="1">
            <a:off x="3413125" y="3030537"/>
            <a:ext cx="2262188" cy="1817688"/>
          </a:xfrm>
          <a:prstGeom prst="upArrow">
            <a:avLst>
              <a:gd name="adj1" fmla="val 66602"/>
              <a:gd name="adj2" fmla="val 48259"/>
            </a:avLst>
          </a:prstGeom>
          <a:gradFill rotWithShape="1">
            <a:gsLst>
              <a:gs pos="0">
                <a:srgbClr val="336699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80" name="AutoShape 24"/>
          <p:cNvSpPr>
            <a:spLocks noChangeArrowheads="1"/>
          </p:cNvSpPr>
          <p:nvPr/>
        </p:nvSpPr>
        <p:spPr bwMode="gray">
          <a:xfrm>
            <a:off x="609600" y="3084512"/>
            <a:ext cx="1658938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38100" algn="ctr">
            <a:solidFill>
              <a:srgbClr val="FFFFFF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81" name="AutoShape 25"/>
          <p:cNvSpPr>
            <a:spLocks noChangeArrowheads="1"/>
          </p:cNvSpPr>
          <p:nvPr/>
        </p:nvSpPr>
        <p:spPr bwMode="gray">
          <a:xfrm>
            <a:off x="2879725" y="2379662"/>
            <a:ext cx="3379788" cy="1133475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82" name="AutoShape 26"/>
          <p:cNvSpPr>
            <a:spLocks noChangeArrowheads="1"/>
          </p:cNvSpPr>
          <p:nvPr/>
        </p:nvSpPr>
        <p:spPr bwMode="gray">
          <a:xfrm>
            <a:off x="2892425" y="2400300"/>
            <a:ext cx="3340100" cy="460375"/>
          </a:xfrm>
          <a:prstGeom prst="roundRect">
            <a:avLst>
              <a:gd name="adj" fmla="val 34829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gray">
          <a:xfrm>
            <a:off x="1400175" y="4994275"/>
            <a:ext cx="6294438" cy="1452562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path path="rect">
              <a:fillToRect t="100000" r="100000"/>
            </a:path>
          </a:gradFill>
          <a:ln w="9525" algn="ctr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4584" name="AutoShape 28"/>
          <p:cNvSpPr>
            <a:spLocks noChangeArrowheads="1"/>
          </p:cNvSpPr>
          <p:nvPr/>
        </p:nvSpPr>
        <p:spPr bwMode="gray">
          <a:xfrm rot="5400000">
            <a:off x="2124869" y="2712244"/>
            <a:ext cx="865187" cy="431800"/>
          </a:xfrm>
          <a:prstGeom prst="upArrow">
            <a:avLst>
              <a:gd name="adj1" fmla="val 50093"/>
              <a:gd name="adj2" fmla="val 54046"/>
            </a:avLst>
          </a:prstGeom>
          <a:gradFill rotWithShape="1">
            <a:gsLst>
              <a:gs pos="0">
                <a:srgbClr val="336699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85" name="AutoShape 29"/>
          <p:cNvSpPr>
            <a:spLocks noChangeArrowheads="1"/>
          </p:cNvSpPr>
          <p:nvPr/>
        </p:nvSpPr>
        <p:spPr bwMode="gray">
          <a:xfrm rot="16200000">
            <a:off x="6147594" y="2758281"/>
            <a:ext cx="865188" cy="431800"/>
          </a:xfrm>
          <a:prstGeom prst="upArrow">
            <a:avLst>
              <a:gd name="adj1" fmla="val 50093"/>
              <a:gd name="adj2" fmla="val 54046"/>
            </a:avLst>
          </a:prstGeom>
          <a:gradFill rotWithShape="1">
            <a:gsLst>
              <a:gs pos="0">
                <a:srgbClr val="336699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86" name="Rectangle 30"/>
          <p:cNvSpPr>
            <a:spLocks noChangeArrowheads="1"/>
          </p:cNvSpPr>
          <p:nvPr/>
        </p:nvSpPr>
        <p:spPr bwMode="black">
          <a:xfrm>
            <a:off x="3794125" y="2413000"/>
            <a:ext cx="160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chemeClr val="tx2"/>
                </a:solidFill>
                <a:ea typeface="宋体" charset="-122"/>
              </a:rPr>
              <a:t>Title in here</a:t>
            </a:r>
          </a:p>
        </p:txBody>
      </p:sp>
      <p:sp>
        <p:nvSpPr>
          <p:cNvPr id="24587" name="Rectangle 31"/>
          <p:cNvSpPr>
            <a:spLocks noChangeArrowheads="1"/>
          </p:cNvSpPr>
          <p:nvPr/>
        </p:nvSpPr>
        <p:spPr bwMode="black">
          <a:xfrm>
            <a:off x="2925763" y="2987675"/>
            <a:ext cx="32829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charset="-122"/>
              </a:rPr>
              <a:t>Please write down of contents.</a:t>
            </a:r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gray">
          <a:xfrm>
            <a:off x="2933700" y="2846387"/>
            <a:ext cx="3243263" cy="0"/>
          </a:xfrm>
          <a:prstGeom prst="line">
            <a:avLst/>
          </a:prstGeom>
          <a:noFill/>
          <a:ln w="9525">
            <a:solidFill>
              <a:srgbClr val="EAEAEA"/>
            </a:solidFill>
            <a:prstDash val="dash"/>
            <a:round/>
            <a:headEnd/>
            <a:tailEnd/>
          </a:ln>
          <a:effectLst>
            <a:outerShdw dist="17961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589" name="AutoShape 33"/>
          <p:cNvSpPr>
            <a:spLocks noChangeArrowheads="1"/>
          </p:cNvSpPr>
          <p:nvPr/>
        </p:nvSpPr>
        <p:spPr bwMode="gray">
          <a:xfrm>
            <a:off x="609600" y="2133600"/>
            <a:ext cx="1658938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38100" algn="ctr">
            <a:solidFill>
              <a:srgbClr val="FFFFFF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90" name="AutoShape 34"/>
          <p:cNvSpPr>
            <a:spLocks noChangeArrowheads="1"/>
          </p:cNvSpPr>
          <p:nvPr/>
        </p:nvSpPr>
        <p:spPr bwMode="gray">
          <a:xfrm>
            <a:off x="6899275" y="3073400"/>
            <a:ext cx="1658938" cy="762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algn="ctr">
            <a:solidFill>
              <a:srgbClr val="FFFFFF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91" name="AutoShape 35"/>
          <p:cNvSpPr>
            <a:spLocks noChangeArrowheads="1"/>
          </p:cNvSpPr>
          <p:nvPr/>
        </p:nvSpPr>
        <p:spPr bwMode="gray">
          <a:xfrm>
            <a:off x="6904038" y="2141537"/>
            <a:ext cx="1658937" cy="762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algn="ctr">
            <a:solidFill>
              <a:srgbClr val="FFFFFF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4592" name="Text Box 36"/>
          <p:cNvSpPr txBox="1">
            <a:spLocks noChangeArrowheads="1"/>
          </p:cNvSpPr>
          <p:nvPr/>
        </p:nvSpPr>
        <p:spPr bwMode="white">
          <a:xfrm>
            <a:off x="7032625" y="2328862"/>
            <a:ext cx="13938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宋体" charset="-122"/>
              </a:rPr>
              <a:t>Text in here</a:t>
            </a:r>
          </a:p>
        </p:txBody>
      </p:sp>
      <p:sp>
        <p:nvSpPr>
          <p:cNvPr id="24593" name="Text Box 37"/>
          <p:cNvSpPr txBox="1">
            <a:spLocks noChangeArrowheads="1"/>
          </p:cNvSpPr>
          <p:nvPr/>
        </p:nvSpPr>
        <p:spPr bwMode="white">
          <a:xfrm>
            <a:off x="7032625" y="3259137"/>
            <a:ext cx="13938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宋体" charset="-122"/>
              </a:rPr>
              <a:t>Text in here</a:t>
            </a:r>
          </a:p>
        </p:txBody>
      </p:sp>
      <p:sp>
        <p:nvSpPr>
          <p:cNvPr id="24594" name="Text Box 38"/>
          <p:cNvSpPr txBox="1">
            <a:spLocks noChangeArrowheads="1"/>
          </p:cNvSpPr>
          <p:nvPr/>
        </p:nvSpPr>
        <p:spPr bwMode="white">
          <a:xfrm>
            <a:off x="735013" y="2338387"/>
            <a:ext cx="13938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宋体" charset="-122"/>
              </a:rPr>
              <a:t>Text in here</a:t>
            </a:r>
          </a:p>
        </p:txBody>
      </p:sp>
      <p:sp>
        <p:nvSpPr>
          <p:cNvPr id="24595" name="Text Box 39"/>
          <p:cNvSpPr txBox="1">
            <a:spLocks noChangeArrowheads="1"/>
          </p:cNvSpPr>
          <p:nvPr/>
        </p:nvSpPr>
        <p:spPr bwMode="white">
          <a:xfrm>
            <a:off x="735013" y="3278187"/>
            <a:ext cx="13938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宋体" charset="-122"/>
              </a:rPr>
              <a:t>Text in here</a:t>
            </a:r>
          </a:p>
        </p:txBody>
      </p:sp>
      <p:sp>
        <p:nvSpPr>
          <p:cNvPr id="20" name="Rectangle 40"/>
          <p:cNvSpPr>
            <a:spLocks noChangeArrowheads="1"/>
          </p:cNvSpPr>
          <p:nvPr/>
        </p:nvSpPr>
        <p:spPr bwMode="auto">
          <a:xfrm>
            <a:off x="1631950" y="5327650"/>
            <a:ext cx="58086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buClr>
                <a:srgbClr val="D7181F"/>
              </a:buClr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ThemeGallery is a Design Digital Content &amp; Contents mall developed by Guild Design Inc.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343400" y="4037013"/>
            <a:ext cx="4267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D7181F"/>
                </a:solidFill>
                <a:ea typeface="宋体" charset="-122"/>
              </a:rPr>
              <a:t>2. Describe contents for a Chart</a:t>
            </a:r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400" b="1">
                <a:ea typeface="宋体" charset="-122"/>
              </a:rPr>
              <a:t>       Description of the company’s sub contents</a:t>
            </a:r>
          </a:p>
          <a:p>
            <a:pPr>
              <a:lnSpc>
                <a:spcPct val="120000"/>
              </a:lnSpc>
            </a:pPr>
            <a:r>
              <a:rPr lang="en-US" altLang="zh-CN" sz="1400" b="1">
                <a:ea typeface="宋体" charset="-122"/>
              </a:rPr>
              <a:t>       Description of the company’s sub contents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4343400" y="2598738"/>
            <a:ext cx="4267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D7181F"/>
                </a:solidFill>
                <a:ea typeface="宋体" charset="-122"/>
              </a:rPr>
              <a:t>1. Describe contents for a Chart </a:t>
            </a:r>
          </a:p>
          <a:p>
            <a:pPr>
              <a:lnSpc>
                <a:spcPct val="120000"/>
              </a:lnSpc>
            </a:pPr>
            <a:r>
              <a:rPr lang="en-US" altLang="zh-CN" sz="1400" b="1">
                <a:ea typeface="宋体" charset="-122"/>
              </a:rPr>
              <a:t>       Description of the company’s sub contents</a:t>
            </a:r>
          </a:p>
          <a:p>
            <a:pPr>
              <a:lnSpc>
                <a:spcPct val="120000"/>
              </a:lnSpc>
            </a:pPr>
            <a:r>
              <a:rPr lang="en-US" altLang="zh-CN" sz="1400" b="1">
                <a:ea typeface="宋体" charset="-122"/>
              </a:rPr>
              <a:t>       Description of the company’s sub contents</a:t>
            </a:r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black">
          <a:xfrm>
            <a:off x="4343400" y="3808413"/>
            <a:ext cx="44196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gray">
          <a:xfrm rot="16200000" flipV="1">
            <a:off x="2648744" y="4140994"/>
            <a:ext cx="2125663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 rot="16200000" flipV="1">
            <a:off x="3161506" y="2669382"/>
            <a:ext cx="1109663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 rot="16200000" flipV="1">
            <a:off x="1999457" y="4388644"/>
            <a:ext cx="1631950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gray">
          <a:xfrm rot="16200000" flipV="1">
            <a:off x="2265363" y="3163888"/>
            <a:ext cx="1109662" cy="715962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 rot="16200000" flipV="1">
            <a:off x="1321594" y="4648994"/>
            <a:ext cx="1160463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gray">
          <a:xfrm rot="16200000" flipV="1">
            <a:off x="1350168" y="3659982"/>
            <a:ext cx="1109663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gray">
          <a:xfrm rot="16200000" flipV="1">
            <a:off x="622300" y="4862513"/>
            <a:ext cx="735013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gray">
          <a:xfrm rot="16200000" flipV="1">
            <a:off x="437357" y="4087019"/>
            <a:ext cx="1109662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5614" name="Freeform 15"/>
          <p:cNvSpPr>
            <a:spLocks/>
          </p:cNvSpPr>
          <p:nvPr/>
        </p:nvSpPr>
        <p:spPr bwMode="gray">
          <a:xfrm flipH="1">
            <a:off x="808038" y="3052763"/>
            <a:ext cx="3022600" cy="2432050"/>
          </a:xfrm>
          <a:custGeom>
            <a:avLst/>
            <a:gdLst>
              <a:gd name="T0" fmla="*/ 206673 w 1755"/>
              <a:gd name="T1" fmla="*/ 495704 h 1413"/>
              <a:gd name="T2" fmla="*/ 940365 w 1755"/>
              <a:gd name="T3" fmla="*/ 1626530 h 1413"/>
              <a:gd name="T4" fmla="*/ 2164905 w 1755"/>
              <a:gd name="T5" fmla="*/ 1673002 h 1413"/>
              <a:gd name="T6" fmla="*/ 3022600 w 1755"/>
              <a:gd name="T7" fmla="*/ 2432050 h 1413"/>
              <a:gd name="T8" fmla="*/ 2216574 w 1755"/>
              <a:gd name="T9" fmla="*/ 1590385 h 1413"/>
              <a:gd name="T10" fmla="*/ 1033368 w 1755"/>
              <a:gd name="T11" fmla="*/ 1492277 h 1413"/>
              <a:gd name="T12" fmla="*/ 408180 w 1755"/>
              <a:gd name="T13" fmla="*/ 361451 h 1413"/>
              <a:gd name="T14" fmla="*/ 609687 w 1755"/>
              <a:gd name="T15" fmla="*/ 222034 h 1413"/>
              <a:gd name="T16" fmla="*/ 10334 w 1755"/>
              <a:gd name="T17" fmla="*/ 0 h 1413"/>
              <a:gd name="T18" fmla="*/ 0 w 1755"/>
              <a:gd name="T19" fmla="*/ 676430 h 1413"/>
              <a:gd name="T20" fmla="*/ 206673 w 1755"/>
              <a:gd name="T21" fmla="*/ 495704 h 14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55"/>
              <a:gd name="T34" fmla="*/ 0 h 1413"/>
              <a:gd name="T35" fmla="*/ 1755 w 1755"/>
              <a:gd name="T36" fmla="*/ 1413 h 14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55" h="1413">
                <a:moveTo>
                  <a:pt x="120" y="288"/>
                </a:moveTo>
                <a:lnTo>
                  <a:pt x="546" y="945"/>
                </a:lnTo>
                <a:lnTo>
                  <a:pt x="1257" y="972"/>
                </a:lnTo>
                <a:lnTo>
                  <a:pt x="1755" y="1413"/>
                </a:lnTo>
                <a:lnTo>
                  <a:pt x="1287" y="924"/>
                </a:lnTo>
                <a:lnTo>
                  <a:pt x="600" y="867"/>
                </a:lnTo>
                <a:lnTo>
                  <a:pt x="237" y="210"/>
                </a:lnTo>
                <a:lnTo>
                  <a:pt x="354" y="129"/>
                </a:lnTo>
                <a:lnTo>
                  <a:pt x="6" y="0"/>
                </a:lnTo>
                <a:lnTo>
                  <a:pt x="0" y="393"/>
                </a:lnTo>
                <a:lnTo>
                  <a:pt x="120" y="288"/>
                </a:lnTo>
                <a:close/>
              </a:path>
            </a:pathLst>
          </a:custGeom>
          <a:solidFill>
            <a:schemeClr val="tx2">
              <a:alpha val="30196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gray">
          <a:xfrm>
            <a:off x="711200" y="3606800"/>
            <a:ext cx="65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1C1C1C"/>
                </a:solidFill>
                <a:ea typeface="宋体" charset="-122"/>
              </a:rPr>
              <a:t>Title</a:t>
            </a:r>
          </a:p>
        </p:txBody>
      </p:sp>
      <p:sp>
        <p:nvSpPr>
          <p:cNvPr id="25616" name="Rectangle 17"/>
          <p:cNvSpPr>
            <a:spLocks noChangeArrowheads="1"/>
          </p:cNvSpPr>
          <p:nvPr/>
        </p:nvSpPr>
        <p:spPr bwMode="gray">
          <a:xfrm>
            <a:off x="1633538" y="3114675"/>
            <a:ext cx="65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1C1C1C"/>
                </a:solidFill>
                <a:ea typeface="宋体" charset="-122"/>
              </a:rPr>
              <a:t>Title</a:t>
            </a:r>
          </a:p>
        </p:txBody>
      </p:sp>
      <p:sp>
        <p:nvSpPr>
          <p:cNvPr id="25617" name="Rectangle 18"/>
          <p:cNvSpPr>
            <a:spLocks noChangeArrowheads="1"/>
          </p:cNvSpPr>
          <p:nvPr/>
        </p:nvSpPr>
        <p:spPr bwMode="gray">
          <a:xfrm>
            <a:off x="2555875" y="2614613"/>
            <a:ext cx="654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1C1C1C"/>
                </a:solidFill>
                <a:ea typeface="宋体" charset="-122"/>
              </a:rPr>
              <a:t>Title</a:t>
            </a:r>
          </a:p>
        </p:txBody>
      </p:sp>
      <p:sp>
        <p:nvSpPr>
          <p:cNvPr id="25618" name="Rectangle 19"/>
          <p:cNvSpPr>
            <a:spLocks noChangeArrowheads="1"/>
          </p:cNvSpPr>
          <p:nvPr/>
        </p:nvSpPr>
        <p:spPr bwMode="gray">
          <a:xfrm>
            <a:off x="3460750" y="2130425"/>
            <a:ext cx="65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1C1C1C"/>
                </a:solidFill>
                <a:ea typeface="宋体" charset="-122"/>
              </a:rPr>
              <a:t>Title</a:t>
            </a:r>
          </a:p>
        </p:txBody>
      </p:sp>
      <p:sp>
        <p:nvSpPr>
          <p:cNvPr id="25619" name="AutoShape 20"/>
          <p:cNvSpPr>
            <a:spLocks noChangeArrowheads="1"/>
          </p:cNvSpPr>
          <p:nvPr/>
        </p:nvSpPr>
        <p:spPr bwMode="gray">
          <a:xfrm>
            <a:off x="860425" y="5795963"/>
            <a:ext cx="2930525" cy="452437"/>
          </a:xfrm>
          <a:prstGeom prst="roundRect">
            <a:avLst>
              <a:gd name="adj" fmla="val 50000"/>
            </a:avLst>
          </a:prstGeom>
          <a:solidFill>
            <a:srgbClr val="1A578E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5620" name="Rectangle 21"/>
          <p:cNvSpPr>
            <a:spLocks noChangeArrowheads="1"/>
          </p:cNvSpPr>
          <p:nvPr/>
        </p:nvSpPr>
        <p:spPr bwMode="gray">
          <a:xfrm>
            <a:off x="1223963" y="5840413"/>
            <a:ext cx="23399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FFFFFF"/>
                </a:solidFill>
                <a:ea typeface="宋体" charset="-122"/>
              </a:rPr>
              <a:t>Chart Title in here</a:t>
            </a:r>
          </a:p>
        </p:txBody>
      </p:sp>
      <p:sp>
        <p:nvSpPr>
          <p:cNvPr id="25621" name="Text Box 22"/>
          <p:cNvSpPr txBox="1">
            <a:spLocks noChangeArrowheads="1"/>
          </p:cNvSpPr>
          <p:nvPr/>
        </p:nvSpPr>
        <p:spPr bwMode="gray">
          <a:xfrm>
            <a:off x="596900" y="4117975"/>
            <a:ext cx="638175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rgbClr val="EAEAEA"/>
                </a:solidFill>
                <a:ea typeface="宋体" charset="-122"/>
              </a:rPr>
              <a:t>text in here</a:t>
            </a:r>
          </a:p>
        </p:txBody>
      </p:sp>
      <p:sp>
        <p:nvSpPr>
          <p:cNvPr id="25622" name="Text Box 23"/>
          <p:cNvSpPr txBox="1">
            <a:spLocks noChangeArrowheads="1"/>
          </p:cNvSpPr>
          <p:nvPr/>
        </p:nvSpPr>
        <p:spPr bwMode="gray">
          <a:xfrm>
            <a:off x="1511300" y="3629025"/>
            <a:ext cx="638175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rgbClr val="EAEAEA"/>
                </a:solidFill>
                <a:ea typeface="宋体" charset="-122"/>
              </a:rPr>
              <a:t>text in here</a:t>
            </a:r>
          </a:p>
        </p:txBody>
      </p:sp>
      <p:sp>
        <p:nvSpPr>
          <p:cNvPr id="25623" name="Text Box 24"/>
          <p:cNvSpPr txBox="1">
            <a:spLocks noChangeArrowheads="1"/>
          </p:cNvSpPr>
          <p:nvPr/>
        </p:nvSpPr>
        <p:spPr bwMode="gray">
          <a:xfrm>
            <a:off x="2424113" y="3162300"/>
            <a:ext cx="639762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rgbClr val="EAEAEA"/>
                </a:solidFill>
                <a:ea typeface="宋体" charset="-122"/>
              </a:rPr>
              <a:t>text in here</a:t>
            </a:r>
          </a:p>
        </p:txBody>
      </p:sp>
      <p:sp>
        <p:nvSpPr>
          <p:cNvPr id="25624" name="Text Box 25"/>
          <p:cNvSpPr txBox="1">
            <a:spLocks noChangeArrowheads="1"/>
          </p:cNvSpPr>
          <p:nvPr/>
        </p:nvSpPr>
        <p:spPr bwMode="gray">
          <a:xfrm>
            <a:off x="3303588" y="2657475"/>
            <a:ext cx="638175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rgbClr val="EAEAEA"/>
                </a:solidFill>
                <a:ea typeface="宋体" charset="-122"/>
              </a:rPr>
              <a:t>text in here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/>
        </p:nvGraphicFramePr>
        <p:xfrm>
          <a:off x="2241550" y="2463800"/>
          <a:ext cx="5692775" cy="2964181"/>
        </p:xfrm>
        <a:graphic>
          <a:graphicData uri="http://schemas.openxmlformats.org/drawingml/2006/table">
            <a:tbl>
              <a:tblPr/>
              <a:tblGrid>
                <a:gridCol w="1138237"/>
                <a:gridCol w="1139825"/>
                <a:gridCol w="1136650"/>
                <a:gridCol w="1139825"/>
                <a:gridCol w="1138238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671" name="Text Box 47"/>
          <p:cNvSpPr txBox="1">
            <a:spLocks noChangeArrowheads="1"/>
          </p:cNvSpPr>
          <p:nvPr/>
        </p:nvSpPr>
        <p:spPr bwMode="auto">
          <a:xfrm>
            <a:off x="715963" y="2538413"/>
            <a:ext cx="1517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Contents01</a:t>
            </a:r>
          </a:p>
        </p:txBody>
      </p:sp>
      <p:sp>
        <p:nvSpPr>
          <p:cNvPr id="26672" name="Text Box 48"/>
          <p:cNvSpPr txBox="1">
            <a:spLocks noChangeArrowheads="1"/>
          </p:cNvSpPr>
          <p:nvPr/>
        </p:nvSpPr>
        <p:spPr bwMode="auto">
          <a:xfrm>
            <a:off x="715963" y="3095625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Contents02</a:t>
            </a:r>
          </a:p>
        </p:txBody>
      </p:sp>
      <p:sp>
        <p:nvSpPr>
          <p:cNvPr id="26673" name="Text Box 49"/>
          <p:cNvSpPr txBox="1">
            <a:spLocks noChangeArrowheads="1"/>
          </p:cNvSpPr>
          <p:nvPr/>
        </p:nvSpPr>
        <p:spPr bwMode="auto">
          <a:xfrm>
            <a:off x="715963" y="3619500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Contents03</a:t>
            </a:r>
          </a:p>
        </p:txBody>
      </p:sp>
      <p:sp>
        <p:nvSpPr>
          <p:cNvPr id="26674" name="Text Box 50"/>
          <p:cNvSpPr txBox="1">
            <a:spLocks noChangeArrowheads="1"/>
          </p:cNvSpPr>
          <p:nvPr/>
        </p:nvSpPr>
        <p:spPr bwMode="auto">
          <a:xfrm>
            <a:off x="715963" y="4133850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Contents04</a:t>
            </a:r>
          </a:p>
        </p:txBody>
      </p:sp>
      <p:sp>
        <p:nvSpPr>
          <p:cNvPr id="26675" name="Text Box 51"/>
          <p:cNvSpPr txBox="1">
            <a:spLocks noChangeArrowheads="1"/>
          </p:cNvSpPr>
          <p:nvPr/>
        </p:nvSpPr>
        <p:spPr bwMode="auto">
          <a:xfrm>
            <a:off x="715963" y="4667250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Contents05</a:t>
            </a:r>
          </a:p>
        </p:txBody>
      </p:sp>
      <p:sp>
        <p:nvSpPr>
          <p:cNvPr id="26676" name="Text Box 52"/>
          <p:cNvSpPr txBox="1">
            <a:spLocks noChangeArrowheads="1"/>
          </p:cNvSpPr>
          <p:nvPr/>
        </p:nvSpPr>
        <p:spPr bwMode="auto">
          <a:xfrm>
            <a:off x="715963" y="5210175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Contents06</a:t>
            </a:r>
          </a:p>
        </p:txBody>
      </p:sp>
      <p:sp>
        <p:nvSpPr>
          <p:cNvPr id="10" name="Rectangle 53"/>
          <p:cNvSpPr>
            <a:spLocks noChangeArrowheads="1"/>
          </p:cNvSpPr>
          <p:nvPr/>
        </p:nvSpPr>
        <p:spPr bwMode="gray">
          <a:xfrm>
            <a:off x="2243138" y="2578100"/>
            <a:ext cx="968375" cy="2746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1" dir="t"/>
          </a:scene3d>
          <a:sp3d extrusionH="100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1" name="Rectangle 54"/>
          <p:cNvSpPr>
            <a:spLocks noChangeArrowheads="1"/>
          </p:cNvSpPr>
          <p:nvPr/>
        </p:nvSpPr>
        <p:spPr bwMode="gray">
          <a:xfrm>
            <a:off x="2243138" y="3138488"/>
            <a:ext cx="849312" cy="274637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2" name="Rectangle 55"/>
          <p:cNvSpPr>
            <a:spLocks noChangeArrowheads="1"/>
          </p:cNvSpPr>
          <p:nvPr/>
        </p:nvSpPr>
        <p:spPr bwMode="gray">
          <a:xfrm>
            <a:off x="2243138" y="3681413"/>
            <a:ext cx="419100" cy="2746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3" name="Rectangle 56"/>
          <p:cNvSpPr>
            <a:spLocks noChangeArrowheads="1"/>
          </p:cNvSpPr>
          <p:nvPr/>
        </p:nvSpPr>
        <p:spPr bwMode="gray">
          <a:xfrm>
            <a:off x="2243138" y="4184650"/>
            <a:ext cx="1316037" cy="2746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6681" name="Rectangle 57"/>
          <p:cNvSpPr>
            <a:spLocks noChangeArrowheads="1"/>
          </p:cNvSpPr>
          <p:nvPr/>
        </p:nvSpPr>
        <p:spPr bwMode="gray">
          <a:xfrm>
            <a:off x="2243138" y="4738688"/>
            <a:ext cx="3573462" cy="274637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A3A3FF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66FF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gray">
          <a:xfrm>
            <a:off x="2243138" y="5272088"/>
            <a:ext cx="4725987" cy="274637"/>
          </a:xfrm>
          <a:prstGeom prst="rect">
            <a:avLst/>
          </a:prstGeom>
          <a:gradFill rotWithShape="1">
            <a:gsLst>
              <a:gs pos="0">
                <a:srgbClr val="AD67AA"/>
              </a:gs>
              <a:gs pos="100000">
                <a:srgbClr val="CEA4CC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AD67AA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2141538" y="5715000"/>
            <a:ext cx="6164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ea typeface="宋体" charset="-122"/>
              </a:rPr>
              <a:t>0%               20%                40%                60%                80%              100%    </a:t>
            </a:r>
          </a:p>
        </p:txBody>
      </p:sp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3355975" y="2568575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18.5%</a:t>
            </a:r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3355975" y="313055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17.5%</a:t>
            </a:r>
          </a:p>
        </p:txBody>
      </p:sp>
      <p:sp>
        <p:nvSpPr>
          <p:cNvPr id="26686" name="Text Box 62"/>
          <p:cNvSpPr txBox="1">
            <a:spLocks noChangeArrowheads="1"/>
          </p:cNvSpPr>
          <p:nvPr/>
        </p:nvSpPr>
        <p:spPr bwMode="auto">
          <a:xfrm>
            <a:off x="2782888" y="366395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8.7%</a:t>
            </a:r>
          </a:p>
        </p:txBody>
      </p:sp>
      <p:sp>
        <p:nvSpPr>
          <p:cNvPr id="26687" name="Text Box 63"/>
          <p:cNvSpPr txBox="1">
            <a:spLocks noChangeArrowheads="1"/>
          </p:cNvSpPr>
          <p:nvPr/>
        </p:nvSpPr>
        <p:spPr bwMode="auto">
          <a:xfrm>
            <a:off x="3689350" y="417830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23.6%</a:t>
            </a:r>
          </a:p>
        </p:txBody>
      </p:sp>
      <p:sp>
        <p:nvSpPr>
          <p:cNvPr id="26688" name="Text Box 64"/>
          <p:cNvSpPr txBox="1">
            <a:spLocks noChangeArrowheads="1"/>
          </p:cNvSpPr>
          <p:nvPr/>
        </p:nvSpPr>
        <p:spPr bwMode="auto">
          <a:xfrm>
            <a:off x="5927725" y="472440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63.6%</a:t>
            </a:r>
          </a:p>
        </p:txBody>
      </p:sp>
      <p:sp>
        <p:nvSpPr>
          <p:cNvPr id="26689" name="Text Box 65"/>
          <p:cNvSpPr txBox="1">
            <a:spLocks noChangeArrowheads="1"/>
          </p:cNvSpPr>
          <p:nvPr/>
        </p:nvSpPr>
        <p:spPr bwMode="auto">
          <a:xfrm>
            <a:off x="7069138" y="5260975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84.3%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reeform 4"/>
          <p:cNvSpPr>
            <a:spLocks/>
          </p:cNvSpPr>
          <p:nvPr/>
        </p:nvSpPr>
        <p:spPr bwMode="gray">
          <a:xfrm>
            <a:off x="2516188" y="3376613"/>
            <a:ext cx="1900237" cy="1376362"/>
          </a:xfrm>
          <a:custGeom>
            <a:avLst/>
            <a:gdLst>
              <a:gd name="T0" fmla="*/ 0 w 735"/>
              <a:gd name="T1" fmla="*/ 0 h 532"/>
              <a:gd name="T2" fmla="*/ 987607 w 735"/>
              <a:gd name="T3" fmla="*/ 522604 h 532"/>
              <a:gd name="T4" fmla="*/ 1491752 w 735"/>
              <a:gd name="T5" fmla="*/ 522604 h 532"/>
              <a:gd name="T6" fmla="*/ 1646873 w 735"/>
              <a:gd name="T7" fmla="*/ 644199 h 532"/>
              <a:gd name="T8" fmla="*/ 1652044 w 735"/>
              <a:gd name="T9" fmla="*/ 1040033 h 532"/>
              <a:gd name="T10" fmla="*/ 1546044 w 735"/>
              <a:gd name="T11" fmla="*/ 1034858 h 532"/>
              <a:gd name="T12" fmla="*/ 1729604 w 735"/>
              <a:gd name="T13" fmla="*/ 1376362 h 532"/>
              <a:gd name="T14" fmla="*/ 1900238 w 735"/>
              <a:gd name="T15" fmla="*/ 1040033 h 532"/>
              <a:gd name="T16" fmla="*/ 1799409 w 735"/>
              <a:gd name="T17" fmla="*/ 1040033 h 532"/>
              <a:gd name="T18" fmla="*/ 1794238 w 735"/>
              <a:gd name="T19" fmla="*/ 584695 h 532"/>
              <a:gd name="T20" fmla="*/ 1592581 w 735"/>
              <a:gd name="T21" fmla="*/ 388072 h 532"/>
              <a:gd name="T22" fmla="*/ 866095 w 735"/>
              <a:gd name="T23" fmla="*/ 385485 h 532"/>
              <a:gd name="T24" fmla="*/ 178390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2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Freeform 5"/>
          <p:cNvSpPr>
            <a:spLocks/>
          </p:cNvSpPr>
          <p:nvPr/>
        </p:nvSpPr>
        <p:spPr bwMode="gray">
          <a:xfrm>
            <a:off x="4435475" y="3311525"/>
            <a:ext cx="366713" cy="1562100"/>
          </a:xfrm>
          <a:custGeom>
            <a:avLst/>
            <a:gdLst>
              <a:gd name="T0" fmla="*/ 95552 w 142"/>
              <a:gd name="T1" fmla="*/ 2586 h 604"/>
              <a:gd name="T2" fmla="*/ 116212 w 142"/>
              <a:gd name="T3" fmla="*/ 1220714 h 604"/>
              <a:gd name="T4" fmla="*/ 0 w 142"/>
              <a:gd name="T5" fmla="*/ 1225886 h 604"/>
              <a:gd name="T6" fmla="*/ 185938 w 142"/>
              <a:gd name="T7" fmla="*/ 1562100 h 604"/>
              <a:gd name="T8" fmla="*/ 366712 w 142"/>
              <a:gd name="T9" fmla="*/ 1225886 h 604"/>
              <a:gd name="T10" fmla="*/ 258248 w 142"/>
              <a:gd name="T11" fmla="*/ 1225886 h 604"/>
              <a:gd name="T12" fmla="*/ 255665 w 142"/>
              <a:gd name="T13" fmla="*/ 0 h 604"/>
              <a:gd name="T14" fmla="*/ 95552 w 142"/>
              <a:gd name="T15" fmla="*/ 2586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2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Freeform 6"/>
          <p:cNvSpPr>
            <a:spLocks/>
          </p:cNvSpPr>
          <p:nvPr/>
        </p:nvSpPr>
        <p:spPr bwMode="gray">
          <a:xfrm flipH="1">
            <a:off x="4835525" y="3376613"/>
            <a:ext cx="1900238" cy="1376362"/>
          </a:xfrm>
          <a:custGeom>
            <a:avLst/>
            <a:gdLst>
              <a:gd name="T0" fmla="*/ 0 w 735"/>
              <a:gd name="T1" fmla="*/ 0 h 532"/>
              <a:gd name="T2" fmla="*/ 987606 w 735"/>
              <a:gd name="T3" fmla="*/ 522604 h 532"/>
              <a:gd name="T4" fmla="*/ 1491751 w 735"/>
              <a:gd name="T5" fmla="*/ 522604 h 532"/>
              <a:gd name="T6" fmla="*/ 1646872 w 735"/>
              <a:gd name="T7" fmla="*/ 644199 h 532"/>
              <a:gd name="T8" fmla="*/ 1652043 w 735"/>
              <a:gd name="T9" fmla="*/ 1040033 h 532"/>
              <a:gd name="T10" fmla="*/ 1546043 w 735"/>
              <a:gd name="T11" fmla="*/ 1034858 h 532"/>
              <a:gd name="T12" fmla="*/ 1729604 w 735"/>
              <a:gd name="T13" fmla="*/ 1376362 h 532"/>
              <a:gd name="T14" fmla="*/ 1900237 w 735"/>
              <a:gd name="T15" fmla="*/ 1040033 h 532"/>
              <a:gd name="T16" fmla="*/ 1799408 w 735"/>
              <a:gd name="T17" fmla="*/ 1040033 h 532"/>
              <a:gd name="T18" fmla="*/ 1794237 w 735"/>
              <a:gd name="T19" fmla="*/ 584695 h 532"/>
              <a:gd name="T20" fmla="*/ 1592580 w 735"/>
              <a:gd name="T21" fmla="*/ 388072 h 532"/>
              <a:gd name="T22" fmla="*/ 866094 w 735"/>
              <a:gd name="T23" fmla="*/ 385485 h 532"/>
              <a:gd name="T24" fmla="*/ 178390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2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54" name="Group 7"/>
          <p:cNvGrpSpPr>
            <a:grpSpLocks/>
          </p:cNvGrpSpPr>
          <p:nvPr/>
        </p:nvGrpSpPr>
        <p:grpSpPr bwMode="auto">
          <a:xfrm>
            <a:off x="2154238" y="2178050"/>
            <a:ext cx="1362075" cy="1322388"/>
            <a:chOff x="4320" y="1152"/>
            <a:chExt cx="414" cy="402"/>
          </a:xfrm>
        </p:grpSpPr>
        <p:sp>
          <p:nvSpPr>
            <p:cNvPr id="7" name="AutoShape 8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" name="Rectangle 10"/>
          <p:cNvSpPr>
            <a:spLocks noChangeArrowheads="1"/>
          </p:cNvSpPr>
          <p:nvPr/>
        </p:nvSpPr>
        <p:spPr bwMode="gray">
          <a:xfrm>
            <a:off x="2379663" y="2559050"/>
            <a:ext cx="984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wrap="none">
            <a:spAutoFit/>
            <a:flatTx/>
          </a:bodyPr>
          <a:lstStyle/>
          <a:p>
            <a:pPr algn="ctr">
              <a:defRPr/>
            </a:pPr>
            <a:r>
              <a:rPr lang="en-US" altLang="zh-CN" b="1">
                <a:solidFill>
                  <a:srgbClr val="FFFFFF"/>
                </a:solidFill>
                <a:ea typeface="宋体" charset="-122"/>
              </a:rPr>
              <a:t>Text in </a:t>
            </a:r>
          </a:p>
          <a:p>
            <a:pPr algn="ctr">
              <a:defRPr/>
            </a:pPr>
            <a:r>
              <a:rPr lang="en-US" altLang="zh-CN" b="1">
                <a:solidFill>
                  <a:srgbClr val="FFFFFF"/>
                </a:solidFill>
                <a:ea typeface="宋体" charset="-122"/>
              </a:rPr>
              <a:t>here</a:t>
            </a:r>
          </a:p>
        </p:txBody>
      </p:sp>
      <p:grpSp>
        <p:nvGrpSpPr>
          <p:cNvPr id="27656" name="Group 11"/>
          <p:cNvGrpSpPr>
            <a:grpSpLocks/>
          </p:cNvGrpSpPr>
          <p:nvPr/>
        </p:nvGrpSpPr>
        <p:grpSpPr bwMode="auto">
          <a:xfrm>
            <a:off x="3933825" y="2178050"/>
            <a:ext cx="1362075" cy="1322388"/>
            <a:chOff x="4320" y="1152"/>
            <a:chExt cx="414" cy="402"/>
          </a:xfrm>
        </p:grpSpPr>
        <p:sp>
          <p:nvSpPr>
            <p:cNvPr id="11" name="AutoShape 12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7657" name="Group 14"/>
          <p:cNvGrpSpPr>
            <a:grpSpLocks/>
          </p:cNvGrpSpPr>
          <p:nvPr/>
        </p:nvGrpSpPr>
        <p:grpSpPr bwMode="auto">
          <a:xfrm>
            <a:off x="5721350" y="2187575"/>
            <a:ext cx="1362075" cy="1322388"/>
            <a:chOff x="4320" y="1152"/>
            <a:chExt cx="414" cy="402"/>
          </a:xfrm>
        </p:grpSpPr>
        <p:sp>
          <p:nvSpPr>
            <p:cNvPr id="14" name="AutoShape 15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gray">
          <a:xfrm>
            <a:off x="4114800" y="2559050"/>
            <a:ext cx="984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wrap="none">
            <a:spAutoFit/>
            <a:flatTx/>
          </a:bodyPr>
          <a:lstStyle/>
          <a:p>
            <a:pPr algn="ctr">
              <a:defRPr/>
            </a:pPr>
            <a:r>
              <a:rPr lang="en-US" altLang="zh-CN" b="1">
                <a:solidFill>
                  <a:srgbClr val="FFFFFF"/>
                </a:solidFill>
                <a:ea typeface="宋体" charset="-122"/>
              </a:rPr>
              <a:t>Text in </a:t>
            </a:r>
          </a:p>
          <a:p>
            <a:pPr algn="ctr">
              <a:defRPr/>
            </a:pPr>
            <a:r>
              <a:rPr lang="en-US" altLang="zh-CN" b="1">
                <a:solidFill>
                  <a:srgbClr val="FFFFFF"/>
                </a:solidFill>
                <a:ea typeface="宋体" charset="-122"/>
              </a:rPr>
              <a:t>here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gray">
          <a:xfrm>
            <a:off x="5932488" y="2568575"/>
            <a:ext cx="984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wrap="none">
            <a:spAutoFit/>
            <a:flatTx/>
          </a:bodyPr>
          <a:lstStyle/>
          <a:p>
            <a:pPr algn="ctr">
              <a:defRPr/>
            </a:pPr>
            <a:r>
              <a:rPr lang="en-US" altLang="zh-CN" b="1">
                <a:solidFill>
                  <a:srgbClr val="FFFFFF"/>
                </a:solidFill>
                <a:ea typeface="宋体" charset="-122"/>
              </a:rPr>
              <a:t>Text in </a:t>
            </a:r>
          </a:p>
          <a:p>
            <a:pPr algn="ctr">
              <a:defRPr/>
            </a:pPr>
            <a:r>
              <a:rPr lang="en-US" altLang="zh-CN" b="1">
                <a:solidFill>
                  <a:srgbClr val="FFFFFF"/>
                </a:solidFill>
                <a:ea typeface="宋体" charset="-122"/>
              </a:rPr>
              <a:t>here</a:t>
            </a:r>
          </a:p>
        </p:txBody>
      </p:sp>
      <p:grpSp>
        <p:nvGrpSpPr>
          <p:cNvPr id="27660" name="Group 24"/>
          <p:cNvGrpSpPr>
            <a:grpSpLocks/>
          </p:cNvGrpSpPr>
          <p:nvPr/>
        </p:nvGrpSpPr>
        <p:grpSpPr bwMode="auto">
          <a:xfrm>
            <a:off x="903288" y="4692650"/>
            <a:ext cx="7021512" cy="1936750"/>
            <a:chOff x="528" y="2736"/>
            <a:chExt cx="4423" cy="1220"/>
          </a:xfrm>
        </p:grpSpPr>
        <p:sp>
          <p:nvSpPr>
            <p:cNvPr id="19" name="AutoShape 2"/>
            <p:cNvSpPr>
              <a:spLocks noChangeArrowheads="1"/>
            </p:cNvSpPr>
            <p:nvPr/>
          </p:nvSpPr>
          <p:spPr bwMode="ltGray">
            <a:xfrm>
              <a:off x="1456" y="2934"/>
              <a:ext cx="3495" cy="7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42353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5715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7662" name="Rectangle 19"/>
            <p:cNvSpPr>
              <a:spLocks noChangeArrowheads="1"/>
            </p:cNvSpPr>
            <p:nvPr/>
          </p:nvSpPr>
          <p:spPr bwMode="auto">
            <a:xfrm>
              <a:off x="1783" y="3023"/>
              <a:ext cx="2961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buClr>
                  <a:srgbClr val="D7181F"/>
                </a:buClr>
                <a:buFont typeface="Wingdings" pitchFamily="2" charset="2"/>
                <a:buNone/>
              </a:pPr>
              <a:r>
                <a:rPr lang="en-US" altLang="zh-CN" b="1">
                  <a:ea typeface="宋体" charset="-122"/>
                </a:rPr>
                <a:t>ThemeGallery is a Design Digital Content &amp; Contents mall developed by Guild Design Inc.</a:t>
              </a:r>
            </a:p>
          </p:txBody>
        </p:sp>
        <p:pic>
          <p:nvPicPr>
            <p:cNvPr id="27663" name="Picture 21" descr="YG_circle0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" y="2736"/>
              <a:ext cx="1220" cy="1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64" name="Text Box 22"/>
            <p:cNvSpPr txBox="1">
              <a:spLocks noChangeArrowheads="1"/>
            </p:cNvSpPr>
            <p:nvPr/>
          </p:nvSpPr>
          <p:spPr bwMode="gray">
            <a:xfrm>
              <a:off x="722" y="3145"/>
              <a:ext cx="812" cy="4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 b="1">
                  <a:ea typeface="宋体" charset="-122"/>
                </a:rPr>
                <a:t>Click to add Text</a:t>
              </a:r>
            </a:p>
          </p:txBody>
        </p:sp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AutoShape 16"/>
          <p:cNvSpPr>
            <a:spLocks noChangeArrowheads="1"/>
          </p:cNvSpPr>
          <p:nvPr/>
        </p:nvSpPr>
        <p:spPr bwMode="gray">
          <a:xfrm>
            <a:off x="939800" y="1952625"/>
            <a:ext cx="7061200" cy="4195763"/>
          </a:xfrm>
          <a:prstGeom prst="roundRect">
            <a:avLst>
              <a:gd name="adj" fmla="val 8097"/>
            </a:avLst>
          </a:prstGeom>
          <a:solidFill>
            <a:srgbClr val="FFFFFF"/>
          </a:solidFill>
          <a:ln w="9525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gray">
          <a:xfrm>
            <a:off x="1846263" y="5726113"/>
            <a:ext cx="5286375" cy="8270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>
                  <a:gamma/>
                  <a:shade val="92157"/>
                  <a:invGamma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92157"/>
                  <a:invGamma/>
                </a:srgbClr>
              </a:gs>
            </a:gsLst>
            <a:lin ang="5400000" scaled="1"/>
          </a:gradFill>
          <a:ln w="19050">
            <a:solidFill>
              <a:srgbClr val="808080"/>
            </a:solidFill>
            <a:round/>
            <a:headEnd/>
            <a:tailEnd/>
          </a:ln>
          <a:effectLst>
            <a:outerShdw dist="25400" dir="54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8677" name="AutoShape 18"/>
          <p:cNvSpPr>
            <a:spLocks noChangeArrowheads="1"/>
          </p:cNvSpPr>
          <p:nvPr/>
        </p:nvSpPr>
        <p:spPr bwMode="gray">
          <a:xfrm>
            <a:off x="6083300" y="2312988"/>
            <a:ext cx="1560513" cy="2652712"/>
          </a:xfrm>
          <a:prstGeom prst="roundRect">
            <a:avLst>
              <a:gd name="adj" fmla="val 9523"/>
            </a:avLst>
          </a:prstGeom>
          <a:solidFill>
            <a:srgbClr val="96969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8678" name="AutoShape 19"/>
          <p:cNvSpPr>
            <a:spLocks noChangeArrowheads="1"/>
          </p:cNvSpPr>
          <p:nvPr/>
        </p:nvSpPr>
        <p:spPr bwMode="gray">
          <a:xfrm>
            <a:off x="4468813" y="2312988"/>
            <a:ext cx="1560512" cy="2652712"/>
          </a:xfrm>
          <a:prstGeom prst="roundRect">
            <a:avLst>
              <a:gd name="adj" fmla="val 9523"/>
            </a:avLst>
          </a:prstGeom>
          <a:solidFill>
            <a:srgbClr val="96969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8679" name="AutoShape 20"/>
          <p:cNvSpPr>
            <a:spLocks noChangeArrowheads="1"/>
          </p:cNvSpPr>
          <p:nvPr/>
        </p:nvSpPr>
        <p:spPr bwMode="gray">
          <a:xfrm>
            <a:off x="2857500" y="2312988"/>
            <a:ext cx="1560513" cy="2652712"/>
          </a:xfrm>
          <a:prstGeom prst="roundRect">
            <a:avLst>
              <a:gd name="adj" fmla="val 9523"/>
            </a:avLst>
          </a:prstGeom>
          <a:solidFill>
            <a:srgbClr val="96969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8680" name="AutoShape 21"/>
          <p:cNvSpPr>
            <a:spLocks noChangeArrowheads="1"/>
          </p:cNvSpPr>
          <p:nvPr/>
        </p:nvSpPr>
        <p:spPr bwMode="gray">
          <a:xfrm>
            <a:off x="1243013" y="2312988"/>
            <a:ext cx="1560512" cy="2652712"/>
          </a:xfrm>
          <a:prstGeom prst="roundRect">
            <a:avLst>
              <a:gd name="adj" fmla="val 9523"/>
            </a:avLst>
          </a:prstGeom>
          <a:solidFill>
            <a:srgbClr val="96969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8681" name="Rectangle 22"/>
          <p:cNvSpPr>
            <a:spLocks noChangeArrowheads="1"/>
          </p:cNvSpPr>
          <p:nvPr/>
        </p:nvSpPr>
        <p:spPr bwMode="gray">
          <a:xfrm>
            <a:off x="2209800" y="5848350"/>
            <a:ext cx="4678363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</a:rPr>
              <a:t>ThemeGallery  is a Design Digital Content &amp; Contents mall developed by Guild Design Inc.</a:t>
            </a:r>
          </a:p>
        </p:txBody>
      </p:sp>
      <p:sp>
        <p:nvSpPr>
          <p:cNvPr id="28682" name="AutoShape 23"/>
          <p:cNvSpPr>
            <a:spLocks noChangeArrowheads="1"/>
          </p:cNvSpPr>
          <p:nvPr/>
        </p:nvSpPr>
        <p:spPr bwMode="gray">
          <a:xfrm>
            <a:off x="1525588" y="2314575"/>
            <a:ext cx="981075" cy="623888"/>
          </a:xfrm>
          <a:prstGeom prst="downArrow">
            <a:avLst>
              <a:gd name="adj1" fmla="val 75111"/>
              <a:gd name="adj2" fmla="val 4084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8683" name="Text Box 24"/>
          <p:cNvSpPr txBox="1">
            <a:spLocks noChangeArrowheads="1"/>
          </p:cNvSpPr>
          <p:nvPr/>
        </p:nvSpPr>
        <p:spPr bwMode="gray">
          <a:xfrm>
            <a:off x="1485900" y="2387600"/>
            <a:ext cx="1092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80808"/>
                </a:solidFill>
                <a:ea typeface="宋体" charset="-122"/>
              </a:rPr>
              <a:t>80%</a:t>
            </a:r>
          </a:p>
        </p:txBody>
      </p:sp>
      <p:sp>
        <p:nvSpPr>
          <p:cNvPr id="28684" name="AutoShape 25"/>
          <p:cNvSpPr>
            <a:spLocks noChangeArrowheads="1"/>
          </p:cNvSpPr>
          <p:nvPr/>
        </p:nvSpPr>
        <p:spPr bwMode="gray">
          <a:xfrm>
            <a:off x="3119438" y="2316163"/>
            <a:ext cx="981075" cy="1214437"/>
          </a:xfrm>
          <a:prstGeom prst="downArrow">
            <a:avLst>
              <a:gd name="adj1" fmla="val 77269"/>
              <a:gd name="adj2" fmla="val 28838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8685" name="AutoShape 26"/>
          <p:cNvSpPr>
            <a:spLocks noChangeArrowheads="1"/>
          </p:cNvSpPr>
          <p:nvPr/>
        </p:nvSpPr>
        <p:spPr bwMode="gray">
          <a:xfrm>
            <a:off x="4735513" y="2316163"/>
            <a:ext cx="981075" cy="1582737"/>
          </a:xfrm>
          <a:prstGeom prst="downArrow">
            <a:avLst>
              <a:gd name="adj1" fmla="val 77269"/>
              <a:gd name="adj2" fmla="val 3758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8686" name="AutoShape 27"/>
          <p:cNvSpPr>
            <a:spLocks noChangeArrowheads="1"/>
          </p:cNvSpPr>
          <p:nvPr/>
        </p:nvSpPr>
        <p:spPr bwMode="gray">
          <a:xfrm>
            <a:off x="6357938" y="2316163"/>
            <a:ext cx="981075" cy="1787525"/>
          </a:xfrm>
          <a:prstGeom prst="downArrow">
            <a:avLst>
              <a:gd name="adj1" fmla="val 77269"/>
              <a:gd name="adj2" fmla="val 36229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8687" name="Text Box 28"/>
          <p:cNvSpPr txBox="1">
            <a:spLocks noChangeArrowheads="1"/>
          </p:cNvSpPr>
          <p:nvPr/>
        </p:nvSpPr>
        <p:spPr bwMode="gray">
          <a:xfrm>
            <a:off x="3101975" y="2349500"/>
            <a:ext cx="1092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80808"/>
                </a:solidFill>
                <a:ea typeface="宋体" charset="-122"/>
              </a:rPr>
              <a:t>50%</a:t>
            </a:r>
          </a:p>
        </p:txBody>
      </p:sp>
      <p:sp>
        <p:nvSpPr>
          <p:cNvPr id="28688" name="Text Box 29"/>
          <p:cNvSpPr txBox="1">
            <a:spLocks noChangeArrowheads="1"/>
          </p:cNvSpPr>
          <p:nvPr/>
        </p:nvSpPr>
        <p:spPr bwMode="gray">
          <a:xfrm>
            <a:off x="4705350" y="2349500"/>
            <a:ext cx="1092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80808"/>
                </a:solidFill>
                <a:ea typeface="宋体" charset="-122"/>
              </a:rPr>
              <a:t>30%</a:t>
            </a:r>
          </a:p>
        </p:txBody>
      </p:sp>
      <p:sp>
        <p:nvSpPr>
          <p:cNvPr id="28689" name="Text Box 30"/>
          <p:cNvSpPr txBox="1">
            <a:spLocks noChangeArrowheads="1"/>
          </p:cNvSpPr>
          <p:nvPr/>
        </p:nvSpPr>
        <p:spPr bwMode="gray">
          <a:xfrm>
            <a:off x="6327775" y="2341563"/>
            <a:ext cx="1092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80808"/>
                </a:solidFill>
                <a:ea typeface="宋体" charset="-122"/>
              </a:rPr>
              <a:t>20%</a:t>
            </a:r>
          </a:p>
        </p:txBody>
      </p:sp>
      <p:grpSp>
        <p:nvGrpSpPr>
          <p:cNvPr id="28690" name="Group 31"/>
          <p:cNvGrpSpPr>
            <a:grpSpLocks/>
          </p:cNvGrpSpPr>
          <p:nvPr/>
        </p:nvGrpSpPr>
        <p:grpSpPr bwMode="auto">
          <a:xfrm>
            <a:off x="1247775" y="4692650"/>
            <a:ext cx="1554163" cy="704850"/>
            <a:chOff x="657" y="2893"/>
            <a:chExt cx="1032" cy="590"/>
          </a:xfrm>
        </p:grpSpPr>
        <p:sp>
          <p:nvSpPr>
            <p:cNvPr id="19" name="AutoShape 32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0" name="AutoShape 33"/>
            <p:cNvSpPr>
              <a:spLocks noChangeArrowheads="1"/>
            </p:cNvSpPr>
            <p:nvPr/>
          </p:nvSpPr>
          <p:spPr bwMode="gray">
            <a:xfrm>
              <a:off x="658" y="2894"/>
              <a:ext cx="1031" cy="235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691" name="Group 34"/>
          <p:cNvGrpSpPr>
            <a:grpSpLocks/>
          </p:cNvGrpSpPr>
          <p:nvPr/>
        </p:nvGrpSpPr>
        <p:grpSpPr bwMode="auto">
          <a:xfrm>
            <a:off x="2867025" y="4692650"/>
            <a:ext cx="1554163" cy="704850"/>
            <a:chOff x="657" y="2893"/>
            <a:chExt cx="1032" cy="590"/>
          </a:xfrm>
        </p:grpSpPr>
        <p:sp>
          <p:nvSpPr>
            <p:cNvPr id="22" name="AutoShape 35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3" name="AutoShape 36"/>
            <p:cNvSpPr>
              <a:spLocks noChangeArrowheads="1"/>
            </p:cNvSpPr>
            <p:nvPr/>
          </p:nvSpPr>
          <p:spPr bwMode="gray">
            <a:xfrm>
              <a:off x="658" y="2894"/>
              <a:ext cx="1031" cy="235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692" name="Group 37"/>
          <p:cNvGrpSpPr>
            <a:grpSpLocks/>
          </p:cNvGrpSpPr>
          <p:nvPr/>
        </p:nvGrpSpPr>
        <p:grpSpPr bwMode="auto">
          <a:xfrm>
            <a:off x="4484688" y="4692650"/>
            <a:ext cx="1554162" cy="704850"/>
            <a:chOff x="657" y="2893"/>
            <a:chExt cx="1032" cy="590"/>
          </a:xfrm>
        </p:grpSpPr>
        <p:sp>
          <p:nvSpPr>
            <p:cNvPr id="25" name="AutoShape 38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folHlink">
                    <a:gamma/>
                    <a:shade val="85882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6" name="AutoShape 39"/>
            <p:cNvSpPr>
              <a:spLocks noChangeArrowheads="1"/>
            </p:cNvSpPr>
            <p:nvPr/>
          </p:nvSpPr>
          <p:spPr bwMode="gray">
            <a:xfrm>
              <a:off x="658" y="2894"/>
              <a:ext cx="1031" cy="235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693" name="Group 40"/>
          <p:cNvGrpSpPr>
            <a:grpSpLocks/>
          </p:cNvGrpSpPr>
          <p:nvPr/>
        </p:nvGrpSpPr>
        <p:grpSpPr bwMode="auto">
          <a:xfrm>
            <a:off x="6100763" y="4692650"/>
            <a:ext cx="1554162" cy="704850"/>
            <a:chOff x="657" y="2893"/>
            <a:chExt cx="1032" cy="590"/>
          </a:xfrm>
        </p:grpSpPr>
        <p:sp>
          <p:nvSpPr>
            <p:cNvPr id="28" name="AutoShape 41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" name="AutoShape 42"/>
            <p:cNvSpPr>
              <a:spLocks noChangeArrowheads="1"/>
            </p:cNvSpPr>
            <p:nvPr/>
          </p:nvSpPr>
          <p:spPr bwMode="gray">
            <a:xfrm>
              <a:off x="658" y="2894"/>
              <a:ext cx="1031" cy="235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30" name="Text Box 43"/>
          <p:cNvSpPr txBox="1">
            <a:spLocks noChangeArrowheads="1"/>
          </p:cNvSpPr>
          <p:nvPr/>
        </p:nvSpPr>
        <p:spPr bwMode="gray">
          <a:xfrm>
            <a:off x="1314450" y="5019675"/>
            <a:ext cx="1427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8F8F8"/>
                </a:solidFill>
                <a:ea typeface="宋体" charset="-122"/>
              </a:rPr>
              <a:t>Title in here</a:t>
            </a:r>
          </a:p>
        </p:txBody>
      </p:sp>
      <p:sp>
        <p:nvSpPr>
          <p:cNvPr id="31" name="Text Box 44"/>
          <p:cNvSpPr txBox="1">
            <a:spLocks noChangeArrowheads="1"/>
          </p:cNvSpPr>
          <p:nvPr/>
        </p:nvSpPr>
        <p:spPr bwMode="gray">
          <a:xfrm>
            <a:off x="2928938" y="5019675"/>
            <a:ext cx="1427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8F8F8"/>
                </a:solidFill>
                <a:ea typeface="宋体" charset="-122"/>
              </a:rPr>
              <a:t>Title in here</a:t>
            </a:r>
          </a:p>
        </p:txBody>
      </p:sp>
      <p:sp>
        <p:nvSpPr>
          <p:cNvPr id="32" name="Text Box 45"/>
          <p:cNvSpPr txBox="1">
            <a:spLocks noChangeArrowheads="1"/>
          </p:cNvSpPr>
          <p:nvPr/>
        </p:nvSpPr>
        <p:spPr bwMode="gray">
          <a:xfrm>
            <a:off x="4549775" y="5019675"/>
            <a:ext cx="1427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8F8F8"/>
                </a:solidFill>
                <a:ea typeface="宋体" charset="-122"/>
              </a:rPr>
              <a:t>Title in here</a:t>
            </a:r>
          </a:p>
        </p:txBody>
      </p:sp>
      <p:sp>
        <p:nvSpPr>
          <p:cNvPr id="33" name="Text Box 46"/>
          <p:cNvSpPr txBox="1">
            <a:spLocks noChangeArrowheads="1"/>
          </p:cNvSpPr>
          <p:nvPr/>
        </p:nvSpPr>
        <p:spPr bwMode="gray">
          <a:xfrm>
            <a:off x="6151563" y="5019675"/>
            <a:ext cx="142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8F8F8"/>
                </a:solidFill>
                <a:ea typeface="宋体" charset="-122"/>
              </a:rPr>
              <a:t>Title in here</a:t>
            </a:r>
          </a:p>
        </p:txBody>
      </p:sp>
      <p:sp>
        <p:nvSpPr>
          <p:cNvPr id="34" name="Text Box 47"/>
          <p:cNvSpPr txBox="1">
            <a:spLocks noChangeArrowheads="1"/>
          </p:cNvSpPr>
          <p:nvPr/>
        </p:nvSpPr>
        <p:spPr bwMode="gray">
          <a:xfrm>
            <a:off x="1265238" y="4705350"/>
            <a:ext cx="365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8F8F8"/>
                </a:solidFill>
                <a:ea typeface="宋体" charset="-122"/>
              </a:rPr>
              <a:t>A</a:t>
            </a:r>
          </a:p>
        </p:txBody>
      </p:sp>
      <p:sp>
        <p:nvSpPr>
          <p:cNvPr id="35" name="Text Box 48"/>
          <p:cNvSpPr txBox="1">
            <a:spLocks noChangeArrowheads="1"/>
          </p:cNvSpPr>
          <p:nvPr/>
        </p:nvSpPr>
        <p:spPr bwMode="gray">
          <a:xfrm>
            <a:off x="2882900" y="4705350"/>
            <a:ext cx="365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8F8F8"/>
                </a:solidFill>
                <a:ea typeface="宋体" charset="-122"/>
              </a:rPr>
              <a:t>B</a:t>
            </a:r>
          </a:p>
        </p:txBody>
      </p:sp>
      <p:sp>
        <p:nvSpPr>
          <p:cNvPr id="36" name="Text Box 49"/>
          <p:cNvSpPr txBox="1">
            <a:spLocks noChangeArrowheads="1"/>
          </p:cNvSpPr>
          <p:nvPr/>
        </p:nvSpPr>
        <p:spPr bwMode="gray">
          <a:xfrm>
            <a:off x="4505325" y="4705350"/>
            <a:ext cx="363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8F8F8"/>
                </a:solidFill>
                <a:ea typeface="宋体" charset="-122"/>
              </a:rPr>
              <a:t>C</a:t>
            </a:r>
          </a:p>
        </p:txBody>
      </p:sp>
      <p:sp>
        <p:nvSpPr>
          <p:cNvPr id="37" name="Text Box 50"/>
          <p:cNvSpPr txBox="1">
            <a:spLocks noChangeArrowheads="1"/>
          </p:cNvSpPr>
          <p:nvPr/>
        </p:nvSpPr>
        <p:spPr bwMode="gray">
          <a:xfrm>
            <a:off x="6103938" y="4705350"/>
            <a:ext cx="365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8F8F8"/>
                </a:solidFill>
                <a:ea typeface="宋体" charset="-122"/>
              </a:rPr>
              <a:t>D</a:t>
            </a:r>
          </a:p>
        </p:txBody>
      </p:sp>
      <p:grpSp>
        <p:nvGrpSpPr>
          <p:cNvPr id="28702" name="Group 51"/>
          <p:cNvGrpSpPr>
            <a:grpSpLocks/>
          </p:cNvGrpSpPr>
          <p:nvPr/>
        </p:nvGrpSpPr>
        <p:grpSpPr bwMode="auto">
          <a:xfrm>
            <a:off x="1250950" y="4498975"/>
            <a:ext cx="1550988" cy="153988"/>
            <a:chOff x="764" y="2737"/>
            <a:chExt cx="1032" cy="102"/>
          </a:xfrm>
        </p:grpSpPr>
        <p:sp>
          <p:nvSpPr>
            <p:cNvPr id="39" name="AutoShape 52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" name="AutoShape 53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703" name="Group 54"/>
          <p:cNvGrpSpPr>
            <a:grpSpLocks/>
          </p:cNvGrpSpPr>
          <p:nvPr/>
        </p:nvGrpSpPr>
        <p:grpSpPr bwMode="auto">
          <a:xfrm>
            <a:off x="1250950" y="4313238"/>
            <a:ext cx="1550988" cy="152400"/>
            <a:chOff x="764" y="2737"/>
            <a:chExt cx="1032" cy="102"/>
          </a:xfrm>
        </p:grpSpPr>
        <p:sp>
          <p:nvSpPr>
            <p:cNvPr id="42" name="AutoShape 55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3" name="AutoShape 56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704" name="Group 57"/>
          <p:cNvGrpSpPr>
            <a:grpSpLocks/>
          </p:cNvGrpSpPr>
          <p:nvPr/>
        </p:nvGrpSpPr>
        <p:grpSpPr bwMode="auto">
          <a:xfrm>
            <a:off x="1250950" y="4125913"/>
            <a:ext cx="1550988" cy="153987"/>
            <a:chOff x="764" y="2737"/>
            <a:chExt cx="1032" cy="102"/>
          </a:xfrm>
        </p:grpSpPr>
        <p:sp>
          <p:nvSpPr>
            <p:cNvPr id="46" name="AutoShape 58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7" name="AutoShape 59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705" name="Group 60"/>
          <p:cNvGrpSpPr>
            <a:grpSpLocks/>
          </p:cNvGrpSpPr>
          <p:nvPr/>
        </p:nvGrpSpPr>
        <p:grpSpPr bwMode="auto">
          <a:xfrm>
            <a:off x="1250950" y="3938588"/>
            <a:ext cx="1550988" cy="153987"/>
            <a:chOff x="764" y="2737"/>
            <a:chExt cx="1032" cy="102"/>
          </a:xfrm>
        </p:grpSpPr>
        <p:sp>
          <p:nvSpPr>
            <p:cNvPr id="49" name="AutoShape 6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0" name="AutoShape 6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706" name="Group 63"/>
          <p:cNvGrpSpPr>
            <a:grpSpLocks/>
          </p:cNvGrpSpPr>
          <p:nvPr/>
        </p:nvGrpSpPr>
        <p:grpSpPr bwMode="auto">
          <a:xfrm>
            <a:off x="1250950" y="3756025"/>
            <a:ext cx="1550988" cy="153988"/>
            <a:chOff x="764" y="2737"/>
            <a:chExt cx="1032" cy="102"/>
          </a:xfrm>
        </p:grpSpPr>
        <p:sp>
          <p:nvSpPr>
            <p:cNvPr id="52" name="AutoShape 64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3" name="AutoShape 65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707" name="Group 66"/>
          <p:cNvGrpSpPr>
            <a:grpSpLocks/>
          </p:cNvGrpSpPr>
          <p:nvPr/>
        </p:nvGrpSpPr>
        <p:grpSpPr bwMode="auto">
          <a:xfrm>
            <a:off x="1250950" y="3568700"/>
            <a:ext cx="1550988" cy="153988"/>
            <a:chOff x="764" y="2737"/>
            <a:chExt cx="1032" cy="102"/>
          </a:xfrm>
        </p:grpSpPr>
        <p:sp>
          <p:nvSpPr>
            <p:cNvPr id="55" name="AutoShape 67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6" name="AutoShape 68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708" name="Group 69"/>
          <p:cNvGrpSpPr>
            <a:grpSpLocks/>
          </p:cNvGrpSpPr>
          <p:nvPr/>
        </p:nvGrpSpPr>
        <p:grpSpPr bwMode="auto">
          <a:xfrm>
            <a:off x="1250950" y="3381375"/>
            <a:ext cx="1550988" cy="153988"/>
            <a:chOff x="764" y="2737"/>
            <a:chExt cx="1032" cy="102"/>
          </a:xfrm>
        </p:grpSpPr>
        <p:sp>
          <p:nvSpPr>
            <p:cNvPr id="58" name="AutoShape 70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9" name="AutoShape 71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709" name="Group 72"/>
          <p:cNvGrpSpPr>
            <a:grpSpLocks/>
          </p:cNvGrpSpPr>
          <p:nvPr/>
        </p:nvGrpSpPr>
        <p:grpSpPr bwMode="auto">
          <a:xfrm>
            <a:off x="1250950" y="3195638"/>
            <a:ext cx="1550988" cy="153987"/>
            <a:chOff x="764" y="2737"/>
            <a:chExt cx="1032" cy="102"/>
          </a:xfrm>
        </p:grpSpPr>
        <p:sp>
          <p:nvSpPr>
            <p:cNvPr id="61" name="AutoShape 73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2" name="AutoShape 74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710" name="Group 75"/>
          <p:cNvGrpSpPr>
            <a:grpSpLocks/>
          </p:cNvGrpSpPr>
          <p:nvPr/>
        </p:nvGrpSpPr>
        <p:grpSpPr bwMode="auto">
          <a:xfrm>
            <a:off x="2874963" y="4498975"/>
            <a:ext cx="1550987" cy="153988"/>
            <a:chOff x="764" y="2737"/>
            <a:chExt cx="1032" cy="102"/>
          </a:xfrm>
        </p:grpSpPr>
        <p:sp>
          <p:nvSpPr>
            <p:cNvPr id="64" name="AutoShape 76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5" name="AutoShape 77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711" name="Group 78"/>
          <p:cNvGrpSpPr>
            <a:grpSpLocks/>
          </p:cNvGrpSpPr>
          <p:nvPr/>
        </p:nvGrpSpPr>
        <p:grpSpPr bwMode="auto">
          <a:xfrm>
            <a:off x="2874963" y="4313238"/>
            <a:ext cx="1550987" cy="152400"/>
            <a:chOff x="764" y="2737"/>
            <a:chExt cx="1032" cy="102"/>
          </a:xfrm>
        </p:grpSpPr>
        <p:sp>
          <p:nvSpPr>
            <p:cNvPr id="67" name="AutoShape 79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8" name="AutoShape 80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712" name="Group 90"/>
          <p:cNvGrpSpPr>
            <a:grpSpLocks/>
          </p:cNvGrpSpPr>
          <p:nvPr/>
        </p:nvGrpSpPr>
        <p:grpSpPr bwMode="auto">
          <a:xfrm>
            <a:off x="4476750" y="4498975"/>
            <a:ext cx="1549400" cy="153988"/>
            <a:chOff x="764" y="2737"/>
            <a:chExt cx="1032" cy="102"/>
          </a:xfrm>
        </p:grpSpPr>
        <p:sp>
          <p:nvSpPr>
            <p:cNvPr id="70" name="AutoShape 9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1" name="AutoShape 9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713" name="Group 99"/>
          <p:cNvGrpSpPr>
            <a:grpSpLocks/>
          </p:cNvGrpSpPr>
          <p:nvPr/>
        </p:nvGrpSpPr>
        <p:grpSpPr bwMode="auto">
          <a:xfrm>
            <a:off x="6097588" y="4498975"/>
            <a:ext cx="1549400" cy="153988"/>
            <a:chOff x="764" y="2737"/>
            <a:chExt cx="1032" cy="102"/>
          </a:xfrm>
        </p:grpSpPr>
        <p:sp>
          <p:nvSpPr>
            <p:cNvPr id="73" name="AutoShape 100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4" name="AutoShape 101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714" name="Group 106"/>
          <p:cNvGrpSpPr>
            <a:grpSpLocks/>
          </p:cNvGrpSpPr>
          <p:nvPr/>
        </p:nvGrpSpPr>
        <p:grpSpPr bwMode="auto">
          <a:xfrm>
            <a:off x="2874963" y="4127500"/>
            <a:ext cx="1550987" cy="152400"/>
            <a:chOff x="764" y="2737"/>
            <a:chExt cx="1032" cy="102"/>
          </a:xfrm>
        </p:grpSpPr>
        <p:sp>
          <p:nvSpPr>
            <p:cNvPr id="76" name="AutoShape 107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7" name="AutoShape 108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715" name="Group 109"/>
          <p:cNvGrpSpPr>
            <a:grpSpLocks/>
          </p:cNvGrpSpPr>
          <p:nvPr/>
        </p:nvGrpSpPr>
        <p:grpSpPr bwMode="auto">
          <a:xfrm>
            <a:off x="2874963" y="3949700"/>
            <a:ext cx="1550987" cy="152400"/>
            <a:chOff x="764" y="2737"/>
            <a:chExt cx="1032" cy="102"/>
          </a:xfrm>
        </p:grpSpPr>
        <p:sp>
          <p:nvSpPr>
            <p:cNvPr id="79" name="AutoShape 110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0" name="AutoShape 111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716" name="Group 112"/>
          <p:cNvGrpSpPr>
            <a:grpSpLocks/>
          </p:cNvGrpSpPr>
          <p:nvPr/>
        </p:nvGrpSpPr>
        <p:grpSpPr bwMode="auto">
          <a:xfrm>
            <a:off x="2874963" y="3763963"/>
            <a:ext cx="1550987" cy="152400"/>
            <a:chOff x="764" y="2737"/>
            <a:chExt cx="1032" cy="102"/>
          </a:xfrm>
        </p:grpSpPr>
        <p:sp>
          <p:nvSpPr>
            <p:cNvPr id="82" name="AutoShape 113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3" name="AutoShape 114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717" name="Group 115"/>
          <p:cNvGrpSpPr>
            <a:grpSpLocks/>
          </p:cNvGrpSpPr>
          <p:nvPr/>
        </p:nvGrpSpPr>
        <p:grpSpPr bwMode="auto">
          <a:xfrm>
            <a:off x="4476750" y="4311650"/>
            <a:ext cx="1549400" cy="153988"/>
            <a:chOff x="764" y="2737"/>
            <a:chExt cx="1032" cy="102"/>
          </a:xfrm>
        </p:grpSpPr>
        <p:sp>
          <p:nvSpPr>
            <p:cNvPr id="85" name="AutoShape 116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6" name="AutoShape 117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718" name="Group 118"/>
          <p:cNvGrpSpPr>
            <a:grpSpLocks/>
          </p:cNvGrpSpPr>
          <p:nvPr/>
        </p:nvGrpSpPr>
        <p:grpSpPr bwMode="auto">
          <a:xfrm>
            <a:off x="4476750" y="4125913"/>
            <a:ext cx="1549400" cy="153987"/>
            <a:chOff x="764" y="2737"/>
            <a:chExt cx="1032" cy="102"/>
          </a:xfrm>
        </p:grpSpPr>
        <p:sp>
          <p:nvSpPr>
            <p:cNvPr id="88" name="AutoShape 119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9" name="AutoShape 120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28719" name="Group 121"/>
          <p:cNvGrpSpPr>
            <a:grpSpLocks/>
          </p:cNvGrpSpPr>
          <p:nvPr/>
        </p:nvGrpSpPr>
        <p:grpSpPr bwMode="auto">
          <a:xfrm>
            <a:off x="6097588" y="4303713"/>
            <a:ext cx="1549400" cy="153987"/>
            <a:chOff x="764" y="2737"/>
            <a:chExt cx="1032" cy="102"/>
          </a:xfrm>
        </p:grpSpPr>
        <p:sp>
          <p:nvSpPr>
            <p:cNvPr id="91" name="AutoShape 122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92" name="AutoShape 123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93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2065338" y="3611563"/>
            <a:ext cx="4905375" cy="2425700"/>
            <a:chOff x="995" y="1472"/>
            <a:chExt cx="3785" cy="1872"/>
          </a:xfrm>
        </p:grpSpPr>
        <p:sp>
          <p:nvSpPr>
            <p:cNvPr id="29714" name="AutoShape 4"/>
            <p:cNvSpPr>
              <a:spLocks noChangeArrowheads="1"/>
            </p:cNvSpPr>
            <p:nvPr/>
          </p:nvSpPr>
          <p:spPr bwMode="gray">
            <a:xfrm>
              <a:off x="995" y="1588"/>
              <a:ext cx="3785" cy="1756"/>
            </a:xfrm>
            <a:custGeom>
              <a:avLst/>
              <a:gdLst>
                <a:gd name="T0" fmla="*/ 332 w 21600"/>
                <a:gd name="T1" fmla="*/ 0 h 21600"/>
                <a:gd name="T2" fmla="*/ 97 w 21600"/>
                <a:gd name="T3" fmla="*/ 21 h 21600"/>
                <a:gd name="T4" fmla="*/ 0 w 21600"/>
                <a:gd name="T5" fmla="*/ 71 h 21600"/>
                <a:gd name="T6" fmla="*/ 97 w 21600"/>
                <a:gd name="T7" fmla="*/ 122 h 21600"/>
                <a:gd name="T8" fmla="*/ 332 w 21600"/>
                <a:gd name="T9" fmla="*/ 143 h 21600"/>
                <a:gd name="T10" fmla="*/ 566 w 21600"/>
                <a:gd name="T11" fmla="*/ 122 h 21600"/>
                <a:gd name="T12" fmla="*/ 663 w 21600"/>
                <a:gd name="T13" fmla="*/ 71 h 21600"/>
                <a:gd name="T14" fmla="*/ 566 w 21600"/>
                <a:gd name="T15" fmla="*/ 2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2 w 21600"/>
                <a:gd name="T25" fmla="*/ 3161 h 21600"/>
                <a:gd name="T26" fmla="*/ 18438 w 21600"/>
                <a:gd name="T27" fmla="*/ 184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13" y="10800"/>
                  </a:moveTo>
                  <a:cubicBezTo>
                    <a:pt x="3013" y="15101"/>
                    <a:pt x="6499" y="18587"/>
                    <a:pt x="10800" y="18587"/>
                  </a:cubicBezTo>
                  <a:cubicBezTo>
                    <a:pt x="15101" y="18587"/>
                    <a:pt x="18587" y="15101"/>
                    <a:pt x="18587" y="10800"/>
                  </a:cubicBezTo>
                  <a:cubicBezTo>
                    <a:pt x="18587" y="6499"/>
                    <a:pt x="15101" y="3013"/>
                    <a:pt x="10800" y="3013"/>
                  </a:cubicBezTo>
                  <a:cubicBezTo>
                    <a:pt x="6499" y="3013"/>
                    <a:pt x="3013" y="6499"/>
                    <a:pt x="301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B3B3B"/>
                </a:gs>
                <a:gs pos="50000">
                  <a:srgbClr val="808080"/>
                </a:gs>
                <a:gs pos="100000">
                  <a:srgbClr val="3B3B3B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>
              <a:off x="995" y="1478"/>
              <a:ext cx="3785" cy="1756"/>
            </a:xfrm>
            <a:custGeom>
              <a:avLst/>
              <a:gdLst>
                <a:gd name="G0" fmla="+- 3013 0 0"/>
                <a:gd name="G1" fmla="+- 21600 0 3013"/>
                <a:gd name="G2" fmla="+- 21600 0 3013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13" y="10800"/>
                  </a:moveTo>
                  <a:cubicBezTo>
                    <a:pt x="3013" y="15101"/>
                    <a:pt x="6499" y="18587"/>
                    <a:pt x="10800" y="18587"/>
                  </a:cubicBezTo>
                  <a:cubicBezTo>
                    <a:pt x="15101" y="18587"/>
                    <a:pt x="18587" y="15101"/>
                    <a:pt x="18587" y="10800"/>
                  </a:cubicBezTo>
                  <a:cubicBezTo>
                    <a:pt x="18587" y="6499"/>
                    <a:pt x="15101" y="3013"/>
                    <a:pt x="10800" y="3013"/>
                  </a:cubicBezTo>
                  <a:cubicBezTo>
                    <a:pt x="6499" y="3013"/>
                    <a:pt x="3013" y="6499"/>
                    <a:pt x="3013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716" name="Line 6"/>
            <p:cNvSpPr>
              <a:spLocks noChangeShapeType="1"/>
            </p:cNvSpPr>
            <p:nvPr/>
          </p:nvSpPr>
          <p:spPr bwMode="gray">
            <a:xfrm flipV="1">
              <a:off x="2872" y="1472"/>
              <a:ext cx="0" cy="35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7"/>
            <p:cNvSpPr>
              <a:spLocks noChangeShapeType="1"/>
            </p:cNvSpPr>
            <p:nvPr/>
          </p:nvSpPr>
          <p:spPr bwMode="gray">
            <a:xfrm>
              <a:off x="1793" y="1974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Line 8"/>
            <p:cNvSpPr>
              <a:spLocks noChangeShapeType="1"/>
            </p:cNvSpPr>
            <p:nvPr/>
          </p:nvSpPr>
          <p:spPr bwMode="gray">
            <a:xfrm>
              <a:off x="3951" y="1959"/>
              <a:ext cx="0" cy="1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Line 9"/>
            <p:cNvSpPr>
              <a:spLocks noChangeShapeType="1"/>
            </p:cNvSpPr>
            <p:nvPr/>
          </p:nvSpPr>
          <p:spPr bwMode="gray">
            <a:xfrm flipV="1">
              <a:off x="3951" y="1794"/>
              <a:ext cx="384" cy="16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Line 10"/>
            <p:cNvSpPr>
              <a:spLocks noChangeShapeType="1"/>
            </p:cNvSpPr>
            <p:nvPr/>
          </p:nvSpPr>
          <p:spPr bwMode="gray">
            <a:xfrm flipH="1" flipV="1">
              <a:off x="1413" y="1801"/>
              <a:ext cx="378" cy="17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Line 11"/>
            <p:cNvSpPr>
              <a:spLocks noChangeShapeType="1"/>
            </p:cNvSpPr>
            <p:nvPr/>
          </p:nvSpPr>
          <p:spPr bwMode="gray">
            <a:xfrm flipH="1">
              <a:off x="1856" y="2884"/>
              <a:ext cx="291" cy="20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Line 12"/>
            <p:cNvSpPr>
              <a:spLocks noChangeShapeType="1"/>
            </p:cNvSpPr>
            <p:nvPr/>
          </p:nvSpPr>
          <p:spPr bwMode="gray">
            <a:xfrm>
              <a:off x="3752" y="2843"/>
              <a:ext cx="365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13"/>
            <p:cNvSpPr>
              <a:spLocks noChangeShapeType="1"/>
            </p:cNvSpPr>
            <p:nvPr/>
          </p:nvSpPr>
          <p:spPr bwMode="gray">
            <a:xfrm flipH="1">
              <a:off x="1850" y="3090"/>
              <a:ext cx="7" cy="1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Line 14"/>
            <p:cNvSpPr>
              <a:spLocks noChangeShapeType="1"/>
            </p:cNvSpPr>
            <p:nvPr/>
          </p:nvSpPr>
          <p:spPr bwMode="gray">
            <a:xfrm flipH="1">
              <a:off x="4112" y="3022"/>
              <a:ext cx="7" cy="1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00" name="Line 15"/>
          <p:cNvSpPr>
            <a:spLocks noChangeShapeType="1"/>
          </p:cNvSpPr>
          <p:nvPr/>
        </p:nvSpPr>
        <p:spPr bwMode="black">
          <a:xfrm>
            <a:off x="3624263" y="3438525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Line 16"/>
          <p:cNvSpPr>
            <a:spLocks noChangeShapeType="1"/>
          </p:cNvSpPr>
          <p:nvPr/>
        </p:nvSpPr>
        <p:spPr bwMode="black">
          <a:xfrm>
            <a:off x="5443538" y="3394075"/>
            <a:ext cx="0" cy="481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Line 17"/>
          <p:cNvSpPr>
            <a:spLocks noChangeShapeType="1"/>
          </p:cNvSpPr>
          <p:nvPr/>
        </p:nvSpPr>
        <p:spPr bwMode="black">
          <a:xfrm flipV="1">
            <a:off x="4603750" y="5737225"/>
            <a:ext cx="0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Line 18"/>
          <p:cNvSpPr>
            <a:spLocks noChangeShapeType="1"/>
          </p:cNvSpPr>
          <p:nvPr/>
        </p:nvSpPr>
        <p:spPr bwMode="gray">
          <a:xfrm flipH="1" flipV="1">
            <a:off x="6575425" y="470058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Line 19"/>
          <p:cNvSpPr>
            <a:spLocks noChangeShapeType="1"/>
          </p:cNvSpPr>
          <p:nvPr/>
        </p:nvSpPr>
        <p:spPr bwMode="gray">
          <a:xfrm flipV="1">
            <a:off x="1838325" y="470058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Text Box 20"/>
          <p:cNvSpPr txBox="1">
            <a:spLocks noChangeArrowheads="1"/>
          </p:cNvSpPr>
          <p:nvPr/>
        </p:nvSpPr>
        <p:spPr bwMode="black">
          <a:xfrm>
            <a:off x="2774950" y="3003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Text in here</a:t>
            </a:r>
          </a:p>
        </p:txBody>
      </p:sp>
      <p:sp>
        <p:nvSpPr>
          <p:cNvPr id="29706" name="Text Box 21"/>
          <p:cNvSpPr txBox="1">
            <a:spLocks noChangeArrowheads="1"/>
          </p:cNvSpPr>
          <p:nvPr/>
        </p:nvSpPr>
        <p:spPr bwMode="black">
          <a:xfrm>
            <a:off x="4616450" y="30035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Text in here</a:t>
            </a:r>
          </a:p>
        </p:txBody>
      </p:sp>
      <p:sp>
        <p:nvSpPr>
          <p:cNvPr id="29707" name="Text Box 22"/>
          <p:cNvSpPr txBox="1">
            <a:spLocks noChangeArrowheads="1"/>
          </p:cNvSpPr>
          <p:nvPr/>
        </p:nvSpPr>
        <p:spPr bwMode="black">
          <a:xfrm>
            <a:off x="7153275" y="4537075"/>
            <a:ext cx="160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Text in here</a:t>
            </a:r>
          </a:p>
        </p:txBody>
      </p:sp>
      <p:sp>
        <p:nvSpPr>
          <p:cNvPr id="29708" name="Text Box 23"/>
          <p:cNvSpPr txBox="1">
            <a:spLocks noChangeArrowheads="1"/>
          </p:cNvSpPr>
          <p:nvPr/>
        </p:nvSpPr>
        <p:spPr bwMode="black">
          <a:xfrm>
            <a:off x="3756025" y="62928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Text in here</a:t>
            </a:r>
          </a:p>
        </p:txBody>
      </p:sp>
      <p:sp>
        <p:nvSpPr>
          <p:cNvPr id="29709" name="Text Box 24"/>
          <p:cNvSpPr txBox="1">
            <a:spLocks noChangeArrowheads="1"/>
          </p:cNvSpPr>
          <p:nvPr/>
        </p:nvSpPr>
        <p:spPr bwMode="black">
          <a:xfrm>
            <a:off x="236538" y="4460875"/>
            <a:ext cx="1570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Text in here</a:t>
            </a:r>
          </a:p>
        </p:txBody>
      </p:sp>
      <p:sp>
        <p:nvSpPr>
          <p:cNvPr id="29710" name="Text Box 25"/>
          <p:cNvSpPr txBox="1">
            <a:spLocks noChangeArrowheads="1"/>
          </p:cNvSpPr>
          <p:nvPr/>
        </p:nvSpPr>
        <p:spPr bwMode="black">
          <a:xfrm>
            <a:off x="3635375" y="4503738"/>
            <a:ext cx="17367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A50021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gray">
          <a:xfrm>
            <a:off x="3317875" y="4170363"/>
            <a:ext cx="2339975" cy="663575"/>
          </a:xfrm>
          <a:custGeom>
            <a:avLst/>
            <a:gdLst>
              <a:gd name="G0" fmla="+- 13742 0 0"/>
              <a:gd name="G1" fmla="+- -11677937 0 0"/>
              <a:gd name="G2" fmla="+- 13742 0 -11677937"/>
              <a:gd name="G3" fmla="+- 10800 0 0"/>
              <a:gd name="G4" fmla="+- 0 0 1374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470 0 0"/>
              <a:gd name="G9" fmla="+- 0 0 -11677937"/>
              <a:gd name="G10" fmla="+- 8470 0 2700"/>
              <a:gd name="G11" fmla="cos G10 13742"/>
              <a:gd name="G12" fmla="sin G10 13742"/>
              <a:gd name="G13" fmla="cos 13500 13742"/>
              <a:gd name="G14" fmla="sin 13500 13742"/>
              <a:gd name="G15" fmla="+- G11 10800 0"/>
              <a:gd name="G16" fmla="+- G12 10800 0"/>
              <a:gd name="G17" fmla="+- G13 10800 0"/>
              <a:gd name="G18" fmla="+- G14 10800 0"/>
              <a:gd name="G19" fmla="*/ 8470 1 2"/>
              <a:gd name="G20" fmla="+- G19 5400 0"/>
              <a:gd name="G21" fmla="cos G20 13742"/>
              <a:gd name="G22" fmla="sin G20 13742"/>
              <a:gd name="G23" fmla="+- G21 10800 0"/>
              <a:gd name="G24" fmla="+- G12 G23 G22"/>
              <a:gd name="G25" fmla="+- G22 G23 G11"/>
              <a:gd name="G26" fmla="cos 10800 13742"/>
              <a:gd name="G27" fmla="sin 10800 13742"/>
              <a:gd name="G28" fmla="cos 8470 13742"/>
              <a:gd name="G29" fmla="sin 8470 1374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677937"/>
              <a:gd name="G36" fmla="sin G34 -11677937"/>
              <a:gd name="G37" fmla="+/ -11677937 1374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470 G39"/>
              <a:gd name="G43" fmla="sin 847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990 w 21600"/>
              <a:gd name="T5" fmla="*/ 1 h 21600"/>
              <a:gd name="T6" fmla="*/ 1169 w 21600"/>
              <a:gd name="T7" fmla="*/ 10495 h 21600"/>
              <a:gd name="T8" fmla="*/ 10949 w 21600"/>
              <a:gd name="T9" fmla="*/ 2331 h 21600"/>
              <a:gd name="T10" fmla="*/ 24299 w 21600"/>
              <a:gd name="T11" fmla="*/ 10849 h 21600"/>
              <a:gd name="T12" fmla="*/ 20420 w 21600"/>
              <a:gd name="T13" fmla="*/ 14700 h 21600"/>
              <a:gd name="T14" fmla="*/ 16569 w 21600"/>
              <a:gd name="T15" fmla="*/ 10821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269" y="10830"/>
                </a:moveTo>
                <a:cubicBezTo>
                  <a:pt x="19269" y="10820"/>
                  <a:pt x="19270" y="10810"/>
                  <a:pt x="19270" y="10800"/>
                </a:cubicBezTo>
                <a:cubicBezTo>
                  <a:pt x="19270" y="6122"/>
                  <a:pt x="15477" y="2330"/>
                  <a:pt x="10800" y="2330"/>
                </a:cubicBezTo>
                <a:cubicBezTo>
                  <a:pt x="6226" y="2329"/>
                  <a:pt x="2478" y="5961"/>
                  <a:pt x="2334" y="10532"/>
                </a:cubicBezTo>
                <a:lnTo>
                  <a:pt x="5" y="10459"/>
                </a:lnTo>
                <a:cubicBezTo>
                  <a:pt x="189" y="4630"/>
                  <a:pt x="4968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13"/>
                  <a:pt x="21599" y="10826"/>
                  <a:pt x="21599" y="10839"/>
                </a:cubicBezTo>
                <a:lnTo>
                  <a:pt x="24299" y="10849"/>
                </a:lnTo>
                <a:lnTo>
                  <a:pt x="20420" y="14700"/>
                </a:lnTo>
                <a:lnTo>
                  <a:pt x="16569" y="10821"/>
                </a:lnTo>
                <a:lnTo>
                  <a:pt x="19269" y="1083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gray">
          <a:xfrm flipH="1" flipV="1">
            <a:off x="3397250" y="4802188"/>
            <a:ext cx="2392363" cy="620712"/>
          </a:xfrm>
          <a:custGeom>
            <a:avLst/>
            <a:gdLst>
              <a:gd name="G0" fmla="+- -14015 0 0"/>
              <a:gd name="G1" fmla="+- -11677937 0 0"/>
              <a:gd name="G2" fmla="+- -14015 0 -11677937"/>
              <a:gd name="G3" fmla="+- 10800 0 0"/>
              <a:gd name="G4" fmla="+- 0 0 -1401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574 0 0"/>
              <a:gd name="G9" fmla="+- 0 0 -11677937"/>
              <a:gd name="G10" fmla="+- 8574 0 2700"/>
              <a:gd name="G11" fmla="cos G10 -14015"/>
              <a:gd name="G12" fmla="sin G10 -14015"/>
              <a:gd name="G13" fmla="cos 13500 -14015"/>
              <a:gd name="G14" fmla="sin 13500 -14015"/>
              <a:gd name="G15" fmla="+- G11 10800 0"/>
              <a:gd name="G16" fmla="+- G12 10800 0"/>
              <a:gd name="G17" fmla="+- G13 10800 0"/>
              <a:gd name="G18" fmla="+- G14 10800 0"/>
              <a:gd name="G19" fmla="*/ 8574 1 2"/>
              <a:gd name="G20" fmla="+- G19 5400 0"/>
              <a:gd name="G21" fmla="cos G20 -14015"/>
              <a:gd name="G22" fmla="sin G20 -14015"/>
              <a:gd name="G23" fmla="+- G21 10800 0"/>
              <a:gd name="G24" fmla="+- G12 G23 G22"/>
              <a:gd name="G25" fmla="+- G22 G23 G11"/>
              <a:gd name="G26" fmla="cos 10800 -14015"/>
              <a:gd name="G27" fmla="sin 10800 -14015"/>
              <a:gd name="G28" fmla="cos 8574 -14015"/>
              <a:gd name="G29" fmla="sin 8574 -1401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677937"/>
              <a:gd name="G36" fmla="sin G34 -11677937"/>
              <a:gd name="G37" fmla="+/ -11677937 -1401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574 G39"/>
              <a:gd name="G43" fmla="sin 857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950 w 21600"/>
              <a:gd name="T5" fmla="*/ 1 h 21600"/>
              <a:gd name="T6" fmla="*/ 1117 w 21600"/>
              <a:gd name="T7" fmla="*/ 10494 h 21600"/>
              <a:gd name="T8" fmla="*/ 10919 w 21600"/>
              <a:gd name="T9" fmla="*/ 2226 h 21600"/>
              <a:gd name="T10" fmla="*/ 24299 w 21600"/>
              <a:gd name="T11" fmla="*/ 10749 h 21600"/>
              <a:gd name="T12" fmla="*/ 20501 w 21600"/>
              <a:gd name="T13" fmla="*/ 14576 h 21600"/>
              <a:gd name="T14" fmla="*/ 16673 w 21600"/>
              <a:gd name="T15" fmla="*/ 1077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373" y="10767"/>
                </a:moveTo>
                <a:cubicBezTo>
                  <a:pt x="19356" y="6045"/>
                  <a:pt x="15522" y="2226"/>
                  <a:pt x="10800" y="2226"/>
                </a:cubicBezTo>
                <a:cubicBezTo>
                  <a:pt x="6170" y="2225"/>
                  <a:pt x="2376" y="5901"/>
                  <a:pt x="2230" y="10529"/>
                </a:cubicBezTo>
                <a:lnTo>
                  <a:pt x="5" y="10459"/>
                </a:lnTo>
                <a:cubicBezTo>
                  <a:pt x="189" y="4630"/>
                  <a:pt x="4968" y="-1"/>
                  <a:pt x="10800" y="0"/>
                </a:cubicBezTo>
                <a:cubicBezTo>
                  <a:pt x="16748" y="0"/>
                  <a:pt x="21577" y="4810"/>
                  <a:pt x="21599" y="10759"/>
                </a:cubicBezTo>
                <a:lnTo>
                  <a:pt x="24299" y="10749"/>
                </a:lnTo>
                <a:lnTo>
                  <a:pt x="20501" y="14576"/>
                </a:lnTo>
                <a:lnTo>
                  <a:pt x="16673" y="10778"/>
                </a:lnTo>
                <a:lnTo>
                  <a:pt x="19373" y="10767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66667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9713" name="Rectangle 28"/>
          <p:cNvSpPr>
            <a:spLocks noChangeArrowheads="1"/>
          </p:cNvSpPr>
          <p:nvPr/>
        </p:nvSpPr>
        <p:spPr bwMode="gray">
          <a:xfrm>
            <a:off x="925513" y="1962150"/>
            <a:ext cx="69342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is a Design Digital Content &amp; Contents mall developed by Guild Design Inc.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ltGray">
          <a:xfrm>
            <a:off x="619125" y="3101975"/>
            <a:ext cx="2146300" cy="723900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gray">
          <a:xfrm>
            <a:off x="3040063" y="3151188"/>
            <a:ext cx="2424112" cy="2457450"/>
          </a:xfrm>
          <a:prstGeom prst="ellipse">
            <a:avLst/>
          </a:prstGeom>
          <a:solidFill>
            <a:srgbClr val="DBDBDB"/>
          </a:solidFill>
          <a:ln w="9525" algn="ctr">
            <a:noFill/>
            <a:round/>
            <a:headEnd/>
            <a:tailEnd/>
          </a:ln>
          <a:effectLst>
            <a:outerShdw dist="25400" dir="54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Arc 5"/>
          <p:cNvSpPr>
            <a:spLocks/>
          </p:cNvSpPr>
          <p:nvPr/>
        </p:nvSpPr>
        <p:spPr bwMode="gray">
          <a:xfrm>
            <a:off x="4252913" y="3146425"/>
            <a:ext cx="1206500" cy="2136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37345"/>
              <a:gd name="T2" fmla="*/ 14787 w 21600"/>
              <a:gd name="T3" fmla="*/ 37345 h 37345"/>
              <a:gd name="T4" fmla="*/ 0 w 21600"/>
              <a:gd name="T5" fmla="*/ 21600 h 37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734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563"/>
                  <a:pt x="19134" y="33262"/>
                  <a:pt x="14786" y="37344"/>
                </a:cubicBezTo>
              </a:path>
              <a:path w="21600" h="3734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563"/>
                  <a:pt x="19134" y="33262"/>
                  <a:pt x="14786" y="37344"/>
                </a:cubicBez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76078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white">
          <a:xfrm>
            <a:off x="4252913" y="3841750"/>
            <a:ext cx="1044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ea typeface="宋体" charset="-122"/>
              </a:rPr>
              <a:t>43%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146425" y="2316163"/>
            <a:ext cx="225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000" b="1">
                <a:ea typeface="宋体" charset="-122"/>
              </a:rPr>
              <a:t>Description of the contents 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gray">
          <a:xfrm>
            <a:off x="5884863" y="5299075"/>
            <a:ext cx="2609850" cy="522288"/>
          </a:xfrm>
          <a:prstGeom prst="rect">
            <a:avLst/>
          </a:prstGeom>
          <a:solidFill>
            <a:srgbClr val="DBDBDB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gray">
          <a:xfrm>
            <a:off x="5884863" y="4749800"/>
            <a:ext cx="2609850" cy="523875"/>
          </a:xfrm>
          <a:prstGeom prst="rect">
            <a:avLst/>
          </a:prstGeom>
          <a:solidFill>
            <a:srgbClr val="DBDBDB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gray">
          <a:xfrm>
            <a:off x="5884863" y="4200525"/>
            <a:ext cx="2609850" cy="523875"/>
          </a:xfrm>
          <a:prstGeom prst="rect">
            <a:avLst/>
          </a:prstGeom>
          <a:solidFill>
            <a:srgbClr val="DBDBDB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gray">
          <a:xfrm>
            <a:off x="5884863" y="3651250"/>
            <a:ext cx="2609850" cy="523875"/>
          </a:xfrm>
          <a:prstGeom prst="rect">
            <a:avLst/>
          </a:prstGeom>
          <a:solidFill>
            <a:srgbClr val="DBDBDB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gray">
          <a:xfrm>
            <a:off x="5884863" y="3101975"/>
            <a:ext cx="2609850" cy="523875"/>
          </a:xfrm>
          <a:prstGeom prst="rect">
            <a:avLst/>
          </a:prstGeom>
          <a:solidFill>
            <a:srgbClr val="DBDBDB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gray">
          <a:xfrm>
            <a:off x="5829300" y="5821363"/>
            <a:ext cx="38576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0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gray">
          <a:xfrm>
            <a:off x="5784850" y="5260975"/>
            <a:ext cx="49053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200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gray">
          <a:xfrm>
            <a:off x="5776913" y="4714875"/>
            <a:ext cx="49053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400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gray">
          <a:xfrm>
            <a:off x="5778500" y="4171950"/>
            <a:ext cx="49053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600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gray">
          <a:xfrm>
            <a:off x="5780088" y="3636963"/>
            <a:ext cx="49053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800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gray">
          <a:xfrm>
            <a:off x="5772150" y="3065463"/>
            <a:ext cx="6334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1,000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gray">
          <a:xfrm>
            <a:off x="6669088" y="4519613"/>
            <a:ext cx="217487" cy="129381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5882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gray">
          <a:xfrm>
            <a:off x="7308850" y="3271838"/>
            <a:ext cx="217488" cy="25415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5882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gray">
          <a:xfrm>
            <a:off x="7959725" y="3651250"/>
            <a:ext cx="217488" cy="21621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5882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gray">
          <a:xfrm>
            <a:off x="6540500" y="5821363"/>
            <a:ext cx="4810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Oct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gray">
          <a:xfrm>
            <a:off x="7161213" y="5821363"/>
            <a:ext cx="4810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Nov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gray">
          <a:xfrm>
            <a:off x="7799388" y="5821363"/>
            <a:ext cx="4810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Dec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gray">
          <a:xfrm>
            <a:off x="7767638" y="2863850"/>
            <a:ext cx="8143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b="1">
                <a:ea typeface="宋体" charset="-122"/>
              </a:rPr>
              <a:t>(unit: $)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gray">
          <a:xfrm>
            <a:off x="533400" y="4071938"/>
            <a:ext cx="2268538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>
                <a:ea typeface="宋体" charset="-122"/>
              </a:rPr>
              <a:t>ThemeGallery  is a Design Digital Content &amp; Contents mall developed by Guild Design Inc.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gray">
          <a:xfrm>
            <a:off x="728663" y="3240088"/>
            <a:ext cx="1916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b="1">
                <a:ea typeface="宋体" charset="-122"/>
              </a:rPr>
              <a:t>Title in here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6062663" y="2316163"/>
            <a:ext cx="22558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000" b="1">
                <a:ea typeface="宋体" charset="-122"/>
              </a:rPr>
              <a:t>Description of the contents </a:t>
            </a: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gray">
          <a:xfrm>
            <a:off x="619125" y="3090863"/>
            <a:ext cx="2146300" cy="2493962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/>
          <p:cNvSpPr>
            <a:spLocks noChangeArrowheads="1"/>
          </p:cNvSpPr>
          <p:nvPr/>
        </p:nvSpPr>
        <p:spPr bwMode="gray">
          <a:xfrm>
            <a:off x="5478463" y="4451350"/>
            <a:ext cx="2522537" cy="1477963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72549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gray">
          <a:xfrm>
            <a:off x="2967038" y="2178050"/>
            <a:ext cx="2268537" cy="536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5614988" y="2178050"/>
            <a:ext cx="2268537" cy="536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gray">
          <a:xfrm>
            <a:off x="2863850" y="4595813"/>
            <a:ext cx="2503488" cy="1477962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8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white">
          <a:xfrm>
            <a:off x="3176588" y="5056188"/>
            <a:ext cx="17494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宋体" charset="-122"/>
              </a:rPr>
              <a:t>Description of the contents</a:t>
            </a:r>
          </a:p>
        </p:txBody>
      </p:sp>
      <p:grpSp>
        <p:nvGrpSpPr>
          <p:cNvPr id="31752" name="Group 9"/>
          <p:cNvGrpSpPr>
            <a:grpSpLocks/>
          </p:cNvGrpSpPr>
          <p:nvPr/>
        </p:nvGrpSpPr>
        <p:grpSpPr bwMode="auto">
          <a:xfrm>
            <a:off x="685800" y="3149600"/>
            <a:ext cx="2111375" cy="1446213"/>
            <a:chOff x="4397" y="1430"/>
            <a:chExt cx="1005" cy="960"/>
          </a:xfrm>
        </p:grpSpPr>
        <p:sp>
          <p:nvSpPr>
            <p:cNvPr id="31765" name="AutoShape 10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8D9498"/>
                </a:gs>
                <a:gs pos="50000">
                  <a:srgbClr val="D5E0E5"/>
                </a:gs>
                <a:gs pos="100000">
                  <a:srgbClr val="8D9498"/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1766" name="AutoShape 11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noFill/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31753" name="Group 12"/>
          <p:cNvGrpSpPr>
            <a:grpSpLocks/>
          </p:cNvGrpSpPr>
          <p:nvPr/>
        </p:nvGrpSpPr>
        <p:grpSpPr bwMode="auto">
          <a:xfrm>
            <a:off x="685800" y="4648200"/>
            <a:ext cx="2111375" cy="1447800"/>
            <a:chOff x="4397" y="1430"/>
            <a:chExt cx="1005" cy="960"/>
          </a:xfrm>
        </p:grpSpPr>
        <p:sp>
          <p:nvSpPr>
            <p:cNvPr id="31763" name="AutoShape 13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8D9498"/>
                </a:gs>
                <a:gs pos="50000">
                  <a:srgbClr val="D5E0E5"/>
                </a:gs>
                <a:gs pos="100000">
                  <a:srgbClr val="8D9498"/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1764" name="AutoShape 14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gradFill rotWithShape="1">
              <a:gsLst>
                <a:gs pos="0">
                  <a:srgbClr val="8D9498"/>
                </a:gs>
                <a:gs pos="50000">
                  <a:srgbClr val="D5E0E5"/>
                </a:gs>
                <a:gs pos="100000">
                  <a:srgbClr val="8D9498"/>
                </a:gs>
              </a:gsLst>
              <a:lin ang="5400000" scaled="1"/>
            </a:gra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34" name="Rectangle 15"/>
          <p:cNvSpPr>
            <a:spLocks noChangeArrowheads="1"/>
          </p:cNvSpPr>
          <p:nvPr/>
        </p:nvSpPr>
        <p:spPr bwMode="gray">
          <a:xfrm>
            <a:off x="609600" y="3668713"/>
            <a:ext cx="2120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2000" b="1">
                <a:solidFill>
                  <a:srgbClr val="333333"/>
                </a:solidFill>
                <a:ea typeface="宋体" charset="-122"/>
              </a:rPr>
              <a:t>Title in here</a:t>
            </a: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gray">
          <a:xfrm>
            <a:off x="609600" y="5162550"/>
            <a:ext cx="2120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2000" b="1">
                <a:solidFill>
                  <a:srgbClr val="333333"/>
                </a:solidFill>
                <a:ea typeface="宋体" charset="-122"/>
              </a:rPr>
              <a:t>Title in here</a:t>
            </a:r>
          </a:p>
        </p:txBody>
      </p:sp>
      <p:sp>
        <p:nvSpPr>
          <p:cNvPr id="31756" name="Rectangle 17"/>
          <p:cNvSpPr>
            <a:spLocks noChangeArrowheads="1"/>
          </p:cNvSpPr>
          <p:nvPr/>
        </p:nvSpPr>
        <p:spPr bwMode="white">
          <a:xfrm>
            <a:off x="5614988" y="4740275"/>
            <a:ext cx="224155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chemeClr val="bg1"/>
                </a:solidFill>
                <a:ea typeface="宋体" charset="-122"/>
              </a:rPr>
              <a:t>ThemeGallery  is a Design Digital Content &amp; Contents mall developed by Guild Design Inc.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gray">
          <a:xfrm>
            <a:off x="3049588" y="2243138"/>
            <a:ext cx="2132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2400" b="1">
                <a:ea typeface="宋体" charset="-122"/>
              </a:rPr>
              <a:t>Before</a:t>
            </a: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gray">
          <a:xfrm>
            <a:off x="5700713" y="2243138"/>
            <a:ext cx="2132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2400" b="1">
                <a:ea typeface="宋体" charset="-122"/>
              </a:rPr>
              <a:t>After</a:t>
            </a: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gray">
          <a:xfrm>
            <a:off x="5478463" y="2909888"/>
            <a:ext cx="2522537" cy="14763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7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gray">
          <a:xfrm>
            <a:off x="2863850" y="3046413"/>
            <a:ext cx="2503488" cy="147796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8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1761" name="Text Box 22"/>
          <p:cNvSpPr txBox="1">
            <a:spLocks noChangeArrowheads="1"/>
          </p:cNvSpPr>
          <p:nvPr/>
        </p:nvSpPr>
        <p:spPr bwMode="white">
          <a:xfrm>
            <a:off x="3176588" y="3509963"/>
            <a:ext cx="17494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31762" name="Rectangle 23"/>
          <p:cNvSpPr>
            <a:spLocks noChangeArrowheads="1"/>
          </p:cNvSpPr>
          <p:nvPr/>
        </p:nvSpPr>
        <p:spPr bwMode="white">
          <a:xfrm>
            <a:off x="5614988" y="3198813"/>
            <a:ext cx="224155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chemeClr val="bg1"/>
                </a:solidFill>
                <a:ea typeface="宋体" charset="-122"/>
              </a:rPr>
              <a:t>ThemeGallery  is a Design Digital Content &amp; Contents mall developed by Guild Design Inc.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AutoShape 3"/>
          <p:cNvSpPr>
            <a:spLocks noChangeArrowheads="1"/>
          </p:cNvSpPr>
          <p:nvPr/>
        </p:nvSpPr>
        <p:spPr bwMode="gray">
          <a:xfrm>
            <a:off x="533400" y="5670550"/>
            <a:ext cx="2143125" cy="103505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gray">
          <a:xfrm>
            <a:off x="6226175" y="5626100"/>
            <a:ext cx="2143125" cy="9937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gray">
          <a:xfrm>
            <a:off x="6221413" y="4579937"/>
            <a:ext cx="2143125" cy="965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gray">
          <a:xfrm>
            <a:off x="561975" y="4598987"/>
            <a:ext cx="2143125" cy="9874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gray">
          <a:xfrm>
            <a:off x="2517775" y="4854575"/>
            <a:ext cx="1022350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" name="Arc 8"/>
          <p:cNvSpPr>
            <a:spLocks/>
          </p:cNvSpPr>
          <p:nvPr/>
        </p:nvSpPr>
        <p:spPr bwMode="gray">
          <a:xfrm rot="5400000" flipH="1" flipV="1">
            <a:off x="3068638" y="4986337"/>
            <a:ext cx="419100" cy="2159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8 w 43200"/>
              <a:gd name="T1" fmla="*/ 22192 h 22192"/>
              <a:gd name="T2" fmla="*/ 43199 w 43200"/>
              <a:gd name="T3" fmla="*/ 21801 h 22192"/>
              <a:gd name="T4" fmla="*/ 21600 w 43200"/>
              <a:gd name="T5" fmla="*/ 21600 h 2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192" fill="none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67"/>
                  <a:pt x="43199" y="21734"/>
                  <a:pt x="43199" y="21801"/>
                </a:cubicBezTo>
              </a:path>
              <a:path w="43200" h="22192" stroke="0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67"/>
                  <a:pt x="43199" y="21734"/>
                  <a:pt x="43199" y="21801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56796" dir="3806097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gray">
          <a:xfrm>
            <a:off x="2509838" y="5956300"/>
            <a:ext cx="995362" cy="4556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" name="Arc 10"/>
          <p:cNvSpPr>
            <a:spLocks/>
          </p:cNvSpPr>
          <p:nvPr/>
        </p:nvSpPr>
        <p:spPr bwMode="gray">
          <a:xfrm rot="9670427">
            <a:off x="3160713" y="5983287"/>
            <a:ext cx="206375" cy="355600"/>
          </a:xfrm>
          <a:custGeom>
            <a:avLst/>
            <a:gdLst>
              <a:gd name="G0" fmla="+- 5560 0 0"/>
              <a:gd name="G1" fmla="+- 21600 0 0"/>
              <a:gd name="G2" fmla="+- 21600 0 0"/>
              <a:gd name="T0" fmla="*/ 0 w 11660"/>
              <a:gd name="T1" fmla="*/ 728 h 21600"/>
              <a:gd name="T2" fmla="*/ 11660 w 11660"/>
              <a:gd name="T3" fmla="*/ 879 h 21600"/>
              <a:gd name="T4" fmla="*/ 5560 w 1166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60" h="21600" fill="none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7624" y="0"/>
                  <a:pt x="9679" y="296"/>
                  <a:pt x="11659" y="879"/>
                </a:cubicBezTo>
              </a:path>
              <a:path w="11660" h="21600" stroke="0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7624" y="0"/>
                  <a:pt x="9679" y="296"/>
                  <a:pt x="11659" y="879"/>
                </a:cubicBezTo>
                <a:lnTo>
                  <a:pt x="5560" y="216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52363" dir="842175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gray">
          <a:xfrm>
            <a:off x="5503863" y="5926137"/>
            <a:ext cx="960437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gray">
          <a:xfrm>
            <a:off x="5500688" y="4845050"/>
            <a:ext cx="958850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" name="Arc 13"/>
          <p:cNvSpPr>
            <a:spLocks/>
          </p:cNvSpPr>
          <p:nvPr/>
        </p:nvSpPr>
        <p:spPr bwMode="gray">
          <a:xfrm rot="5400000">
            <a:off x="6042025" y="6010275"/>
            <a:ext cx="365125" cy="254000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dist="56796" dir="1593903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rc 14"/>
          <p:cNvSpPr>
            <a:spLocks/>
          </p:cNvSpPr>
          <p:nvPr/>
        </p:nvSpPr>
        <p:spPr bwMode="gray">
          <a:xfrm>
            <a:off x="6127750" y="4884737"/>
            <a:ext cx="273050" cy="3476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047"/>
              <a:gd name="T1" fmla="*/ 0 h 21600"/>
              <a:gd name="T2" fmla="*/ 17047 w 17047"/>
              <a:gd name="T3" fmla="*/ 8335 h 21600"/>
              <a:gd name="T4" fmla="*/ 0 w 1704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47" h="21600" fill="none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</a:path>
              <a:path w="17047" h="21600" stroke="0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81320" dir="2319588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gray">
          <a:xfrm>
            <a:off x="2447925" y="4891087"/>
            <a:ext cx="819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ea typeface="宋体" charset="-122"/>
              </a:rPr>
              <a:t>50%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gray">
          <a:xfrm>
            <a:off x="5413375" y="5965825"/>
            <a:ext cx="819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ea typeface="宋体" charset="-122"/>
              </a:rPr>
              <a:t>24%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gray">
          <a:xfrm>
            <a:off x="2428875" y="6002337"/>
            <a:ext cx="819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ea typeface="宋体" charset="-122"/>
              </a:rPr>
              <a:t>10%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gray">
          <a:xfrm>
            <a:off x="5402263" y="4889500"/>
            <a:ext cx="819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ea typeface="宋体" charset="-122"/>
              </a:rPr>
              <a:t>16%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black">
          <a:xfrm>
            <a:off x="630238" y="4645025"/>
            <a:ext cx="1746250" cy="884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Products</a:t>
            </a:r>
          </a:p>
          <a:p>
            <a:endParaRPr lang="en-US" altLang="zh-CN" sz="1000" b="1">
              <a:solidFill>
                <a:schemeClr val="tx2"/>
              </a:solidFill>
              <a:ea typeface="宋体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宋体" charset="-122"/>
              </a:rPr>
              <a:t>Description of the company’s products</a:t>
            </a: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black">
          <a:xfrm>
            <a:off x="6673850" y="5662612"/>
            <a:ext cx="1616075" cy="884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Service</a:t>
            </a:r>
          </a:p>
          <a:p>
            <a:endParaRPr lang="en-US" altLang="zh-CN" sz="1000" b="1">
              <a:solidFill>
                <a:srgbClr val="FF6600"/>
              </a:solidFill>
              <a:ea typeface="宋体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宋体" charset="-122"/>
              </a:rPr>
              <a:t>Description of the company’s service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black">
          <a:xfrm>
            <a:off x="593725" y="5743575"/>
            <a:ext cx="1925638" cy="884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Technology</a:t>
            </a:r>
          </a:p>
          <a:p>
            <a:endParaRPr lang="en-US" altLang="zh-CN" sz="1000" b="1">
              <a:solidFill>
                <a:schemeClr val="tx2"/>
              </a:solidFill>
              <a:ea typeface="宋体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宋体" charset="-122"/>
              </a:rPr>
              <a:t>Description of the company’s technology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black">
          <a:xfrm>
            <a:off x="6686550" y="4602162"/>
            <a:ext cx="1598613" cy="884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Market</a:t>
            </a:r>
          </a:p>
          <a:p>
            <a:endParaRPr lang="en-US" altLang="zh-CN" sz="1000" b="1">
              <a:solidFill>
                <a:schemeClr val="tx2"/>
              </a:solidFill>
              <a:ea typeface="宋体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宋体" charset="-122"/>
              </a:rPr>
              <a:t>Description of the company’s market</a:t>
            </a:r>
          </a:p>
        </p:txBody>
      </p:sp>
      <p:grpSp>
        <p:nvGrpSpPr>
          <p:cNvPr id="32791" name="Group 23"/>
          <p:cNvGrpSpPr>
            <a:grpSpLocks/>
          </p:cNvGrpSpPr>
          <p:nvPr/>
        </p:nvGrpSpPr>
        <p:grpSpPr bwMode="auto">
          <a:xfrm>
            <a:off x="2954338" y="1544637"/>
            <a:ext cx="3051175" cy="4025900"/>
            <a:chOff x="1779" y="480"/>
            <a:chExt cx="2087" cy="2754"/>
          </a:xfrm>
        </p:grpSpPr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1779" y="824"/>
              <a:ext cx="2080" cy="206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gamma/>
                    <a:shade val="0"/>
                    <a:invGamma/>
                    <a:alpha val="27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gamma/>
                    <a:shade val="0"/>
                    <a:invGamma/>
                    <a:alpha val="27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32794" name="Picture 25" descr="a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1779" y="821"/>
              <a:ext cx="2087" cy="2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95" name="Arc 26"/>
            <p:cNvSpPr>
              <a:spLocks/>
            </p:cNvSpPr>
            <p:nvPr/>
          </p:nvSpPr>
          <p:spPr bwMode="ltGray">
            <a:xfrm>
              <a:off x="2802" y="821"/>
              <a:ext cx="835" cy="1040"/>
            </a:xfrm>
            <a:custGeom>
              <a:avLst/>
              <a:gdLst>
                <a:gd name="T0" fmla="*/ 0 w 17369"/>
                <a:gd name="T1" fmla="*/ 0 h 21600"/>
                <a:gd name="T2" fmla="*/ 40 w 17369"/>
                <a:gd name="T3" fmla="*/ 19 h 21600"/>
                <a:gd name="T4" fmla="*/ 1 w 17369"/>
                <a:gd name="T5" fmla="*/ 50 h 21600"/>
                <a:gd name="T6" fmla="*/ 0 60000 65536"/>
                <a:gd name="T7" fmla="*/ 0 60000 65536"/>
                <a:gd name="T8" fmla="*/ 0 60000 65536"/>
                <a:gd name="T9" fmla="*/ 0 w 17369"/>
                <a:gd name="T10" fmla="*/ 0 h 21600"/>
                <a:gd name="T11" fmla="*/ 17369 w 1736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69" h="21600" fill="none" extrusionOk="0">
                  <a:moveTo>
                    <a:pt x="0" y="2"/>
                  </a:moveTo>
                  <a:cubicBezTo>
                    <a:pt x="107" y="0"/>
                    <a:pt x="214" y="-1"/>
                    <a:pt x="322" y="0"/>
                  </a:cubicBezTo>
                  <a:cubicBezTo>
                    <a:pt x="6985" y="0"/>
                    <a:pt x="13276" y="3075"/>
                    <a:pt x="17368" y="8335"/>
                  </a:cubicBezTo>
                </a:path>
                <a:path w="17369" h="21600" stroke="0" extrusionOk="0">
                  <a:moveTo>
                    <a:pt x="0" y="2"/>
                  </a:moveTo>
                  <a:cubicBezTo>
                    <a:pt x="107" y="0"/>
                    <a:pt x="214" y="-1"/>
                    <a:pt x="322" y="0"/>
                  </a:cubicBezTo>
                  <a:cubicBezTo>
                    <a:pt x="6985" y="0"/>
                    <a:pt x="13276" y="3075"/>
                    <a:pt x="17368" y="8335"/>
                  </a:cubicBezTo>
                  <a:lnTo>
                    <a:pt x="322" y="21600"/>
                  </a:lnTo>
                  <a:close/>
                </a:path>
              </a:pathLst>
            </a:custGeom>
            <a:solidFill>
              <a:schemeClr val="accent2">
                <a:alpha val="70195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6" name="Arc 27"/>
            <p:cNvSpPr>
              <a:spLocks/>
            </p:cNvSpPr>
            <p:nvPr/>
          </p:nvSpPr>
          <p:spPr bwMode="gray">
            <a:xfrm rot="5400000">
              <a:off x="2584" y="1449"/>
              <a:ext cx="1519" cy="1039"/>
            </a:xfrm>
            <a:custGeom>
              <a:avLst/>
              <a:gdLst>
                <a:gd name="T0" fmla="*/ 0 w 31543"/>
                <a:gd name="T1" fmla="*/ 11 h 21600"/>
                <a:gd name="T2" fmla="*/ 73 w 31543"/>
                <a:gd name="T3" fmla="*/ 22 h 21600"/>
                <a:gd name="T4" fmla="*/ 31 w 31543"/>
                <a:gd name="T5" fmla="*/ 50 h 21600"/>
                <a:gd name="T6" fmla="*/ 0 60000 65536"/>
                <a:gd name="T7" fmla="*/ 0 60000 65536"/>
                <a:gd name="T8" fmla="*/ 0 60000 65536"/>
                <a:gd name="T9" fmla="*/ 0 w 31543"/>
                <a:gd name="T10" fmla="*/ 0 h 21600"/>
                <a:gd name="T11" fmla="*/ 31543 w 3154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543" h="21600" fill="none" extrusionOk="0">
                  <a:moveTo>
                    <a:pt x="0" y="4768"/>
                  </a:moveTo>
                  <a:cubicBezTo>
                    <a:pt x="3837" y="1682"/>
                    <a:pt x="8613" y="-1"/>
                    <a:pt x="13537" y="0"/>
                  </a:cubicBezTo>
                  <a:cubicBezTo>
                    <a:pt x="20780" y="0"/>
                    <a:pt x="27542" y="3631"/>
                    <a:pt x="31543" y="9669"/>
                  </a:cubicBezTo>
                </a:path>
                <a:path w="31543" h="21600" stroke="0" extrusionOk="0">
                  <a:moveTo>
                    <a:pt x="0" y="4768"/>
                  </a:moveTo>
                  <a:cubicBezTo>
                    <a:pt x="3837" y="1682"/>
                    <a:pt x="8613" y="-1"/>
                    <a:pt x="13537" y="0"/>
                  </a:cubicBezTo>
                  <a:cubicBezTo>
                    <a:pt x="20780" y="0"/>
                    <a:pt x="27542" y="3631"/>
                    <a:pt x="31543" y="9669"/>
                  </a:cubicBezTo>
                  <a:lnTo>
                    <a:pt x="13537" y="21600"/>
                  </a:lnTo>
                  <a:close/>
                </a:path>
              </a:pathLst>
            </a:custGeom>
            <a:solidFill>
              <a:srgbClr val="FF6600">
                <a:alpha val="70195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7" name="Arc 28"/>
            <p:cNvSpPr>
              <a:spLocks/>
            </p:cNvSpPr>
            <p:nvPr/>
          </p:nvSpPr>
          <p:spPr bwMode="black">
            <a:xfrm rot="5400000" flipH="1" flipV="1">
              <a:off x="1291" y="1323"/>
              <a:ext cx="2069" cy="1081"/>
            </a:xfrm>
            <a:custGeom>
              <a:avLst/>
              <a:gdLst>
                <a:gd name="T0" fmla="*/ 0 w 43197"/>
                <a:gd name="T1" fmla="*/ 52 h 22479"/>
                <a:gd name="T2" fmla="*/ 99 w 43197"/>
                <a:gd name="T3" fmla="*/ 49 h 22479"/>
                <a:gd name="T4" fmla="*/ 50 w 43197"/>
                <a:gd name="T5" fmla="*/ 50 h 22479"/>
                <a:gd name="T6" fmla="*/ 0 60000 65536"/>
                <a:gd name="T7" fmla="*/ 0 60000 65536"/>
                <a:gd name="T8" fmla="*/ 0 60000 65536"/>
                <a:gd name="T9" fmla="*/ 0 w 43197"/>
                <a:gd name="T10" fmla="*/ 0 h 22479"/>
                <a:gd name="T11" fmla="*/ 43197 w 43197"/>
                <a:gd name="T12" fmla="*/ 22479 h 224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22479" fill="none" extrusionOk="0">
                  <a:moveTo>
                    <a:pt x="17" y="22479"/>
                  </a:moveTo>
                  <a:cubicBezTo>
                    <a:pt x="5" y="22186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77" y="-1"/>
                    <a:pt x="42984" y="9435"/>
                    <a:pt x="43196" y="21211"/>
                  </a:cubicBezTo>
                </a:path>
                <a:path w="43197" h="22479" stroke="0" extrusionOk="0">
                  <a:moveTo>
                    <a:pt x="17" y="22479"/>
                  </a:moveTo>
                  <a:cubicBezTo>
                    <a:pt x="5" y="22186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377" y="-1"/>
                    <a:pt x="42984" y="9435"/>
                    <a:pt x="43196" y="21211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folHlink">
                <a:alpha val="70195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798" name="Group 29"/>
            <p:cNvGrpSpPr>
              <a:grpSpLocks/>
            </p:cNvGrpSpPr>
            <p:nvPr/>
          </p:nvGrpSpPr>
          <p:grpSpPr bwMode="auto">
            <a:xfrm rot="3173304" flipV="1">
              <a:off x="1587" y="2364"/>
              <a:ext cx="1437" cy="288"/>
              <a:chOff x="1565" y="2568"/>
              <a:chExt cx="1118" cy="279"/>
            </a:xfrm>
          </p:grpSpPr>
          <p:sp>
            <p:nvSpPr>
              <p:cNvPr id="32816" name="AutoShape 30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588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817" name="AutoShape 31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588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818" name="AutoShape 32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588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819" name="AutoShape 33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588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30" name="Arc 34"/>
            <p:cNvSpPr>
              <a:spLocks/>
            </p:cNvSpPr>
            <p:nvPr/>
          </p:nvSpPr>
          <p:spPr bwMode="ltGray">
            <a:xfrm rot="9670427">
              <a:off x="2697" y="1835"/>
              <a:ext cx="561" cy="1038"/>
            </a:xfrm>
            <a:custGeom>
              <a:avLst/>
              <a:gdLst>
                <a:gd name="G0" fmla="+- 5560 0 0"/>
                <a:gd name="G1" fmla="+- 21600 0 0"/>
                <a:gd name="G2" fmla="+- 21600 0 0"/>
                <a:gd name="T0" fmla="*/ 0 w 11660"/>
                <a:gd name="T1" fmla="*/ 728 h 21600"/>
                <a:gd name="T2" fmla="*/ 11660 w 11660"/>
                <a:gd name="T3" fmla="*/ 879 h 21600"/>
                <a:gd name="T4" fmla="*/ 5560 w 1166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60" h="21600" fill="none" extrusionOk="0">
                  <a:moveTo>
                    <a:pt x="-1" y="727"/>
                  </a:moveTo>
                  <a:cubicBezTo>
                    <a:pt x="1813" y="244"/>
                    <a:pt x="3682" y="-1"/>
                    <a:pt x="5560" y="0"/>
                  </a:cubicBezTo>
                  <a:cubicBezTo>
                    <a:pt x="7624" y="0"/>
                    <a:pt x="9679" y="296"/>
                    <a:pt x="11659" y="879"/>
                  </a:cubicBezTo>
                </a:path>
                <a:path w="11660" h="21600" stroke="0" extrusionOk="0">
                  <a:moveTo>
                    <a:pt x="-1" y="727"/>
                  </a:moveTo>
                  <a:cubicBezTo>
                    <a:pt x="1813" y="244"/>
                    <a:pt x="3682" y="-1"/>
                    <a:pt x="5560" y="0"/>
                  </a:cubicBezTo>
                  <a:cubicBezTo>
                    <a:pt x="7624" y="0"/>
                    <a:pt x="9679" y="296"/>
                    <a:pt x="11659" y="879"/>
                  </a:cubicBezTo>
                  <a:lnTo>
                    <a:pt x="5560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70000"/>
                  </a:schemeClr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800" name="Oval 35"/>
            <p:cNvSpPr>
              <a:spLocks noChangeArrowheads="1"/>
            </p:cNvSpPr>
            <p:nvPr/>
          </p:nvSpPr>
          <p:spPr bwMode="white">
            <a:xfrm>
              <a:off x="2465" y="1514"/>
              <a:ext cx="708" cy="70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2801" name="Text Box 36"/>
            <p:cNvSpPr txBox="1">
              <a:spLocks noChangeArrowheads="1"/>
            </p:cNvSpPr>
            <p:nvPr/>
          </p:nvSpPr>
          <p:spPr bwMode="white">
            <a:xfrm>
              <a:off x="1802" y="1703"/>
              <a:ext cx="614" cy="3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ea typeface="宋体" charset="-122"/>
                </a:rPr>
                <a:t>50%</a:t>
              </a:r>
            </a:p>
          </p:txBody>
        </p:sp>
        <p:sp>
          <p:nvSpPr>
            <p:cNvPr id="32802" name="Text Box 37"/>
            <p:cNvSpPr txBox="1">
              <a:spLocks noChangeArrowheads="1"/>
            </p:cNvSpPr>
            <p:nvPr/>
          </p:nvSpPr>
          <p:spPr bwMode="auto">
            <a:xfrm>
              <a:off x="3304" y="1826"/>
              <a:ext cx="475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ea typeface="宋体" charset="-122"/>
                </a:rPr>
                <a:t>24%</a:t>
              </a:r>
            </a:p>
          </p:txBody>
        </p:sp>
        <p:sp>
          <p:nvSpPr>
            <p:cNvPr id="32803" name="Text Box 38"/>
            <p:cNvSpPr txBox="1">
              <a:spLocks noChangeArrowheads="1"/>
            </p:cNvSpPr>
            <p:nvPr/>
          </p:nvSpPr>
          <p:spPr bwMode="auto">
            <a:xfrm>
              <a:off x="2841" y="1103"/>
              <a:ext cx="478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ea typeface="宋体" charset="-122"/>
                </a:rPr>
                <a:t>16%</a:t>
              </a:r>
            </a:p>
          </p:txBody>
        </p:sp>
        <p:sp>
          <p:nvSpPr>
            <p:cNvPr id="32804" name="Text Box 39"/>
            <p:cNvSpPr txBox="1">
              <a:spLocks noChangeArrowheads="1"/>
            </p:cNvSpPr>
            <p:nvPr/>
          </p:nvSpPr>
          <p:spPr bwMode="black">
            <a:xfrm>
              <a:off x="2841" y="2446"/>
              <a:ext cx="478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ea typeface="宋体" charset="-122"/>
                </a:rPr>
                <a:t>10%</a:t>
              </a:r>
            </a:p>
          </p:txBody>
        </p:sp>
        <p:grpSp>
          <p:nvGrpSpPr>
            <p:cNvPr id="32805" name="Group 40"/>
            <p:cNvGrpSpPr>
              <a:grpSpLocks/>
            </p:cNvGrpSpPr>
            <p:nvPr/>
          </p:nvGrpSpPr>
          <p:grpSpPr bwMode="auto">
            <a:xfrm rot="14245961" flipV="1">
              <a:off x="2656" y="1025"/>
              <a:ext cx="1381" cy="290"/>
              <a:chOff x="2528" y="1060"/>
              <a:chExt cx="894" cy="236"/>
            </a:xfrm>
          </p:grpSpPr>
          <p:grpSp>
            <p:nvGrpSpPr>
              <p:cNvPr id="32806" name="Group 41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32812" name="AutoShape 4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2813" name="AutoShape 4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2814" name="AutoShape 4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2815" name="AutoShape 4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2807" name="Group 46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2808" name="AutoShape 4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2809" name="AutoShape 4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2810" name="AutoShape 4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2811" name="AutoShape 5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7059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</p:grpSp>
      </p:grpSp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Oval 2"/>
          <p:cNvSpPr>
            <a:spLocks noChangeArrowheads="1"/>
          </p:cNvSpPr>
          <p:nvPr/>
        </p:nvSpPr>
        <p:spPr bwMode="gray">
          <a:xfrm>
            <a:off x="2590800" y="2795587"/>
            <a:ext cx="2743200" cy="2743200"/>
          </a:xfrm>
          <a:prstGeom prst="ellipse">
            <a:avLst/>
          </a:prstGeom>
          <a:solidFill>
            <a:schemeClr val="bg1">
              <a:alpha val="79999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gray">
          <a:xfrm>
            <a:off x="3733800" y="3309937"/>
            <a:ext cx="1619250" cy="1619250"/>
          </a:xfrm>
          <a:prstGeom prst="ellipse">
            <a:avLst/>
          </a:prstGeom>
          <a:solidFill>
            <a:srgbClr val="DCDCDC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gray">
          <a:xfrm>
            <a:off x="2971800" y="4090987"/>
            <a:ext cx="1524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gray">
          <a:xfrm>
            <a:off x="3810000" y="2947987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gray">
          <a:xfrm flipH="1">
            <a:off x="3905250" y="4471987"/>
            <a:ext cx="819150" cy="140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gray">
          <a:xfrm>
            <a:off x="5105400" y="4395787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gray">
          <a:xfrm flipV="1">
            <a:off x="5105400" y="3100387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gray">
          <a:xfrm>
            <a:off x="4371975" y="3700462"/>
            <a:ext cx="895350" cy="895350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2895600" y="1957387"/>
            <a:ext cx="1146175" cy="1384300"/>
            <a:chOff x="2064" y="1008"/>
            <a:chExt cx="722" cy="872"/>
          </a:xfrm>
        </p:grpSpPr>
        <p:sp>
          <p:nvSpPr>
            <p:cNvPr id="33943" name="Oval 12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33944" name="Group 13"/>
            <p:cNvGrpSpPr>
              <a:grpSpLocks/>
            </p:cNvGrpSpPr>
            <p:nvPr/>
          </p:nvGrpSpPr>
          <p:grpSpPr bwMode="auto">
            <a:xfrm>
              <a:off x="2086" y="1030"/>
              <a:ext cx="680" cy="844"/>
              <a:chOff x="3975" y="1593"/>
              <a:chExt cx="931" cy="1157"/>
            </a:xfrm>
          </p:grpSpPr>
          <p:pic>
            <p:nvPicPr>
              <p:cNvPr id="33957" name="Picture 14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958" name="Oval 15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hlink">
                  <a:alpha val="50195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pic>
            <p:nvPicPr>
              <p:cNvPr id="33959" name="Picture 16" descr="light_shadow1"/>
              <p:cNvPicPr>
                <a:picLocks noChangeAspect="1" noChangeArrowheads="1"/>
              </p:cNvPicPr>
              <p:nvPr/>
            </p:nvPicPr>
            <p:blipFill>
              <a:blip r:embed="rId3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3960" name="Group 17"/>
              <p:cNvGrpSpPr>
                <a:grpSpLocks/>
              </p:cNvGrpSpPr>
              <p:nvPr/>
            </p:nvGrpSpPr>
            <p:grpSpPr bwMode="auto">
              <a:xfrm rot="-3733502" flipH="1" flipV="1">
                <a:off x="4250" y="2244"/>
                <a:ext cx="821" cy="191"/>
                <a:chOff x="2528" y="1060"/>
                <a:chExt cx="894" cy="236"/>
              </a:xfrm>
            </p:grpSpPr>
            <p:grpSp>
              <p:nvGrpSpPr>
                <p:cNvPr id="33961" name="Group 18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33967" name="AutoShape 19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68" name="AutoShape 20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69" name="AutoShape 21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70" name="AutoShape 22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</p:grpSp>
            <p:grpSp>
              <p:nvGrpSpPr>
                <p:cNvPr id="33962" name="Group 23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33963" name="AutoShape 24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64" name="AutoShape 25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65" name="AutoShape 26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66" name="AutoShape 27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  <p:grpSp>
          <p:nvGrpSpPr>
            <p:cNvPr id="33945" name="Group 28"/>
            <p:cNvGrpSpPr>
              <a:grpSpLocks/>
            </p:cNvGrpSpPr>
            <p:nvPr/>
          </p:nvGrpSpPr>
          <p:grpSpPr bwMode="auto">
            <a:xfrm rot="-3733502" flipH="1" flipV="1">
              <a:off x="2362" y="1508"/>
              <a:ext cx="528" cy="122"/>
              <a:chOff x="2528" y="1060"/>
              <a:chExt cx="894" cy="236"/>
            </a:xfrm>
          </p:grpSpPr>
          <p:grpSp>
            <p:nvGrpSpPr>
              <p:cNvPr id="33947" name="Group 29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33953" name="AutoShape 3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954" name="AutoShape 3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955" name="AutoShape 3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956" name="AutoShape 3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3948" name="Group 34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3949" name="AutoShape 3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950" name="AutoShape 3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951" name="AutoShape 3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952" name="AutoShape 3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</p:grpSp>
        <p:sp>
          <p:nvSpPr>
            <p:cNvPr id="33946" name="Rectangle 39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</p:grpSp>
      <p:grpSp>
        <p:nvGrpSpPr>
          <p:cNvPr id="33804" name="Group 40"/>
          <p:cNvGrpSpPr>
            <a:grpSpLocks/>
          </p:cNvGrpSpPr>
          <p:nvPr/>
        </p:nvGrpSpPr>
        <p:grpSpPr bwMode="auto">
          <a:xfrm>
            <a:off x="1906588" y="3354387"/>
            <a:ext cx="1146175" cy="1384300"/>
            <a:chOff x="2064" y="1008"/>
            <a:chExt cx="722" cy="872"/>
          </a:xfrm>
        </p:grpSpPr>
        <p:sp>
          <p:nvSpPr>
            <p:cNvPr id="33915" name="Oval 41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33916" name="Group 42"/>
            <p:cNvGrpSpPr>
              <a:grpSpLocks/>
            </p:cNvGrpSpPr>
            <p:nvPr/>
          </p:nvGrpSpPr>
          <p:grpSpPr bwMode="auto">
            <a:xfrm>
              <a:off x="2086" y="1030"/>
              <a:ext cx="680" cy="844"/>
              <a:chOff x="3975" y="1593"/>
              <a:chExt cx="931" cy="1157"/>
            </a:xfrm>
          </p:grpSpPr>
          <p:pic>
            <p:nvPicPr>
              <p:cNvPr id="33929" name="Picture 43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930" name="Oval 44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pic>
            <p:nvPicPr>
              <p:cNvPr id="33931" name="Picture 45" descr="light_shadow1"/>
              <p:cNvPicPr>
                <a:picLocks noChangeAspect="1" noChangeArrowheads="1"/>
              </p:cNvPicPr>
              <p:nvPr/>
            </p:nvPicPr>
            <p:blipFill>
              <a:blip r:embed="rId3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3932" name="Group 46"/>
              <p:cNvGrpSpPr>
                <a:grpSpLocks/>
              </p:cNvGrpSpPr>
              <p:nvPr/>
            </p:nvGrpSpPr>
            <p:grpSpPr bwMode="auto">
              <a:xfrm rot="-3733502" flipH="1" flipV="1">
                <a:off x="4250" y="2244"/>
                <a:ext cx="821" cy="191"/>
                <a:chOff x="2528" y="1060"/>
                <a:chExt cx="894" cy="236"/>
              </a:xfrm>
            </p:grpSpPr>
            <p:grpSp>
              <p:nvGrpSpPr>
                <p:cNvPr id="33933" name="Group 47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33939" name="AutoShape 48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40" name="AutoShape 49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41" name="AutoShape 50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42" name="AutoShape 51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</p:grpSp>
            <p:grpSp>
              <p:nvGrpSpPr>
                <p:cNvPr id="33934" name="Group 52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33935" name="AutoShape 53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36" name="AutoShape 54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37" name="AutoShape 55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38" name="AutoShape 56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  <p:grpSp>
          <p:nvGrpSpPr>
            <p:cNvPr id="33917" name="Group 57"/>
            <p:cNvGrpSpPr>
              <a:grpSpLocks/>
            </p:cNvGrpSpPr>
            <p:nvPr/>
          </p:nvGrpSpPr>
          <p:grpSpPr bwMode="auto">
            <a:xfrm rot="-3733502" flipH="1" flipV="1">
              <a:off x="2362" y="1508"/>
              <a:ext cx="528" cy="122"/>
              <a:chOff x="2528" y="1060"/>
              <a:chExt cx="894" cy="236"/>
            </a:xfrm>
          </p:grpSpPr>
          <p:grpSp>
            <p:nvGrpSpPr>
              <p:cNvPr id="33919" name="Group 58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33925" name="AutoShape 5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926" name="AutoShape 6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927" name="AutoShape 6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928" name="AutoShape 6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3920" name="Group 63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3921" name="AutoShape 6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922" name="AutoShape 6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923" name="AutoShape 6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924" name="AutoShape 6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</p:grpSp>
        <p:sp>
          <p:nvSpPr>
            <p:cNvPr id="33918" name="Rectangle 68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</p:grpSp>
      <p:grpSp>
        <p:nvGrpSpPr>
          <p:cNvPr id="33805" name="Group 69"/>
          <p:cNvGrpSpPr>
            <a:grpSpLocks/>
          </p:cNvGrpSpPr>
          <p:nvPr/>
        </p:nvGrpSpPr>
        <p:grpSpPr bwMode="auto">
          <a:xfrm>
            <a:off x="3019425" y="5702300"/>
            <a:ext cx="1146175" cy="1384300"/>
            <a:chOff x="2064" y="1008"/>
            <a:chExt cx="722" cy="872"/>
          </a:xfrm>
        </p:grpSpPr>
        <p:sp>
          <p:nvSpPr>
            <p:cNvPr id="33887" name="Oval 70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33888" name="Group 71"/>
            <p:cNvGrpSpPr>
              <a:grpSpLocks/>
            </p:cNvGrpSpPr>
            <p:nvPr/>
          </p:nvGrpSpPr>
          <p:grpSpPr bwMode="auto">
            <a:xfrm>
              <a:off x="2086" y="1030"/>
              <a:ext cx="680" cy="844"/>
              <a:chOff x="3975" y="1593"/>
              <a:chExt cx="931" cy="1157"/>
            </a:xfrm>
          </p:grpSpPr>
          <p:pic>
            <p:nvPicPr>
              <p:cNvPr id="33901" name="Picture 72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902" name="Oval 73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1">
                  <a:alpha val="50195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pic>
            <p:nvPicPr>
              <p:cNvPr id="33903" name="Picture 74" descr="light_shadow1"/>
              <p:cNvPicPr>
                <a:picLocks noChangeAspect="1" noChangeArrowheads="1"/>
              </p:cNvPicPr>
              <p:nvPr/>
            </p:nvPicPr>
            <p:blipFill>
              <a:blip r:embed="rId3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3904" name="Group 75"/>
              <p:cNvGrpSpPr>
                <a:grpSpLocks/>
              </p:cNvGrpSpPr>
              <p:nvPr/>
            </p:nvGrpSpPr>
            <p:grpSpPr bwMode="auto">
              <a:xfrm rot="-3733502" flipH="1" flipV="1">
                <a:off x="4250" y="2244"/>
                <a:ext cx="821" cy="191"/>
                <a:chOff x="2528" y="1060"/>
                <a:chExt cx="894" cy="236"/>
              </a:xfrm>
            </p:grpSpPr>
            <p:grpSp>
              <p:nvGrpSpPr>
                <p:cNvPr id="33905" name="Group 76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33911" name="AutoShape 7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12" name="AutoShape 7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13" name="AutoShape 7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14" name="AutoShape 8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</p:grpSp>
            <p:grpSp>
              <p:nvGrpSpPr>
                <p:cNvPr id="33906" name="Group 81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33907" name="AutoShape 8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08" name="AutoShape 8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09" name="AutoShape 8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910" name="AutoShape 8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  <p:grpSp>
          <p:nvGrpSpPr>
            <p:cNvPr id="33889" name="Group 86"/>
            <p:cNvGrpSpPr>
              <a:grpSpLocks/>
            </p:cNvGrpSpPr>
            <p:nvPr/>
          </p:nvGrpSpPr>
          <p:grpSpPr bwMode="auto">
            <a:xfrm rot="-3733502" flipH="1" flipV="1">
              <a:off x="2362" y="1508"/>
              <a:ext cx="528" cy="122"/>
              <a:chOff x="2528" y="1060"/>
              <a:chExt cx="894" cy="236"/>
            </a:xfrm>
          </p:grpSpPr>
          <p:grpSp>
            <p:nvGrpSpPr>
              <p:cNvPr id="33891" name="Group 87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33897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98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99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900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3892" name="Group 92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3893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94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95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96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</p:grpSp>
        <p:sp>
          <p:nvSpPr>
            <p:cNvPr id="33890" name="Rectangle 97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</p:grpSp>
      <p:grpSp>
        <p:nvGrpSpPr>
          <p:cNvPr id="33806" name="Group 98"/>
          <p:cNvGrpSpPr>
            <a:grpSpLocks/>
          </p:cNvGrpSpPr>
          <p:nvPr/>
        </p:nvGrpSpPr>
        <p:grpSpPr bwMode="auto">
          <a:xfrm>
            <a:off x="5264150" y="4243387"/>
            <a:ext cx="1146175" cy="1384300"/>
            <a:chOff x="2064" y="1008"/>
            <a:chExt cx="722" cy="872"/>
          </a:xfrm>
        </p:grpSpPr>
        <p:sp>
          <p:nvSpPr>
            <p:cNvPr id="33859" name="Oval 99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33860" name="Group 100"/>
            <p:cNvGrpSpPr>
              <a:grpSpLocks/>
            </p:cNvGrpSpPr>
            <p:nvPr/>
          </p:nvGrpSpPr>
          <p:grpSpPr bwMode="auto">
            <a:xfrm>
              <a:off x="2086" y="1030"/>
              <a:ext cx="680" cy="844"/>
              <a:chOff x="3975" y="1593"/>
              <a:chExt cx="931" cy="1157"/>
            </a:xfrm>
          </p:grpSpPr>
          <p:pic>
            <p:nvPicPr>
              <p:cNvPr id="33873" name="Picture 101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874" name="Oval 102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bg2">
                  <a:alpha val="50195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pic>
            <p:nvPicPr>
              <p:cNvPr id="33875" name="Picture 103" descr="light_shadow1"/>
              <p:cNvPicPr>
                <a:picLocks noChangeAspect="1" noChangeArrowheads="1"/>
              </p:cNvPicPr>
              <p:nvPr/>
            </p:nvPicPr>
            <p:blipFill>
              <a:blip r:embed="rId3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3876" name="Group 104"/>
              <p:cNvGrpSpPr>
                <a:grpSpLocks/>
              </p:cNvGrpSpPr>
              <p:nvPr/>
            </p:nvGrpSpPr>
            <p:grpSpPr bwMode="auto">
              <a:xfrm rot="-3733502" flipH="1" flipV="1">
                <a:off x="4250" y="2244"/>
                <a:ext cx="821" cy="191"/>
                <a:chOff x="2528" y="1060"/>
                <a:chExt cx="894" cy="236"/>
              </a:xfrm>
            </p:grpSpPr>
            <p:grpSp>
              <p:nvGrpSpPr>
                <p:cNvPr id="33877" name="Group 105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33883" name="AutoShape 106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884" name="AutoShape 107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885" name="AutoShape 108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886" name="AutoShape 109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</p:grpSp>
            <p:grpSp>
              <p:nvGrpSpPr>
                <p:cNvPr id="33878" name="Group 110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33879" name="AutoShape 111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880" name="AutoShape 112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881" name="AutoShape 113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882" name="AutoShape 114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  <p:grpSp>
          <p:nvGrpSpPr>
            <p:cNvPr id="33861" name="Group 115"/>
            <p:cNvGrpSpPr>
              <a:grpSpLocks/>
            </p:cNvGrpSpPr>
            <p:nvPr/>
          </p:nvGrpSpPr>
          <p:grpSpPr bwMode="auto">
            <a:xfrm rot="-3733502" flipH="1" flipV="1">
              <a:off x="2362" y="1508"/>
              <a:ext cx="528" cy="122"/>
              <a:chOff x="2528" y="1060"/>
              <a:chExt cx="894" cy="236"/>
            </a:xfrm>
          </p:grpSpPr>
          <p:grpSp>
            <p:nvGrpSpPr>
              <p:cNvPr id="33863" name="Group 116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33869" name="AutoShape 11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70" name="AutoShape 11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71" name="AutoShape 11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72" name="AutoShape 12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3864" name="Group 121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3865" name="AutoShape 12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66" name="AutoShape 12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67" name="AutoShape 12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68" name="AutoShape 12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</p:grpSp>
        <p:sp>
          <p:nvSpPr>
            <p:cNvPr id="33862" name="Rectangle 126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</p:grpSp>
      <p:grpSp>
        <p:nvGrpSpPr>
          <p:cNvPr id="33807" name="Group 127"/>
          <p:cNvGrpSpPr>
            <a:grpSpLocks/>
          </p:cNvGrpSpPr>
          <p:nvPr/>
        </p:nvGrpSpPr>
        <p:grpSpPr bwMode="auto">
          <a:xfrm>
            <a:off x="5257800" y="2081212"/>
            <a:ext cx="1146175" cy="1384300"/>
            <a:chOff x="2064" y="1008"/>
            <a:chExt cx="722" cy="872"/>
          </a:xfrm>
        </p:grpSpPr>
        <p:sp>
          <p:nvSpPr>
            <p:cNvPr id="33831" name="Oval 128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33832" name="Group 129"/>
            <p:cNvGrpSpPr>
              <a:grpSpLocks/>
            </p:cNvGrpSpPr>
            <p:nvPr/>
          </p:nvGrpSpPr>
          <p:grpSpPr bwMode="auto">
            <a:xfrm>
              <a:off x="2086" y="1030"/>
              <a:ext cx="680" cy="844"/>
              <a:chOff x="3975" y="1593"/>
              <a:chExt cx="931" cy="1157"/>
            </a:xfrm>
          </p:grpSpPr>
          <p:pic>
            <p:nvPicPr>
              <p:cNvPr id="33845" name="Picture 130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846" name="Oval 131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pic>
            <p:nvPicPr>
              <p:cNvPr id="33847" name="Picture 132" descr="light_shadow1"/>
              <p:cNvPicPr>
                <a:picLocks noChangeAspect="1" noChangeArrowheads="1"/>
              </p:cNvPicPr>
              <p:nvPr/>
            </p:nvPicPr>
            <p:blipFill>
              <a:blip r:embed="rId3"/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3848" name="Group 133"/>
              <p:cNvGrpSpPr>
                <a:grpSpLocks/>
              </p:cNvGrpSpPr>
              <p:nvPr/>
            </p:nvGrpSpPr>
            <p:grpSpPr bwMode="auto">
              <a:xfrm rot="-3733502" flipH="1" flipV="1">
                <a:off x="4250" y="2244"/>
                <a:ext cx="821" cy="191"/>
                <a:chOff x="2528" y="1060"/>
                <a:chExt cx="894" cy="236"/>
              </a:xfrm>
            </p:grpSpPr>
            <p:grpSp>
              <p:nvGrpSpPr>
                <p:cNvPr id="33849" name="Group 134"/>
                <p:cNvGrpSpPr>
                  <a:grpSpLocks/>
                </p:cNvGrpSpPr>
                <p:nvPr/>
              </p:nvGrpSpPr>
              <p:grpSpPr bwMode="auto">
                <a:xfrm>
                  <a:off x="2528" y="1060"/>
                  <a:ext cx="742" cy="186"/>
                  <a:chOff x="1565" y="2568"/>
                  <a:chExt cx="1118" cy="279"/>
                </a:xfrm>
              </p:grpSpPr>
              <p:sp>
                <p:nvSpPr>
                  <p:cNvPr id="33855" name="AutoShape 135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856" name="AutoShape 136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857" name="AutoShape 137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858" name="AutoShape 138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</p:grpSp>
            <p:grpSp>
              <p:nvGrpSpPr>
                <p:cNvPr id="33850" name="Group 139"/>
                <p:cNvGrpSpPr>
                  <a:grpSpLocks/>
                </p:cNvGrpSpPr>
                <p:nvPr/>
              </p:nvGrpSpPr>
              <p:grpSpPr bwMode="auto">
                <a:xfrm rot="1353540">
                  <a:off x="2680" y="1110"/>
                  <a:ext cx="742" cy="186"/>
                  <a:chOff x="1565" y="2568"/>
                  <a:chExt cx="1118" cy="279"/>
                </a:xfrm>
              </p:grpSpPr>
              <p:sp>
                <p:nvSpPr>
                  <p:cNvPr id="33851" name="AutoShape 140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852" name="AutoShape 141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853" name="AutoShape 142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33854" name="AutoShape 143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  <p:grpSp>
          <p:nvGrpSpPr>
            <p:cNvPr id="33833" name="Group 144"/>
            <p:cNvGrpSpPr>
              <a:grpSpLocks/>
            </p:cNvGrpSpPr>
            <p:nvPr/>
          </p:nvGrpSpPr>
          <p:grpSpPr bwMode="auto">
            <a:xfrm rot="-3733502" flipH="1" flipV="1">
              <a:off x="2362" y="1508"/>
              <a:ext cx="528" cy="122"/>
              <a:chOff x="2528" y="1060"/>
              <a:chExt cx="894" cy="236"/>
            </a:xfrm>
          </p:grpSpPr>
          <p:grpSp>
            <p:nvGrpSpPr>
              <p:cNvPr id="33835" name="Group 145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33841" name="AutoShape 14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42" name="AutoShape 14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43" name="AutoShape 14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44" name="AutoShape 14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3836" name="Group 150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3837" name="AutoShape 15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38" name="AutoShape 15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39" name="AutoShape 15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40" name="AutoShape 15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</p:grpSp>
        <p:sp>
          <p:nvSpPr>
            <p:cNvPr id="33834" name="Rectangle 155"/>
            <p:cNvSpPr>
              <a:spLocks noChangeArrowheads="1"/>
            </p:cNvSpPr>
            <p:nvPr/>
          </p:nvSpPr>
          <p:spPr bwMode="gray">
            <a:xfrm>
              <a:off x="2242" y="1272"/>
              <a:ext cx="3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charset="-122"/>
                </a:rPr>
                <a:t>Text</a:t>
              </a:r>
            </a:p>
          </p:txBody>
        </p:sp>
      </p:grpSp>
      <p:grpSp>
        <p:nvGrpSpPr>
          <p:cNvPr id="33808" name="Group 156"/>
          <p:cNvGrpSpPr>
            <a:grpSpLocks/>
          </p:cNvGrpSpPr>
          <p:nvPr/>
        </p:nvGrpSpPr>
        <p:grpSpPr bwMode="auto">
          <a:xfrm rot="4976862" flipH="1">
            <a:off x="4559300" y="3875087"/>
            <a:ext cx="673100" cy="647700"/>
            <a:chOff x="1944" y="1111"/>
            <a:chExt cx="204" cy="196"/>
          </a:xfrm>
        </p:grpSpPr>
        <p:pic>
          <p:nvPicPr>
            <p:cNvPr id="33816" name="Picture 157" descr="circuler_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9" name="Oval 15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>
                    <a:alpha val="50000"/>
                  </a:schemeClr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33818" name="Group 159"/>
            <p:cNvGrpSpPr>
              <a:grpSpLocks/>
            </p:cNvGrpSpPr>
            <p:nvPr/>
          </p:nvGrpSpPr>
          <p:grpSpPr bwMode="auto">
            <a:xfrm rot="1297425" flipV="1">
              <a:off x="1969" y="1253"/>
              <a:ext cx="150" cy="36"/>
              <a:chOff x="2528" y="1060"/>
              <a:chExt cx="894" cy="236"/>
            </a:xfrm>
          </p:grpSpPr>
          <p:grpSp>
            <p:nvGrpSpPr>
              <p:cNvPr id="33821" name="Group 160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33827" name="AutoShape 16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28" name="AutoShape 16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29" name="AutoShape 16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30" name="AutoShape 16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3822" name="Group 165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33823" name="AutoShape 16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24" name="AutoShape 16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25" name="AutoShape 16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33826" name="AutoShape 16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</p:grpSp>
        <p:sp>
          <p:nvSpPr>
            <p:cNvPr id="33819" name="Arc 170"/>
            <p:cNvSpPr>
              <a:spLocks/>
            </p:cNvSpPr>
            <p:nvPr/>
          </p:nvSpPr>
          <p:spPr bwMode="gray">
            <a:xfrm rot="3847716">
              <a:off x="1948" y="1107"/>
              <a:ext cx="196" cy="204"/>
            </a:xfrm>
            <a:custGeom>
              <a:avLst/>
              <a:gdLst>
                <a:gd name="T0" fmla="*/ 0 w 43200"/>
                <a:gd name="T1" fmla="*/ 1 h 43155"/>
                <a:gd name="T2" fmla="*/ 0 w 43200"/>
                <a:gd name="T3" fmla="*/ 1 h 43155"/>
                <a:gd name="T4" fmla="*/ 0 w 43200"/>
                <a:gd name="T5" fmla="*/ 0 h 43155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55"/>
                <a:gd name="T11" fmla="*/ 43200 w 43200"/>
                <a:gd name="T12" fmla="*/ 43155 h 43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3820" name="Picture 171" descr="light_shadow1"/>
            <p:cNvPicPr>
              <a:picLocks noChangeAspect="1" noChangeArrowheads="1"/>
            </p:cNvPicPr>
            <p:nvPr/>
          </p:nvPicPr>
          <p:blipFill>
            <a:blip r:embed="rId5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809" name="AutoShape 172"/>
          <p:cNvSpPr>
            <a:spLocks/>
          </p:cNvSpPr>
          <p:nvPr/>
        </p:nvSpPr>
        <p:spPr bwMode="auto">
          <a:xfrm>
            <a:off x="7253288" y="2352675"/>
            <a:ext cx="1509712" cy="366712"/>
          </a:xfrm>
          <a:prstGeom prst="accentCallout2">
            <a:avLst>
              <a:gd name="adj1" fmla="val 31167"/>
              <a:gd name="adj2" fmla="val -5046"/>
              <a:gd name="adj3" fmla="val 31167"/>
              <a:gd name="adj4" fmla="val -38907"/>
              <a:gd name="adj5" fmla="val 99565"/>
              <a:gd name="adj6" fmla="val -73185"/>
            </a:avLst>
          </a:prstGeom>
          <a:noFill/>
          <a:ln w="9525">
            <a:solidFill>
              <a:schemeClr val="folHlink"/>
            </a:solidFill>
            <a:miter lim="800000"/>
            <a:headEnd/>
            <a:tailEnd type="diamond" w="med" len="med"/>
          </a:ln>
        </p:spPr>
        <p:txBody>
          <a:bodyPr anchor="ctr"/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4. Description of the business</a:t>
            </a:r>
          </a:p>
        </p:txBody>
      </p:sp>
      <p:sp>
        <p:nvSpPr>
          <p:cNvPr id="33810" name="AutoShape 173"/>
          <p:cNvSpPr>
            <a:spLocks/>
          </p:cNvSpPr>
          <p:nvPr/>
        </p:nvSpPr>
        <p:spPr bwMode="auto">
          <a:xfrm>
            <a:off x="6948488" y="4308475"/>
            <a:ext cx="1509712" cy="392112"/>
          </a:xfrm>
          <a:prstGeom prst="accentCallout2">
            <a:avLst>
              <a:gd name="adj1" fmla="val 29148"/>
              <a:gd name="adj2" fmla="val -5046"/>
              <a:gd name="adj3" fmla="val 29148"/>
              <a:gd name="adj4" fmla="val -5046"/>
              <a:gd name="adj5" fmla="val 112551"/>
              <a:gd name="adj6" fmla="val -59833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diamond" w="med" len="med"/>
          </a:ln>
        </p:spPr>
        <p:txBody>
          <a:bodyPr anchor="ctr"/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5. Description of the business</a:t>
            </a:r>
          </a:p>
        </p:txBody>
      </p:sp>
      <p:sp>
        <p:nvSpPr>
          <p:cNvPr id="33811" name="AutoShape 174"/>
          <p:cNvSpPr>
            <a:spLocks/>
          </p:cNvSpPr>
          <p:nvPr/>
        </p:nvSpPr>
        <p:spPr bwMode="auto">
          <a:xfrm>
            <a:off x="990600" y="1954212"/>
            <a:ext cx="1593850" cy="434975"/>
          </a:xfrm>
          <a:prstGeom prst="accentCallout2">
            <a:avLst>
              <a:gd name="adj1" fmla="val 43796"/>
              <a:gd name="adj2" fmla="val 104782"/>
              <a:gd name="adj3" fmla="val 43796"/>
              <a:gd name="adj4" fmla="val 114843"/>
              <a:gd name="adj5" fmla="val 118250"/>
              <a:gd name="adj6" fmla="val 125000"/>
            </a:avLst>
          </a:prstGeom>
          <a:noFill/>
          <a:ln w="9525">
            <a:solidFill>
              <a:schemeClr val="hlink"/>
            </a:solidFill>
            <a:miter lim="800000"/>
            <a:headEnd/>
            <a:tailEnd type="diamond" w="med" len="med"/>
          </a:ln>
        </p:spPr>
        <p:txBody>
          <a:bodyPr anchor="ctr"/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1. Description of the business</a:t>
            </a:r>
          </a:p>
        </p:txBody>
      </p:sp>
      <p:sp>
        <p:nvSpPr>
          <p:cNvPr id="33812" name="AutoShape 175"/>
          <p:cNvSpPr>
            <a:spLocks/>
          </p:cNvSpPr>
          <p:nvPr/>
        </p:nvSpPr>
        <p:spPr bwMode="auto">
          <a:xfrm>
            <a:off x="311150" y="4460875"/>
            <a:ext cx="1593850" cy="434975"/>
          </a:xfrm>
          <a:prstGeom prst="accentCallout2">
            <a:avLst>
              <a:gd name="adj1" fmla="val 26278"/>
              <a:gd name="adj2" fmla="val 104782"/>
              <a:gd name="adj3" fmla="val 26278"/>
              <a:gd name="adj4" fmla="val 118926"/>
              <a:gd name="adj5" fmla="val -35769"/>
              <a:gd name="adj6" fmla="val 134463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diamond" w="med" len="med"/>
          </a:ln>
        </p:spPr>
        <p:txBody>
          <a:bodyPr anchor="ctr"/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2. Description of the business</a:t>
            </a:r>
          </a:p>
        </p:txBody>
      </p:sp>
      <p:sp>
        <p:nvSpPr>
          <p:cNvPr id="33813" name="AutoShape 176"/>
          <p:cNvSpPr>
            <a:spLocks/>
          </p:cNvSpPr>
          <p:nvPr/>
        </p:nvSpPr>
        <p:spPr bwMode="auto">
          <a:xfrm>
            <a:off x="539750" y="5767387"/>
            <a:ext cx="1509713" cy="392113"/>
          </a:xfrm>
          <a:prstGeom prst="accentCallout2">
            <a:avLst>
              <a:gd name="adj1" fmla="val 29148"/>
              <a:gd name="adj2" fmla="val 105046"/>
              <a:gd name="adj3" fmla="val 29148"/>
              <a:gd name="adj4" fmla="val 105046"/>
              <a:gd name="adj5" fmla="val 153440"/>
              <a:gd name="adj6" fmla="val 175500"/>
            </a:avLst>
          </a:prstGeom>
          <a:noFill/>
          <a:ln w="9525">
            <a:solidFill>
              <a:schemeClr val="accent1"/>
            </a:solidFill>
            <a:miter lim="800000"/>
            <a:headEnd/>
            <a:tailEnd type="diamond" w="med" len="med"/>
          </a:ln>
        </p:spPr>
        <p:txBody>
          <a:bodyPr anchor="ctr"/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3. Description of the business</a:t>
            </a:r>
          </a:p>
        </p:txBody>
      </p:sp>
      <p:sp>
        <p:nvSpPr>
          <p:cNvPr id="33814" name="Rectangle 177"/>
          <p:cNvSpPr>
            <a:spLocks noChangeArrowheads="1"/>
          </p:cNvSpPr>
          <p:nvPr/>
        </p:nvSpPr>
        <p:spPr bwMode="auto">
          <a:xfrm>
            <a:off x="4976813" y="5843587"/>
            <a:ext cx="3335337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ThemeGallery 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is a Design Digital Content &amp; Contents mall developed by Guild Design Inc.</a:t>
            </a:r>
          </a:p>
        </p:txBody>
      </p:sp>
      <p:sp>
        <p:nvSpPr>
          <p:cNvPr id="33815" name="Rectangle 178"/>
          <p:cNvSpPr>
            <a:spLocks noChangeArrowheads="1"/>
          </p:cNvSpPr>
          <p:nvPr/>
        </p:nvSpPr>
        <p:spPr bwMode="gray">
          <a:xfrm>
            <a:off x="4730750" y="6059487"/>
            <a:ext cx="42863" cy="355600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79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"/>
          <p:cNvGrpSpPr>
            <a:grpSpLocks/>
          </p:cNvGrpSpPr>
          <p:nvPr/>
        </p:nvGrpSpPr>
        <p:grpSpPr bwMode="auto">
          <a:xfrm>
            <a:off x="1863725" y="4976813"/>
            <a:ext cx="5492750" cy="398462"/>
            <a:chOff x="336" y="1735"/>
            <a:chExt cx="4806" cy="294"/>
          </a:xfrm>
        </p:grpSpPr>
        <p:sp>
          <p:nvSpPr>
            <p:cNvPr id="300036" name="AutoShape 4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solidFill>
              <a:schemeClr val="folHlink"/>
            </a:solidFill>
            <a:ln w="12700">
              <a:noFill/>
              <a:round/>
              <a:headEnd/>
              <a:tailEnd/>
            </a:ln>
            <a:effectLst>
              <a:outerShdw dist="50800" dir="54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0037" name="AutoShape 5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0038" name="AutoShape 6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232" name="AutoShape 7"/>
            <p:cNvSpPr>
              <a:spLocks noChangeArrowheads="1"/>
            </p:cNvSpPr>
            <p:nvPr/>
          </p:nvSpPr>
          <p:spPr bwMode="gray">
            <a:xfrm>
              <a:off x="350" y="1740"/>
              <a:ext cx="4771" cy="2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chemeClr val="folHlink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414463" y="4429125"/>
            <a:ext cx="6391275" cy="398463"/>
            <a:chOff x="336" y="1735"/>
            <a:chExt cx="4806" cy="294"/>
          </a:xfrm>
        </p:grpSpPr>
        <p:sp>
          <p:nvSpPr>
            <p:cNvPr id="300041" name="AutoShape 9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>
              <a:outerShdw dist="50800" dir="54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0042" name="AutoShape 10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0043" name="AutoShape 11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224" name="AutoShape 12"/>
            <p:cNvSpPr>
              <a:spLocks noChangeArrowheads="1"/>
            </p:cNvSpPr>
            <p:nvPr/>
          </p:nvSpPr>
          <p:spPr bwMode="gray">
            <a:xfrm>
              <a:off x="350" y="1740"/>
              <a:ext cx="4771" cy="2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7172" name="Group 13"/>
          <p:cNvGrpSpPr>
            <a:grpSpLocks/>
          </p:cNvGrpSpPr>
          <p:nvPr/>
        </p:nvGrpSpPr>
        <p:grpSpPr bwMode="auto">
          <a:xfrm>
            <a:off x="990600" y="3835400"/>
            <a:ext cx="7239000" cy="398463"/>
            <a:chOff x="336" y="1735"/>
            <a:chExt cx="4806" cy="294"/>
          </a:xfrm>
        </p:grpSpPr>
        <p:sp>
          <p:nvSpPr>
            <p:cNvPr id="300046" name="AutoShape 14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  <a:effectLst>
              <a:outerShdw dist="50800" dir="54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0047" name="AutoShape 15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0048" name="AutoShape 16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216" name="AutoShape 17"/>
            <p:cNvSpPr>
              <a:spLocks noChangeArrowheads="1"/>
            </p:cNvSpPr>
            <p:nvPr/>
          </p:nvSpPr>
          <p:spPr bwMode="gray">
            <a:xfrm>
              <a:off x="350" y="1740"/>
              <a:ext cx="4771" cy="2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chemeClr val="hlink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7173" name="Group 18"/>
          <p:cNvGrpSpPr>
            <a:grpSpLocks/>
          </p:cNvGrpSpPr>
          <p:nvPr/>
        </p:nvGrpSpPr>
        <p:grpSpPr bwMode="auto">
          <a:xfrm>
            <a:off x="685800" y="3176588"/>
            <a:ext cx="7848600" cy="438150"/>
            <a:chOff x="336" y="1735"/>
            <a:chExt cx="4806" cy="294"/>
          </a:xfrm>
        </p:grpSpPr>
        <p:sp>
          <p:nvSpPr>
            <p:cNvPr id="300051" name="AutoShape 19"/>
            <p:cNvSpPr>
              <a:spLocks noChangeArrowheads="1"/>
            </p:cNvSpPr>
            <p:nvPr/>
          </p:nvSpPr>
          <p:spPr bwMode="gray">
            <a:xfrm>
              <a:off x="336" y="1735"/>
              <a:ext cx="4806" cy="29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>
              <a:outerShdw dist="63500" dir="54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0052" name="AutoShape 20"/>
            <p:cNvSpPr>
              <a:spLocks noChangeArrowheads="1"/>
            </p:cNvSpPr>
            <p:nvPr/>
          </p:nvSpPr>
          <p:spPr bwMode="gray">
            <a:xfrm flipH="1">
              <a:off x="4990" y="1741"/>
              <a:ext cx="140" cy="287"/>
            </a:xfrm>
            <a:prstGeom prst="moon">
              <a:avLst>
                <a:gd name="adj" fmla="val 16278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0053" name="AutoShape 21"/>
            <p:cNvSpPr>
              <a:spLocks noChangeArrowheads="1"/>
            </p:cNvSpPr>
            <p:nvPr/>
          </p:nvSpPr>
          <p:spPr bwMode="gray">
            <a:xfrm>
              <a:off x="348" y="1761"/>
              <a:ext cx="93" cy="23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208" name="AutoShape 22"/>
            <p:cNvSpPr>
              <a:spLocks noChangeArrowheads="1"/>
            </p:cNvSpPr>
            <p:nvPr/>
          </p:nvSpPr>
          <p:spPr bwMode="gray">
            <a:xfrm>
              <a:off x="350" y="1740"/>
              <a:ext cx="4771" cy="2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7174" name="AutoShape 23"/>
          <p:cNvSpPr>
            <a:spLocks noChangeArrowheads="1"/>
          </p:cNvSpPr>
          <p:nvPr/>
        </p:nvSpPr>
        <p:spPr bwMode="gray">
          <a:xfrm>
            <a:off x="3581400" y="4568825"/>
            <a:ext cx="2057400" cy="11430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4C5464"/>
              </a:gs>
              <a:gs pos="50000">
                <a:srgbClr val="FFFFFF"/>
              </a:gs>
              <a:gs pos="100000">
                <a:srgbClr val="4C5464"/>
              </a:gs>
            </a:gsLst>
            <a:lin ang="0" scaled="1"/>
          </a:gradFill>
          <a:ln w="9525">
            <a:solidFill>
              <a:srgbClr val="6F7A91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175" name="AutoShape 24"/>
          <p:cNvSpPr>
            <a:spLocks noChangeArrowheads="1"/>
          </p:cNvSpPr>
          <p:nvPr/>
        </p:nvSpPr>
        <p:spPr bwMode="gray">
          <a:xfrm>
            <a:off x="3581400" y="3975100"/>
            <a:ext cx="2057400" cy="11430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5A6376"/>
              </a:gs>
              <a:gs pos="50000">
                <a:srgbClr val="FFFFFF"/>
              </a:gs>
              <a:gs pos="100000">
                <a:srgbClr val="5A6376"/>
              </a:gs>
            </a:gsLst>
            <a:lin ang="0" scaled="1"/>
          </a:gradFill>
          <a:ln w="9525">
            <a:solidFill>
              <a:srgbClr val="6F7A91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176" name="AutoShape 25"/>
          <p:cNvSpPr>
            <a:spLocks noChangeArrowheads="1"/>
          </p:cNvSpPr>
          <p:nvPr/>
        </p:nvSpPr>
        <p:spPr bwMode="gray">
          <a:xfrm>
            <a:off x="3581400" y="3381375"/>
            <a:ext cx="2057400" cy="11430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6B768B"/>
              </a:gs>
              <a:gs pos="50000">
                <a:srgbClr val="FFFFFF"/>
              </a:gs>
              <a:gs pos="100000">
                <a:srgbClr val="6B768B"/>
              </a:gs>
            </a:gsLst>
            <a:lin ang="0" scaled="1"/>
          </a:gradFill>
          <a:ln w="9525">
            <a:solidFill>
              <a:srgbClr val="6F7A91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7177" name="AutoShape 26"/>
          <p:cNvSpPr>
            <a:spLocks noChangeArrowheads="1"/>
          </p:cNvSpPr>
          <p:nvPr/>
        </p:nvSpPr>
        <p:spPr bwMode="gray">
          <a:xfrm>
            <a:off x="3581400" y="2787650"/>
            <a:ext cx="2057400" cy="1143000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7F899D"/>
              </a:gs>
              <a:gs pos="50000">
                <a:srgbClr val="FFFFFF"/>
              </a:gs>
              <a:gs pos="100000">
                <a:srgbClr val="7F899D"/>
              </a:gs>
            </a:gsLst>
            <a:lin ang="0" scaled="1"/>
          </a:gradFill>
          <a:ln w="9525">
            <a:solidFill>
              <a:srgbClr val="6F7A91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00059" name="Text Box 27"/>
          <p:cNvSpPr txBox="1">
            <a:spLocks noChangeArrowheads="1"/>
          </p:cNvSpPr>
          <p:nvPr/>
        </p:nvSpPr>
        <p:spPr bwMode="black">
          <a:xfrm>
            <a:off x="5705475" y="3259138"/>
            <a:ext cx="2514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FFFF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300060" name="Text Box 28"/>
          <p:cNvSpPr txBox="1">
            <a:spLocks noChangeArrowheads="1"/>
          </p:cNvSpPr>
          <p:nvPr/>
        </p:nvSpPr>
        <p:spPr bwMode="black">
          <a:xfrm>
            <a:off x="860425" y="3259138"/>
            <a:ext cx="2514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FFFF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300061" name="Text Box 29"/>
          <p:cNvSpPr txBox="1">
            <a:spLocks noChangeArrowheads="1"/>
          </p:cNvSpPr>
          <p:nvPr/>
        </p:nvSpPr>
        <p:spPr bwMode="black">
          <a:xfrm>
            <a:off x="5715000" y="3900488"/>
            <a:ext cx="2371725" cy="284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300062" name="Text Box 30"/>
          <p:cNvSpPr txBox="1">
            <a:spLocks noChangeArrowheads="1"/>
          </p:cNvSpPr>
          <p:nvPr/>
        </p:nvSpPr>
        <p:spPr bwMode="black">
          <a:xfrm>
            <a:off x="1152525" y="3900488"/>
            <a:ext cx="2232025" cy="284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300063" name="Text Box 31"/>
          <p:cNvSpPr txBox="1">
            <a:spLocks noChangeArrowheads="1"/>
          </p:cNvSpPr>
          <p:nvPr/>
        </p:nvSpPr>
        <p:spPr bwMode="black">
          <a:xfrm>
            <a:off x="5705475" y="4484688"/>
            <a:ext cx="1914525" cy="284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300064" name="Text Box 32"/>
          <p:cNvSpPr txBox="1">
            <a:spLocks noChangeArrowheads="1"/>
          </p:cNvSpPr>
          <p:nvPr/>
        </p:nvSpPr>
        <p:spPr bwMode="black">
          <a:xfrm>
            <a:off x="1600200" y="4484688"/>
            <a:ext cx="1774825" cy="284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300065" name="Text Box 33"/>
          <p:cNvSpPr txBox="1">
            <a:spLocks noChangeArrowheads="1"/>
          </p:cNvSpPr>
          <p:nvPr/>
        </p:nvSpPr>
        <p:spPr bwMode="black">
          <a:xfrm>
            <a:off x="5705475" y="5040313"/>
            <a:ext cx="1533525" cy="284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300066" name="Text Box 34"/>
          <p:cNvSpPr txBox="1">
            <a:spLocks noChangeArrowheads="1"/>
          </p:cNvSpPr>
          <p:nvPr/>
        </p:nvSpPr>
        <p:spPr bwMode="black">
          <a:xfrm>
            <a:off x="1973263" y="5027613"/>
            <a:ext cx="1590675" cy="284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gray">
          <a:xfrm>
            <a:off x="3741738" y="5222875"/>
            <a:ext cx="1651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ea typeface="宋体" charset="-122"/>
                <a:cs typeface="Arial" charset="0"/>
              </a:rPr>
              <a:t>Contents</a:t>
            </a:r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gray">
          <a:xfrm>
            <a:off x="3741738" y="4645025"/>
            <a:ext cx="1651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ea typeface="宋体" charset="-122"/>
                <a:cs typeface="Arial" charset="0"/>
              </a:rPr>
              <a:t>Contents</a:t>
            </a:r>
          </a:p>
        </p:txBody>
      </p:sp>
      <p:sp>
        <p:nvSpPr>
          <p:cNvPr id="7188" name="Text Box 18"/>
          <p:cNvSpPr txBox="1">
            <a:spLocks noChangeArrowheads="1"/>
          </p:cNvSpPr>
          <p:nvPr/>
        </p:nvSpPr>
        <p:spPr bwMode="gray">
          <a:xfrm>
            <a:off x="3741738" y="4025900"/>
            <a:ext cx="1651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ea typeface="宋体" charset="-122"/>
                <a:cs typeface="Arial" charset="0"/>
              </a:rPr>
              <a:t>Contents</a:t>
            </a:r>
          </a:p>
        </p:txBody>
      </p:sp>
      <p:sp>
        <p:nvSpPr>
          <p:cNvPr id="7189" name="Text Box 18"/>
          <p:cNvSpPr txBox="1">
            <a:spLocks noChangeArrowheads="1"/>
          </p:cNvSpPr>
          <p:nvPr/>
        </p:nvSpPr>
        <p:spPr bwMode="gray">
          <a:xfrm>
            <a:off x="3741738" y="3460750"/>
            <a:ext cx="1651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ea typeface="宋体" charset="-122"/>
                <a:cs typeface="Arial" charset="0"/>
              </a:rPr>
              <a:t>Contents</a:t>
            </a:r>
          </a:p>
        </p:txBody>
      </p:sp>
      <p:grpSp>
        <p:nvGrpSpPr>
          <p:cNvPr id="7190" name="Group 39"/>
          <p:cNvGrpSpPr>
            <a:grpSpLocks/>
          </p:cNvGrpSpPr>
          <p:nvPr/>
        </p:nvGrpSpPr>
        <p:grpSpPr bwMode="auto">
          <a:xfrm>
            <a:off x="4016375" y="2041525"/>
            <a:ext cx="1162050" cy="1231900"/>
            <a:chOff x="192" y="1917"/>
            <a:chExt cx="1042" cy="1102"/>
          </a:xfrm>
        </p:grpSpPr>
        <p:grpSp>
          <p:nvGrpSpPr>
            <p:cNvPr id="7194" name="Group 4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7196" name="Picture 41" descr="light_shadow"/>
              <p:cNvPicPr>
                <a:picLocks noChangeAspect="1" noChangeArrowheads="1"/>
              </p:cNvPicPr>
              <p:nvPr/>
            </p:nvPicPr>
            <p:blipFill>
              <a:blip r:embed="rId2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7" name="Picture 42" descr="circuler_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0075" name="Oval 4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E4DF1B">
                      <a:gamma/>
                      <a:shade val="46275"/>
                      <a:invGamma/>
                      <a:alpha val="89999"/>
                    </a:srgbClr>
                  </a:gs>
                  <a:gs pos="50000">
                    <a:srgbClr val="E4DF1B">
                      <a:alpha val="55000"/>
                    </a:srgbClr>
                  </a:gs>
                  <a:gs pos="100000">
                    <a:srgbClr val="E4DF1B">
                      <a:gamma/>
                      <a:shade val="46275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7195" name="Picture 44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91" name="Rectangle 45"/>
          <p:cNvSpPr>
            <a:spLocks noChangeArrowheads="1"/>
          </p:cNvSpPr>
          <p:nvPr/>
        </p:nvSpPr>
        <p:spPr bwMode="gray">
          <a:xfrm>
            <a:off x="4006850" y="2397125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altLang="zh-CN" b="1">
                <a:solidFill>
                  <a:srgbClr val="080808"/>
                </a:solidFill>
                <a:ea typeface="宋体" charset="-122"/>
                <a:cs typeface="Arial" charset="0"/>
              </a:rPr>
              <a:t>Contents</a:t>
            </a:r>
          </a:p>
        </p:txBody>
      </p:sp>
      <p:sp>
        <p:nvSpPr>
          <p:cNvPr id="7192" name="Rectangle 46"/>
          <p:cNvSpPr>
            <a:spLocks noChangeArrowheads="1"/>
          </p:cNvSpPr>
          <p:nvPr/>
        </p:nvSpPr>
        <p:spPr bwMode="auto">
          <a:xfrm>
            <a:off x="1609725" y="5775325"/>
            <a:ext cx="6010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000000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gray">
          <a:xfrm>
            <a:off x="5073650" y="3043238"/>
            <a:ext cx="2622550" cy="2574925"/>
          </a:xfrm>
          <a:prstGeom prst="homePlate">
            <a:avLst>
              <a:gd name="adj" fmla="val 25462"/>
            </a:avLst>
          </a:prstGeom>
          <a:gradFill rotWithShape="1">
            <a:gsLst>
              <a:gs pos="0">
                <a:srgbClr val="C0C0C0">
                  <a:gamma/>
                  <a:tint val="14118"/>
                  <a:invGamma/>
                </a:srgbClr>
              </a:gs>
              <a:gs pos="100000">
                <a:srgbClr val="C0C0C0"/>
              </a:gs>
            </a:gsLst>
            <a:lin ang="27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gray">
          <a:xfrm>
            <a:off x="3036887" y="3044825"/>
            <a:ext cx="2809875" cy="2574925"/>
          </a:xfrm>
          <a:prstGeom prst="homePlate">
            <a:avLst>
              <a:gd name="adj" fmla="val 27281"/>
            </a:avLst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gray">
          <a:xfrm>
            <a:off x="2827337" y="2744788"/>
            <a:ext cx="4349750" cy="51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7" y="267"/>
              </a:cxn>
              <a:cxn ang="0">
                <a:pos x="3454" y="267"/>
              </a:cxn>
              <a:cxn ang="0">
                <a:pos x="3292" y="8"/>
              </a:cxn>
              <a:cxn ang="0">
                <a:pos x="0" y="0"/>
              </a:cxn>
            </a:cxnLst>
            <a:rect l="0" t="0" r="r" b="b"/>
            <a:pathLst>
              <a:path w="3454" h="267">
                <a:moveTo>
                  <a:pt x="0" y="0"/>
                </a:moveTo>
                <a:lnTo>
                  <a:pt x="87" y="267"/>
                </a:lnTo>
                <a:lnTo>
                  <a:pt x="3454" y="267"/>
                </a:lnTo>
                <a:lnTo>
                  <a:pt x="3292" y="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flat" cmpd="sng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ltGray">
          <a:xfrm>
            <a:off x="1576387" y="2743200"/>
            <a:ext cx="2400300" cy="289560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2700000" scaled="1"/>
          </a:gradFill>
          <a:ln w="12700" algn="ctr">
            <a:noFill/>
            <a:prstDash val="dash"/>
            <a:miter lim="800000"/>
            <a:headEnd/>
            <a:tailEnd/>
          </a:ln>
          <a:effectLst>
            <a:outerShdw dist="56796" dir="3806097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black">
          <a:xfrm>
            <a:off x="1725612" y="3406775"/>
            <a:ext cx="1824038" cy="180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 b="1">
                <a:solidFill>
                  <a:srgbClr val="FFFFFF"/>
                </a:solidFill>
                <a:ea typeface="宋体" charset="-122"/>
              </a:rPr>
              <a:t>ThemeGallery  is a Design Digital Content &amp; Contents mall developed by Guild Design Inc.</a:t>
            </a:r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white">
          <a:xfrm>
            <a:off x="3514725" y="2771775"/>
            <a:ext cx="34972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FFFFFF"/>
                </a:solidFill>
                <a:ea typeface="宋体" charset="-122"/>
              </a:rPr>
              <a:t>Title in here</a:t>
            </a:r>
          </a:p>
        </p:txBody>
      </p:sp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5829300" y="3627438"/>
            <a:ext cx="1670050" cy="1095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111111"/>
                </a:solidFill>
                <a:ea typeface="宋体" charset="-122"/>
              </a:rPr>
              <a:t>2.</a:t>
            </a:r>
          </a:p>
          <a:p>
            <a:pPr algn="ctr"/>
            <a:r>
              <a:rPr lang="en-US" altLang="zh-CN" sz="1400" b="1">
                <a:solidFill>
                  <a:srgbClr val="111111"/>
                </a:solidFill>
                <a:ea typeface="宋体" charset="-122"/>
              </a:rPr>
              <a:t>Description of the company’s sub contents</a:t>
            </a:r>
          </a:p>
        </p:txBody>
      </p:sp>
      <p:sp>
        <p:nvSpPr>
          <p:cNvPr id="34826" name="Rectangle 12"/>
          <p:cNvSpPr>
            <a:spLocks noChangeArrowheads="1"/>
          </p:cNvSpPr>
          <p:nvPr/>
        </p:nvSpPr>
        <p:spPr bwMode="auto">
          <a:xfrm>
            <a:off x="3938587" y="3624263"/>
            <a:ext cx="1670050" cy="1095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111111"/>
                </a:solidFill>
                <a:ea typeface="宋体" charset="-122"/>
              </a:rPr>
              <a:t>1.</a:t>
            </a:r>
          </a:p>
          <a:p>
            <a:pPr algn="ctr"/>
            <a:r>
              <a:rPr lang="en-US" altLang="zh-CN" sz="1400" b="1">
                <a:solidFill>
                  <a:srgbClr val="111111"/>
                </a:solidFill>
                <a:ea typeface="宋体" charset="-122"/>
              </a:rPr>
              <a:t>Description of the company’s sub contents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Oval 30"/>
          <p:cNvSpPr>
            <a:spLocks noChangeArrowheads="1"/>
          </p:cNvSpPr>
          <p:nvPr/>
        </p:nvSpPr>
        <p:spPr bwMode="gray">
          <a:xfrm>
            <a:off x="2703513" y="2581275"/>
            <a:ext cx="3743325" cy="3743325"/>
          </a:xfrm>
          <a:prstGeom prst="ellipse">
            <a:avLst/>
          </a:prstGeom>
          <a:gradFill rotWithShape="1">
            <a:gsLst>
              <a:gs pos="0">
                <a:srgbClr val="E6E6E6"/>
              </a:gs>
              <a:gs pos="14999">
                <a:srgbClr val="7D8496"/>
              </a:gs>
              <a:gs pos="53000">
                <a:srgbClr val="E6E6E6"/>
              </a:gs>
              <a:gs pos="67999">
                <a:srgbClr val="7D8496"/>
              </a:gs>
              <a:gs pos="92999">
                <a:srgbClr val="E6E6E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5844" name="Oval 31"/>
          <p:cNvSpPr>
            <a:spLocks noChangeArrowheads="1"/>
          </p:cNvSpPr>
          <p:nvPr/>
        </p:nvSpPr>
        <p:spPr bwMode="gray">
          <a:xfrm>
            <a:off x="3197225" y="3060700"/>
            <a:ext cx="2749550" cy="2746375"/>
          </a:xfrm>
          <a:prstGeom prst="ellipse">
            <a:avLst/>
          </a:prstGeom>
          <a:gradFill rotWithShape="1">
            <a:gsLst>
              <a:gs pos="0">
                <a:srgbClr val="A1A1A1"/>
              </a:gs>
              <a:gs pos="50000">
                <a:srgbClr val="FFFFFF"/>
              </a:gs>
              <a:gs pos="100000">
                <a:srgbClr val="A1A1A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gray">
          <a:xfrm>
            <a:off x="3673475" y="4086225"/>
            <a:ext cx="1854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Description of the contents</a:t>
            </a:r>
          </a:p>
        </p:txBody>
      </p:sp>
      <p:sp>
        <p:nvSpPr>
          <p:cNvPr id="35846" name="Text Box 33"/>
          <p:cNvSpPr txBox="1">
            <a:spLocks noChangeArrowheads="1"/>
          </p:cNvSpPr>
          <p:nvPr/>
        </p:nvSpPr>
        <p:spPr bwMode="gray">
          <a:xfrm>
            <a:off x="1373188" y="2279650"/>
            <a:ext cx="2633662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ThemeGallery</a:t>
            </a:r>
            <a:r>
              <a:rPr lang="en-US" altLang="zh-CN" sz="1400">
                <a:solidFill>
                  <a:srgbClr val="080808"/>
                </a:solidFill>
                <a:ea typeface="宋体" charset="-122"/>
              </a:rPr>
              <a:t> is a Design Digital Content &amp; Contents mall developed by Guild Design Inc.</a:t>
            </a:r>
          </a:p>
        </p:txBody>
      </p:sp>
      <p:sp>
        <p:nvSpPr>
          <p:cNvPr id="35847" name="Text Box 34"/>
          <p:cNvSpPr txBox="1">
            <a:spLocks noChangeArrowheads="1"/>
          </p:cNvSpPr>
          <p:nvPr/>
        </p:nvSpPr>
        <p:spPr bwMode="gray">
          <a:xfrm>
            <a:off x="76200" y="4887912"/>
            <a:ext cx="2328863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ThemeGallery</a:t>
            </a:r>
            <a:r>
              <a:rPr lang="en-US" altLang="zh-CN" sz="1400">
                <a:solidFill>
                  <a:srgbClr val="080808"/>
                </a:solidFill>
                <a:ea typeface="宋体" charset="-122"/>
              </a:rPr>
              <a:t> is a Design Digital Content &amp; Contents mall developed by Guild Design Inc.</a:t>
            </a:r>
          </a:p>
        </p:txBody>
      </p:sp>
      <p:sp>
        <p:nvSpPr>
          <p:cNvPr id="35848" name="Text Box 35"/>
          <p:cNvSpPr txBox="1">
            <a:spLocks noChangeArrowheads="1"/>
          </p:cNvSpPr>
          <p:nvPr/>
        </p:nvSpPr>
        <p:spPr bwMode="gray">
          <a:xfrm>
            <a:off x="6632575" y="4808537"/>
            <a:ext cx="2363788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ThemeGallery</a:t>
            </a:r>
            <a:r>
              <a:rPr lang="en-US" altLang="zh-CN" sz="1400">
                <a:solidFill>
                  <a:srgbClr val="080808"/>
                </a:solidFill>
                <a:ea typeface="宋体" charset="-122"/>
              </a:rPr>
              <a:t> is a Design Digital Content &amp; Contents mall developed by Guild Design Inc.</a:t>
            </a:r>
          </a:p>
        </p:txBody>
      </p:sp>
      <p:grpSp>
        <p:nvGrpSpPr>
          <p:cNvPr id="35849" name="Group 36"/>
          <p:cNvGrpSpPr>
            <a:grpSpLocks/>
          </p:cNvGrpSpPr>
          <p:nvPr/>
        </p:nvGrpSpPr>
        <p:grpSpPr bwMode="auto">
          <a:xfrm>
            <a:off x="3740150" y="2055812"/>
            <a:ext cx="1631950" cy="1612900"/>
            <a:chOff x="437" y="1700"/>
            <a:chExt cx="1110" cy="1096"/>
          </a:xfrm>
        </p:grpSpPr>
        <p:grpSp>
          <p:nvGrpSpPr>
            <p:cNvPr id="35879" name="Group 37"/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35883" name="Oval 38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rgbClr val="3333CC">
                  <a:alpha val="10196"/>
                </a:srgbClr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884" name="Oval 39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1">
                  <a:alpha val="10196"/>
                </a:schemeClr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5880" name="Group 40"/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35881" name="Oval 41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1">
                  <a:alpha val="10196"/>
                </a:schemeClr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882" name="Oval 42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3333CC">
                  <a:alpha val="10196"/>
                </a:srgbClr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35850" name="Group 43"/>
          <p:cNvGrpSpPr>
            <a:grpSpLocks/>
          </p:cNvGrpSpPr>
          <p:nvPr/>
        </p:nvGrpSpPr>
        <p:grpSpPr bwMode="auto">
          <a:xfrm>
            <a:off x="2330450" y="4459287"/>
            <a:ext cx="1631950" cy="1612900"/>
            <a:chOff x="437" y="1700"/>
            <a:chExt cx="1110" cy="1096"/>
          </a:xfrm>
        </p:grpSpPr>
        <p:grpSp>
          <p:nvGrpSpPr>
            <p:cNvPr id="35873" name="Group 44"/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35877" name="Oval 45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2">
                  <a:alpha val="10196"/>
                </a:schemeClr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878" name="Oval 46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2">
                  <a:alpha val="10196"/>
                </a:schemeClr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5874" name="Group 47"/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35875" name="Oval 48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accent2">
                  <a:alpha val="10196"/>
                </a:schemeClr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876" name="Oval 49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chemeClr val="accent2">
                  <a:alpha val="10196"/>
                </a:schemeClr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35851" name="Group 50"/>
          <p:cNvGrpSpPr>
            <a:grpSpLocks/>
          </p:cNvGrpSpPr>
          <p:nvPr/>
        </p:nvGrpSpPr>
        <p:grpSpPr bwMode="auto">
          <a:xfrm>
            <a:off x="5060950" y="4459287"/>
            <a:ext cx="1631950" cy="1612900"/>
            <a:chOff x="437" y="1700"/>
            <a:chExt cx="1110" cy="1096"/>
          </a:xfrm>
        </p:grpSpPr>
        <p:grpSp>
          <p:nvGrpSpPr>
            <p:cNvPr id="35867" name="Group 51"/>
            <p:cNvGrpSpPr>
              <a:grpSpLocks/>
            </p:cNvGrpSpPr>
            <p:nvPr/>
          </p:nvGrpSpPr>
          <p:grpSpPr bwMode="auto">
            <a:xfrm>
              <a:off x="437" y="1700"/>
              <a:ext cx="1110" cy="1096"/>
              <a:chOff x="437" y="1700"/>
              <a:chExt cx="1110" cy="1096"/>
            </a:xfrm>
          </p:grpSpPr>
          <p:sp>
            <p:nvSpPr>
              <p:cNvPr id="35871" name="Oval 52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chemeClr val="hlink">
                  <a:alpha val="10196"/>
                </a:schemeClr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872" name="Oval 53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817E00">
                  <a:alpha val="10196"/>
                </a:srgbClr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5868" name="Group 54"/>
            <p:cNvGrpSpPr>
              <a:grpSpLocks/>
            </p:cNvGrpSpPr>
            <p:nvPr/>
          </p:nvGrpSpPr>
          <p:grpSpPr bwMode="auto">
            <a:xfrm>
              <a:off x="486" y="1748"/>
              <a:ext cx="1026" cy="1014"/>
              <a:chOff x="437" y="1700"/>
              <a:chExt cx="1110" cy="1096"/>
            </a:xfrm>
          </p:grpSpPr>
          <p:sp>
            <p:nvSpPr>
              <p:cNvPr id="35869" name="Oval 55"/>
              <p:cNvSpPr>
                <a:spLocks noChangeArrowheads="1"/>
              </p:cNvSpPr>
              <p:nvPr/>
            </p:nvSpPr>
            <p:spPr bwMode="gray">
              <a:xfrm>
                <a:off x="437" y="1700"/>
                <a:ext cx="1110" cy="1096"/>
              </a:xfrm>
              <a:prstGeom prst="ellipse">
                <a:avLst/>
              </a:prstGeom>
              <a:solidFill>
                <a:srgbClr val="817E00">
                  <a:alpha val="10196"/>
                </a:srgbClr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870" name="Oval 56"/>
              <p:cNvSpPr>
                <a:spLocks noChangeArrowheads="1"/>
              </p:cNvSpPr>
              <p:nvPr/>
            </p:nvSpPr>
            <p:spPr bwMode="gray">
              <a:xfrm>
                <a:off x="462" y="1725"/>
                <a:ext cx="1062" cy="1048"/>
              </a:xfrm>
              <a:prstGeom prst="ellipse">
                <a:avLst/>
              </a:prstGeom>
              <a:solidFill>
                <a:srgbClr val="817E00">
                  <a:alpha val="10196"/>
                </a:srgbClr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35852" name="Group 57"/>
          <p:cNvGrpSpPr>
            <a:grpSpLocks/>
          </p:cNvGrpSpPr>
          <p:nvPr/>
        </p:nvGrpSpPr>
        <p:grpSpPr bwMode="auto">
          <a:xfrm>
            <a:off x="3814763" y="2106612"/>
            <a:ext cx="1466850" cy="1447800"/>
            <a:chOff x="708" y="2203"/>
            <a:chExt cx="751" cy="741"/>
          </a:xfrm>
        </p:grpSpPr>
        <p:sp>
          <p:nvSpPr>
            <p:cNvPr id="31" name="Oval 58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35866" name="Picture 59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5853" name="Rectangle 60"/>
          <p:cNvSpPr>
            <a:spLocks noChangeArrowheads="1"/>
          </p:cNvSpPr>
          <p:nvPr/>
        </p:nvSpPr>
        <p:spPr bwMode="gray">
          <a:xfrm>
            <a:off x="3843338" y="2540000"/>
            <a:ext cx="14509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F8F8F8"/>
                </a:solidFill>
                <a:ea typeface="宋体" charset="-122"/>
              </a:rPr>
              <a:t> Title in here</a:t>
            </a:r>
          </a:p>
        </p:txBody>
      </p:sp>
      <p:grpSp>
        <p:nvGrpSpPr>
          <p:cNvPr id="35854" name="Group 61"/>
          <p:cNvGrpSpPr>
            <a:grpSpLocks/>
          </p:cNvGrpSpPr>
          <p:nvPr/>
        </p:nvGrpSpPr>
        <p:grpSpPr bwMode="auto">
          <a:xfrm>
            <a:off x="2401888" y="4521200"/>
            <a:ext cx="1466850" cy="1447800"/>
            <a:chOff x="708" y="2203"/>
            <a:chExt cx="751" cy="741"/>
          </a:xfrm>
        </p:grpSpPr>
        <p:sp>
          <p:nvSpPr>
            <p:cNvPr id="35" name="Oval 62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35864" name="Picture 63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5855" name="Rectangle 64"/>
          <p:cNvSpPr>
            <a:spLocks noChangeArrowheads="1"/>
          </p:cNvSpPr>
          <p:nvPr/>
        </p:nvSpPr>
        <p:spPr bwMode="gray">
          <a:xfrm>
            <a:off x="2417763" y="4938712"/>
            <a:ext cx="14509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F8F8F8"/>
                </a:solidFill>
                <a:ea typeface="宋体" charset="-122"/>
              </a:rPr>
              <a:t> Title in here</a:t>
            </a:r>
          </a:p>
        </p:txBody>
      </p:sp>
      <p:grpSp>
        <p:nvGrpSpPr>
          <p:cNvPr id="35856" name="Group 65"/>
          <p:cNvGrpSpPr>
            <a:grpSpLocks/>
          </p:cNvGrpSpPr>
          <p:nvPr/>
        </p:nvGrpSpPr>
        <p:grpSpPr bwMode="auto">
          <a:xfrm>
            <a:off x="5162550" y="4521200"/>
            <a:ext cx="1466850" cy="1447800"/>
            <a:chOff x="708" y="2203"/>
            <a:chExt cx="751" cy="741"/>
          </a:xfrm>
        </p:grpSpPr>
        <p:sp>
          <p:nvSpPr>
            <p:cNvPr id="35861" name="Oval 66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003141"/>
                </a:gs>
              </a:gsLst>
              <a:lin ang="5400000" scaled="1"/>
            </a:gradFill>
            <a:ln w="38100" algn="ctr">
              <a:solidFill>
                <a:srgbClr val="F8F8F8">
                  <a:alpha val="79999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pic>
          <p:nvPicPr>
            <p:cNvPr id="35862" name="Picture 67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5857" name="Group 68"/>
          <p:cNvGrpSpPr>
            <a:grpSpLocks/>
          </p:cNvGrpSpPr>
          <p:nvPr/>
        </p:nvGrpSpPr>
        <p:grpSpPr bwMode="auto">
          <a:xfrm>
            <a:off x="5145088" y="4521200"/>
            <a:ext cx="1466850" cy="1447800"/>
            <a:chOff x="708" y="2203"/>
            <a:chExt cx="751" cy="741"/>
          </a:xfrm>
        </p:grpSpPr>
        <p:sp>
          <p:nvSpPr>
            <p:cNvPr id="42" name="Oval 69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35860" name="Picture 70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5858" name="Rectangle 71"/>
          <p:cNvSpPr>
            <a:spLocks noChangeArrowheads="1"/>
          </p:cNvSpPr>
          <p:nvPr/>
        </p:nvSpPr>
        <p:spPr bwMode="gray">
          <a:xfrm>
            <a:off x="5146675" y="4949825"/>
            <a:ext cx="14509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F8F8F8"/>
                </a:solidFill>
                <a:ea typeface="宋体" charset="-122"/>
              </a:rPr>
              <a:t> Title in here</a:t>
            </a:r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AutoShape 27"/>
          <p:cNvSpPr>
            <a:spLocks noChangeArrowheads="1"/>
          </p:cNvSpPr>
          <p:nvPr/>
        </p:nvSpPr>
        <p:spPr bwMode="ltGray">
          <a:xfrm>
            <a:off x="4394200" y="2057400"/>
            <a:ext cx="3341688" cy="427038"/>
          </a:xfrm>
          <a:prstGeom prst="bevel">
            <a:avLst>
              <a:gd name="adj" fmla="val 1263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6868" name="AutoShape 28"/>
          <p:cNvSpPr>
            <a:spLocks noChangeArrowheads="1"/>
          </p:cNvSpPr>
          <p:nvPr/>
        </p:nvSpPr>
        <p:spPr bwMode="ltGray">
          <a:xfrm>
            <a:off x="3394075" y="3235325"/>
            <a:ext cx="3341688" cy="427038"/>
          </a:xfrm>
          <a:prstGeom prst="bevel">
            <a:avLst>
              <a:gd name="adj" fmla="val 12639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6869" name="AutoShape 29"/>
          <p:cNvSpPr>
            <a:spLocks noChangeArrowheads="1"/>
          </p:cNvSpPr>
          <p:nvPr/>
        </p:nvSpPr>
        <p:spPr bwMode="ltGray">
          <a:xfrm>
            <a:off x="2357438" y="4405313"/>
            <a:ext cx="3341687" cy="427037"/>
          </a:xfrm>
          <a:prstGeom prst="bevel">
            <a:avLst>
              <a:gd name="adj" fmla="val 10407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6870" name="AutoShape 30"/>
          <p:cNvSpPr>
            <a:spLocks noChangeArrowheads="1"/>
          </p:cNvSpPr>
          <p:nvPr/>
        </p:nvSpPr>
        <p:spPr bwMode="ltGray">
          <a:xfrm>
            <a:off x="1435100" y="5595938"/>
            <a:ext cx="3341688" cy="427037"/>
          </a:xfrm>
          <a:prstGeom prst="bevel">
            <a:avLst>
              <a:gd name="adj" fmla="val 12639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6871" name="Freeform 31"/>
          <p:cNvSpPr>
            <a:spLocks/>
          </p:cNvSpPr>
          <p:nvPr/>
        </p:nvSpPr>
        <p:spPr bwMode="gray">
          <a:xfrm rot="18320416" flipH="1">
            <a:off x="3286125" y="2457451"/>
            <a:ext cx="1074737" cy="601662"/>
          </a:xfrm>
          <a:custGeom>
            <a:avLst/>
            <a:gdLst>
              <a:gd name="T0" fmla="*/ 0 w 982"/>
              <a:gd name="T1" fmla="*/ 601662 h 774"/>
              <a:gd name="T2" fmla="*/ 2189 w 982"/>
              <a:gd name="T3" fmla="*/ 598553 h 774"/>
              <a:gd name="T4" fmla="*/ 8755 w 982"/>
              <a:gd name="T5" fmla="*/ 586115 h 774"/>
              <a:gd name="T6" fmla="*/ 17511 w 982"/>
              <a:gd name="T7" fmla="*/ 567459 h 774"/>
              <a:gd name="T8" fmla="*/ 35022 w 982"/>
              <a:gd name="T9" fmla="*/ 542584 h 774"/>
              <a:gd name="T10" fmla="*/ 54722 w 982"/>
              <a:gd name="T11" fmla="*/ 513045 h 774"/>
              <a:gd name="T12" fmla="*/ 83177 w 982"/>
              <a:gd name="T13" fmla="*/ 480397 h 774"/>
              <a:gd name="T14" fmla="*/ 116010 w 982"/>
              <a:gd name="T15" fmla="*/ 446194 h 774"/>
              <a:gd name="T16" fmla="*/ 155410 w 982"/>
              <a:gd name="T17" fmla="*/ 410436 h 774"/>
              <a:gd name="T18" fmla="*/ 203565 w 982"/>
              <a:gd name="T19" fmla="*/ 374678 h 774"/>
              <a:gd name="T20" fmla="*/ 258287 w 982"/>
              <a:gd name="T21" fmla="*/ 340475 h 774"/>
              <a:gd name="T22" fmla="*/ 321764 w 982"/>
              <a:gd name="T23" fmla="*/ 309382 h 774"/>
              <a:gd name="T24" fmla="*/ 393997 w 982"/>
              <a:gd name="T25" fmla="*/ 279843 h 774"/>
              <a:gd name="T26" fmla="*/ 466230 w 982"/>
              <a:gd name="T27" fmla="*/ 258077 h 774"/>
              <a:gd name="T28" fmla="*/ 534085 w 982"/>
              <a:gd name="T29" fmla="*/ 244085 h 774"/>
              <a:gd name="T30" fmla="*/ 595374 w 982"/>
              <a:gd name="T31" fmla="*/ 236312 h 774"/>
              <a:gd name="T32" fmla="*/ 650096 w 982"/>
              <a:gd name="T33" fmla="*/ 233202 h 774"/>
              <a:gd name="T34" fmla="*/ 698251 w 982"/>
              <a:gd name="T35" fmla="*/ 233202 h 774"/>
              <a:gd name="T36" fmla="*/ 742028 w 982"/>
              <a:gd name="T37" fmla="*/ 236312 h 774"/>
              <a:gd name="T38" fmla="*/ 777050 w 982"/>
              <a:gd name="T39" fmla="*/ 242530 h 774"/>
              <a:gd name="T40" fmla="*/ 805506 w 982"/>
              <a:gd name="T41" fmla="*/ 248749 h 774"/>
              <a:gd name="T42" fmla="*/ 825205 w 982"/>
              <a:gd name="T43" fmla="*/ 253413 h 774"/>
              <a:gd name="T44" fmla="*/ 838339 w 982"/>
              <a:gd name="T45" fmla="*/ 258077 h 774"/>
              <a:gd name="T46" fmla="*/ 842716 w 982"/>
              <a:gd name="T47" fmla="*/ 259632 h 774"/>
              <a:gd name="T48" fmla="*/ 744217 w 982"/>
              <a:gd name="T49" fmla="*/ 370014 h 774"/>
              <a:gd name="T50" fmla="*/ 1074737 w 982"/>
              <a:gd name="T51" fmla="*/ 287616 h 774"/>
              <a:gd name="T52" fmla="*/ 998126 w 982"/>
              <a:gd name="T53" fmla="*/ 0 h 774"/>
              <a:gd name="T54" fmla="*/ 934649 w 982"/>
              <a:gd name="T55" fmla="*/ 116601 h 774"/>
              <a:gd name="T56" fmla="*/ 930271 w 982"/>
              <a:gd name="T57" fmla="*/ 115046 h 774"/>
              <a:gd name="T58" fmla="*/ 917138 w 982"/>
              <a:gd name="T59" fmla="*/ 110382 h 774"/>
              <a:gd name="T60" fmla="*/ 899627 w 982"/>
              <a:gd name="T61" fmla="*/ 104164 h 774"/>
              <a:gd name="T62" fmla="*/ 873361 w 982"/>
              <a:gd name="T63" fmla="*/ 97945 h 774"/>
              <a:gd name="T64" fmla="*/ 840528 w 982"/>
              <a:gd name="T65" fmla="*/ 93281 h 774"/>
              <a:gd name="T66" fmla="*/ 801128 w 982"/>
              <a:gd name="T67" fmla="*/ 88617 h 774"/>
              <a:gd name="T68" fmla="*/ 757350 w 982"/>
              <a:gd name="T69" fmla="*/ 85508 h 774"/>
              <a:gd name="T70" fmla="*/ 707006 w 982"/>
              <a:gd name="T71" fmla="*/ 85508 h 774"/>
              <a:gd name="T72" fmla="*/ 652284 w 982"/>
              <a:gd name="T73" fmla="*/ 90172 h 774"/>
              <a:gd name="T74" fmla="*/ 590996 w 982"/>
              <a:gd name="T75" fmla="*/ 97945 h 774"/>
              <a:gd name="T76" fmla="*/ 527519 w 982"/>
              <a:gd name="T77" fmla="*/ 113492 h 774"/>
              <a:gd name="T78" fmla="*/ 461852 w 982"/>
              <a:gd name="T79" fmla="*/ 133703 h 774"/>
              <a:gd name="T80" fmla="*/ 389620 w 982"/>
              <a:gd name="T81" fmla="*/ 163242 h 774"/>
              <a:gd name="T82" fmla="*/ 317387 w 982"/>
              <a:gd name="T83" fmla="*/ 200554 h 774"/>
              <a:gd name="T84" fmla="*/ 251720 w 982"/>
              <a:gd name="T85" fmla="*/ 240976 h 774"/>
              <a:gd name="T86" fmla="*/ 194810 w 982"/>
              <a:gd name="T87" fmla="*/ 282952 h 774"/>
              <a:gd name="T88" fmla="*/ 148843 w 982"/>
              <a:gd name="T89" fmla="*/ 328038 h 774"/>
              <a:gd name="T90" fmla="*/ 109444 w 982"/>
              <a:gd name="T91" fmla="*/ 373124 h 774"/>
              <a:gd name="T92" fmla="*/ 78799 w 982"/>
              <a:gd name="T93" fmla="*/ 416655 h 774"/>
              <a:gd name="T94" fmla="*/ 52533 w 982"/>
              <a:gd name="T95" fmla="*/ 458631 h 774"/>
              <a:gd name="T96" fmla="*/ 32833 w 982"/>
              <a:gd name="T97" fmla="*/ 497498 h 774"/>
              <a:gd name="T98" fmla="*/ 19700 w 982"/>
              <a:gd name="T99" fmla="*/ 531701 h 774"/>
              <a:gd name="T100" fmla="*/ 8755 w 982"/>
              <a:gd name="T101" fmla="*/ 561240 h 774"/>
              <a:gd name="T102" fmla="*/ 4378 w 982"/>
              <a:gd name="T103" fmla="*/ 583006 h 774"/>
              <a:gd name="T104" fmla="*/ 0 w 982"/>
              <a:gd name="T105" fmla="*/ 596998 h 774"/>
              <a:gd name="T106" fmla="*/ 0 w 982"/>
              <a:gd name="T107" fmla="*/ 601662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82"/>
              <a:gd name="T163" fmla="*/ 0 h 774"/>
              <a:gd name="T164" fmla="*/ 982 w 982"/>
              <a:gd name="T165" fmla="*/ 774 h 774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E7A9A9">
                  <a:alpha val="32001"/>
                </a:srgbClr>
              </a:gs>
              <a:gs pos="100000">
                <a:srgbClr val="D05656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2" name="Freeform 32"/>
          <p:cNvSpPr>
            <a:spLocks/>
          </p:cNvSpPr>
          <p:nvPr/>
        </p:nvSpPr>
        <p:spPr bwMode="gray">
          <a:xfrm rot="18320416" flipH="1">
            <a:off x="2249488" y="3621087"/>
            <a:ext cx="1074738" cy="601663"/>
          </a:xfrm>
          <a:custGeom>
            <a:avLst/>
            <a:gdLst>
              <a:gd name="T0" fmla="*/ 0 w 982"/>
              <a:gd name="T1" fmla="*/ 601663 h 774"/>
              <a:gd name="T2" fmla="*/ 2189 w 982"/>
              <a:gd name="T3" fmla="*/ 598554 h 774"/>
              <a:gd name="T4" fmla="*/ 8756 w 982"/>
              <a:gd name="T5" fmla="*/ 586116 h 774"/>
              <a:gd name="T6" fmla="*/ 17511 w 982"/>
              <a:gd name="T7" fmla="*/ 567460 h 774"/>
              <a:gd name="T8" fmla="*/ 35022 w 982"/>
              <a:gd name="T9" fmla="*/ 542585 h 774"/>
              <a:gd name="T10" fmla="*/ 54722 w 982"/>
              <a:gd name="T11" fmla="*/ 513046 h 774"/>
              <a:gd name="T12" fmla="*/ 83177 w 982"/>
              <a:gd name="T13" fmla="*/ 480398 h 774"/>
              <a:gd name="T14" fmla="*/ 116010 w 982"/>
              <a:gd name="T15" fmla="*/ 446195 h 774"/>
              <a:gd name="T16" fmla="*/ 155410 w 982"/>
              <a:gd name="T17" fmla="*/ 410437 h 774"/>
              <a:gd name="T18" fmla="*/ 203565 w 982"/>
              <a:gd name="T19" fmla="*/ 374679 h 774"/>
              <a:gd name="T20" fmla="*/ 258287 w 982"/>
              <a:gd name="T21" fmla="*/ 340476 h 774"/>
              <a:gd name="T22" fmla="*/ 321765 w 982"/>
              <a:gd name="T23" fmla="*/ 309382 h 774"/>
              <a:gd name="T24" fmla="*/ 393998 w 982"/>
              <a:gd name="T25" fmla="*/ 279843 h 774"/>
              <a:gd name="T26" fmla="*/ 466231 w 982"/>
              <a:gd name="T27" fmla="*/ 258078 h 774"/>
              <a:gd name="T28" fmla="*/ 534086 w 982"/>
              <a:gd name="T29" fmla="*/ 244086 h 774"/>
              <a:gd name="T30" fmla="*/ 595374 w 982"/>
              <a:gd name="T31" fmla="*/ 236312 h 774"/>
              <a:gd name="T32" fmla="*/ 650096 w 982"/>
              <a:gd name="T33" fmla="*/ 233203 h 774"/>
              <a:gd name="T34" fmla="*/ 698251 w 982"/>
              <a:gd name="T35" fmla="*/ 233203 h 774"/>
              <a:gd name="T36" fmla="*/ 742029 w 982"/>
              <a:gd name="T37" fmla="*/ 236312 h 774"/>
              <a:gd name="T38" fmla="*/ 777051 w 982"/>
              <a:gd name="T39" fmla="*/ 242531 h 774"/>
              <a:gd name="T40" fmla="*/ 805506 w 982"/>
              <a:gd name="T41" fmla="*/ 248750 h 774"/>
              <a:gd name="T42" fmla="*/ 825206 w 982"/>
              <a:gd name="T43" fmla="*/ 253414 h 774"/>
              <a:gd name="T44" fmla="*/ 838339 w 982"/>
              <a:gd name="T45" fmla="*/ 258078 h 774"/>
              <a:gd name="T46" fmla="*/ 842717 w 982"/>
              <a:gd name="T47" fmla="*/ 259632 h 774"/>
              <a:gd name="T48" fmla="*/ 744218 w 982"/>
              <a:gd name="T49" fmla="*/ 370015 h 774"/>
              <a:gd name="T50" fmla="*/ 1074738 w 982"/>
              <a:gd name="T51" fmla="*/ 287617 h 774"/>
              <a:gd name="T52" fmla="*/ 998127 w 982"/>
              <a:gd name="T53" fmla="*/ 0 h 774"/>
              <a:gd name="T54" fmla="*/ 934650 w 982"/>
              <a:gd name="T55" fmla="*/ 116601 h 774"/>
              <a:gd name="T56" fmla="*/ 930272 w 982"/>
              <a:gd name="T57" fmla="*/ 115047 h 774"/>
              <a:gd name="T58" fmla="*/ 917139 w 982"/>
              <a:gd name="T59" fmla="*/ 110383 h 774"/>
              <a:gd name="T60" fmla="*/ 899628 w 982"/>
              <a:gd name="T61" fmla="*/ 104164 h 774"/>
              <a:gd name="T62" fmla="*/ 873361 w 982"/>
              <a:gd name="T63" fmla="*/ 97945 h 774"/>
              <a:gd name="T64" fmla="*/ 840528 w 982"/>
              <a:gd name="T65" fmla="*/ 93281 h 774"/>
              <a:gd name="T66" fmla="*/ 801129 w 982"/>
              <a:gd name="T67" fmla="*/ 88617 h 774"/>
              <a:gd name="T68" fmla="*/ 757351 w 982"/>
              <a:gd name="T69" fmla="*/ 85508 h 774"/>
              <a:gd name="T70" fmla="*/ 707007 w 982"/>
              <a:gd name="T71" fmla="*/ 85508 h 774"/>
              <a:gd name="T72" fmla="*/ 652285 w 982"/>
              <a:gd name="T73" fmla="*/ 90172 h 774"/>
              <a:gd name="T74" fmla="*/ 590997 w 982"/>
              <a:gd name="T75" fmla="*/ 97945 h 774"/>
              <a:gd name="T76" fmla="*/ 527519 w 982"/>
              <a:gd name="T77" fmla="*/ 113492 h 774"/>
              <a:gd name="T78" fmla="*/ 461853 w 982"/>
              <a:gd name="T79" fmla="*/ 133703 h 774"/>
              <a:gd name="T80" fmla="*/ 389620 w 982"/>
              <a:gd name="T81" fmla="*/ 163242 h 774"/>
              <a:gd name="T82" fmla="*/ 317387 w 982"/>
              <a:gd name="T83" fmla="*/ 200554 h 774"/>
              <a:gd name="T84" fmla="*/ 251721 w 982"/>
              <a:gd name="T85" fmla="*/ 240976 h 774"/>
              <a:gd name="T86" fmla="*/ 194810 w 982"/>
              <a:gd name="T87" fmla="*/ 282953 h 774"/>
              <a:gd name="T88" fmla="*/ 148844 w 982"/>
              <a:gd name="T89" fmla="*/ 328038 h 774"/>
              <a:gd name="T90" fmla="*/ 109444 w 982"/>
              <a:gd name="T91" fmla="*/ 373124 h 774"/>
              <a:gd name="T92" fmla="*/ 78800 w 982"/>
              <a:gd name="T93" fmla="*/ 416656 h 774"/>
              <a:gd name="T94" fmla="*/ 52533 w 982"/>
              <a:gd name="T95" fmla="*/ 458632 h 774"/>
              <a:gd name="T96" fmla="*/ 32833 w 982"/>
              <a:gd name="T97" fmla="*/ 497499 h 774"/>
              <a:gd name="T98" fmla="*/ 19700 w 982"/>
              <a:gd name="T99" fmla="*/ 531702 h 774"/>
              <a:gd name="T100" fmla="*/ 8756 w 982"/>
              <a:gd name="T101" fmla="*/ 561241 h 774"/>
              <a:gd name="T102" fmla="*/ 4378 w 982"/>
              <a:gd name="T103" fmla="*/ 583007 h 774"/>
              <a:gd name="T104" fmla="*/ 0 w 982"/>
              <a:gd name="T105" fmla="*/ 596999 h 774"/>
              <a:gd name="T106" fmla="*/ 0 w 982"/>
              <a:gd name="T107" fmla="*/ 601663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82"/>
              <a:gd name="T163" fmla="*/ 0 h 774"/>
              <a:gd name="T164" fmla="*/ 982 w 982"/>
              <a:gd name="T165" fmla="*/ 774 h 774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E7A9A9">
                  <a:alpha val="32001"/>
                </a:srgbClr>
              </a:gs>
              <a:gs pos="100000">
                <a:srgbClr val="D05656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3" name="Freeform 33"/>
          <p:cNvSpPr>
            <a:spLocks/>
          </p:cNvSpPr>
          <p:nvPr/>
        </p:nvSpPr>
        <p:spPr bwMode="gray">
          <a:xfrm rot="18320416" flipH="1">
            <a:off x="1314450" y="4830763"/>
            <a:ext cx="1074738" cy="601662"/>
          </a:xfrm>
          <a:custGeom>
            <a:avLst/>
            <a:gdLst>
              <a:gd name="T0" fmla="*/ 0 w 982"/>
              <a:gd name="T1" fmla="*/ 601662 h 774"/>
              <a:gd name="T2" fmla="*/ 2189 w 982"/>
              <a:gd name="T3" fmla="*/ 598553 h 774"/>
              <a:gd name="T4" fmla="*/ 8756 w 982"/>
              <a:gd name="T5" fmla="*/ 586115 h 774"/>
              <a:gd name="T6" fmla="*/ 17511 w 982"/>
              <a:gd name="T7" fmla="*/ 567459 h 774"/>
              <a:gd name="T8" fmla="*/ 35022 w 982"/>
              <a:gd name="T9" fmla="*/ 542584 h 774"/>
              <a:gd name="T10" fmla="*/ 54722 w 982"/>
              <a:gd name="T11" fmla="*/ 513045 h 774"/>
              <a:gd name="T12" fmla="*/ 83177 w 982"/>
              <a:gd name="T13" fmla="*/ 480397 h 774"/>
              <a:gd name="T14" fmla="*/ 116010 w 982"/>
              <a:gd name="T15" fmla="*/ 446194 h 774"/>
              <a:gd name="T16" fmla="*/ 155410 w 982"/>
              <a:gd name="T17" fmla="*/ 410436 h 774"/>
              <a:gd name="T18" fmla="*/ 203565 w 982"/>
              <a:gd name="T19" fmla="*/ 374678 h 774"/>
              <a:gd name="T20" fmla="*/ 258287 w 982"/>
              <a:gd name="T21" fmla="*/ 340475 h 774"/>
              <a:gd name="T22" fmla="*/ 321765 w 982"/>
              <a:gd name="T23" fmla="*/ 309382 h 774"/>
              <a:gd name="T24" fmla="*/ 393998 w 982"/>
              <a:gd name="T25" fmla="*/ 279843 h 774"/>
              <a:gd name="T26" fmla="*/ 466231 w 982"/>
              <a:gd name="T27" fmla="*/ 258077 h 774"/>
              <a:gd name="T28" fmla="*/ 534086 w 982"/>
              <a:gd name="T29" fmla="*/ 244085 h 774"/>
              <a:gd name="T30" fmla="*/ 595374 w 982"/>
              <a:gd name="T31" fmla="*/ 236312 h 774"/>
              <a:gd name="T32" fmla="*/ 650096 w 982"/>
              <a:gd name="T33" fmla="*/ 233202 h 774"/>
              <a:gd name="T34" fmla="*/ 698251 w 982"/>
              <a:gd name="T35" fmla="*/ 233202 h 774"/>
              <a:gd name="T36" fmla="*/ 742029 w 982"/>
              <a:gd name="T37" fmla="*/ 236312 h 774"/>
              <a:gd name="T38" fmla="*/ 777051 w 982"/>
              <a:gd name="T39" fmla="*/ 242530 h 774"/>
              <a:gd name="T40" fmla="*/ 805506 w 982"/>
              <a:gd name="T41" fmla="*/ 248749 h 774"/>
              <a:gd name="T42" fmla="*/ 825206 w 982"/>
              <a:gd name="T43" fmla="*/ 253413 h 774"/>
              <a:gd name="T44" fmla="*/ 838339 w 982"/>
              <a:gd name="T45" fmla="*/ 258077 h 774"/>
              <a:gd name="T46" fmla="*/ 842717 w 982"/>
              <a:gd name="T47" fmla="*/ 259632 h 774"/>
              <a:gd name="T48" fmla="*/ 744218 w 982"/>
              <a:gd name="T49" fmla="*/ 370014 h 774"/>
              <a:gd name="T50" fmla="*/ 1074738 w 982"/>
              <a:gd name="T51" fmla="*/ 287616 h 774"/>
              <a:gd name="T52" fmla="*/ 998127 w 982"/>
              <a:gd name="T53" fmla="*/ 0 h 774"/>
              <a:gd name="T54" fmla="*/ 934650 w 982"/>
              <a:gd name="T55" fmla="*/ 116601 h 774"/>
              <a:gd name="T56" fmla="*/ 930272 w 982"/>
              <a:gd name="T57" fmla="*/ 115046 h 774"/>
              <a:gd name="T58" fmla="*/ 917139 w 982"/>
              <a:gd name="T59" fmla="*/ 110382 h 774"/>
              <a:gd name="T60" fmla="*/ 899628 w 982"/>
              <a:gd name="T61" fmla="*/ 104164 h 774"/>
              <a:gd name="T62" fmla="*/ 873361 w 982"/>
              <a:gd name="T63" fmla="*/ 97945 h 774"/>
              <a:gd name="T64" fmla="*/ 840528 w 982"/>
              <a:gd name="T65" fmla="*/ 93281 h 774"/>
              <a:gd name="T66" fmla="*/ 801129 w 982"/>
              <a:gd name="T67" fmla="*/ 88617 h 774"/>
              <a:gd name="T68" fmla="*/ 757351 w 982"/>
              <a:gd name="T69" fmla="*/ 85508 h 774"/>
              <a:gd name="T70" fmla="*/ 707007 w 982"/>
              <a:gd name="T71" fmla="*/ 85508 h 774"/>
              <a:gd name="T72" fmla="*/ 652285 w 982"/>
              <a:gd name="T73" fmla="*/ 90172 h 774"/>
              <a:gd name="T74" fmla="*/ 590997 w 982"/>
              <a:gd name="T75" fmla="*/ 97945 h 774"/>
              <a:gd name="T76" fmla="*/ 527519 w 982"/>
              <a:gd name="T77" fmla="*/ 113492 h 774"/>
              <a:gd name="T78" fmla="*/ 461853 w 982"/>
              <a:gd name="T79" fmla="*/ 133703 h 774"/>
              <a:gd name="T80" fmla="*/ 389620 w 982"/>
              <a:gd name="T81" fmla="*/ 163242 h 774"/>
              <a:gd name="T82" fmla="*/ 317387 w 982"/>
              <a:gd name="T83" fmla="*/ 200554 h 774"/>
              <a:gd name="T84" fmla="*/ 251721 w 982"/>
              <a:gd name="T85" fmla="*/ 240976 h 774"/>
              <a:gd name="T86" fmla="*/ 194810 w 982"/>
              <a:gd name="T87" fmla="*/ 282952 h 774"/>
              <a:gd name="T88" fmla="*/ 148844 w 982"/>
              <a:gd name="T89" fmla="*/ 328038 h 774"/>
              <a:gd name="T90" fmla="*/ 109444 w 982"/>
              <a:gd name="T91" fmla="*/ 373124 h 774"/>
              <a:gd name="T92" fmla="*/ 78800 w 982"/>
              <a:gd name="T93" fmla="*/ 416655 h 774"/>
              <a:gd name="T94" fmla="*/ 52533 w 982"/>
              <a:gd name="T95" fmla="*/ 458631 h 774"/>
              <a:gd name="T96" fmla="*/ 32833 w 982"/>
              <a:gd name="T97" fmla="*/ 497498 h 774"/>
              <a:gd name="T98" fmla="*/ 19700 w 982"/>
              <a:gd name="T99" fmla="*/ 531701 h 774"/>
              <a:gd name="T100" fmla="*/ 8756 w 982"/>
              <a:gd name="T101" fmla="*/ 561240 h 774"/>
              <a:gd name="T102" fmla="*/ 4378 w 982"/>
              <a:gd name="T103" fmla="*/ 583006 h 774"/>
              <a:gd name="T104" fmla="*/ 0 w 982"/>
              <a:gd name="T105" fmla="*/ 596998 h 774"/>
              <a:gd name="T106" fmla="*/ 0 w 982"/>
              <a:gd name="T107" fmla="*/ 601662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82"/>
              <a:gd name="T163" fmla="*/ 0 h 774"/>
              <a:gd name="T164" fmla="*/ 982 w 982"/>
              <a:gd name="T165" fmla="*/ 774 h 774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E7A9A9">
                  <a:alpha val="32001"/>
                </a:srgbClr>
              </a:gs>
              <a:gs pos="100000">
                <a:srgbClr val="D05656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4" name="Rectangle 34"/>
          <p:cNvSpPr>
            <a:spLocks noChangeArrowheads="1"/>
          </p:cNvSpPr>
          <p:nvPr/>
        </p:nvSpPr>
        <p:spPr bwMode="auto">
          <a:xfrm>
            <a:off x="3502025" y="3295650"/>
            <a:ext cx="20431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Your text  in here</a:t>
            </a:r>
          </a:p>
        </p:txBody>
      </p:sp>
      <p:sp>
        <p:nvSpPr>
          <p:cNvPr id="36875" name="Rectangle 35"/>
          <p:cNvSpPr>
            <a:spLocks noChangeArrowheads="1"/>
          </p:cNvSpPr>
          <p:nvPr/>
        </p:nvSpPr>
        <p:spPr bwMode="auto">
          <a:xfrm>
            <a:off x="4500563" y="2124075"/>
            <a:ext cx="20431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Your text  in here</a:t>
            </a:r>
          </a:p>
        </p:txBody>
      </p:sp>
      <p:sp>
        <p:nvSpPr>
          <p:cNvPr id="36876" name="Rectangle 36"/>
          <p:cNvSpPr>
            <a:spLocks noChangeArrowheads="1"/>
          </p:cNvSpPr>
          <p:nvPr/>
        </p:nvSpPr>
        <p:spPr bwMode="auto">
          <a:xfrm>
            <a:off x="2465388" y="4457700"/>
            <a:ext cx="20431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Your text  in here</a:t>
            </a:r>
          </a:p>
        </p:txBody>
      </p:sp>
      <p:sp>
        <p:nvSpPr>
          <p:cNvPr id="36877" name="Rectangle 37"/>
          <p:cNvSpPr>
            <a:spLocks noChangeArrowheads="1"/>
          </p:cNvSpPr>
          <p:nvPr/>
        </p:nvSpPr>
        <p:spPr bwMode="auto">
          <a:xfrm>
            <a:off x="1512888" y="5657850"/>
            <a:ext cx="20431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>
                <a:solidFill>
                  <a:schemeClr val="bg1"/>
                </a:solidFill>
                <a:ea typeface="宋体" charset="-122"/>
              </a:rPr>
              <a:t>Your text  in here</a:t>
            </a:r>
          </a:p>
        </p:txBody>
      </p:sp>
      <p:sp>
        <p:nvSpPr>
          <p:cNvPr id="36878" name="Rectangle 38"/>
          <p:cNvSpPr>
            <a:spLocks noChangeArrowheads="1"/>
          </p:cNvSpPr>
          <p:nvPr/>
        </p:nvSpPr>
        <p:spPr bwMode="auto">
          <a:xfrm>
            <a:off x="4394200" y="2524125"/>
            <a:ext cx="1635125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 - Your text in here</a:t>
            </a:r>
          </a:p>
          <a:p>
            <a:pPr eaLnBrk="0" hangingPunct="0"/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 - Your text in here</a:t>
            </a:r>
          </a:p>
          <a:p>
            <a:pPr eaLnBrk="0" hangingPunct="0"/>
            <a:r>
              <a:rPr lang="en-US" altLang="zh-CN" sz="1200" b="1">
                <a:solidFill>
                  <a:srgbClr val="1C1C1C"/>
                </a:solidFill>
                <a:ea typeface="宋体" charset="-122"/>
              </a:rPr>
              <a:t> </a:t>
            </a:r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- Your text in here</a:t>
            </a:r>
          </a:p>
        </p:txBody>
      </p:sp>
      <p:sp>
        <p:nvSpPr>
          <p:cNvPr id="36879" name="Rectangle 39"/>
          <p:cNvSpPr>
            <a:spLocks noChangeArrowheads="1"/>
          </p:cNvSpPr>
          <p:nvPr/>
        </p:nvSpPr>
        <p:spPr bwMode="auto">
          <a:xfrm>
            <a:off x="3394075" y="3724275"/>
            <a:ext cx="1684338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 - Your text in here</a:t>
            </a:r>
          </a:p>
          <a:p>
            <a:pPr eaLnBrk="0" hangingPunct="0"/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 - Your text in here</a:t>
            </a:r>
          </a:p>
          <a:p>
            <a:pPr eaLnBrk="0" hangingPunct="0"/>
            <a:r>
              <a:rPr lang="en-US" altLang="zh-CN" sz="1200" b="1">
                <a:solidFill>
                  <a:srgbClr val="1C1C1C"/>
                </a:solidFill>
                <a:ea typeface="宋体" charset="-122"/>
              </a:rPr>
              <a:t> </a:t>
            </a:r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- Your text in here</a:t>
            </a:r>
          </a:p>
        </p:txBody>
      </p:sp>
      <p:sp>
        <p:nvSpPr>
          <p:cNvPr id="36880" name="Rectangle 40"/>
          <p:cNvSpPr>
            <a:spLocks noChangeArrowheads="1"/>
          </p:cNvSpPr>
          <p:nvPr/>
        </p:nvSpPr>
        <p:spPr bwMode="auto">
          <a:xfrm>
            <a:off x="2435225" y="4895850"/>
            <a:ext cx="1682750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 - Your text in here</a:t>
            </a:r>
          </a:p>
          <a:p>
            <a:pPr eaLnBrk="0" hangingPunct="0"/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 - Your text in here</a:t>
            </a:r>
          </a:p>
          <a:p>
            <a:pPr eaLnBrk="0" hangingPunct="0"/>
            <a:r>
              <a:rPr lang="en-US" altLang="zh-CN" sz="1200" b="1">
                <a:solidFill>
                  <a:srgbClr val="1C1C1C"/>
                </a:solidFill>
                <a:ea typeface="宋体" charset="-122"/>
              </a:rPr>
              <a:t> </a:t>
            </a:r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- Your text in here</a:t>
            </a:r>
          </a:p>
        </p:txBody>
      </p:sp>
      <p:sp>
        <p:nvSpPr>
          <p:cNvPr id="36881" name="Rectangle 41"/>
          <p:cNvSpPr>
            <a:spLocks noChangeArrowheads="1"/>
          </p:cNvSpPr>
          <p:nvPr/>
        </p:nvSpPr>
        <p:spPr bwMode="auto">
          <a:xfrm>
            <a:off x="1474788" y="6096000"/>
            <a:ext cx="4089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 b="1">
                <a:solidFill>
                  <a:srgbClr val="1C1C1C"/>
                </a:solidFill>
                <a:ea typeface="宋体" charset="-122"/>
              </a:rPr>
              <a:t>ThemeGallery</a:t>
            </a:r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 is a Design Digital Content &amp; Contents mall developed by Guild Design Inc.</a:t>
            </a:r>
          </a:p>
        </p:txBody>
      </p:sp>
      <p:sp>
        <p:nvSpPr>
          <p:cNvPr id="36882" name="Rectangle 42"/>
          <p:cNvSpPr>
            <a:spLocks noChangeArrowheads="1"/>
          </p:cNvSpPr>
          <p:nvPr/>
        </p:nvSpPr>
        <p:spPr bwMode="auto">
          <a:xfrm>
            <a:off x="5775325" y="2524125"/>
            <a:ext cx="1635125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 - Your text in here</a:t>
            </a:r>
          </a:p>
          <a:p>
            <a:pPr eaLnBrk="0" hangingPunct="0"/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 - Your text in here</a:t>
            </a:r>
          </a:p>
          <a:p>
            <a:pPr eaLnBrk="0" hangingPunct="0"/>
            <a:r>
              <a:rPr lang="en-US" altLang="zh-CN" sz="1200" b="1">
                <a:solidFill>
                  <a:srgbClr val="1C1C1C"/>
                </a:solidFill>
                <a:ea typeface="宋体" charset="-122"/>
              </a:rPr>
              <a:t> </a:t>
            </a:r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- Your text in here</a:t>
            </a:r>
          </a:p>
        </p:txBody>
      </p:sp>
      <p:sp>
        <p:nvSpPr>
          <p:cNvPr id="36883" name="Rectangle 43"/>
          <p:cNvSpPr>
            <a:spLocks noChangeArrowheads="1"/>
          </p:cNvSpPr>
          <p:nvPr/>
        </p:nvSpPr>
        <p:spPr bwMode="auto">
          <a:xfrm>
            <a:off x="4775200" y="3724275"/>
            <a:ext cx="1684338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 - Your text in here</a:t>
            </a:r>
          </a:p>
          <a:p>
            <a:pPr eaLnBrk="0" hangingPunct="0"/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 - Your text in here</a:t>
            </a:r>
          </a:p>
          <a:p>
            <a:pPr eaLnBrk="0" hangingPunct="0"/>
            <a:r>
              <a:rPr lang="en-US" altLang="zh-CN" sz="1200" b="1">
                <a:solidFill>
                  <a:srgbClr val="1C1C1C"/>
                </a:solidFill>
                <a:ea typeface="宋体" charset="-122"/>
              </a:rPr>
              <a:t> </a:t>
            </a:r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- Your text in here</a:t>
            </a:r>
          </a:p>
        </p:txBody>
      </p:sp>
      <p:sp>
        <p:nvSpPr>
          <p:cNvPr id="36884" name="Rectangle 44"/>
          <p:cNvSpPr>
            <a:spLocks noChangeArrowheads="1"/>
          </p:cNvSpPr>
          <p:nvPr/>
        </p:nvSpPr>
        <p:spPr bwMode="auto">
          <a:xfrm>
            <a:off x="3816350" y="4895850"/>
            <a:ext cx="1682750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 - Your text in here</a:t>
            </a:r>
          </a:p>
          <a:p>
            <a:pPr eaLnBrk="0" hangingPunct="0"/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 - Your text in here</a:t>
            </a:r>
          </a:p>
          <a:p>
            <a:pPr eaLnBrk="0" hangingPunct="0"/>
            <a:r>
              <a:rPr lang="en-US" altLang="zh-CN" sz="1200" b="1">
                <a:solidFill>
                  <a:srgbClr val="1C1C1C"/>
                </a:solidFill>
                <a:ea typeface="宋体" charset="-122"/>
              </a:rPr>
              <a:t> </a:t>
            </a:r>
            <a:r>
              <a:rPr lang="en-US" altLang="zh-CN" sz="1200">
                <a:solidFill>
                  <a:srgbClr val="1C1C1C"/>
                </a:solidFill>
                <a:ea typeface="宋体" charset="-122"/>
              </a:rPr>
              <a:t>- Your text in here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AutoShape 3"/>
          <p:cNvSpPr>
            <a:spLocks noChangeArrowheads="1"/>
          </p:cNvSpPr>
          <p:nvPr/>
        </p:nvSpPr>
        <p:spPr bwMode="gray">
          <a:xfrm>
            <a:off x="419100" y="5849937"/>
            <a:ext cx="1885950" cy="620713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 rot="16200000" flipV="1">
            <a:off x="1419225" y="5610225"/>
            <a:ext cx="54610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gray">
          <a:xfrm rot="16200000" flipV="1">
            <a:off x="622300" y="5429250"/>
            <a:ext cx="90805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gray">
          <a:xfrm>
            <a:off x="911225" y="6140450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ea typeface="宋体" charset="-122"/>
              </a:rPr>
              <a:t>2004</a:t>
            </a:r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742950" y="2103437"/>
            <a:ext cx="6858000" cy="1533525"/>
            <a:chOff x="912" y="960"/>
            <a:chExt cx="4258" cy="700"/>
          </a:xfrm>
        </p:grpSpPr>
        <p:sp>
          <p:nvSpPr>
            <p:cNvPr id="37924" name="AutoShape 8"/>
            <p:cNvSpPr>
              <a:spLocks noChangeArrowheads="1"/>
            </p:cNvSpPr>
            <p:nvPr/>
          </p:nvSpPr>
          <p:spPr bwMode="gray">
            <a:xfrm>
              <a:off x="922" y="960"/>
              <a:ext cx="4240" cy="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gray">
            <a:xfrm>
              <a:off x="912" y="984"/>
              <a:ext cx="4258" cy="676"/>
            </a:xfrm>
            <a:prstGeom prst="roundRect">
              <a:avLst>
                <a:gd name="adj" fmla="val 16667"/>
              </a:avLst>
            </a:prstGeom>
            <a:solidFill>
              <a:srgbClr val="F5F5F5"/>
            </a:solidFill>
            <a:ln w="9525">
              <a:noFill/>
              <a:round/>
              <a:headEnd/>
              <a:tailEnd/>
            </a:ln>
            <a:effectLst>
              <a:outerShdw dist="80322" dir="4293903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37896" name="Group 10"/>
          <p:cNvGrpSpPr>
            <a:grpSpLocks/>
          </p:cNvGrpSpPr>
          <p:nvPr/>
        </p:nvGrpSpPr>
        <p:grpSpPr bwMode="auto">
          <a:xfrm>
            <a:off x="1136650" y="2233612"/>
            <a:ext cx="1238250" cy="1265238"/>
            <a:chOff x="1851" y="624"/>
            <a:chExt cx="812" cy="830"/>
          </a:xfrm>
        </p:grpSpPr>
        <p:sp>
          <p:nvSpPr>
            <p:cNvPr id="37922" name="Oval 11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accent1"/>
            </a:solidFill>
            <a:ln w="63500" algn="ctr">
              <a:solidFill>
                <a:srgbClr val="F8F8F8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pic>
          <p:nvPicPr>
            <p:cNvPr id="37923" name="Picture 12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7" name="Rectangle 13"/>
          <p:cNvSpPr>
            <a:spLocks noChangeArrowheads="1"/>
          </p:cNvSpPr>
          <p:nvPr/>
        </p:nvSpPr>
        <p:spPr bwMode="gray">
          <a:xfrm>
            <a:off x="1403350" y="2722562"/>
            <a:ext cx="65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8F8F8"/>
                </a:solidFill>
                <a:ea typeface="宋体" charset="-122"/>
              </a:rPr>
              <a:t>Text</a:t>
            </a:r>
          </a:p>
        </p:txBody>
      </p:sp>
      <p:sp>
        <p:nvSpPr>
          <p:cNvPr id="37898" name="AutoShape 14"/>
          <p:cNvSpPr>
            <a:spLocks noChangeArrowheads="1"/>
          </p:cNvSpPr>
          <p:nvPr/>
        </p:nvSpPr>
        <p:spPr bwMode="gray">
          <a:xfrm>
            <a:off x="2636838" y="2636837"/>
            <a:ext cx="696912" cy="442913"/>
          </a:xfrm>
          <a:prstGeom prst="rightArrow">
            <a:avLst>
              <a:gd name="adj1" fmla="val 49380"/>
              <a:gd name="adj2" fmla="val 38871"/>
            </a:avLst>
          </a:prstGeom>
          <a:gradFill rotWithShape="1">
            <a:gsLst>
              <a:gs pos="0">
                <a:srgbClr val="595959"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37899" name="Group 15"/>
          <p:cNvGrpSpPr>
            <a:grpSpLocks/>
          </p:cNvGrpSpPr>
          <p:nvPr/>
        </p:nvGrpSpPr>
        <p:grpSpPr bwMode="auto">
          <a:xfrm>
            <a:off x="3562350" y="2209800"/>
            <a:ext cx="1238250" cy="1265237"/>
            <a:chOff x="1851" y="624"/>
            <a:chExt cx="812" cy="830"/>
          </a:xfrm>
        </p:grpSpPr>
        <p:sp>
          <p:nvSpPr>
            <p:cNvPr id="37920" name="Oval 16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accent2"/>
            </a:solidFill>
            <a:ln w="63500" algn="ctr">
              <a:solidFill>
                <a:srgbClr val="F8F8F8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pic>
          <p:nvPicPr>
            <p:cNvPr id="37921" name="Picture 17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900" name="Rectangle 18"/>
          <p:cNvSpPr>
            <a:spLocks noChangeArrowheads="1"/>
          </p:cNvSpPr>
          <p:nvPr/>
        </p:nvSpPr>
        <p:spPr bwMode="gray">
          <a:xfrm>
            <a:off x="3827463" y="2700337"/>
            <a:ext cx="65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8F8F8"/>
                </a:solidFill>
                <a:ea typeface="宋体" charset="-122"/>
              </a:rPr>
              <a:t>Text</a:t>
            </a:r>
          </a:p>
        </p:txBody>
      </p:sp>
      <p:sp>
        <p:nvSpPr>
          <p:cNvPr id="37901" name="AutoShape 19"/>
          <p:cNvSpPr>
            <a:spLocks noChangeArrowheads="1"/>
          </p:cNvSpPr>
          <p:nvPr/>
        </p:nvSpPr>
        <p:spPr bwMode="gray">
          <a:xfrm>
            <a:off x="4933950" y="2652712"/>
            <a:ext cx="696913" cy="441325"/>
          </a:xfrm>
          <a:prstGeom prst="rightArrow">
            <a:avLst>
              <a:gd name="adj1" fmla="val 49380"/>
              <a:gd name="adj2" fmla="val 39011"/>
            </a:avLst>
          </a:prstGeom>
          <a:gradFill rotWithShape="1">
            <a:gsLst>
              <a:gs pos="0">
                <a:srgbClr val="595959"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37902" name="Group 20"/>
          <p:cNvGrpSpPr>
            <a:grpSpLocks/>
          </p:cNvGrpSpPr>
          <p:nvPr/>
        </p:nvGrpSpPr>
        <p:grpSpPr bwMode="auto">
          <a:xfrm>
            <a:off x="6013450" y="2209800"/>
            <a:ext cx="1236663" cy="1265237"/>
            <a:chOff x="1851" y="624"/>
            <a:chExt cx="812" cy="830"/>
          </a:xfrm>
        </p:grpSpPr>
        <p:sp>
          <p:nvSpPr>
            <p:cNvPr id="37918" name="Oval 21"/>
            <p:cNvSpPr>
              <a:spLocks noChangeArrowheads="1"/>
            </p:cNvSpPr>
            <p:nvPr/>
          </p:nvSpPr>
          <p:spPr bwMode="gray">
            <a:xfrm>
              <a:off x="1851" y="652"/>
              <a:ext cx="812" cy="802"/>
            </a:xfrm>
            <a:prstGeom prst="ellipse">
              <a:avLst/>
            </a:prstGeom>
            <a:solidFill>
              <a:schemeClr val="hlink"/>
            </a:solidFill>
            <a:ln w="63500" algn="ctr">
              <a:solidFill>
                <a:srgbClr val="F8F8F8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pic>
          <p:nvPicPr>
            <p:cNvPr id="37919" name="Picture 22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920" y="624"/>
              <a:ext cx="670" cy="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903" name="Rectangle 23"/>
          <p:cNvSpPr>
            <a:spLocks noChangeArrowheads="1"/>
          </p:cNvSpPr>
          <p:nvPr/>
        </p:nvSpPr>
        <p:spPr bwMode="gray">
          <a:xfrm>
            <a:off x="6276975" y="2700337"/>
            <a:ext cx="65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8F8F8"/>
                </a:solidFill>
                <a:ea typeface="宋体" charset="-122"/>
              </a:rPr>
              <a:t>Text</a:t>
            </a:r>
          </a:p>
        </p:txBody>
      </p:sp>
      <p:sp>
        <p:nvSpPr>
          <p:cNvPr id="37904" name="AutoShape 24"/>
          <p:cNvSpPr>
            <a:spLocks noChangeArrowheads="1"/>
          </p:cNvSpPr>
          <p:nvPr/>
        </p:nvSpPr>
        <p:spPr bwMode="gray">
          <a:xfrm>
            <a:off x="3186113" y="5849937"/>
            <a:ext cx="1885950" cy="620713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gray">
          <a:xfrm rot="16200000" flipV="1">
            <a:off x="4008438" y="5429250"/>
            <a:ext cx="90805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gray">
          <a:xfrm rot="16200000" flipV="1">
            <a:off x="3129757" y="5180806"/>
            <a:ext cx="1427162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7907" name="AutoShape 27"/>
          <p:cNvSpPr>
            <a:spLocks noChangeArrowheads="1"/>
          </p:cNvSpPr>
          <p:nvPr/>
        </p:nvSpPr>
        <p:spPr bwMode="gray">
          <a:xfrm>
            <a:off x="5797550" y="5849937"/>
            <a:ext cx="1884363" cy="620713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8" name="AutoShape 28"/>
          <p:cNvSpPr>
            <a:spLocks noChangeArrowheads="1"/>
          </p:cNvSpPr>
          <p:nvPr/>
        </p:nvSpPr>
        <p:spPr bwMode="gray">
          <a:xfrm rot="16200000" flipV="1">
            <a:off x="6138862" y="4957763"/>
            <a:ext cx="1851025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gray">
          <a:xfrm rot="16200000" flipV="1">
            <a:off x="5346700" y="4776787"/>
            <a:ext cx="2214563" cy="442913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7910" name="Text Box 30"/>
          <p:cNvSpPr txBox="1">
            <a:spLocks noChangeArrowheads="1"/>
          </p:cNvSpPr>
          <p:nvPr/>
        </p:nvSpPr>
        <p:spPr bwMode="gray">
          <a:xfrm>
            <a:off x="3692525" y="6140450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ea typeface="宋体" charset="-122"/>
              </a:rPr>
              <a:t>2005</a:t>
            </a:r>
          </a:p>
        </p:txBody>
      </p:sp>
      <p:sp>
        <p:nvSpPr>
          <p:cNvPr id="37911" name="Text Box 31"/>
          <p:cNvSpPr txBox="1">
            <a:spLocks noChangeArrowheads="1"/>
          </p:cNvSpPr>
          <p:nvPr/>
        </p:nvSpPr>
        <p:spPr bwMode="gray">
          <a:xfrm>
            <a:off x="6326188" y="6140450"/>
            <a:ext cx="635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ea typeface="宋体" charset="-122"/>
              </a:rPr>
              <a:t>2006</a:t>
            </a:r>
          </a:p>
        </p:txBody>
      </p:sp>
      <p:sp>
        <p:nvSpPr>
          <p:cNvPr id="37912" name="Text Box 32"/>
          <p:cNvSpPr txBox="1">
            <a:spLocks noChangeArrowheads="1"/>
          </p:cNvSpPr>
          <p:nvPr/>
        </p:nvSpPr>
        <p:spPr bwMode="gray">
          <a:xfrm>
            <a:off x="1289050" y="4846637"/>
            <a:ext cx="1663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Text in here</a:t>
            </a:r>
          </a:p>
        </p:txBody>
      </p:sp>
      <p:sp>
        <p:nvSpPr>
          <p:cNvPr id="37913" name="Text Box 33"/>
          <p:cNvSpPr txBox="1">
            <a:spLocks noChangeArrowheads="1"/>
          </p:cNvSpPr>
          <p:nvPr/>
        </p:nvSpPr>
        <p:spPr bwMode="gray">
          <a:xfrm>
            <a:off x="1928813" y="5303837"/>
            <a:ext cx="1557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Text in here</a:t>
            </a:r>
          </a:p>
        </p:txBody>
      </p:sp>
      <p:sp>
        <p:nvSpPr>
          <p:cNvPr id="37914" name="Text Box 34"/>
          <p:cNvSpPr txBox="1">
            <a:spLocks noChangeArrowheads="1"/>
          </p:cNvSpPr>
          <p:nvPr/>
        </p:nvSpPr>
        <p:spPr bwMode="gray">
          <a:xfrm>
            <a:off x="4108450" y="4659312"/>
            <a:ext cx="1530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Text in here</a:t>
            </a:r>
          </a:p>
        </p:txBody>
      </p:sp>
      <p:sp>
        <p:nvSpPr>
          <p:cNvPr id="37915" name="Text Box 35"/>
          <p:cNvSpPr txBox="1">
            <a:spLocks noChangeArrowheads="1"/>
          </p:cNvSpPr>
          <p:nvPr/>
        </p:nvSpPr>
        <p:spPr bwMode="gray">
          <a:xfrm>
            <a:off x="4691063" y="5167312"/>
            <a:ext cx="1481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Text in here</a:t>
            </a:r>
          </a:p>
        </p:txBody>
      </p:sp>
      <p:sp>
        <p:nvSpPr>
          <p:cNvPr id="37916" name="Text Box 36"/>
          <p:cNvSpPr txBox="1">
            <a:spLocks noChangeArrowheads="1"/>
          </p:cNvSpPr>
          <p:nvPr/>
        </p:nvSpPr>
        <p:spPr bwMode="gray">
          <a:xfrm>
            <a:off x="6691313" y="3779837"/>
            <a:ext cx="1614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Text in here</a:t>
            </a:r>
          </a:p>
        </p:txBody>
      </p:sp>
      <p:sp>
        <p:nvSpPr>
          <p:cNvPr id="37917" name="Text Box 37"/>
          <p:cNvSpPr txBox="1">
            <a:spLocks noChangeArrowheads="1"/>
          </p:cNvSpPr>
          <p:nvPr/>
        </p:nvSpPr>
        <p:spPr bwMode="gray">
          <a:xfrm>
            <a:off x="7292975" y="4224337"/>
            <a:ext cx="154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Text in here</a:t>
            </a: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gray">
          <a:xfrm flipH="1">
            <a:off x="4953000" y="5975350"/>
            <a:ext cx="2514600" cy="80645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gray">
          <a:xfrm>
            <a:off x="4953000" y="6777038"/>
            <a:ext cx="1854200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gray">
          <a:xfrm>
            <a:off x="4953000" y="5965825"/>
            <a:ext cx="2392363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gray">
          <a:xfrm>
            <a:off x="733425" y="2751138"/>
            <a:ext cx="4191000" cy="703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gray">
          <a:xfrm>
            <a:off x="733425" y="3468688"/>
            <a:ext cx="42672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gray">
          <a:xfrm>
            <a:off x="733425" y="4297363"/>
            <a:ext cx="3810000" cy="817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gray">
          <a:xfrm>
            <a:off x="733425" y="5137150"/>
            <a:ext cx="32004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gray">
          <a:xfrm>
            <a:off x="733425" y="5975350"/>
            <a:ext cx="2514600" cy="806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gray">
          <a:xfrm flipH="1">
            <a:off x="733425" y="6777038"/>
            <a:ext cx="1854200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gray">
          <a:xfrm flipH="1">
            <a:off x="733425" y="5965825"/>
            <a:ext cx="2392363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gray">
          <a:xfrm flipH="1">
            <a:off x="733425" y="5124450"/>
            <a:ext cx="2809875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gray">
          <a:xfrm flipH="1">
            <a:off x="733425" y="4295775"/>
            <a:ext cx="3287713" cy="1588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gray">
          <a:xfrm flipH="1">
            <a:off x="733425" y="3462338"/>
            <a:ext cx="3765550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gray">
          <a:xfrm flipH="1">
            <a:off x="733425" y="2751138"/>
            <a:ext cx="4184650" cy="1587"/>
          </a:xfrm>
          <a:prstGeom prst="line">
            <a:avLst/>
          </a:prstGeom>
          <a:noFill/>
          <a:ln w="19050" cap="rnd">
            <a:solidFill>
              <a:srgbClr val="5F5F5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gray">
          <a:xfrm>
            <a:off x="971550" y="2751138"/>
            <a:ext cx="1588" cy="711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gray">
          <a:xfrm>
            <a:off x="971550" y="3462338"/>
            <a:ext cx="1588" cy="8413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gray">
          <a:xfrm>
            <a:off x="971550" y="4303713"/>
            <a:ext cx="1588" cy="8413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gray">
          <a:xfrm>
            <a:off x="971550" y="5145088"/>
            <a:ext cx="1588" cy="84137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gray">
          <a:xfrm>
            <a:off x="971550" y="5986463"/>
            <a:ext cx="1588" cy="77628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977900" y="2949575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Add Your Text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977900" y="3771900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Add Your Text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977900" y="4592638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Add Your Text</a:t>
            </a: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977900" y="541496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Add Your Text</a:t>
            </a: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977900" y="6237288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Add Your Text</a:t>
            </a:r>
          </a:p>
        </p:txBody>
      </p:sp>
      <p:grpSp>
        <p:nvGrpSpPr>
          <p:cNvPr id="38939" name="Group 27"/>
          <p:cNvGrpSpPr>
            <a:grpSpLocks/>
          </p:cNvGrpSpPr>
          <p:nvPr/>
        </p:nvGrpSpPr>
        <p:grpSpPr bwMode="auto">
          <a:xfrm>
            <a:off x="2616200" y="2751138"/>
            <a:ext cx="5080000" cy="4030662"/>
            <a:chOff x="1702" y="1253"/>
            <a:chExt cx="3855" cy="2825"/>
          </a:xfrm>
        </p:grpSpPr>
        <p:sp>
          <p:nvSpPr>
            <p:cNvPr id="28" name="Freeform 28"/>
            <p:cNvSpPr>
              <a:spLocks/>
            </p:cNvSpPr>
            <p:nvPr/>
          </p:nvSpPr>
          <p:spPr bwMode="gray">
            <a:xfrm>
              <a:off x="4878" y="3211"/>
              <a:ext cx="679" cy="866"/>
            </a:xfrm>
            <a:custGeom>
              <a:avLst/>
              <a:gdLst/>
              <a:ahLst/>
              <a:cxnLst>
                <a:cxn ang="0">
                  <a:pos x="399" y="1078"/>
                </a:cxn>
                <a:cxn ang="0">
                  <a:pos x="0" y="459"/>
                </a:cxn>
                <a:cxn ang="0">
                  <a:pos x="374" y="0"/>
                </a:cxn>
                <a:cxn ang="0">
                  <a:pos x="846" y="536"/>
                </a:cxn>
                <a:cxn ang="0">
                  <a:pos x="399" y="1078"/>
                </a:cxn>
              </a:cxnLst>
              <a:rect l="0" t="0" r="r" b="b"/>
              <a:pathLst>
                <a:path w="847" h="1079">
                  <a:moveTo>
                    <a:pt x="399" y="1078"/>
                  </a:moveTo>
                  <a:lnTo>
                    <a:pt x="0" y="459"/>
                  </a:lnTo>
                  <a:lnTo>
                    <a:pt x="374" y="0"/>
                  </a:lnTo>
                  <a:lnTo>
                    <a:pt x="846" y="536"/>
                  </a:lnTo>
                  <a:lnTo>
                    <a:pt x="399" y="1078"/>
                  </a:lnTo>
                </a:path>
              </a:pathLst>
            </a:custGeom>
            <a:gradFill rotWithShape="0">
              <a:gsLst>
                <a:gs pos="0">
                  <a:schemeClr val="hlink">
                    <a:gamma/>
                    <a:shade val="69804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gray">
            <a:xfrm>
              <a:off x="2010" y="3211"/>
              <a:ext cx="3167" cy="368"/>
            </a:xfrm>
            <a:custGeom>
              <a:avLst/>
              <a:gdLst/>
              <a:ahLst/>
              <a:cxnLst>
                <a:cxn ang="0">
                  <a:pos x="0" y="459"/>
                </a:cxn>
                <a:cxn ang="0">
                  <a:pos x="3573" y="459"/>
                </a:cxn>
                <a:cxn ang="0">
                  <a:pos x="3946" y="0"/>
                </a:cxn>
                <a:cxn ang="0">
                  <a:pos x="505" y="0"/>
                </a:cxn>
                <a:cxn ang="0">
                  <a:pos x="0" y="459"/>
                </a:cxn>
              </a:cxnLst>
              <a:rect l="0" t="0" r="r" b="b"/>
              <a:pathLst>
                <a:path w="3947" h="460">
                  <a:moveTo>
                    <a:pt x="0" y="459"/>
                  </a:moveTo>
                  <a:lnTo>
                    <a:pt x="3573" y="459"/>
                  </a:lnTo>
                  <a:lnTo>
                    <a:pt x="3946" y="0"/>
                  </a:lnTo>
                  <a:lnTo>
                    <a:pt x="505" y="0"/>
                  </a:lnTo>
                  <a:lnTo>
                    <a:pt x="0" y="459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43" name="Freeform 30"/>
            <p:cNvSpPr>
              <a:spLocks/>
            </p:cNvSpPr>
            <p:nvPr/>
          </p:nvSpPr>
          <p:spPr bwMode="gray">
            <a:xfrm>
              <a:off x="1702" y="3578"/>
              <a:ext cx="3497" cy="500"/>
            </a:xfrm>
            <a:custGeom>
              <a:avLst/>
              <a:gdLst>
                <a:gd name="T0" fmla="*/ 307 w 4357"/>
                <a:gd name="T1" fmla="*/ 0 h 623"/>
                <a:gd name="T2" fmla="*/ 3174 w 4357"/>
                <a:gd name="T3" fmla="*/ 0 h 623"/>
                <a:gd name="T4" fmla="*/ 3496 w 4357"/>
                <a:gd name="T5" fmla="*/ 499 h 623"/>
                <a:gd name="T6" fmla="*/ 0 w 4357"/>
                <a:gd name="T7" fmla="*/ 499 h 623"/>
                <a:gd name="T8" fmla="*/ 307 w 4357"/>
                <a:gd name="T9" fmla="*/ 0 h 6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57"/>
                <a:gd name="T16" fmla="*/ 0 h 623"/>
                <a:gd name="T17" fmla="*/ 4357 w 4357"/>
                <a:gd name="T18" fmla="*/ 623 h 6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57" h="623">
                  <a:moveTo>
                    <a:pt x="383" y="0"/>
                  </a:moveTo>
                  <a:lnTo>
                    <a:pt x="3954" y="0"/>
                  </a:lnTo>
                  <a:lnTo>
                    <a:pt x="4356" y="622"/>
                  </a:lnTo>
                  <a:lnTo>
                    <a:pt x="0" y="622"/>
                  </a:lnTo>
                  <a:lnTo>
                    <a:pt x="383" y="0"/>
                  </a:lnTo>
                </a:path>
              </a:pathLst>
            </a:custGeom>
            <a:solidFill>
              <a:schemeClr val="hlink"/>
            </a:solidFill>
            <a:ln w="12700" cap="rnd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gray">
            <a:xfrm>
              <a:off x="4522" y="2721"/>
              <a:ext cx="601" cy="784"/>
            </a:xfrm>
            <a:custGeom>
              <a:avLst/>
              <a:gdLst/>
              <a:ahLst/>
              <a:cxnLst>
                <a:cxn ang="0">
                  <a:pos x="382" y="976"/>
                </a:cxn>
                <a:cxn ang="0">
                  <a:pos x="0" y="342"/>
                </a:cxn>
                <a:cxn ang="0">
                  <a:pos x="280" y="0"/>
                </a:cxn>
                <a:cxn ang="0">
                  <a:pos x="748" y="538"/>
                </a:cxn>
                <a:cxn ang="0">
                  <a:pos x="382" y="976"/>
                </a:cxn>
              </a:cxnLst>
              <a:rect l="0" t="0" r="r" b="b"/>
              <a:pathLst>
                <a:path w="749" h="977">
                  <a:moveTo>
                    <a:pt x="382" y="976"/>
                  </a:moveTo>
                  <a:lnTo>
                    <a:pt x="0" y="342"/>
                  </a:lnTo>
                  <a:lnTo>
                    <a:pt x="280" y="0"/>
                  </a:lnTo>
                  <a:lnTo>
                    <a:pt x="748" y="538"/>
                  </a:lnTo>
                  <a:lnTo>
                    <a:pt x="382" y="976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72941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gray">
            <a:xfrm>
              <a:off x="2371" y="2721"/>
              <a:ext cx="2379" cy="276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2684" y="343"/>
                </a:cxn>
                <a:cxn ang="0">
                  <a:pos x="2963" y="0"/>
                </a:cxn>
                <a:cxn ang="0">
                  <a:pos x="531" y="1"/>
                </a:cxn>
                <a:cxn ang="0">
                  <a:pos x="0" y="343"/>
                </a:cxn>
              </a:cxnLst>
              <a:rect l="0" t="0" r="r" b="b"/>
              <a:pathLst>
                <a:path w="2964" h="344">
                  <a:moveTo>
                    <a:pt x="0" y="343"/>
                  </a:moveTo>
                  <a:lnTo>
                    <a:pt x="2684" y="343"/>
                  </a:lnTo>
                  <a:lnTo>
                    <a:pt x="2963" y="0"/>
                  </a:lnTo>
                  <a:lnTo>
                    <a:pt x="531" y="1"/>
                  </a:lnTo>
                  <a:lnTo>
                    <a:pt x="0" y="343"/>
                  </a:lnTo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4314"/>
                    <a:invGamma/>
                  </a:schemeClr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46" name="Freeform 33"/>
            <p:cNvSpPr>
              <a:spLocks/>
            </p:cNvSpPr>
            <p:nvPr/>
          </p:nvSpPr>
          <p:spPr bwMode="gray">
            <a:xfrm>
              <a:off x="2069" y="2996"/>
              <a:ext cx="2763" cy="509"/>
            </a:xfrm>
            <a:custGeom>
              <a:avLst/>
              <a:gdLst>
                <a:gd name="T0" fmla="*/ 0 w 3443"/>
                <a:gd name="T1" fmla="*/ 508 h 634"/>
                <a:gd name="T2" fmla="*/ 2762 w 3443"/>
                <a:gd name="T3" fmla="*/ 508 h 634"/>
                <a:gd name="T4" fmla="*/ 2456 w 3443"/>
                <a:gd name="T5" fmla="*/ 0 h 634"/>
                <a:gd name="T6" fmla="*/ 303 w 3443"/>
                <a:gd name="T7" fmla="*/ 0 h 634"/>
                <a:gd name="T8" fmla="*/ 0 w 3443"/>
                <a:gd name="T9" fmla="*/ 508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43"/>
                <a:gd name="T16" fmla="*/ 0 h 634"/>
                <a:gd name="T17" fmla="*/ 3443 w 3443"/>
                <a:gd name="T18" fmla="*/ 634 h 6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43" h="634">
                  <a:moveTo>
                    <a:pt x="0" y="633"/>
                  </a:moveTo>
                  <a:lnTo>
                    <a:pt x="3442" y="633"/>
                  </a:lnTo>
                  <a:lnTo>
                    <a:pt x="3060" y="0"/>
                  </a:lnTo>
                  <a:lnTo>
                    <a:pt x="377" y="0"/>
                  </a:lnTo>
                  <a:lnTo>
                    <a:pt x="0" y="633"/>
                  </a:lnTo>
                </a:path>
              </a:pathLst>
            </a:custGeom>
            <a:solidFill>
              <a:schemeClr val="accent2"/>
            </a:solidFill>
            <a:ln w="12700" cap="rnd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gray">
            <a:xfrm>
              <a:off x="4167" y="2235"/>
              <a:ext cx="526" cy="682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387" y="848"/>
                </a:cxn>
                <a:cxn ang="0">
                  <a:pos x="654" y="531"/>
                </a:cxn>
                <a:cxn ang="0">
                  <a:pos x="188" y="0"/>
                </a:cxn>
                <a:cxn ang="0">
                  <a:pos x="0" y="230"/>
                </a:cxn>
              </a:cxnLst>
              <a:rect l="0" t="0" r="r" b="b"/>
              <a:pathLst>
                <a:path w="655" h="849">
                  <a:moveTo>
                    <a:pt x="0" y="230"/>
                  </a:moveTo>
                  <a:lnTo>
                    <a:pt x="387" y="848"/>
                  </a:lnTo>
                  <a:lnTo>
                    <a:pt x="654" y="531"/>
                  </a:lnTo>
                  <a:lnTo>
                    <a:pt x="188" y="0"/>
                  </a:lnTo>
                  <a:lnTo>
                    <a:pt x="0" y="230"/>
                  </a:lnTo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72941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gray">
            <a:xfrm>
              <a:off x="2728" y="2235"/>
              <a:ext cx="1589" cy="185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1791" y="228"/>
                </a:cxn>
                <a:cxn ang="0">
                  <a:pos x="1979" y="0"/>
                </a:cxn>
                <a:cxn ang="0">
                  <a:pos x="500" y="0"/>
                </a:cxn>
                <a:cxn ang="0">
                  <a:pos x="0" y="228"/>
                </a:cxn>
              </a:cxnLst>
              <a:rect l="0" t="0" r="r" b="b"/>
              <a:pathLst>
                <a:path w="1980" h="229">
                  <a:moveTo>
                    <a:pt x="0" y="228"/>
                  </a:moveTo>
                  <a:lnTo>
                    <a:pt x="1791" y="228"/>
                  </a:lnTo>
                  <a:lnTo>
                    <a:pt x="1979" y="0"/>
                  </a:lnTo>
                  <a:lnTo>
                    <a:pt x="500" y="0"/>
                  </a:lnTo>
                  <a:lnTo>
                    <a:pt x="0" y="228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7451"/>
                    <a:invGamma/>
                  </a:schemeClr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49" name="Freeform 36"/>
            <p:cNvSpPr>
              <a:spLocks/>
            </p:cNvSpPr>
            <p:nvPr/>
          </p:nvSpPr>
          <p:spPr bwMode="gray">
            <a:xfrm>
              <a:off x="2422" y="2419"/>
              <a:ext cx="2056" cy="498"/>
            </a:xfrm>
            <a:custGeom>
              <a:avLst/>
              <a:gdLst>
                <a:gd name="T0" fmla="*/ 0 w 2561"/>
                <a:gd name="T1" fmla="*/ 497 h 621"/>
                <a:gd name="T2" fmla="*/ 2055 w 2561"/>
                <a:gd name="T3" fmla="*/ 497 h 621"/>
                <a:gd name="T4" fmla="*/ 1744 w 2561"/>
                <a:gd name="T5" fmla="*/ 0 h 621"/>
                <a:gd name="T6" fmla="*/ 307 w 2561"/>
                <a:gd name="T7" fmla="*/ 0 h 621"/>
                <a:gd name="T8" fmla="*/ 0 w 2561"/>
                <a:gd name="T9" fmla="*/ 497 h 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1"/>
                <a:gd name="T16" fmla="*/ 0 h 621"/>
                <a:gd name="T17" fmla="*/ 2561 w 2561"/>
                <a:gd name="T18" fmla="*/ 621 h 6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1" h="621">
                  <a:moveTo>
                    <a:pt x="0" y="620"/>
                  </a:moveTo>
                  <a:lnTo>
                    <a:pt x="2560" y="620"/>
                  </a:lnTo>
                  <a:lnTo>
                    <a:pt x="2172" y="0"/>
                  </a:lnTo>
                  <a:lnTo>
                    <a:pt x="382" y="0"/>
                  </a:lnTo>
                  <a:lnTo>
                    <a:pt x="0" y="620"/>
                  </a:lnTo>
                </a:path>
              </a:pathLst>
            </a:custGeom>
            <a:solidFill>
              <a:schemeClr val="hlink"/>
            </a:solidFill>
            <a:ln w="12700" cap="rnd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gray">
            <a:xfrm>
              <a:off x="3808" y="1744"/>
              <a:ext cx="453" cy="593"/>
            </a:xfrm>
            <a:custGeom>
              <a:avLst/>
              <a:gdLst/>
              <a:ahLst/>
              <a:cxnLst>
                <a:cxn ang="0">
                  <a:pos x="385" y="737"/>
                </a:cxn>
                <a:cxn ang="0">
                  <a:pos x="563" y="527"/>
                </a:cxn>
                <a:cxn ang="0">
                  <a:pos x="97" y="0"/>
                </a:cxn>
                <a:cxn ang="0">
                  <a:pos x="0" y="111"/>
                </a:cxn>
                <a:cxn ang="0">
                  <a:pos x="385" y="737"/>
                </a:cxn>
              </a:cxnLst>
              <a:rect l="0" t="0" r="r" b="b"/>
              <a:pathLst>
                <a:path w="564" h="738">
                  <a:moveTo>
                    <a:pt x="385" y="737"/>
                  </a:moveTo>
                  <a:lnTo>
                    <a:pt x="563" y="527"/>
                  </a:lnTo>
                  <a:lnTo>
                    <a:pt x="97" y="0"/>
                  </a:lnTo>
                  <a:lnTo>
                    <a:pt x="0" y="111"/>
                  </a:lnTo>
                  <a:lnTo>
                    <a:pt x="385" y="737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79216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gray">
            <a:xfrm>
              <a:off x="3092" y="1744"/>
              <a:ext cx="793" cy="89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889" y="109"/>
                </a:cxn>
                <a:cxn ang="0">
                  <a:pos x="986" y="0"/>
                </a:cxn>
                <a:cxn ang="0">
                  <a:pos x="308" y="0"/>
                </a:cxn>
                <a:cxn ang="0">
                  <a:pos x="0" y="109"/>
                </a:cxn>
              </a:cxnLst>
              <a:rect l="0" t="0" r="r" b="b"/>
              <a:pathLst>
                <a:path w="987" h="110">
                  <a:moveTo>
                    <a:pt x="0" y="109"/>
                  </a:moveTo>
                  <a:lnTo>
                    <a:pt x="889" y="109"/>
                  </a:lnTo>
                  <a:lnTo>
                    <a:pt x="986" y="0"/>
                  </a:lnTo>
                  <a:lnTo>
                    <a:pt x="308" y="0"/>
                  </a:lnTo>
                  <a:lnTo>
                    <a:pt x="0" y="109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0980"/>
                    <a:invGamma/>
                  </a:schemeClr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2" name="Freeform 39"/>
            <p:cNvSpPr>
              <a:spLocks/>
            </p:cNvSpPr>
            <p:nvPr/>
          </p:nvSpPr>
          <p:spPr bwMode="gray">
            <a:xfrm>
              <a:off x="2780" y="1832"/>
              <a:ext cx="1339" cy="505"/>
            </a:xfrm>
            <a:custGeom>
              <a:avLst/>
              <a:gdLst>
                <a:gd name="T0" fmla="*/ 0 w 1669"/>
                <a:gd name="T1" fmla="*/ 504 h 629"/>
                <a:gd name="T2" fmla="*/ 1338 w 1669"/>
                <a:gd name="T3" fmla="*/ 504 h 629"/>
                <a:gd name="T4" fmla="*/ 1028 w 1669"/>
                <a:gd name="T5" fmla="*/ 0 h 629"/>
                <a:gd name="T6" fmla="*/ 311 w 1669"/>
                <a:gd name="T7" fmla="*/ 0 h 629"/>
                <a:gd name="T8" fmla="*/ 0 w 1669"/>
                <a:gd name="T9" fmla="*/ 504 h 6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9"/>
                <a:gd name="T16" fmla="*/ 0 h 629"/>
                <a:gd name="T17" fmla="*/ 1669 w 1669"/>
                <a:gd name="T18" fmla="*/ 629 h 6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9" h="629">
                  <a:moveTo>
                    <a:pt x="0" y="628"/>
                  </a:moveTo>
                  <a:lnTo>
                    <a:pt x="1668" y="628"/>
                  </a:lnTo>
                  <a:lnTo>
                    <a:pt x="1281" y="0"/>
                  </a:lnTo>
                  <a:lnTo>
                    <a:pt x="388" y="0"/>
                  </a:lnTo>
                  <a:lnTo>
                    <a:pt x="0" y="628"/>
                  </a:lnTo>
                </a:path>
              </a:pathLst>
            </a:custGeom>
            <a:solidFill>
              <a:schemeClr val="accent2"/>
            </a:solidFill>
            <a:ln w="12700" cap="rnd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gray">
            <a:xfrm>
              <a:off x="3446" y="1253"/>
              <a:ext cx="383" cy="502"/>
            </a:xfrm>
            <a:custGeom>
              <a:avLst/>
              <a:gdLst/>
              <a:ahLst/>
              <a:cxnLst>
                <a:cxn ang="0">
                  <a:pos x="387" y="624"/>
                </a:cxn>
                <a:cxn ang="0">
                  <a:pos x="476" y="527"/>
                </a:cxn>
                <a:cxn ang="0">
                  <a:pos x="0" y="0"/>
                </a:cxn>
                <a:cxn ang="0">
                  <a:pos x="387" y="624"/>
                </a:cxn>
              </a:cxnLst>
              <a:rect l="0" t="0" r="r" b="b"/>
              <a:pathLst>
                <a:path w="477" h="625">
                  <a:moveTo>
                    <a:pt x="387" y="624"/>
                  </a:moveTo>
                  <a:lnTo>
                    <a:pt x="476" y="527"/>
                  </a:lnTo>
                  <a:lnTo>
                    <a:pt x="0" y="0"/>
                  </a:lnTo>
                  <a:lnTo>
                    <a:pt x="387" y="624"/>
                  </a:lnTo>
                </a:path>
              </a:pathLst>
            </a:custGeom>
            <a:gradFill rotWithShape="0">
              <a:gsLst>
                <a:gs pos="0">
                  <a:schemeClr val="hlink">
                    <a:gamma/>
                    <a:shade val="79216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127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54" name="Freeform 41"/>
            <p:cNvSpPr>
              <a:spLocks/>
            </p:cNvSpPr>
            <p:nvPr/>
          </p:nvSpPr>
          <p:spPr bwMode="gray">
            <a:xfrm>
              <a:off x="3136" y="1253"/>
              <a:ext cx="621" cy="502"/>
            </a:xfrm>
            <a:custGeom>
              <a:avLst/>
              <a:gdLst>
                <a:gd name="T0" fmla="*/ 0 w 773"/>
                <a:gd name="T1" fmla="*/ 501 h 625"/>
                <a:gd name="T2" fmla="*/ 620 w 773"/>
                <a:gd name="T3" fmla="*/ 501 h 625"/>
                <a:gd name="T4" fmla="*/ 311 w 773"/>
                <a:gd name="T5" fmla="*/ 0 h 625"/>
                <a:gd name="T6" fmla="*/ 0 w 773"/>
                <a:gd name="T7" fmla="*/ 501 h 6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3"/>
                <a:gd name="T13" fmla="*/ 0 h 625"/>
                <a:gd name="T14" fmla="*/ 773 w 773"/>
                <a:gd name="T15" fmla="*/ 625 h 6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3" h="625">
                  <a:moveTo>
                    <a:pt x="0" y="624"/>
                  </a:moveTo>
                  <a:lnTo>
                    <a:pt x="772" y="624"/>
                  </a:lnTo>
                  <a:lnTo>
                    <a:pt x="387" y="0"/>
                  </a:lnTo>
                  <a:lnTo>
                    <a:pt x="0" y="624"/>
                  </a:lnTo>
                </a:path>
              </a:pathLst>
            </a:custGeom>
            <a:solidFill>
              <a:schemeClr val="hlink"/>
            </a:solidFill>
            <a:ln w="12700" cap="rnd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Text Box 42"/>
            <p:cNvSpPr txBox="1">
              <a:spLocks noChangeArrowheads="1"/>
            </p:cNvSpPr>
            <p:nvPr/>
          </p:nvSpPr>
          <p:spPr bwMode="gray">
            <a:xfrm>
              <a:off x="3221" y="1501"/>
              <a:ext cx="457" cy="2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>
                  <a:solidFill>
                    <a:srgbClr val="FFFFFF"/>
                  </a:solidFill>
                  <a:ea typeface="宋体" charset="-122"/>
                </a:rPr>
                <a:t>Text</a:t>
              </a:r>
            </a:p>
          </p:txBody>
        </p:sp>
        <p:sp>
          <p:nvSpPr>
            <p:cNvPr id="38956" name="Text Box 43"/>
            <p:cNvSpPr txBox="1">
              <a:spLocks noChangeArrowheads="1"/>
            </p:cNvSpPr>
            <p:nvPr/>
          </p:nvSpPr>
          <p:spPr bwMode="gray">
            <a:xfrm>
              <a:off x="3221" y="2030"/>
              <a:ext cx="457" cy="2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="1">
                  <a:solidFill>
                    <a:srgbClr val="FFFFFF"/>
                  </a:solidFill>
                  <a:ea typeface="宋体" charset="-122"/>
                </a:rPr>
                <a:t>Text</a:t>
              </a:r>
            </a:p>
          </p:txBody>
        </p:sp>
        <p:sp>
          <p:nvSpPr>
            <p:cNvPr id="38957" name="Text Box 44"/>
            <p:cNvSpPr txBox="1">
              <a:spLocks noChangeArrowheads="1"/>
            </p:cNvSpPr>
            <p:nvPr/>
          </p:nvSpPr>
          <p:spPr bwMode="gray">
            <a:xfrm>
              <a:off x="3202" y="2588"/>
              <a:ext cx="496" cy="2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FFFFFF"/>
                  </a:solidFill>
                  <a:ea typeface="宋体" charset="-122"/>
                </a:rPr>
                <a:t>Text</a:t>
              </a:r>
            </a:p>
          </p:txBody>
        </p:sp>
        <p:sp>
          <p:nvSpPr>
            <p:cNvPr id="38958" name="Text Box 45"/>
            <p:cNvSpPr txBox="1">
              <a:spLocks noChangeArrowheads="1"/>
            </p:cNvSpPr>
            <p:nvPr/>
          </p:nvSpPr>
          <p:spPr bwMode="gray">
            <a:xfrm>
              <a:off x="3183" y="3147"/>
              <a:ext cx="536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>
                  <a:solidFill>
                    <a:srgbClr val="FFFFFF"/>
                  </a:solidFill>
                  <a:ea typeface="宋体" charset="-122"/>
                </a:rPr>
                <a:t>Text</a:t>
              </a:r>
            </a:p>
          </p:txBody>
        </p:sp>
        <p:sp>
          <p:nvSpPr>
            <p:cNvPr id="38959" name="Text Box 46"/>
            <p:cNvSpPr txBox="1">
              <a:spLocks noChangeArrowheads="1"/>
            </p:cNvSpPr>
            <p:nvPr/>
          </p:nvSpPr>
          <p:spPr bwMode="gray">
            <a:xfrm>
              <a:off x="3143" y="3690"/>
              <a:ext cx="615" cy="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  <a:ea typeface="宋体" charset="-122"/>
                </a:rPr>
                <a:t>Text</a:t>
              </a:r>
            </a:p>
          </p:txBody>
        </p:sp>
      </p:grpSp>
      <p:sp>
        <p:nvSpPr>
          <p:cNvPr id="38940" name="Rectangle 48"/>
          <p:cNvSpPr>
            <a:spLocks noChangeArrowheads="1"/>
          </p:cNvSpPr>
          <p:nvPr/>
        </p:nvSpPr>
        <p:spPr bwMode="gray">
          <a:xfrm>
            <a:off x="533400" y="1760538"/>
            <a:ext cx="69342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is a Design Digital Content &amp; Contents mall developed by Guild Design Inc.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gray">
          <a:xfrm>
            <a:off x="468313" y="3168650"/>
            <a:ext cx="7740650" cy="6191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457200" y="3168650"/>
            <a:ext cx="2054225" cy="619125"/>
            <a:chOff x="404" y="1980"/>
            <a:chExt cx="1294" cy="298"/>
          </a:xfrm>
        </p:grpSpPr>
        <p:sp>
          <p:nvSpPr>
            <p:cNvPr id="39963" name="Rectangle 5"/>
            <p:cNvSpPr>
              <a:spLocks noChangeArrowheads="1"/>
            </p:cNvSpPr>
            <p:nvPr/>
          </p:nvSpPr>
          <p:spPr bwMode="invGray">
            <a:xfrm>
              <a:off x="404" y="1980"/>
              <a:ext cx="1205" cy="298"/>
            </a:xfrm>
            <a:prstGeom prst="rect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39964" name="AutoShape 6"/>
            <p:cNvSpPr>
              <a:spLocks noChangeArrowheads="1"/>
            </p:cNvSpPr>
            <p:nvPr/>
          </p:nvSpPr>
          <p:spPr bwMode="invGray">
            <a:xfrm rot="5400000">
              <a:off x="1568" y="2072"/>
              <a:ext cx="139" cy="12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39941" name="Text Box 7"/>
          <p:cNvSpPr txBox="1">
            <a:spLocks noChangeArrowheads="1"/>
          </p:cNvSpPr>
          <p:nvPr/>
        </p:nvSpPr>
        <p:spPr bwMode="gray">
          <a:xfrm>
            <a:off x="2371725" y="3300413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宋体" charset="-122"/>
              </a:rPr>
              <a:t>Text in here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479425" y="3275013"/>
            <a:ext cx="18367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2000" b="1">
                <a:solidFill>
                  <a:srgbClr val="FFFFFF"/>
                </a:solidFill>
                <a:ea typeface="宋体" charset="-122"/>
              </a:rPr>
              <a:t>Title in here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gray">
          <a:xfrm>
            <a:off x="3943350" y="3335338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9944" name="Text Box 10"/>
          <p:cNvSpPr txBox="1">
            <a:spLocks noChangeArrowheads="1"/>
          </p:cNvSpPr>
          <p:nvPr/>
        </p:nvSpPr>
        <p:spPr bwMode="gray">
          <a:xfrm>
            <a:off x="4322763" y="3300413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宋体" charset="-122"/>
              </a:rPr>
              <a:t>Text in here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>
            <a:off x="5972175" y="3335338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9946" name="Text Box 12"/>
          <p:cNvSpPr txBox="1">
            <a:spLocks noChangeArrowheads="1"/>
          </p:cNvSpPr>
          <p:nvPr/>
        </p:nvSpPr>
        <p:spPr bwMode="gray">
          <a:xfrm>
            <a:off x="6310313" y="3300413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chemeClr val="bg1"/>
                </a:solidFill>
                <a:ea typeface="宋体" charset="-122"/>
              </a:rPr>
              <a:t>Text in here</a:t>
            </a:r>
          </a:p>
        </p:txBody>
      </p:sp>
      <p:sp>
        <p:nvSpPr>
          <p:cNvPr id="39947" name="AutoShape 13"/>
          <p:cNvSpPr>
            <a:spLocks noChangeArrowheads="1"/>
          </p:cNvSpPr>
          <p:nvPr/>
        </p:nvSpPr>
        <p:spPr bwMode="gray">
          <a:xfrm>
            <a:off x="754063" y="3917950"/>
            <a:ext cx="1114425" cy="1114425"/>
          </a:xfrm>
          <a:prstGeom prst="diamond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Bottom">
              <a:rot lat="20999996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9948" name="AutoShape 14"/>
          <p:cNvSpPr>
            <a:spLocks noChangeArrowheads="1"/>
          </p:cNvSpPr>
          <p:nvPr/>
        </p:nvSpPr>
        <p:spPr bwMode="gray">
          <a:xfrm>
            <a:off x="2735263" y="3917950"/>
            <a:ext cx="1114425" cy="1114425"/>
          </a:xfrm>
          <a:prstGeom prst="diamond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Bottom">
              <a:rot lat="20999996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9949" name="AutoShape 15"/>
          <p:cNvSpPr>
            <a:spLocks noChangeArrowheads="1"/>
          </p:cNvSpPr>
          <p:nvPr/>
        </p:nvSpPr>
        <p:spPr bwMode="gray">
          <a:xfrm>
            <a:off x="4725988" y="3917950"/>
            <a:ext cx="1114425" cy="1114425"/>
          </a:xfrm>
          <a:prstGeom prst="diamond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Bottom">
              <a:rot lat="20999996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9950" name="AutoShape 16"/>
          <p:cNvSpPr>
            <a:spLocks noChangeArrowheads="1"/>
          </p:cNvSpPr>
          <p:nvPr/>
        </p:nvSpPr>
        <p:spPr bwMode="gray">
          <a:xfrm>
            <a:off x="6669088" y="3917950"/>
            <a:ext cx="1114425" cy="1114425"/>
          </a:xfrm>
          <a:prstGeom prst="diamond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PerspectiveBottom">
              <a:rot lat="20999996" lon="0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ea typeface="宋体" charset="-122"/>
            </a:endParaRPr>
          </a:p>
        </p:txBody>
      </p:sp>
      <p:cxnSp>
        <p:nvCxnSpPr>
          <p:cNvPr id="39951" name="AutoShape 17"/>
          <p:cNvCxnSpPr>
            <a:cxnSpLocks noChangeShapeType="1"/>
            <a:stCxn id="39947" idx="3"/>
            <a:endCxn id="39948" idx="1"/>
          </p:cNvCxnSpPr>
          <p:nvPr/>
        </p:nvCxnSpPr>
        <p:spPr bwMode="gray">
          <a:xfrm>
            <a:off x="1868488" y="4475163"/>
            <a:ext cx="8667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</p:spPr>
      </p:cxnSp>
      <p:cxnSp>
        <p:nvCxnSpPr>
          <p:cNvPr id="39952" name="AutoShape 18"/>
          <p:cNvCxnSpPr>
            <a:cxnSpLocks noChangeShapeType="1"/>
            <a:stCxn id="39948" idx="3"/>
            <a:endCxn id="39949" idx="1"/>
          </p:cNvCxnSpPr>
          <p:nvPr/>
        </p:nvCxnSpPr>
        <p:spPr bwMode="gray">
          <a:xfrm>
            <a:off x="3849688" y="4475163"/>
            <a:ext cx="876300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</p:spPr>
      </p:cxnSp>
      <p:cxnSp>
        <p:nvCxnSpPr>
          <p:cNvPr id="39953" name="AutoShape 19"/>
          <p:cNvCxnSpPr>
            <a:cxnSpLocks noChangeShapeType="1"/>
            <a:stCxn id="39949" idx="3"/>
            <a:endCxn id="39950" idx="1"/>
          </p:cNvCxnSpPr>
          <p:nvPr/>
        </p:nvCxnSpPr>
        <p:spPr bwMode="gray">
          <a:xfrm>
            <a:off x="5840413" y="4475163"/>
            <a:ext cx="828675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 type="oval" w="sm" len="sm"/>
            <a:tailEnd type="oval" w="sm" len="sm"/>
          </a:ln>
        </p:spPr>
      </p:cxnSp>
      <p:sp>
        <p:nvSpPr>
          <p:cNvPr id="39954" name="Text Box 20"/>
          <p:cNvSpPr txBox="1">
            <a:spLocks noChangeArrowheads="1"/>
          </p:cNvSpPr>
          <p:nvPr/>
        </p:nvSpPr>
        <p:spPr bwMode="gray">
          <a:xfrm>
            <a:off x="857250" y="4243388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</a:rPr>
              <a:t>2003</a:t>
            </a:r>
          </a:p>
        </p:txBody>
      </p:sp>
      <p:sp>
        <p:nvSpPr>
          <p:cNvPr id="39955" name="Text Box 21"/>
          <p:cNvSpPr txBox="1">
            <a:spLocks noChangeArrowheads="1"/>
          </p:cNvSpPr>
          <p:nvPr/>
        </p:nvSpPr>
        <p:spPr bwMode="gray">
          <a:xfrm>
            <a:off x="2846388" y="4243388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</a:rPr>
              <a:t>2004</a:t>
            </a:r>
          </a:p>
        </p:txBody>
      </p:sp>
      <p:sp>
        <p:nvSpPr>
          <p:cNvPr id="39956" name="Text Box 22"/>
          <p:cNvSpPr txBox="1">
            <a:spLocks noChangeArrowheads="1"/>
          </p:cNvSpPr>
          <p:nvPr/>
        </p:nvSpPr>
        <p:spPr bwMode="gray">
          <a:xfrm>
            <a:off x="4856163" y="4243388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</a:rPr>
              <a:t>2005</a:t>
            </a:r>
          </a:p>
        </p:txBody>
      </p:sp>
      <p:sp>
        <p:nvSpPr>
          <p:cNvPr id="39957" name="Text Box 23"/>
          <p:cNvSpPr txBox="1">
            <a:spLocks noChangeArrowheads="1"/>
          </p:cNvSpPr>
          <p:nvPr/>
        </p:nvSpPr>
        <p:spPr bwMode="gray">
          <a:xfrm>
            <a:off x="6808788" y="4243388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</a:rPr>
              <a:t>2006</a:t>
            </a:r>
          </a:p>
        </p:txBody>
      </p:sp>
      <p:sp>
        <p:nvSpPr>
          <p:cNvPr id="39958" name="Text Box 24"/>
          <p:cNvSpPr txBox="1">
            <a:spLocks noChangeArrowheads="1"/>
          </p:cNvSpPr>
          <p:nvPr/>
        </p:nvSpPr>
        <p:spPr bwMode="gray">
          <a:xfrm>
            <a:off x="500063" y="5122863"/>
            <a:ext cx="1614487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</p:txBody>
      </p:sp>
      <p:sp>
        <p:nvSpPr>
          <p:cNvPr id="39959" name="Text Box 25"/>
          <p:cNvSpPr txBox="1">
            <a:spLocks noChangeArrowheads="1"/>
          </p:cNvSpPr>
          <p:nvPr/>
        </p:nvSpPr>
        <p:spPr bwMode="gray">
          <a:xfrm>
            <a:off x="2443163" y="5122863"/>
            <a:ext cx="1614487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</p:txBody>
      </p:sp>
      <p:sp>
        <p:nvSpPr>
          <p:cNvPr id="39960" name="Text Box 26"/>
          <p:cNvSpPr txBox="1">
            <a:spLocks noChangeArrowheads="1"/>
          </p:cNvSpPr>
          <p:nvPr/>
        </p:nvSpPr>
        <p:spPr bwMode="gray">
          <a:xfrm>
            <a:off x="4457700" y="5122863"/>
            <a:ext cx="1614488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</p:txBody>
      </p:sp>
      <p:sp>
        <p:nvSpPr>
          <p:cNvPr id="39961" name="Text Box 27"/>
          <p:cNvSpPr txBox="1">
            <a:spLocks noChangeArrowheads="1"/>
          </p:cNvSpPr>
          <p:nvPr/>
        </p:nvSpPr>
        <p:spPr bwMode="gray">
          <a:xfrm>
            <a:off x="6405563" y="5122863"/>
            <a:ext cx="1614487" cy="1049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en-US" altLang="zh-CN" sz="1400">
                <a:solidFill>
                  <a:srgbClr val="000000"/>
                </a:solidFill>
                <a:ea typeface="宋体" charset="-122"/>
              </a:rPr>
              <a:t> Description of the contents</a:t>
            </a:r>
          </a:p>
        </p:txBody>
      </p:sp>
      <p:sp>
        <p:nvSpPr>
          <p:cNvPr id="39962" name="Rectangle 29"/>
          <p:cNvSpPr>
            <a:spLocks noChangeArrowheads="1"/>
          </p:cNvSpPr>
          <p:nvPr/>
        </p:nvSpPr>
        <p:spPr bwMode="gray">
          <a:xfrm>
            <a:off x="893763" y="2190750"/>
            <a:ext cx="69342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is a Design Digital Content &amp; Contents mall developed by Guild Design Inc.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Arc 4"/>
          <p:cNvSpPr>
            <a:spLocks/>
          </p:cNvSpPr>
          <p:nvPr/>
        </p:nvSpPr>
        <p:spPr bwMode="gray">
          <a:xfrm rot="16200000">
            <a:off x="2968625" y="1781175"/>
            <a:ext cx="1908175" cy="5038725"/>
          </a:xfrm>
          <a:custGeom>
            <a:avLst/>
            <a:gdLst>
              <a:gd name="T0" fmla="*/ 65126144 w 43200"/>
              <a:gd name="T1" fmla="*/ 540155557 h 43200"/>
              <a:gd name="T2" fmla="*/ 74994541 w 43200"/>
              <a:gd name="T3" fmla="*/ 477902715 h 43200"/>
              <a:gd name="T4" fmla="*/ 42142747 w 43200"/>
              <a:gd name="T5" fmla="*/ 293851221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</a:path>
              <a:path w="43200" h="43200" stroke="0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969696"/>
          </a:solidFill>
          <a:ln w="38100">
            <a:noFill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rc 5"/>
          <p:cNvSpPr>
            <a:spLocks/>
          </p:cNvSpPr>
          <p:nvPr/>
        </p:nvSpPr>
        <p:spPr bwMode="gray">
          <a:xfrm rot="16200000">
            <a:off x="3138487" y="1655763"/>
            <a:ext cx="1712913" cy="48466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8692 w 43200"/>
              <a:gd name="T1" fmla="*/ 42002 h 43200"/>
              <a:gd name="T2" fmla="*/ 31490 w 43200"/>
              <a:gd name="T3" fmla="*/ 40803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8692" y="42002"/>
                </a:moveTo>
                <a:cubicBezTo>
                  <a:pt x="26411" y="42795"/>
                  <a:pt x="2401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</a:path>
              <a:path w="43200" h="43200" stroke="0" extrusionOk="0">
                <a:moveTo>
                  <a:pt x="28692" y="42002"/>
                </a:moveTo>
                <a:cubicBezTo>
                  <a:pt x="26411" y="42795"/>
                  <a:pt x="2401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2353"/>
                  <a:invGamma/>
                </a:schemeClr>
              </a:gs>
            </a:gsLst>
            <a:lin ang="270000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Arc 6"/>
          <p:cNvSpPr>
            <a:spLocks/>
          </p:cNvSpPr>
          <p:nvPr/>
        </p:nvSpPr>
        <p:spPr bwMode="ltGray">
          <a:xfrm rot="16200000">
            <a:off x="2981325" y="1843088"/>
            <a:ext cx="1755775" cy="46291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4124 w 43200"/>
              <a:gd name="T1" fmla="*/ 41865 h 41865"/>
              <a:gd name="T2" fmla="*/ 31490 w 43200"/>
              <a:gd name="T3" fmla="*/ 40803 h 41865"/>
              <a:gd name="T4" fmla="*/ 21600 w 43200"/>
              <a:gd name="T5" fmla="*/ 21600 h 4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1865" fill="none" extrusionOk="0">
                <a:moveTo>
                  <a:pt x="14124" y="41864"/>
                </a:moveTo>
                <a:cubicBezTo>
                  <a:pt x="5636" y="38734"/>
                  <a:pt x="0" y="3064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</a:path>
              <a:path w="43200" h="41865" stroke="0" extrusionOk="0">
                <a:moveTo>
                  <a:pt x="14124" y="41864"/>
                </a:moveTo>
                <a:cubicBezTo>
                  <a:pt x="5636" y="38734"/>
                  <a:pt x="0" y="3064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0392"/>
                  <a:invGamma/>
                </a:schemeClr>
              </a:gs>
            </a:gsLst>
            <a:lin ang="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5307013" y="4005263"/>
            <a:ext cx="7556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1C1C1C"/>
                </a:solidFill>
                <a:ea typeface="宋体" charset="-122"/>
              </a:rPr>
              <a:t>10%</a:t>
            </a:r>
          </a:p>
        </p:txBody>
      </p:sp>
      <p:sp>
        <p:nvSpPr>
          <p:cNvPr id="40967" name="Line 8"/>
          <p:cNvSpPr>
            <a:spLocks noChangeShapeType="1"/>
          </p:cNvSpPr>
          <p:nvPr/>
        </p:nvSpPr>
        <p:spPr bwMode="auto">
          <a:xfrm>
            <a:off x="6192838" y="4438650"/>
            <a:ext cx="0" cy="142875"/>
          </a:xfrm>
          <a:prstGeom prst="line">
            <a:avLst/>
          </a:prstGeom>
          <a:noFill/>
          <a:ln w="9525">
            <a:solidFill>
              <a:srgbClr val="1C1C1C">
                <a:alpha val="39999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Line 9"/>
          <p:cNvSpPr>
            <a:spLocks noChangeShapeType="1"/>
          </p:cNvSpPr>
          <p:nvPr/>
        </p:nvSpPr>
        <p:spPr bwMode="auto">
          <a:xfrm flipH="1">
            <a:off x="5678488" y="4759325"/>
            <a:ext cx="0" cy="87313"/>
          </a:xfrm>
          <a:prstGeom prst="line">
            <a:avLst/>
          </a:prstGeom>
          <a:noFill/>
          <a:ln w="9525">
            <a:solidFill>
              <a:srgbClr val="1C1C1C">
                <a:alpha val="39999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Line 10"/>
          <p:cNvSpPr>
            <a:spLocks noChangeShapeType="1"/>
          </p:cNvSpPr>
          <p:nvPr/>
        </p:nvSpPr>
        <p:spPr bwMode="gray">
          <a:xfrm flipH="1">
            <a:off x="2894013" y="4129088"/>
            <a:ext cx="1258887" cy="1030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970" name="Group 30"/>
          <p:cNvGrpSpPr>
            <a:grpSpLocks/>
          </p:cNvGrpSpPr>
          <p:nvPr/>
        </p:nvGrpSpPr>
        <p:grpSpPr bwMode="auto">
          <a:xfrm>
            <a:off x="1228725" y="3084513"/>
            <a:ext cx="5680075" cy="2195512"/>
            <a:chOff x="960" y="1855"/>
            <a:chExt cx="3578" cy="1383"/>
          </a:xfrm>
        </p:grpSpPr>
        <p:sp>
          <p:nvSpPr>
            <p:cNvPr id="11" name="Arc 11"/>
            <p:cNvSpPr>
              <a:spLocks/>
            </p:cNvSpPr>
            <p:nvPr/>
          </p:nvSpPr>
          <p:spPr bwMode="gray">
            <a:xfrm rot="16200000">
              <a:off x="2042" y="775"/>
              <a:ext cx="1383" cy="3544"/>
            </a:xfrm>
            <a:custGeom>
              <a:avLst/>
              <a:gdLst>
                <a:gd name="G0" fmla="+- 19812 0 0"/>
                <a:gd name="G1" fmla="+- 21600 0 0"/>
                <a:gd name="G2" fmla="+- 21600 0 0"/>
                <a:gd name="T0" fmla="*/ 0 w 41412"/>
                <a:gd name="T1" fmla="*/ 12994 h 41573"/>
                <a:gd name="T2" fmla="*/ 28035 w 41412"/>
                <a:gd name="T3" fmla="*/ 41573 h 41573"/>
                <a:gd name="T4" fmla="*/ 19812 w 41412"/>
                <a:gd name="T5" fmla="*/ 21600 h 4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412" h="41573" fill="none" extrusionOk="0">
                  <a:moveTo>
                    <a:pt x="0" y="12994"/>
                  </a:moveTo>
                  <a:cubicBezTo>
                    <a:pt x="3427" y="5104"/>
                    <a:pt x="11209" y="-1"/>
                    <a:pt x="19812" y="0"/>
                  </a:cubicBezTo>
                  <a:cubicBezTo>
                    <a:pt x="31741" y="0"/>
                    <a:pt x="41412" y="9670"/>
                    <a:pt x="41412" y="21600"/>
                  </a:cubicBezTo>
                  <a:cubicBezTo>
                    <a:pt x="41412" y="30353"/>
                    <a:pt x="36129" y="38241"/>
                    <a:pt x="28035" y="41573"/>
                  </a:cubicBezTo>
                </a:path>
                <a:path w="41412" h="41573" stroke="0" extrusionOk="0">
                  <a:moveTo>
                    <a:pt x="0" y="12994"/>
                  </a:moveTo>
                  <a:cubicBezTo>
                    <a:pt x="3427" y="5104"/>
                    <a:pt x="11209" y="-1"/>
                    <a:pt x="19812" y="0"/>
                  </a:cubicBezTo>
                  <a:cubicBezTo>
                    <a:pt x="31741" y="0"/>
                    <a:pt x="41412" y="9670"/>
                    <a:pt x="41412" y="21600"/>
                  </a:cubicBezTo>
                  <a:cubicBezTo>
                    <a:pt x="41412" y="30353"/>
                    <a:pt x="36129" y="38241"/>
                    <a:pt x="28035" y="41573"/>
                  </a:cubicBezTo>
                  <a:lnTo>
                    <a:pt x="19812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51373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noFill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988" name="Freeform 12"/>
            <p:cNvSpPr>
              <a:spLocks/>
            </p:cNvSpPr>
            <p:nvPr/>
          </p:nvSpPr>
          <p:spPr bwMode="gray">
            <a:xfrm>
              <a:off x="4363" y="2089"/>
              <a:ext cx="175" cy="231"/>
            </a:xfrm>
            <a:custGeom>
              <a:avLst/>
              <a:gdLst>
                <a:gd name="T0" fmla="*/ 165 w 141"/>
                <a:gd name="T1" fmla="*/ 89 h 186"/>
                <a:gd name="T2" fmla="*/ 175 w 141"/>
                <a:gd name="T3" fmla="*/ 200 h 186"/>
                <a:gd name="T4" fmla="*/ 19 w 141"/>
                <a:gd name="T5" fmla="*/ 231 h 186"/>
                <a:gd name="T6" fmla="*/ 0 w 141"/>
                <a:gd name="T7" fmla="*/ 0 h 186"/>
                <a:gd name="T8" fmla="*/ 165 w 141"/>
                <a:gd name="T9" fmla="*/ 89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"/>
                <a:gd name="T16" fmla="*/ 0 h 186"/>
                <a:gd name="T17" fmla="*/ 141 w 141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" h="186">
                  <a:moveTo>
                    <a:pt x="133" y="72"/>
                  </a:moveTo>
                  <a:lnTo>
                    <a:pt x="141" y="161"/>
                  </a:lnTo>
                  <a:lnTo>
                    <a:pt x="15" y="186"/>
                  </a:lnTo>
                  <a:lnTo>
                    <a:pt x="0" y="0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Arc 13"/>
          <p:cNvSpPr>
            <a:spLocks/>
          </p:cNvSpPr>
          <p:nvPr/>
        </p:nvSpPr>
        <p:spPr bwMode="gray">
          <a:xfrm rot="16200000">
            <a:off x="2963068" y="1158082"/>
            <a:ext cx="2182813" cy="5632450"/>
          </a:xfrm>
          <a:custGeom>
            <a:avLst/>
            <a:gdLst>
              <a:gd name="G0" fmla="+- 19534 0 0"/>
              <a:gd name="G1" fmla="+- 21600 0 0"/>
              <a:gd name="G2" fmla="+- 21600 0 0"/>
              <a:gd name="T0" fmla="*/ 0 w 41134"/>
              <a:gd name="T1" fmla="*/ 12382 h 41573"/>
              <a:gd name="T2" fmla="*/ 27757 w 41134"/>
              <a:gd name="T3" fmla="*/ 41573 h 41573"/>
              <a:gd name="T4" fmla="*/ 19534 w 41134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134" h="41573" fill="none" extrusionOk="0">
                <a:moveTo>
                  <a:pt x="-1" y="12381"/>
                </a:moveTo>
                <a:cubicBezTo>
                  <a:pt x="3566" y="4822"/>
                  <a:pt x="11175" y="-1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</a:path>
              <a:path w="41134" h="41573" stroke="0" extrusionOk="0">
                <a:moveTo>
                  <a:pt x="-1" y="12381"/>
                </a:moveTo>
                <a:cubicBezTo>
                  <a:pt x="3566" y="4822"/>
                  <a:pt x="11175" y="-1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  <a:lnTo>
                  <a:pt x="19534" y="2160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40000"/>
                  <a:invGamma/>
                </a:schemeClr>
              </a:gs>
            </a:gsLst>
            <a:lin ang="5400000" scaled="1"/>
          </a:gradFill>
          <a:ln w="19050">
            <a:noFill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72" name="Text Box 14"/>
          <p:cNvSpPr txBox="1">
            <a:spLocks noChangeArrowheads="1"/>
          </p:cNvSpPr>
          <p:nvPr/>
        </p:nvSpPr>
        <p:spPr bwMode="white">
          <a:xfrm>
            <a:off x="2066925" y="3416300"/>
            <a:ext cx="116363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ea typeface="宋体" charset="-122"/>
              </a:rPr>
              <a:t>60%</a:t>
            </a: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3895725" y="4414838"/>
            <a:ext cx="8239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1C1C1C"/>
                </a:solidFill>
                <a:ea typeface="宋体" charset="-122"/>
              </a:rPr>
              <a:t>30%</a:t>
            </a:r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5495925" y="5381625"/>
            <a:ext cx="1595438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 Your text in here</a:t>
            </a:r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black">
          <a:xfrm>
            <a:off x="3743325" y="5321300"/>
            <a:ext cx="2028825" cy="423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Text in here</a:t>
            </a:r>
          </a:p>
        </p:txBody>
      </p:sp>
      <p:sp>
        <p:nvSpPr>
          <p:cNvPr id="40976" name="Rectangle 18"/>
          <p:cNvSpPr>
            <a:spLocks noChangeArrowheads="1"/>
          </p:cNvSpPr>
          <p:nvPr/>
        </p:nvSpPr>
        <p:spPr bwMode="auto">
          <a:xfrm>
            <a:off x="6872288" y="4232275"/>
            <a:ext cx="159543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 Your text in here</a:t>
            </a:r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black">
          <a:xfrm>
            <a:off x="6562725" y="3873500"/>
            <a:ext cx="2028825" cy="423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Text in here</a:t>
            </a:r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>
            <a:off x="381000" y="5368925"/>
            <a:ext cx="1595438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 Your text in here</a:t>
            </a:r>
          </a:p>
          <a:p>
            <a:pPr>
              <a:buFontTx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charset="-122"/>
              </a:rPr>
              <a:t> Your text in here</a:t>
            </a:r>
          </a:p>
        </p:txBody>
      </p:sp>
      <p:sp>
        <p:nvSpPr>
          <p:cNvPr id="40979" name="Rectangle 21"/>
          <p:cNvSpPr>
            <a:spLocks noChangeArrowheads="1"/>
          </p:cNvSpPr>
          <p:nvPr/>
        </p:nvSpPr>
        <p:spPr bwMode="black">
          <a:xfrm>
            <a:off x="390525" y="5016500"/>
            <a:ext cx="1514475" cy="423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Text in here</a:t>
            </a:r>
          </a:p>
        </p:txBody>
      </p:sp>
      <p:sp>
        <p:nvSpPr>
          <p:cNvPr id="40980" name="Rectangle 22"/>
          <p:cNvSpPr>
            <a:spLocks noChangeArrowheads="1"/>
          </p:cNvSpPr>
          <p:nvPr/>
        </p:nvSpPr>
        <p:spPr bwMode="gray">
          <a:xfrm>
            <a:off x="1762125" y="3949700"/>
            <a:ext cx="16970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solidFill>
                  <a:schemeClr val="bg1"/>
                </a:solidFill>
                <a:ea typeface="宋体" charset="-122"/>
              </a:rPr>
              <a:t>Click to add Text</a:t>
            </a:r>
          </a:p>
        </p:txBody>
      </p:sp>
      <p:grpSp>
        <p:nvGrpSpPr>
          <p:cNvPr id="40981" name="Group 23"/>
          <p:cNvGrpSpPr>
            <a:grpSpLocks/>
          </p:cNvGrpSpPr>
          <p:nvPr/>
        </p:nvGrpSpPr>
        <p:grpSpPr bwMode="auto">
          <a:xfrm>
            <a:off x="4048125" y="2425700"/>
            <a:ext cx="701675" cy="1295400"/>
            <a:chOff x="2111" y="2247"/>
            <a:chExt cx="592" cy="1034"/>
          </a:xfrm>
        </p:grpSpPr>
        <p:sp>
          <p:nvSpPr>
            <p:cNvPr id="40985" name="Freeform 24"/>
            <p:cNvSpPr>
              <a:spLocks/>
            </p:cNvSpPr>
            <p:nvPr/>
          </p:nvSpPr>
          <p:spPr bwMode="gray">
            <a:xfrm>
              <a:off x="2111" y="2449"/>
              <a:ext cx="592" cy="832"/>
            </a:xfrm>
            <a:custGeom>
              <a:avLst/>
              <a:gdLst>
                <a:gd name="T0" fmla="*/ 311 w 320"/>
                <a:gd name="T1" fmla="*/ 2 h 479"/>
                <a:gd name="T2" fmla="*/ 274 w 320"/>
                <a:gd name="T3" fmla="*/ 57 h 479"/>
                <a:gd name="T4" fmla="*/ 235 w 320"/>
                <a:gd name="T5" fmla="*/ 2 h 479"/>
                <a:gd name="T6" fmla="*/ 130 w 320"/>
                <a:gd name="T7" fmla="*/ 30 h 479"/>
                <a:gd name="T8" fmla="*/ 2 w 320"/>
                <a:gd name="T9" fmla="*/ 302 h 479"/>
                <a:gd name="T10" fmla="*/ 67 w 320"/>
                <a:gd name="T11" fmla="*/ 370 h 479"/>
                <a:gd name="T12" fmla="*/ 159 w 320"/>
                <a:gd name="T13" fmla="*/ 99 h 479"/>
                <a:gd name="T14" fmla="*/ 26 w 320"/>
                <a:gd name="T15" fmla="*/ 714 h 479"/>
                <a:gd name="T16" fmla="*/ 63 w 320"/>
                <a:gd name="T17" fmla="*/ 809 h 479"/>
                <a:gd name="T18" fmla="*/ 246 w 320"/>
                <a:gd name="T19" fmla="*/ 764 h 479"/>
                <a:gd name="T20" fmla="*/ 272 w 320"/>
                <a:gd name="T21" fmla="*/ 403 h 479"/>
                <a:gd name="T22" fmla="*/ 313 w 320"/>
                <a:gd name="T23" fmla="*/ 763 h 479"/>
                <a:gd name="T24" fmla="*/ 485 w 320"/>
                <a:gd name="T25" fmla="*/ 813 h 479"/>
                <a:gd name="T26" fmla="*/ 522 w 320"/>
                <a:gd name="T27" fmla="*/ 707 h 479"/>
                <a:gd name="T28" fmla="*/ 388 w 320"/>
                <a:gd name="T29" fmla="*/ 99 h 479"/>
                <a:gd name="T30" fmla="*/ 425 w 320"/>
                <a:gd name="T31" fmla="*/ 234 h 479"/>
                <a:gd name="T32" fmla="*/ 520 w 320"/>
                <a:gd name="T33" fmla="*/ 410 h 479"/>
                <a:gd name="T34" fmla="*/ 546 w 320"/>
                <a:gd name="T35" fmla="*/ 281 h 479"/>
                <a:gd name="T36" fmla="*/ 400 w 320"/>
                <a:gd name="T37" fmla="*/ 14 h 479"/>
                <a:gd name="T38" fmla="*/ 311 w 320"/>
                <a:gd name="T39" fmla="*/ 2 h 4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20"/>
                <a:gd name="T61" fmla="*/ 0 h 479"/>
                <a:gd name="T62" fmla="*/ 320 w 320"/>
                <a:gd name="T63" fmla="*/ 479 h 47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gradFill rotWithShape="1">
              <a:gsLst>
                <a:gs pos="0">
                  <a:srgbClr val="00749B"/>
                </a:gs>
                <a:gs pos="100000">
                  <a:srgbClr val="0099CC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PerspectiveTopRight"/>
              <a:lightRig rig="legacyNormal2" dir="t"/>
            </a:scene3d>
            <a:sp3d extrusionH="430200" prstMaterial="legacyMetal">
              <a:bevelT w="13500" h="13500" prst="angle"/>
              <a:bevelB w="13500" h="13500" prst="angle"/>
              <a:extrusionClr>
                <a:srgbClr val="0099CC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40986" name="Oval 25"/>
            <p:cNvSpPr>
              <a:spLocks noChangeArrowheads="1"/>
            </p:cNvSpPr>
            <p:nvPr/>
          </p:nvSpPr>
          <p:spPr bwMode="gray">
            <a:xfrm flipH="1">
              <a:off x="2286" y="2247"/>
              <a:ext cx="199" cy="215"/>
            </a:xfrm>
            <a:prstGeom prst="ellipse">
              <a:avLst/>
            </a:prstGeom>
            <a:gradFill rotWithShape="1">
              <a:gsLst>
                <a:gs pos="0">
                  <a:srgbClr val="00749B"/>
                </a:gs>
                <a:gs pos="100000">
                  <a:srgbClr val="0099CC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PerspectiveTopRight"/>
              <a:lightRig rig="legacyNormal2" dir="t"/>
            </a:scene3d>
            <a:sp3d extrusionH="430200" prstMaterial="legacyMetal">
              <a:bevelT w="13500" h="13500" prst="angle"/>
              <a:bevelB w="13500" h="13500" prst="angle"/>
              <a:extrusionClr>
                <a:srgbClr val="0099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0982" name="Group 26"/>
          <p:cNvGrpSpPr>
            <a:grpSpLocks/>
          </p:cNvGrpSpPr>
          <p:nvPr/>
        </p:nvGrpSpPr>
        <p:grpSpPr bwMode="auto">
          <a:xfrm>
            <a:off x="4810125" y="2425700"/>
            <a:ext cx="660400" cy="1314450"/>
            <a:chOff x="4466" y="2053"/>
            <a:chExt cx="590" cy="1177"/>
          </a:xfrm>
        </p:grpSpPr>
        <p:sp>
          <p:nvSpPr>
            <p:cNvPr id="40983" name="Freeform 27"/>
            <p:cNvSpPr>
              <a:spLocks/>
            </p:cNvSpPr>
            <p:nvPr/>
          </p:nvSpPr>
          <p:spPr bwMode="gray">
            <a:xfrm>
              <a:off x="4466" y="2259"/>
              <a:ext cx="590" cy="971"/>
            </a:xfrm>
            <a:custGeom>
              <a:avLst/>
              <a:gdLst>
                <a:gd name="T0" fmla="*/ 284 w 590"/>
                <a:gd name="T1" fmla="*/ 59 h 971"/>
                <a:gd name="T2" fmla="*/ 364 w 590"/>
                <a:gd name="T3" fmla="*/ 7 h 971"/>
                <a:gd name="T4" fmla="*/ 446 w 590"/>
                <a:gd name="T5" fmla="*/ 52 h 971"/>
                <a:gd name="T6" fmla="*/ 512 w 590"/>
                <a:gd name="T7" fmla="*/ 216 h 971"/>
                <a:gd name="T8" fmla="*/ 532 w 590"/>
                <a:gd name="T9" fmla="*/ 417 h 971"/>
                <a:gd name="T10" fmla="*/ 450 w 590"/>
                <a:gd name="T11" fmla="*/ 305 h 971"/>
                <a:gd name="T12" fmla="*/ 398 w 590"/>
                <a:gd name="T13" fmla="*/ 118 h 971"/>
                <a:gd name="T14" fmla="*/ 490 w 590"/>
                <a:gd name="T15" fmla="*/ 497 h 971"/>
                <a:gd name="T16" fmla="*/ 388 w 590"/>
                <a:gd name="T17" fmla="*/ 531 h 971"/>
                <a:gd name="T18" fmla="*/ 412 w 590"/>
                <a:gd name="T19" fmla="*/ 817 h 971"/>
                <a:gd name="T20" fmla="*/ 366 w 590"/>
                <a:gd name="T21" fmla="*/ 967 h 971"/>
                <a:gd name="T22" fmla="*/ 308 w 590"/>
                <a:gd name="T23" fmla="*/ 832 h 971"/>
                <a:gd name="T24" fmla="*/ 290 w 590"/>
                <a:gd name="T25" fmla="*/ 549 h 971"/>
                <a:gd name="T26" fmla="*/ 264 w 590"/>
                <a:gd name="T27" fmla="*/ 801 h 971"/>
                <a:gd name="T28" fmla="*/ 189 w 590"/>
                <a:gd name="T29" fmla="*/ 962 h 971"/>
                <a:gd name="T30" fmla="*/ 151 w 590"/>
                <a:gd name="T31" fmla="*/ 804 h 971"/>
                <a:gd name="T32" fmla="*/ 184 w 590"/>
                <a:gd name="T33" fmla="*/ 525 h 971"/>
                <a:gd name="T34" fmla="*/ 84 w 590"/>
                <a:gd name="T35" fmla="*/ 505 h 971"/>
                <a:gd name="T36" fmla="*/ 170 w 590"/>
                <a:gd name="T37" fmla="*/ 118 h 971"/>
                <a:gd name="T38" fmla="*/ 86 w 590"/>
                <a:gd name="T39" fmla="*/ 401 h 971"/>
                <a:gd name="T40" fmla="*/ 24 w 590"/>
                <a:gd name="T41" fmla="*/ 303 h 971"/>
                <a:gd name="T42" fmla="*/ 140 w 590"/>
                <a:gd name="T43" fmla="*/ 39 h 971"/>
                <a:gd name="T44" fmla="*/ 212 w 590"/>
                <a:gd name="T45" fmla="*/ 13 h 971"/>
                <a:gd name="T46" fmla="*/ 284 w 590"/>
                <a:gd name="T47" fmla="*/ 59 h 9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90"/>
                <a:gd name="T73" fmla="*/ 0 h 971"/>
                <a:gd name="T74" fmla="*/ 590 w 590"/>
                <a:gd name="T75" fmla="*/ 971 h 97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90" h="971">
                  <a:moveTo>
                    <a:pt x="284" y="59"/>
                  </a:moveTo>
                  <a:cubicBezTo>
                    <a:pt x="326" y="59"/>
                    <a:pt x="352" y="37"/>
                    <a:pt x="364" y="7"/>
                  </a:cubicBezTo>
                  <a:cubicBezTo>
                    <a:pt x="390" y="2"/>
                    <a:pt x="418" y="17"/>
                    <a:pt x="446" y="52"/>
                  </a:cubicBezTo>
                  <a:cubicBezTo>
                    <a:pt x="470" y="87"/>
                    <a:pt x="498" y="155"/>
                    <a:pt x="512" y="216"/>
                  </a:cubicBezTo>
                  <a:cubicBezTo>
                    <a:pt x="528" y="274"/>
                    <a:pt x="590" y="404"/>
                    <a:pt x="532" y="417"/>
                  </a:cubicBezTo>
                  <a:cubicBezTo>
                    <a:pt x="476" y="430"/>
                    <a:pt x="462" y="364"/>
                    <a:pt x="450" y="305"/>
                  </a:cubicBezTo>
                  <a:cubicBezTo>
                    <a:pt x="430" y="227"/>
                    <a:pt x="398" y="118"/>
                    <a:pt x="398" y="118"/>
                  </a:cubicBezTo>
                  <a:cubicBezTo>
                    <a:pt x="405" y="150"/>
                    <a:pt x="492" y="428"/>
                    <a:pt x="490" y="497"/>
                  </a:cubicBezTo>
                  <a:cubicBezTo>
                    <a:pt x="428" y="523"/>
                    <a:pt x="442" y="516"/>
                    <a:pt x="388" y="531"/>
                  </a:cubicBezTo>
                  <a:cubicBezTo>
                    <a:pt x="394" y="620"/>
                    <a:pt x="405" y="737"/>
                    <a:pt x="412" y="817"/>
                  </a:cubicBezTo>
                  <a:cubicBezTo>
                    <a:pt x="414" y="865"/>
                    <a:pt x="438" y="963"/>
                    <a:pt x="366" y="967"/>
                  </a:cubicBezTo>
                  <a:cubicBezTo>
                    <a:pt x="294" y="971"/>
                    <a:pt x="318" y="915"/>
                    <a:pt x="308" y="832"/>
                  </a:cubicBezTo>
                  <a:lnTo>
                    <a:pt x="290" y="549"/>
                  </a:lnTo>
                  <a:lnTo>
                    <a:pt x="264" y="801"/>
                  </a:lnTo>
                  <a:cubicBezTo>
                    <a:pt x="250" y="879"/>
                    <a:pt x="256" y="960"/>
                    <a:pt x="189" y="962"/>
                  </a:cubicBezTo>
                  <a:cubicBezTo>
                    <a:pt x="122" y="964"/>
                    <a:pt x="149" y="840"/>
                    <a:pt x="151" y="804"/>
                  </a:cubicBezTo>
                  <a:cubicBezTo>
                    <a:pt x="153" y="768"/>
                    <a:pt x="184" y="579"/>
                    <a:pt x="184" y="525"/>
                  </a:cubicBezTo>
                  <a:cubicBezTo>
                    <a:pt x="134" y="515"/>
                    <a:pt x="84" y="505"/>
                    <a:pt x="84" y="505"/>
                  </a:cubicBezTo>
                  <a:lnTo>
                    <a:pt x="170" y="118"/>
                  </a:lnTo>
                  <a:cubicBezTo>
                    <a:pt x="170" y="101"/>
                    <a:pt x="110" y="370"/>
                    <a:pt x="86" y="401"/>
                  </a:cubicBezTo>
                  <a:cubicBezTo>
                    <a:pt x="62" y="433"/>
                    <a:pt x="0" y="397"/>
                    <a:pt x="24" y="303"/>
                  </a:cubicBezTo>
                  <a:cubicBezTo>
                    <a:pt x="34" y="263"/>
                    <a:pt x="124" y="55"/>
                    <a:pt x="140" y="39"/>
                  </a:cubicBezTo>
                  <a:cubicBezTo>
                    <a:pt x="156" y="23"/>
                    <a:pt x="160" y="0"/>
                    <a:pt x="212" y="13"/>
                  </a:cubicBezTo>
                  <a:cubicBezTo>
                    <a:pt x="238" y="41"/>
                    <a:pt x="242" y="59"/>
                    <a:pt x="284" y="59"/>
                  </a:cubicBezTo>
                  <a:close/>
                </a:path>
              </a:pathLst>
            </a:custGeom>
            <a:gradFill rotWithShape="1">
              <a:gsLst>
                <a:gs pos="0">
                  <a:srgbClr val="F0B5B4"/>
                </a:gs>
                <a:gs pos="100000">
                  <a:srgbClr val="F7D7D7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ObliqueTopRight"/>
              <a:lightRig rig="legacyNormal3" dir="b"/>
            </a:scene3d>
            <a:sp3d extrusionH="176200" prstMaterial="legacyMetal">
              <a:bevelT w="13500" h="13500" prst="angle"/>
              <a:bevelB w="13500" h="13500" prst="angle"/>
              <a:extrusionClr>
                <a:srgbClr val="F0B5B4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40984" name="Oval 28"/>
            <p:cNvSpPr>
              <a:spLocks noChangeArrowheads="1"/>
            </p:cNvSpPr>
            <p:nvPr/>
          </p:nvSpPr>
          <p:spPr bwMode="gray">
            <a:xfrm>
              <a:off x="4641" y="2053"/>
              <a:ext cx="213" cy="225"/>
            </a:xfrm>
            <a:prstGeom prst="ellipse">
              <a:avLst/>
            </a:prstGeom>
            <a:gradFill rotWithShape="1">
              <a:gsLst>
                <a:gs pos="0">
                  <a:srgbClr val="F0B5B4"/>
                </a:gs>
                <a:gs pos="100000">
                  <a:srgbClr val="F7D7D7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ObliqueTopRight"/>
              <a:lightRig rig="legacyNormal3" dir="b"/>
            </a:scene3d>
            <a:sp3d extrusionH="176200" prstMaterial="legacyMetal">
              <a:bevelT w="13500" h="13500" prst="angle"/>
              <a:bevelB w="13500" h="13500" prst="angle"/>
              <a:extrusionClr>
                <a:srgbClr val="F0B5B4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ChangeArrowheads="1"/>
          </p:cNvSpPr>
          <p:nvPr/>
        </p:nvSpPr>
        <p:spPr bwMode="gray">
          <a:xfrm>
            <a:off x="4549775" y="5175250"/>
            <a:ext cx="3465513" cy="390525"/>
          </a:xfrm>
          <a:prstGeom prst="rect">
            <a:avLst/>
          </a:prstGeom>
          <a:gradFill rotWithShape="1">
            <a:gsLst>
              <a:gs pos="0">
                <a:srgbClr val="D7D7D7"/>
              </a:gs>
              <a:gs pos="100000">
                <a:srgbClr val="F4F4F4"/>
              </a:gs>
            </a:gsLst>
            <a:lin ang="18900000" scaled="1"/>
          </a:gradFill>
          <a:ln w="9525">
            <a:miter lim="800000"/>
            <a:headEnd/>
            <a:tailEnd/>
          </a:ln>
          <a:scene3d>
            <a:camera prst="legacyPerspectiveTopLeft"/>
            <a:lightRig rig="legacyFlat3" dir="r"/>
          </a:scene3d>
          <a:sp3d extrusionH="1801800" prstMaterial="legacyMatte">
            <a:bevelT w="13500" h="13500" prst="angle"/>
            <a:bevelB w="13500" h="13500" prst="angle"/>
            <a:extrusionClr>
              <a:srgbClr val="D7D7D7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gray">
          <a:xfrm>
            <a:off x="698500" y="5175250"/>
            <a:ext cx="3465513" cy="390525"/>
          </a:xfrm>
          <a:prstGeom prst="rect">
            <a:avLst/>
          </a:prstGeom>
          <a:gradFill rotWithShape="1">
            <a:gsLst>
              <a:gs pos="0">
                <a:srgbClr val="D7D7D7"/>
              </a:gs>
              <a:gs pos="100000">
                <a:srgbClr val="F4F4F4"/>
              </a:gs>
            </a:gsLst>
            <a:lin ang="189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r"/>
          </a:scene3d>
          <a:sp3d extrusionH="1801800" prstMaterial="legacyMatte">
            <a:bevelT w="13500" h="13500" prst="angle"/>
            <a:bevelB w="13500" h="13500" prst="angle"/>
            <a:extrusionClr>
              <a:srgbClr val="D7D7D7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41989" name="Group 6"/>
          <p:cNvGrpSpPr>
            <a:grpSpLocks/>
          </p:cNvGrpSpPr>
          <p:nvPr/>
        </p:nvGrpSpPr>
        <p:grpSpPr bwMode="auto">
          <a:xfrm>
            <a:off x="2159000" y="3989388"/>
            <a:ext cx="660400" cy="1157287"/>
            <a:chOff x="2111" y="2247"/>
            <a:chExt cx="592" cy="1034"/>
          </a:xfrm>
        </p:grpSpPr>
        <p:sp>
          <p:nvSpPr>
            <p:cNvPr id="6" name="Freeform 7"/>
            <p:cNvSpPr>
              <a:spLocks/>
            </p:cNvSpPr>
            <p:nvPr/>
          </p:nvSpPr>
          <p:spPr bwMode="gray">
            <a:xfrm>
              <a:off x="2111" y="2448"/>
              <a:ext cx="592" cy="833"/>
            </a:xfrm>
            <a:custGeom>
              <a:avLst/>
              <a:gdLst/>
              <a:ahLst/>
              <a:cxnLst>
                <a:cxn ang="0">
                  <a:pos x="168" y="1"/>
                </a:cxn>
                <a:cxn ang="0">
                  <a:pos x="148" y="33"/>
                </a:cxn>
                <a:cxn ang="0">
                  <a:pos x="127" y="1"/>
                </a:cxn>
                <a:cxn ang="0">
                  <a:pos x="70" y="17"/>
                </a:cxn>
                <a:cxn ang="0">
                  <a:pos x="1" y="174"/>
                </a:cxn>
                <a:cxn ang="0">
                  <a:pos x="36" y="213"/>
                </a:cxn>
                <a:cxn ang="0">
                  <a:pos x="86" y="57"/>
                </a:cxn>
                <a:cxn ang="0">
                  <a:pos x="14" y="411"/>
                </a:cxn>
                <a:cxn ang="0">
                  <a:pos x="34" y="466"/>
                </a:cxn>
                <a:cxn ang="0">
                  <a:pos x="133" y="440"/>
                </a:cxn>
                <a:cxn ang="0">
                  <a:pos x="147" y="232"/>
                </a:cxn>
                <a:cxn ang="0">
                  <a:pos x="169" y="439"/>
                </a:cxn>
                <a:cxn ang="0">
                  <a:pos x="262" y="468"/>
                </a:cxn>
                <a:cxn ang="0">
                  <a:pos x="282" y="407"/>
                </a:cxn>
                <a:cxn ang="0">
                  <a:pos x="210" y="57"/>
                </a:cxn>
                <a:cxn ang="0">
                  <a:pos x="230" y="135"/>
                </a:cxn>
                <a:cxn ang="0">
                  <a:pos x="281" y="236"/>
                </a:cxn>
                <a:cxn ang="0">
                  <a:pos x="295" y="162"/>
                </a:cxn>
                <a:cxn ang="0">
                  <a:pos x="216" y="8"/>
                </a:cxn>
                <a:cxn ang="0">
                  <a:pos x="168" y="1"/>
                </a:cxn>
              </a:cxnLst>
              <a:rect l="0" t="0" r="r" b="b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 w="19050" cmpd="sng">
              <a:noFill/>
              <a:round/>
              <a:headEnd/>
              <a:tailEnd/>
            </a:ln>
            <a:effectLst>
              <a:outerShdw dist="71842" dir="135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gray">
            <a:xfrm flipH="1">
              <a:off x="2286" y="2247"/>
              <a:ext cx="199" cy="21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>
              <a:outerShdw dist="71842" dir="135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41990" name="Text Box 9"/>
          <p:cNvSpPr txBox="1">
            <a:spLocks noChangeArrowheads="1"/>
          </p:cNvSpPr>
          <p:nvPr/>
        </p:nvSpPr>
        <p:spPr bwMode="gray">
          <a:xfrm>
            <a:off x="4730750" y="5192713"/>
            <a:ext cx="9223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</a:rPr>
              <a:t>2003</a:t>
            </a:r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gray">
          <a:xfrm>
            <a:off x="5645150" y="5192713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</a:rPr>
              <a:t>2004</a:t>
            </a:r>
          </a:p>
        </p:txBody>
      </p:sp>
      <p:sp>
        <p:nvSpPr>
          <p:cNvPr id="41992" name="Text Box 11"/>
          <p:cNvSpPr txBox="1">
            <a:spLocks noChangeArrowheads="1"/>
          </p:cNvSpPr>
          <p:nvPr/>
        </p:nvSpPr>
        <p:spPr bwMode="gray">
          <a:xfrm>
            <a:off x="6656388" y="5192713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</a:rPr>
              <a:t>2006</a:t>
            </a:r>
          </a:p>
        </p:txBody>
      </p:sp>
      <p:sp>
        <p:nvSpPr>
          <p:cNvPr id="41993" name="Rectangle 13"/>
          <p:cNvSpPr>
            <a:spLocks noChangeArrowheads="1"/>
          </p:cNvSpPr>
          <p:nvPr/>
        </p:nvSpPr>
        <p:spPr bwMode="gray">
          <a:xfrm>
            <a:off x="800100" y="3225800"/>
            <a:ext cx="2295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2006 statistics title</a:t>
            </a:r>
          </a:p>
        </p:txBody>
      </p:sp>
      <p:sp>
        <p:nvSpPr>
          <p:cNvPr id="41994" name="Rectangle 15"/>
          <p:cNvSpPr>
            <a:spLocks noChangeArrowheads="1"/>
          </p:cNvSpPr>
          <p:nvPr/>
        </p:nvSpPr>
        <p:spPr bwMode="gray">
          <a:xfrm>
            <a:off x="4457700" y="3200400"/>
            <a:ext cx="2295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b="1">
                <a:solidFill>
                  <a:schemeClr val="accent2"/>
                </a:solidFill>
                <a:ea typeface="宋体" charset="-122"/>
              </a:rPr>
              <a:t>2006 statistics title</a:t>
            </a:r>
          </a:p>
        </p:txBody>
      </p:sp>
      <p:sp>
        <p:nvSpPr>
          <p:cNvPr id="41995" name="Rectangle 16"/>
          <p:cNvSpPr>
            <a:spLocks noChangeArrowheads="1"/>
          </p:cNvSpPr>
          <p:nvPr/>
        </p:nvSpPr>
        <p:spPr bwMode="gray">
          <a:xfrm>
            <a:off x="3467100" y="5556250"/>
            <a:ext cx="7937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rgbClr val="080808"/>
                </a:solidFill>
                <a:ea typeface="宋体" charset="-122"/>
              </a:rPr>
              <a:t>(unit : %)</a:t>
            </a:r>
          </a:p>
        </p:txBody>
      </p:sp>
      <p:sp>
        <p:nvSpPr>
          <p:cNvPr id="41996" name="Rectangle 17"/>
          <p:cNvSpPr>
            <a:spLocks noChangeArrowheads="1"/>
          </p:cNvSpPr>
          <p:nvPr/>
        </p:nvSpPr>
        <p:spPr bwMode="gray">
          <a:xfrm>
            <a:off x="7321550" y="5556250"/>
            <a:ext cx="7937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rgbClr val="080808"/>
                </a:solidFill>
                <a:ea typeface="宋体" charset="-122"/>
              </a:rPr>
              <a:t>(unit : %)</a:t>
            </a:r>
          </a:p>
        </p:txBody>
      </p:sp>
      <p:sp>
        <p:nvSpPr>
          <p:cNvPr id="41997" name="Rectangle 18"/>
          <p:cNvSpPr>
            <a:spLocks noChangeArrowheads="1"/>
          </p:cNvSpPr>
          <p:nvPr/>
        </p:nvSpPr>
        <p:spPr bwMode="gray">
          <a:xfrm>
            <a:off x="609600" y="5538788"/>
            <a:ext cx="24765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rgbClr val="080808"/>
                </a:solidFill>
                <a:ea typeface="宋体" charset="-122"/>
              </a:rPr>
              <a:t>* 2006  Statistics agency statistics</a:t>
            </a:r>
          </a:p>
        </p:txBody>
      </p:sp>
      <p:sp>
        <p:nvSpPr>
          <p:cNvPr id="41998" name="Rectangle 19"/>
          <p:cNvSpPr>
            <a:spLocks noChangeArrowheads="1"/>
          </p:cNvSpPr>
          <p:nvPr/>
        </p:nvSpPr>
        <p:spPr bwMode="gray">
          <a:xfrm>
            <a:off x="4495800" y="5548313"/>
            <a:ext cx="24765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rgbClr val="080808"/>
                </a:solidFill>
                <a:ea typeface="宋体" charset="-122"/>
              </a:rPr>
              <a:t>* 2006  Statistics agency statistics</a:t>
            </a:r>
          </a:p>
        </p:txBody>
      </p:sp>
      <p:sp>
        <p:nvSpPr>
          <p:cNvPr id="41999" name="Text Box 20"/>
          <p:cNvSpPr txBox="1">
            <a:spLocks noChangeArrowheads="1"/>
          </p:cNvSpPr>
          <p:nvPr/>
        </p:nvSpPr>
        <p:spPr bwMode="gray">
          <a:xfrm>
            <a:off x="2166938" y="4300538"/>
            <a:ext cx="6556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EFEFE"/>
                </a:solidFill>
                <a:ea typeface="宋体" charset="-122"/>
              </a:rPr>
              <a:t>50%</a:t>
            </a:r>
          </a:p>
        </p:txBody>
      </p:sp>
      <p:sp>
        <p:nvSpPr>
          <p:cNvPr id="42000" name="Text Box 21"/>
          <p:cNvSpPr txBox="1">
            <a:spLocks noChangeArrowheads="1"/>
          </p:cNvSpPr>
          <p:nvPr/>
        </p:nvSpPr>
        <p:spPr bwMode="gray">
          <a:xfrm>
            <a:off x="1098550" y="5192713"/>
            <a:ext cx="9223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</a:rPr>
              <a:t>2003</a:t>
            </a:r>
          </a:p>
        </p:txBody>
      </p:sp>
      <p:sp>
        <p:nvSpPr>
          <p:cNvPr id="42001" name="Text Box 22"/>
          <p:cNvSpPr txBox="1">
            <a:spLocks noChangeArrowheads="1"/>
          </p:cNvSpPr>
          <p:nvPr/>
        </p:nvSpPr>
        <p:spPr bwMode="gray">
          <a:xfrm>
            <a:off x="2006600" y="5192713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</a:rPr>
              <a:t>2004</a:t>
            </a:r>
          </a:p>
        </p:txBody>
      </p:sp>
      <p:sp>
        <p:nvSpPr>
          <p:cNvPr id="42002" name="Text Box 23"/>
          <p:cNvSpPr txBox="1">
            <a:spLocks noChangeArrowheads="1"/>
          </p:cNvSpPr>
          <p:nvPr/>
        </p:nvSpPr>
        <p:spPr bwMode="gray">
          <a:xfrm>
            <a:off x="3003550" y="5192713"/>
            <a:ext cx="923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80808"/>
                </a:solidFill>
                <a:ea typeface="宋体" charset="-122"/>
              </a:rPr>
              <a:t>2006</a:t>
            </a:r>
          </a:p>
        </p:txBody>
      </p:sp>
      <p:grpSp>
        <p:nvGrpSpPr>
          <p:cNvPr id="42003" name="Group 24"/>
          <p:cNvGrpSpPr>
            <a:grpSpLocks/>
          </p:cNvGrpSpPr>
          <p:nvPr/>
        </p:nvGrpSpPr>
        <p:grpSpPr bwMode="auto">
          <a:xfrm>
            <a:off x="3011488" y="3460750"/>
            <a:ext cx="969962" cy="1695450"/>
            <a:chOff x="2111" y="2247"/>
            <a:chExt cx="592" cy="1034"/>
          </a:xfrm>
        </p:grpSpPr>
        <p:sp>
          <p:nvSpPr>
            <p:cNvPr id="22" name="Freeform 25"/>
            <p:cNvSpPr>
              <a:spLocks/>
            </p:cNvSpPr>
            <p:nvPr/>
          </p:nvSpPr>
          <p:spPr bwMode="gray">
            <a:xfrm>
              <a:off x="2111" y="2449"/>
              <a:ext cx="592" cy="832"/>
            </a:xfrm>
            <a:custGeom>
              <a:avLst/>
              <a:gdLst/>
              <a:ahLst/>
              <a:cxnLst>
                <a:cxn ang="0">
                  <a:pos x="168" y="1"/>
                </a:cxn>
                <a:cxn ang="0">
                  <a:pos x="148" y="33"/>
                </a:cxn>
                <a:cxn ang="0">
                  <a:pos x="127" y="1"/>
                </a:cxn>
                <a:cxn ang="0">
                  <a:pos x="70" y="17"/>
                </a:cxn>
                <a:cxn ang="0">
                  <a:pos x="1" y="174"/>
                </a:cxn>
                <a:cxn ang="0">
                  <a:pos x="36" y="213"/>
                </a:cxn>
                <a:cxn ang="0">
                  <a:pos x="86" y="57"/>
                </a:cxn>
                <a:cxn ang="0">
                  <a:pos x="14" y="411"/>
                </a:cxn>
                <a:cxn ang="0">
                  <a:pos x="34" y="466"/>
                </a:cxn>
                <a:cxn ang="0">
                  <a:pos x="133" y="440"/>
                </a:cxn>
                <a:cxn ang="0">
                  <a:pos x="147" y="232"/>
                </a:cxn>
                <a:cxn ang="0">
                  <a:pos x="169" y="439"/>
                </a:cxn>
                <a:cxn ang="0">
                  <a:pos x="262" y="468"/>
                </a:cxn>
                <a:cxn ang="0">
                  <a:pos x="282" y="407"/>
                </a:cxn>
                <a:cxn ang="0">
                  <a:pos x="210" y="57"/>
                </a:cxn>
                <a:cxn ang="0">
                  <a:pos x="230" y="135"/>
                </a:cxn>
                <a:cxn ang="0">
                  <a:pos x="281" y="236"/>
                </a:cxn>
                <a:cxn ang="0">
                  <a:pos x="295" y="162"/>
                </a:cxn>
                <a:cxn ang="0">
                  <a:pos x="216" y="8"/>
                </a:cxn>
                <a:cxn ang="0">
                  <a:pos x="168" y="1"/>
                </a:cxn>
              </a:cxnLst>
              <a:rect l="0" t="0" r="r" b="b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 w="19050" cmpd="sng">
              <a:noFill/>
              <a:round/>
              <a:headEnd/>
              <a:tailEnd/>
            </a:ln>
            <a:effectLst>
              <a:outerShdw dist="71842" dir="135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gray">
            <a:xfrm flipH="1">
              <a:off x="2286" y="2247"/>
              <a:ext cx="199" cy="215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>
              <a:outerShdw dist="71842" dir="135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42004" name="Text Box 27"/>
          <p:cNvSpPr txBox="1">
            <a:spLocks noChangeArrowheads="1"/>
          </p:cNvSpPr>
          <p:nvPr/>
        </p:nvSpPr>
        <p:spPr bwMode="gray">
          <a:xfrm>
            <a:off x="3033713" y="3979863"/>
            <a:ext cx="873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EFEFE"/>
                </a:solidFill>
                <a:ea typeface="宋体" charset="-122"/>
              </a:rPr>
              <a:t>90%</a:t>
            </a:r>
          </a:p>
        </p:txBody>
      </p:sp>
      <p:grpSp>
        <p:nvGrpSpPr>
          <p:cNvPr id="42005" name="Group 28"/>
          <p:cNvGrpSpPr>
            <a:grpSpLocks/>
          </p:cNvGrpSpPr>
          <p:nvPr/>
        </p:nvGrpSpPr>
        <p:grpSpPr bwMode="auto">
          <a:xfrm>
            <a:off x="1320800" y="4230688"/>
            <a:ext cx="519113" cy="911225"/>
            <a:chOff x="2111" y="2247"/>
            <a:chExt cx="592" cy="1034"/>
          </a:xfrm>
        </p:grpSpPr>
        <p:sp>
          <p:nvSpPr>
            <p:cNvPr id="26" name="Freeform 29"/>
            <p:cNvSpPr>
              <a:spLocks/>
            </p:cNvSpPr>
            <p:nvPr/>
          </p:nvSpPr>
          <p:spPr bwMode="gray">
            <a:xfrm>
              <a:off x="2111" y="2449"/>
              <a:ext cx="592" cy="832"/>
            </a:xfrm>
            <a:custGeom>
              <a:avLst/>
              <a:gdLst/>
              <a:ahLst/>
              <a:cxnLst>
                <a:cxn ang="0">
                  <a:pos x="168" y="1"/>
                </a:cxn>
                <a:cxn ang="0">
                  <a:pos x="148" y="33"/>
                </a:cxn>
                <a:cxn ang="0">
                  <a:pos x="127" y="1"/>
                </a:cxn>
                <a:cxn ang="0">
                  <a:pos x="70" y="17"/>
                </a:cxn>
                <a:cxn ang="0">
                  <a:pos x="1" y="174"/>
                </a:cxn>
                <a:cxn ang="0">
                  <a:pos x="36" y="213"/>
                </a:cxn>
                <a:cxn ang="0">
                  <a:pos x="86" y="57"/>
                </a:cxn>
                <a:cxn ang="0">
                  <a:pos x="14" y="411"/>
                </a:cxn>
                <a:cxn ang="0">
                  <a:pos x="34" y="466"/>
                </a:cxn>
                <a:cxn ang="0">
                  <a:pos x="133" y="440"/>
                </a:cxn>
                <a:cxn ang="0">
                  <a:pos x="147" y="232"/>
                </a:cxn>
                <a:cxn ang="0">
                  <a:pos x="169" y="439"/>
                </a:cxn>
                <a:cxn ang="0">
                  <a:pos x="262" y="468"/>
                </a:cxn>
                <a:cxn ang="0">
                  <a:pos x="282" y="407"/>
                </a:cxn>
                <a:cxn ang="0">
                  <a:pos x="210" y="57"/>
                </a:cxn>
                <a:cxn ang="0">
                  <a:pos x="230" y="135"/>
                </a:cxn>
                <a:cxn ang="0">
                  <a:pos x="281" y="236"/>
                </a:cxn>
                <a:cxn ang="0">
                  <a:pos x="295" y="162"/>
                </a:cxn>
                <a:cxn ang="0">
                  <a:pos x="216" y="8"/>
                </a:cxn>
                <a:cxn ang="0">
                  <a:pos x="168" y="1"/>
                </a:cxn>
              </a:cxnLst>
              <a:rect l="0" t="0" r="r" b="b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 w="19050" cmpd="sng">
              <a:noFill/>
              <a:round/>
              <a:headEnd/>
              <a:tailEnd/>
            </a:ln>
            <a:effectLst>
              <a:outerShdw dist="71842" dir="135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gray">
            <a:xfrm flipH="1">
              <a:off x="2287" y="2247"/>
              <a:ext cx="199" cy="214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>
              <a:outerShdw dist="71842" dir="135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42006" name="Text Box 31"/>
          <p:cNvSpPr txBox="1">
            <a:spLocks noChangeArrowheads="1"/>
          </p:cNvSpPr>
          <p:nvPr/>
        </p:nvSpPr>
        <p:spPr bwMode="gray">
          <a:xfrm>
            <a:off x="1254125" y="4489450"/>
            <a:ext cx="609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FEFEFE"/>
                </a:solidFill>
                <a:ea typeface="宋体" charset="-122"/>
              </a:rPr>
              <a:t>15%</a:t>
            </a:r>
          </a:p>
        </p:txBody>
      </p:sp>
      <p:grpSp>
        <p:nvGrpSpPr>
          <p:cNvPr id="42007" name="Group 32"/>
          <p:cNvGrpSpPr>
            <a:grpSpLocks/>
          </p:cNvGrpSpPr>
          <p:nvPr/>
        </p:nvGrpSpPr>
        <p:grpSpPr bwMode="auto">
          <a:xfrm>
            <a:off x="6711950" y="3433763"/>
            <a:ext cx="850900" cy="1698625"/>
            <a:chOff x="4466" y="2053"/>
            <a:chExt cx="590" cy="1177"/>
          </a:xfrm>
        </p:grpSpPr>
        <p:sp>
          <p:nvSpPr>
            <p:cNvPr id="30" name="Freeform 33"/>
            <p:cNvSpPr>
              <a:spLocks/>
            </p:cNvSpPr>
            <p:nvPr/>
          </p:nvSpPr>
          <p:spPr bwMode="gray">
            <a:xfrm>
              <a:off x="4466" y="2259"/>
              <a:ext cx="590" cy="971"/>
            </a:xfrm>
            <a:custGeom>
              <a:avLst/>
              <a:gdLst/>
              <a:ahLst/>
              <a:cxnLst>
                <a:cxn ang="0">
                  <a:pos x="284" y="59"/>
                </a:cxn>
                <a:cxn ang="0">
                  <a:pos x="364" y="7"/>
                </a:cxn>
                <a:cxn ang="0">
                  <a:pos x="446" y="52"/>
                </a:cxn>
                <a:cxn ang="0">
                  <a:pos x="512" y="216"/>
                </a:cxn>
                <a:cxn ang="0">
                  <a:pos x="532" y="417"/>
                </a:cxn>
                <a:cxn ang="0">
                  <a:pos x="450" y="305"/>
                </a:cxn>
                <a:cxn ang="0">
                  <a:pos x="398" y="118"/>
                </a:cxn>
                <a:cxn ang="0">
                  <a:pos x="490" y="497"/>
                </a:cxn>
                <a:cxn ang="0">
                  <a:pos x="388" y="531"/>
                </a:cxn>
                <a:cxn ang="0">
                  <a:pos x="412" y="817"/>
                </a:cxn>
                <a:cxn ang="0">
                  <a:pos x="366" y="967"/>
                </a:cxn>
                <a:cxn ang="0">
                  <a:pos x="308" y="832"/>
                </a:cxn>
                <a:cxn ang="0">
                  <a:pos x="290" y="549"/>
                </a:cxn>
                <a:cxn ang="0">
                  <a:pos x="264" y="801"/>
                </a:cxn>
                <a:cxn ang="0">
                  <a:pos x="189" y="962"/>
                </a:cxn>
                <a:cxn ang="0">
                  <a:pos x="151" y="804"/>
                </a:cxn>
                <a:cxn ang="0">
                  <a:pos x="184" y="525"/>
                </a:cxn>
                <a:cxn ang="0">
                  <a:pos x="84" y="505"/>
                </a:cxn>
                <a:cxn ang="0">
                  <a:pos x="170" y="118"/>
                </a:cxn>
                <a:cxn ang="0">
                  <a:pos x="86" y="401"/>
                </a:cxn>
                <a:cxn ang="0">
                  <a:pos x="24" y="303"/>
                </a:cxn>
                <a:cxn ang="0">
                  <a:pos x="140" y="39"/>
                </a:cxn>
                <a:cxn ang="0">
                  <a:pos x="212" y="13"/>
                </a:cxn>
                <a:cxn ang="0">
                  <a:pos x="284" y="59"/>
                </a:cxn>
              </a:cxnLst>
              <a:rect l="0" t="0" r="r" b="b"/>
              <a:pathLst>
                <a:path w="590" h="971">
                  <a:moveTo>
                    <a:pt x="284" y="59"/>
                  </a:moveTo>
                  <a:cubicBezTo>
                    <a:pt x="326" y="59"/>
                    <a:pt x="352" y="37"/>
                    <a:pt x="364" y="7"/>
                  </a:cubicBezTo>
                  <a:cubicBezTo>
                    <a:pt x="390" y="2"/>
                    <a:pt x="418" y="17"/>
                    <a:pt x="446" y="52"/>
                  </a:cubicBezTo>
                  <a:cubicBezTo>
                    <a:pt x="470" y="87"/>
                    <a:pt x="498" y="155"/>
                    <a:pt x="512" y="216"/>
                  </a:cubicBezTo>
                  <a:cubicBezTo>
                    <a:pt x="528" y="274"/>
                    <a:pt x="590" y="404"/>
                    <a:pt x="532" y="417"/>
                  </a:cubicBezTo>
                  <a:cubicBezTo>
                    <a:pt x="476" y="430"/>
                    <a:pt x="462" y="364"/>
                    <a:pt x="450" y="305"/>
                  </a:cubicBezTo>
                  <a:cubicBezTo>
                    <a:pt x="430" y="227"/>
                    <a:pt x="398" y="118"/>
                    <a:pt x="398" y="118"/>
                  </a:cubicBezTo>
                  <a:cubicBezTo>
                    <a:pt x="405" y="150"/>
                    <a:pt x="492" y="428"/>
                    <a:pt x="490" y="497"/>
                  </a:cubicBezTo>
                  <a:cubicBezTo>
                    <a:pt x="428" y="523"/>
                    <a:pt x="442" y="516"/>
                    <a:pt x="388" y="531"/>
                  </a:cubicBezTo>
                  <a:cubicBezTo>
                    <a:pt x="394" y="620"/>
                    <a:pt x="405" y="737"/>
                    <a:pt x="412" y="817"/>
                  </a:cubicBezTo>
                  <a:cubicBezTo>
                    <a:pt x="414" y="865"/>
                    <a:pt x="438" y="963"/>
                    <a:pt x="366" y="967"/>
                  </a:cubicBezTo>
                  <a:cubicBezTo>
                    <a:pt x="294" y="971"/>
                    <a:pt x="318" y="915"/>
                    <a:pt x="308" y="832"/>
                  </a:cubicBezTo>
                  <a:lnTo>
                    <a:pt x="290" y="549"/>
                  </a:lnTo>
                  <a:lnTo>
                    <a:pt x="264" y="801"/>
                  </a:lnTo>
                  <a:cubicBezTo>
                    <a:pt x="250" y="879"/>
                    <a:pt x="256" y="960"/>
                    <a:pt x="189" y="962"/>
                  </a:cubicBezTo>
                  <a:cubicBezTo>
                    <a:pt x="122" y="964"/>
                    <a:pt x="149" y="840"/>
                    <a:pt x="151" y="804"/>
                  </a:cubicBezTo>
                  <a:cubicBezTo>
                    <a:pt x="153" y="768"/>
                    <a:pt x="184" y="579"/>
                    <a:pt x="184" y="525"/>
                  </a:cubicBezTo>
                  <a:cubicBezTo>
                    <a:pt x="134" y="515"/>
                    <a:pt x="84" y="505"/>
                    <a:pt x="84" y="505"/>
                  </a:cubicBezTo>
                  <a:lnTo>
                    <a:pt x="170" y="118"/>
                  </a:lnTo>
                  <a:cubicBezTo>
                    <a:pt x="170" y="101"/>
                    <a:pt x="110" y="370"/>
                    <a:pt x="86" y="401"/>
                  </a:cubicBezTo>
                  <a:cubicBezTo>
                    <a:pt x="62" y="433"/>
                    <a:pt x="0" y="397"/>
                    <a:pt x="24" y="303"/>
                  </a:cubicBezTo>
                  <a:cubicBezTo>
                    <a:pt x="34" y="263"/>
                    <a:pt x="124" y="55"/>
                    <a:pt x="140" y="39"/>
                  </a:cubicBezTo>
                  <a:cubicBezTo>
                    <a:pt x="156" y="23"/>
                    <a:pt x="160" y="0"/>
                    <a:pt x="212" y="13"/>
                  </a:cubicBezTo>
                  <a:cubicBezTo>
                    <a:pt x="238" y="41"/>
                    <a:pt x="242" y="59"/>
                    <a:pt x="284" y="59"/>
                  </a:cubicBezTo>
                  <a:close/>
                </a:path>
              </a:pathLst>
            </a:custGeom>
            <a:solidFill>
              <a:schemeClr val="accent2"/>
            </a:solidFill>
            <a:ln w="19050" cmpd="sng">
              <a:noFill/>
              <a:round/>
              <a:headEnd/>
              <a:tailEnd/>
            </a:ln>
            <a:effectLst>
              <a:outerShdw dist="71842" dir="189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gray">
            <a:xfrm>
              <a:off x="4641" y="2053"/>
              <a:ext cx="212" cy="225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>
              <a:outerShdw dist="71842" dir="189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42008" name="Text Box 35"/>
          <p:cNvSpPr txBox="1">
            <a:spLocks noChangeArrowheads="1"/>
          </p:cNvSpPr>
          <p:nvPr/>
        </p:nvSpPr>
        <p:spPr bwMode="gray">
          <a:xfrm>
            <a:off x="6769100" y="3979863"/>
            <a:ext cx="755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EFEFE"/>
                </a:solidFill>
                <a:ea typeface="宋体" charset="-122"/>
              </a:rPr>
              <a:t>96%</a:t>
            </a:r>
          </a:p>
        </p:txBody>
      </p:sp>
      <p:grpSp>
        <p:nvGrpSpPr>
          <p:cNvPr id="42009" name="Group 36"/>
          <p:cNvGrpSpPr>
            <a:grpSpLocks/>
          </p:cNvGrpSpPr>
          <p:nvPr/>
        </p:nvGrpSpPr>
        <p:grpSpPr bwMode="auto">
          <a:xfrm>
            <a:off x="5772150" y="3703638"/>
            <a:ext cx="717550" cy="1433512"/>
            <a:chOff x="4466" y="2053"/>
            <a:chExt cx="590" cy="1177"/>
          </a:xfrm>
        </p:grpSpPr>
        <p:sp>
          <p:nvSpPr>
            <p:cNvPr id="34" name="Freeform 37"/>
            <p:cNvSpPr>
              <a:spLocks/>
            </p:cNvSpPr>
            <p:nvPr/>
          </p:nvSpPr>
          <p:spPr bwMode="gray">
            <a:xfrm>
              <a:off x="4466" y="2259"/>
              <a:ext cx="590" cy="971"/>
            </a:xfrm>
            <a:custGeom>
              <a:avLst/>
              <a:gdLst/>
              <a:ahLst/>
              <a:cxnLst>
                <a:cxn ang="0">
                  <a:pos x="284" y="59"/>
                </a:cxn>
                <a:cxn ang="0">
                  <a:pos x="364" y="7"/>
                </a:cxn>
                <a:cxn ang="0">
                  <a:pos x="446" y="52"/>
                </a:cxn>
                <a:cxn ang="0">
                  <a:pos x="512" y="216"/>
                </a:cxn>
                <a:cxn ang="0">
                  <a:pos x="532" y="417"/>
                </a:cxn>
                <a:cxn ang="0">
                  <a:pos x="450" y="305"/>
                </a:cxn>
                <a:cxn ang="0">
                  <a:pos x="398" y="118"/>
                </a:cxn>
                <a:cxn ang="0">
                  <a:pos x="490" y="497"/>
                </a:cxn>
                <a:cxn ang="0">
                  <a:pos x="388" y="531"/>
                </a:cxn>
                <a:cxn ang="0">
                  <a:pos x="412" y="817"/>
                </a:cxn>
                <a:cxn ang="0">
                  <a:pos x="366" y="967"/>
                </a:cxn>
                <a:cxn ang="0">
                  <a:pos x="308" y="832"/>
                </a:cxn>
                <a:cxn ang="0">
                  <a:pos x="290" y="549"/>
                </a:cxn>
                <a:cxn ang="0">
                  <a:pos x="264" y="801"/>
                </a:cxn>
                <a:cxn ang="0">
                  <a:pos x="189" y="962"/>
                </a:cxn>
                <a:cxn ang="0">
                  <a:pos x="151" y="804"/>
                </a:cxn>
                <a:cxn ang="0">
                  <a:pos x="184" y="525"/>
                </a:cxn>
                <a:cxn ang="0">
                  <a:pos x="84" y="505"/>
                </a:cxn>
                <a:cxn ang="0">
                  <a:pos x="170" y="118"/>
                </a:cxn>
                <a:cxn ang="0">
                  <a:pos x="86" y="401"/>
                </a:cxn>
                <a:cxn ang="0">
                  <a:pos x="24" y="303"/>
                </a:cxn>
                <a:cxn ang="0">
                  <a:pos x="140" y="39"/>
                </a:cxn>
                <a:cxn ang="0">
                  <a:pos x="212" y="13"/>
                </a:cxn>
                <a:cxn ang="0">
                  <a:pos x="284" y="59"/>
                </a:cxn>
              </a:cxnLst>
              <a:rect l="0" t="0" r="r" b="b"/>
              <a:pathLst>
                <a:path w="590" h="971">
                  <a:moveTo>
                    <a:pt x="284" y="59"/>
                  </a:moveTo>
                  <a:cubicBezTo>
                    <a:pt x="326" y="59"/>
                    <a:pt x="352" y="37"/>
                    <a:pt x="364" y="7"/>
                  </a:cubicBezTo>
                  <a:cubicBezTo>
                    <a:pt x="390" y="2"/>
                    <a:pt x="418" y="17"/>
                    <a:pt x="446" y="52"/>
                  </a:cubicBezTo>
                  <a:cubicBezTo>
                    <a:pt x="470" y="87"/>
                    <a:pt x="498" y="155"/>
                    <a:pt x="512" y="216"/>
                  </a:cubicBezTo>
                  <a:cubicBezTo>
                    <a:pt x="528" y="274"/>
                    <a:pt x="590" y="404"/>
                    <a:pt x="532" y="417"/>
                  </a:cubicBezTo>
                  <a:cubicBezTo>
                    <a:pt x="476" y="430"/>
                    <a:pt x="462" y="364"/>
                    <a:pt x="450" y="305"/>
                  </a:cubicBezTo>
                  <a:cubicBezTo>
                    <a:pt x="430" y="227"/>
                    <a:pt x="398" y="118"/>
                    <a:pt x="398" y="118"/>
                  </a:cubicBezTo>
                  <a:cubicBezTo>
                    <a:pt x="405" y="150"/>
                    <a:pt x="492" y="428"/>
                    <a:pt x="490" y="497"/>
                  </a:cubicBezTo>
                  <a:cubicBezTo>
                    <a:pt x="428" y="523"/>
                    <a:pt x="442" y="516"/>
                    <a:pt x="388" y="531"/>
                  </a:cubicBezTo>
                  <a:cubicBezTo>
                    <a:pt x="394" y="620"/>
                    <a:pt x="405" y="737"/>
                    <a:pt x="412" y="817"/>
                  </a:cubicBezTo>
                  <a:cubicBezTo>
                    <a:pt x="414" y="865"/>
                    <a:pt x="438" y="963"/>
                    <a:pt x="366" y="967"/>
                  </a:cubicBezTo>
                  <a:cubicBezTo>
                    <a:pt x="294" y="971"/>
                    <a:pt x="318" y="915"/>
                    <a:pt x="308" y="832"/>
                  </a:cubicBezTo>
                  <a:lnTo>
                    <a:pt x="290" y="549"/>
                  </a:lnTo>
                  <a:lnTo>
                    <a:pt x="264" y="801"/>
                  </a:lnTo>
                  <a:cubicBezTo>
                    <a:pt x="250" y="879"/>
                    <a:pt x="256" y="960"/>
                    <a:pt x="189" y="962"/>
                  </a:cubicBezTo>
                  <a:cubicBezTo>
                    <a:pt x="122" y="964"/>
                    <a:pt x="149" y="840"/>
                    <a:pt x="151" y="804"/>
                  </a:cubicBezTo>
                  <a:cubicBezTo>
                    <a:pt x="153" y="768"/>
                    <a:pt x="184" y="579"/>
                    <a:pt x="184" y="525"/>
                  </a:cubicBezTo>
                  <a:cubicBezTo>
                    <a:pt x="134" y="515"/>
                    <a:pt x="84" y="505"/>
                    <a:pt x="84" y="505"/>
                  </a:cubicBezTo>
                  <a:lnTo>
                    <a:pt x="170" y="118"/>
                  </a:lnTo>
                  <a:cubicBezTo>
                    <a:pt x="170" y="101"/>
                    <a:pt x="110" y="370"/>
                    <a:pt x="86" y="401"/>
                  </a:cubicBezTo>
                  <a:cubicBezTo>
                    <a:pt x="62" y="433"/>
                    <a:pt x="0" y="397"/>
                    <a:pt x="24" y="303"/>
                  </a:cubicBezTo>
                  <a:cubicBezTo>
                    <a:pt x="34" y="263"/>
                    <a:pt x="124" y="55"/>
                    <a:pt x="140" y="39"/>
                  </a:cubicBezTo>
                  <a:cubicBezTo>
                    <a:pt x="156" y="23"/>
                    <a:pt x="160" y="0"/>
                    <a:pt x="212" y="13"/>
                  </a:cubicBezTo>
                  <a:cubicBezTo>
                    <a:pt x="238" y="41"/>
                    <a:pt x="242" y="59"/>
                    <a:pt x="284" y="59"/>
                  </a:cubicBezTo>
                  <a:close/>
                </a:path>
              </a:pathLst>
            </a:custGeom>
            <a:solidFill>
              <a:schemeClr val="accent2"/>
            </a:solidFill>
            <a:ln w="19050" cmpd="sng">
              <a:noFill/>
              <a:round/>
              <a:headEnd/>
              <a:tailEnd/>
            </a:ln>
            <a:effectLst>
              <a:outerShdw dist="71842" dir="189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gray">
            <a:xfrm>
              <a:off x="4641" y="2053"/>
              <a:ext cx="213" cy="225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>
              <a:outerShdw dist="71842" dir="189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2010" name="Group 39"/>
          <p:cNvGrpSpPr>
            <a:grpSpLocks/>
          </p:cNvGrpSpPr>
          <p:nvPr/>
        </p:nvGrpSpPr>
        <p:grpSpPr bwMode="auto">
          <a:xfrm>
            <a:off x="4935538" y="4076700"/>
            <a:ext cx="533400" cy="1065213"/>
            <a:chOff x="4466" y="2053"/>
            <a:chExt cx="590" cy="1177"/>
          </a:xfrm>
        </p:grpSpPr>
        <p:sp>
          <p:nvSpPr>
            <p:cNvPr id="37" name="Freeform 40"/>
            <p:cNvSpPr>
              <a:spLocks/>
            </p:cNvSpPr>
            <p:nvPr/>
          </p:nvSpPr>
          <p:spPr bwMode="gray">
            <a:xfrm>
              <a:off x="4466" y="2258"/>
              <a:ext cx="590" cy="972"/>
            </a:xfrm>
            <a:custGeom>
              <a:avLst/>
              <a:gdLst/>
              <a:ahLst/>
              <a:cxnLst>
                <a:cxn ang="0">
                  <a:pos x="284" y="59"/>
                </a:cxn>
                <a:cxn ang="0">
                  <a:pos x="364" y="7"/>
                </a:cxn>
                <a:cxn ang="0">
                  <a:pos x="446" y="52"/>
                </a:cxn>
                <a:cxn ang="0">
                  <a:pos x="512" y="216"/>
                </a:cxn>
                <a:cxn ang="0">
                  <a:pos x="532" y="417"/>
                </a:cxn>
                <a:cxn ang="0">
                  <a:pos x="450" y="305"/>
                </a:cxn>
                <a:cxn ang="0">
                  <a:pos x="398" y="118"/>
                </a:cxn>
                <a:cxn ang="0">
                  <a:pos x="490" y="497"/>
                </a:cxn>
                <a:cxn ang="0">
                  <a:pos x="388" y="531"/>
                </a:cxn>
                <a:cxn ang="0">
                  <a:pos x="412" y="817"/>
                </a:cxn>
                <a:cxn ang="0">
                  <a:pos x="366" y="967"/>
                </a:cxn>
                <a:cxn ang="0">
                  <a:pos x="308" y="832"/>
                </a:cxn>
                <a:cxn ang="0">
                  <a:pos x="290" y="549"/>
                </a:cxn>
                <a:cxn ang="0">
                  <a:pos x="264" y="801"/>
                </a:cxn>
                <a:cxn ang="0">
                  <a:pos x="189" y="962"/>
                </a:cxn>
                <a:cxn ang="0">
                  <a:pos x="151" y="804"/>
                </a:cxn>
                <a:cxn ang="0">
                  <a:pos x="184" y="525"/>
                </a:cxn>
                <a:cxn ang="0">
                  <a:pos x="84" y="505"/>
                </a:cxn>
                <a:cxn ang="0">
                  <a:pos x="170" y="118"/>
                </a:cxn>
                <a:cxn ang="0">
                  <a:pos x="86" y="401"/>
                </a:cxn>
                <a:cxn ang="0">
                  <a:pos x="24" y="303"/>
                </a:cxn>
                <a:cxn ang="0">
                  <a:pos x="140" y="39"/>
                </a:cxn>
                <a:cxn ang="0">
                  <a:pos x="212" y="13"/>
                </a:cxn>
                <a:cxn ang="0">
                  <a:pos x="284" y="59"/>
                </a:cxn>
              </a:cxnLst>
              <a:rect l="0" t="0" r="r" b="b"/>
              <a:pathLst>
                <a:path w="590" h="971">
                  <a:moveTo>
                    <a:pt x="284" y="59"/>
                  </a:moveTo>
                  <a:cubicBezTo>
                    <a:pt x="326" y="59"/>
                    <a:pt x="352" y="37"/>
                    <a:pt x="364" y="7"/>
                  </a:cubicBezTo>
                  <a:cubicBezTo>
                    <a:pt x="390" y="2"/>
                    <a:pt x="418" y="17"/>
                    <a:pt x="446" y="52"/>
                  </a:cubicBezTo>
                  <a:cubicBezTo>
                    <a:pt x="470" y="87"/>
                    <a:pt x="498" y="155"/>
                    <a:pt x="512" y="216"/>
                  </a:cubicBezTo>
                  <a:cubicBezTo>
                    <a:pt x="528" y="274"/>
                    <a:pt x="590" y="404"/>
                    <a:pt x="532" y="417"/>
                  </a:cubicBezTo>
                  <a:cubicBezTo>
                    <a:pt x="476" y="430"/>
                    <a:pt x="462" y="364"/>
                    <a:pt x="450" y="305"/>
                  </a:cubicBezTo>
                  <a:cubicBezTo>
                    <a:pt x="430" y="227"/>
                    <a:pt x="398" y="118"/>
                    <a:pt x="398" y="118"/>
                  </a:cubicBezTo>
                  <a:cubicBezTo>
                    <a:pt x="405" y="150"/>
                    <a:pt x="492" y="428"/>
                    <a:pt x="490" y="497"/>
                  </a:cubicBezTo>
                  <a:cubicBezTo>
                    <a:pt x="428" y="523"/>
                    <a:pt x="442" y="516"/>
                    <a:pt x="388" y="531"/>
                  </a:cubicBezTo>
                  <a:cubicBezTo>
                    <a:pt x="394" y="620"/>
                    <a:pt x="405" y="737"/>
                    <a:pt x="412" y="817"/>
                  </a:cubicBezTo>
                  <a:cubicBezTo>
                    <a:pt x="414" y="865"/>
                    <a:pt x="438" y="963"/>
                    <a:pt x="366" y="967"/>
                  </a:cubicBezTo>
                  <a:cubicBezTo>
                    <a:pt x="294" y="971"/>
                    <a:pt x="318" y="915"/>
                    <a:pt x="308" y="832"/>
                  </a:cubicBezTo>
                  <a:lnTo>
                    <a:pt x="290" y="549"/>
                  </a:lnTo>
                  <a:lnTo>
                    <a:pt x="264" y="801"/>
                  </a:lnTo>
                  <a:cubicBezTo>
                    <a:pt x="250" y="879"/>
                    <a:pt x="256" y="960"/>
                    <a:pt x="189" y="962"/>
                  </a:cubicBezTo>
                  <a:cubicBezTo>
                    <a:pt x="122" y="964"/>
                    <a:pt x="149" y="840"/>
                    <a:pt x="151" y="804"/>
                  </a:cubicBezTo>
                  <a:cubicBezTo>
                    <a:pt x="153" y="768"/>
                    <a:pt x="184" y="579"/>
                    <a:pt x="184" y="525"/>
                  </a:cubicBezTo>
                  <a:cubicBezTo>
                    <a:pt x="134" y="515"/>
                    <a:pt x="84" y="505"/>
                    <a:pt x="84" y="505"/>
                  </a:cubicBezTo>
                  <a:lnTo>
                    <a:pt x="170" y="118"/>
                  </a:lnTo>
                  <a:cubicBezTo>
                    <a:pt x="170" y="101"/>
                    <a:pt x="110" y="370"/>
                    <a:pt x="86" y="401"/>
                  </a:cubicBezTo>
                  <a:cubicBezTo>
                    <a:pt x="62" y="433"/>
                    <a:pt x="0" y="397"/>
                    <a:pt x="24" y="303"/>
                  </a:cubicBezTo>
                  <a:cubicBezTo>
                    <a:pt x="34" y="263"/>
                    <a:pt x="124" y="55"/>
                    <a:pt x="140" y="39"/>
                  </a:cubicBezTo>
                  <a:cubicBezTo>
                    <a:pt x="156" y="23"/>
                    <a:pt x="160" y="0"/>
                    <a:pt x="212" y="13"/>
                  </a:cubicBezTo>
                  <a:cubicBezTo>
                    <a:pt x="238" y="41"/>
                    <a:pt x="242" y="59"/>
                    <a:pt x="284" y="59"/>
                  </a:cubicBezTo>
                  <a:close/>
                </a:path>
              </a:pathLst>
            </a:custGeom>
            <a:solidFill>
              <a:schemeClr val="accent2"/>
            </a:solidFill>
            <a:ln w="19050" cmpd="sng">
              <a:noFill/>
              <a:round/>
              <a:headEnd/>
              <a:tailEnd/>
            </a:ln>
            <a:effectLst>
              <a:outerShdw dist="71842" dir="189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gray">
            <a:xfrm>
              <a:off x="4642" y="2053"/>
              <a:ext cx="212" cy="225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  <a:effectLst>
              <a:outerShdw dist="71842" dir="189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42011" name="Text Box 42"/>
          <p:cNvSpPr txBox="1">
            <a:spLocks noChangeArrowheads="1"/>
          </p:cNvSpPr>
          <p:nvPr/>
        </p:nvSpPr>
        <p:spPr bwMode="gray">
          <a:xfrm>
            <a:off x="4924425" y="4414838"/>
            <a:ext cx="612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FEFEFE"/>
                </a:solidFill>
                <a:ea typeface="宋体" charset="-122"/>
              </a:rPr>
              <a:t>35%</a:t>
            </a:r>
          </a:p>
        </p:txBody>
      </p:sp>
      <p:sp>
        <p:nvSpPr>
          <p:cNvPr id="42012" name="Text Box 43"/>
          <p:cNvSpPr txBox="1">
            <a:spLocks noChangeArrowheads="1"/>
          </p:cNvSpPr>
          <p:nvPr/>
        </p:nvSpPr>
        <p:spPr bwMode="gray">
          <a:xfrm>
            <a:off x="5800725" y="4262438"/>
            <a:ext cx="7016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FEFEFE"/>
                </a:solidFill>
                <a:ea typeface="宋体" charset="-122"/>
              </a:rPr>
              <a:t>70%</a:t>
            </a:r>
          </a:p>
        </p:txBody>
      </p:sp>
      <p:sp>
        <p:nvSpPr>
          <p:cNvPr id="42013" name="Rectangle 44"/>
          <p:cNvSpPr>
            <a:spLocks noChangeArrowheads="1"/>
          </p:cNvSpPr>
          <p:nvPr/>
        </p:nvSpPr>
        <p:spPr bwMode="auto">
          <a:xfrm>
            <a:off x="1562100" y="6172200"/>
            <a:ext cx="57134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 2" pitchFamily="18" charset="2"/>
              <a:buChar char="Ù"/>
            </a:pPr>
            <a:r>
              <a:rPr lang="en-US" altLang="zh-CN" sz="1400" b="1">
                <a:solidFill>
                  <a:schemeClr val="tx2"/>
                </a:solidFill>
                <a:ea typeface="宋体" charset="-122"/>
              </a:rPr>
              <a:t> Contents of the product, and please fill it out.</a:t>
            </a:r>
          </a:p>
        </p:txBody>
      </p:sp>
      <p:sp>
        <p:nvSpPr>
          <p:cNvPr id="42014" name="Rectangle 45"/>
          <p:cNvSpPr>
            <a:spLocks noChangeArrowheads="1"/>
          </p:cNvSpPr>
          <p:nvPr/>
        </p:nvSpPr>
        <p:spPr bwMode="gray">
          <a:xfrm>
            <a:off x="800100" y="2190750"/>
            <a:ext cx="69342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is a Design Digital Content &amp; Contents mall developed by Guild Design Inc.</a:t>
            </a:r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1" name="Group 2"/>
          <p:cNvGrpSpPr>
            <a:grpSpLocks/>
          </p:cNvGrpSpPr>
          <p:nvPr/>
        </p:nvGrpSpPr>
        <p:grpSpPr bwMode="auto">
          <a:xfrm>
            <a:off x="2209800" y="2974975"/>
            <a:ext cx="3962400" cy="3730625"/>
            <a:chOff x="184" y="2688"/>
            <a:chExt cx="1268" cy="1194"/>
          </a:xfrm>
        </p:grpSpPr>
        <p:sp>
          <p:nvSpPr>
            <p:cNvPr id="43078" name="Freeform 3"/>
            <p:cNvSpPr>
              <a:spLocks/>
            </p:cNvSpPr>
            <p:nvPr/>
          </p:nvSpPr>
          <p:spPr bwMode="invGray">
            <a:xfrm>
              <a:off x="184" y="2692"/>
              <a:ext cx="770" cy="942"/>
            </a:xfrm>
            <a:custGeom>
              <a:avLst/>
              <a:gdLst>
                <a:gd name="T0" fmla="*/ 636 w 770"/>
                <a:gd name="T1" fmla="*/ 0 h 942"/>
                <a:gd name="T2" fmla="*/ 770 w 770"/>
                <a:gd name="T3" fmla="*/ 602 h 942"/>
                <a:gd name="T4" fmla="*/ 270 w 770"/>
                <a:gd name="T5" fmla="*/ 942 h 942"/>
                <a:gd name="T6" fmla="*/ 0 w 770"/>
                <a:gd name="T7" fmla="*/ 216 h 942"/>
                <a:gd name="T8" fmla="*/ 636 w 770"/>
                <a:gd name="T9" fmla="*/ 0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0"/>
                <a:gd name="T16" fmla="*/ 0 h 942"/>
                <a:gd name="T17" fmla="*/ 770 w 770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0" h="942">
                  <a:moveTo>
                    <a:pt x="636" y="0"/>
                  </a:moveTo>
                  <a:lnTo>
                    <a:pt x="770" y="602"/>
                  </a:lnTo>
                  <a:lnTo>
                    <a:pt x="270" y="942"/>
                  </a:lnTo>
                  <a:lnTo>
                    <a:pt x="0" y="216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9" name="Freeform 4"/>
            <p:cNvSpPr>
              <a:spLocks/>
            </p:cNvSpPr>
            <p:nvPr/>
          </p:nvSpPr>
          <p:spPr bwMode="invGray">
            <a:xfrm>
              <a:off x="816" y="2688"/>
              <a:ext cx="636" cy="724"/>
            </a:xfrm>
            <a:custGeom>
              <a:avLst/>
              <a:gdLst>
                <a:gd name="T0" fmla="*/ 0 w 636"/>
                <a:gd name="T1" fmla="*/ 2 h 724"/>
                <a:gd name="T2" fmla="*/ 138 w 636"/>
                <a:gd name="T3" fmla="*/ 606 h 724"/>
                <a:gd name="T4" fmla="*/ 636 w 636"/>
                <a:gd name="T5" fmla="*/ 724 h 724"/>
                <a:gd name="T6" fmla="*/ 574 w 636"/>
                <a:gd name="T7" fmla="*/ 0 h 724"/>
                <a:gd name="T8" fmla="*/ 0 w 636"/>
                <a:gd name="T9" fmla="*/ 2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724"/>
                <a:gd name="T17" fmla="*/ 636 w 636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724">
                  <a:moveTo>
                    <a:pt x="0" y="2"/>
                  </a:moveTo>
                  <a:lnTo>
                    <a:pt x="138" y="606"/>
                  </a:lnTo>
                  <a:lnTo>
                    <a:pt x="636" y="724"/>
                  </a:lnTo>
                  <a:lnTo>
                    <a:pt x="57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0" name="Freeform 5"/>
            <p:cNvSpPr>
              <a:spLocks/>
            </p:cNvSpPr>
            <p:nvPr/>
          </p:nvSpPr>
          <p:spPr bwMode="invGray">
            <a:xfrm>
              <a:off x="452" y="3296"/>
              <a:ext cx="998" cy="586"/>
            </a:xfrm>
            <a:custGeom>
              <a:avLst/>
              <a:gdLst>
                <a:gd name="T0" fmla="*/ 0 w 998"/>
                <a:gd name="T1" fmla="*/ 340 h 586"/>
                <a:gd name="T2" fmla="*/ 500 w 998"/>
                <a:gd name="T3" fmla="*/ 0 h 586"/>
                <a:gd name="T4" fmla="*/ 998 w 998"/>
                <a:gd name="T5" fmla="*/ 116 h 586"/>
                <a:gd name="T6" fmla="*/ 540 w 998"/>
                <a:gd name="T7" fmla="*/ 586 h 586"/>
                <a:gd name="T8" fmla="*/ 0 w 998"/>
                <a:gd name="T9" fmla="*/ 340 h 5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8"/>
                <a:gd name="T16" fmla="*/ 0 h 586"/>
                <a:gd name="T17" fmla="*/ 998 w 998"/>
                <a:gd name="T18" fmla="*/ 586 h 5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8" h="586">
                  <a:moveTo>
                    <a:pt x="0" y="340"/>
                  </a:moveTo>
                  <a:lnTo>
                    <a:pt x="500" y="0"/>
                  </a:lnTo>
                  <a:lnTo>
                    <a:pt x="998" y="116"/>
                  </a:lnTo>
                  <a:lnTo>
                    <a:pt x="540" y="586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chemeClr val="bg2">
                <a:alpha val="79999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12" name="Group 7"/>
          <p:cNvGrpSpPr>
            <a:grpSpLocks/>
          </p:cNvGrpSpPr>
          <p:nvPr/>
        </p:nvGrpSpPr>
        <p:grpSpPr bwMode="auto">
          <a:xfrm>
            <a:off x="2667000" y="3355975"/>
            <a:ext cx="3203575" cy="3016250"/>
            <a:chOff x="184" y="2688"/>
            <a:chExt cx="1268" cy="1194"/>
          </a:xfrm>
        </p:grpSpPr>
        <p:sp>
          <p:nvSpPr>
            <p:cNvPr id="8" name="Freeform 8"/>
            <p:cNvSpPr>
              <a:spLocks/>
            </p:cNvSpPr>
            <p:nvPr/>
          </p:nvSpPr>
          <p:spPr bwMode="gray">
            <a:xfrm>
              <a:off x="184" y="2692"/>
              <a:ext cx="770" cy="942"/>
            </a:xfrm>
            <a:custGeom>
              <a:avLst/>
              <a:gdLst/>
              <a:ahLst/>
              <a:cxnLst>
                <a:cxn ang="0">
                  <a:pos x="636" y="0"/>
                </a:cxn>
                <a:cxn ang="0">
                  <a:pos x="770" y="602"/>
                </a:cxn>
                <a:cxn ang="0">
                  <a:pos x="270" y="942"/>
                </a:cxn>
                <a:cxn ang="0">
                  <a:pos x="0" y="216"/>
                </a:cxn>
                <a:cxn ang="0">
                  <a:pos x="636" y="0"/>
                </a:cxn>
              </a:cxnLst>
              <a:rect l="0" t="0" r="r" b="b"/>
              <a:pathLst>
                <a:path w="770" h="942">
                  <a:moveTo>
                    <a:pt x="636" y="0"/>
                  </a:moveTo>
                  <a:lnTo>
                    <a:pt x="770" y="602"/>
                  </a:lnTo>
                  <a:lnTo>
                    <a:pt x="270" y="942"/>
                  </a:lnTo>
                  <a:lnTo>
                    <a:pt x="0" y="216"/>
                  </a:lnTo>
                  <a:lnTo>
                    <a:pt x="6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63529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816" y="2688"/>
              <a:ext cx="636" cy="72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" y="606"/>
                </a:cxn>
                <a:cxn ang="0">
                  <a:pos x="636" y="724"/>
                </a:cxn>
                <a:cxn ang="0">
                  <a:pos x="574" y="0"/>
                </a:cxn>
                <a:cxn ang="0">
                  <a:pos x="0" y="2"/>
                </a:cxn>
              </a:cxnLst>
              <a:rect l="0" t="0" r="r" b="b"/>
              <a:pathLst>
                <a:path w="636" h="724">
                  <a:moveTo>
                    <a:pt x="0" y="2"/>
                  </a:moveTo>
                  <a:lnTo>
                    <a:pt x="138" y="606"/>
                  </a:lnTo>
                  <a:lnTo>
                    <a:pt x="636" y="724"/>
                  </a:lnTo>
                  <a:lnTo>
                    <a:pt x="574" y="0"/>
                  </a:lnTo>
                  <a:lnTo>
                    <a:pt x="0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804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gray">
            <a:xfrm>
              <a:off x="452" y="3296"/>
              <a:ext cx="998" cy="586"/>
            </a:xfrm>
            <a:custGeom>
              <a:avLst/>
              <a:gdLst/>
              <a:ahLst/>
              <a:cxnLst>
                <a:cxn ang="0">
                  <a:pos x="0" y="340"/>
                </a:cxn>
                <a:cxn ang="0">
                  <a:pos x="500" y="0"/>
                </a:cxn>
                <a:cxn ang="0">
                  <a:pos x="998" y="116"/>
                </a:cxn>
                <a:cxn ang="0">
                  <a:pos x="540" y="586"/>
                </a:cxn>
                <a:cxn ang="0">
                  <a:pos x="0" y="340"/>
                </a:cxn>
              </a:cxnLst>
              <a:rect l="0" t="0" r="r" b="b"/>
              <a:pathLst>
                <a:path w="998" h="586">
                  <a:moveTo>
                    <a:pt x="0" y="340"/>
                  </a:moveTo>
                  <a:lnTo>
                    <a:pt x="500" y="0"/>
                  </a:lnTo>
                  <a:lnTo>
                    <a:pt x="998" y="116"/>
                  </a:lnTo>
                  <a:lnTo>
                    <a:pt x="540" y="586"/>
                  </a:lnTo>
                  <a:lnTo>
                    <a:pt x="0" y="34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7568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" name="Text Box 12"/>
          <p:cNvSpPr txBox="1">
            <a:spLocks noChangeArrowheads="1"/>
          </p:cNvSpPr>
          <p:nvPr/>
        </p:nvSpPr>
        <p:spPr bwMode="gray">
          <a:xfrm>
            <a:off x="3733800" y="4510088"/>
            <a:ext cx="1401763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292929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>
                <a:solidFill>
                  <a:schemeClr val="bg1"/>
                </a:solidFill>
                <a:ea typeface="宋体" charset="-122"/>
              </a:rPr>
              <a:t>Vision</a:t>
            </a:r>
          </a:p>
        </p:txBody>
      </p:sp>
      <p:grpSp>
        <p:nvGrpSpPr>
          <p:cNvPr id="43014" name="Group 13"/>
          <p:cNvGrpSpPr>
            <a:grpSpLocks/>
          </p:cNvGrpSpPr>
          <p:nvPr/>
        </p:nvGrpSpPr>
        <p:grpSpPr bwMode="auto">
          <a:xfrm rot="4976862" flipH="1">
            <a:off x="5480050" y="3263900"/>
            <a:ext cx="323850" cy="311150"/>
            <a:chOff x="1944" y="1111"/>
            <a:chExt cx="204" cy="196"/>
          </a:xfrm>
        </p:grpSpPr>
        <p:pic>
          <p:nvPicPr>
            <p:cNvPr id="43058" name="Picture 14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Oval 15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43062" name="Group 16"/>
            <p:cNvGrpSpPr>
              <a:grpSpLocks/>
            </p:cNvGrpSpPr>
            <p:nvPr/>
          </p:nvGrpSpPr>
          <p:grpSpPr bwMode="auto">
            <a:xfrm rot="1297425" flipV="1">
              <a:off x="1969" y="1253"/>
              <a:ext cx="150" cy="36"/>
              <a:chOff x="2528" y="1060"/>
              <a:chExt cx="894" cy="236"/>
            </a:xfrm>
          </p:grpSpPr>
          <p:grpSp>
            <p:nvGrpSpPr>
              <p:cNvPr id="43065" name="Group 17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43071" name="AutoShape 1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72" name="AutoShape 1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73" name="AutoShape 2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74" name="AutoShape 2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43066" name="Group 22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43067" name="AutoShape 2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68" name="AutoShape 2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69" name="AutoShape 2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70" name="AutoShape 2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</p:grpSp>
        <p:sp>
          <p:nvSpPr>
            <p:cNvPr id="43063" name="Arc 27"/>
            <p:cNvSpPr>
              <a:spLocks/>
            </p:cNvSpPr>
            <p:nvPr/>
          </p:nvSpPr>
          <p:spPr bwMode="gray">
            <a:xfrm rot="3847716">
              <a:off x="1948" y="1107"/>
              <a:ext cx="196" cy="204"/>
            </a:xfrm>
            <a:custGeom>
              <a:avLst/>
              <a:gdLst>
                <a:gd name="T0" fmla="*/ 0 w 43200"/>
                <a:gd name="T1" fmla="*/ 1 h 43155"/>
                <a:gd name="T2" fmla="*/ 0 w 43200"/>
                <a:gd name="T3" fmla="*/ 1 h 43155"/>
                <a:gd name="T4" fmla="*/ 0 w 43200"/>
                <a:gd name="T5" fmla="*/ 0 h 43155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55"/>
                <a:gd name="T11" fmla="*/ 43200 w 43200"/>
                <a:gd name="T12" fmla="*/ 43155 h 43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3064" name="Picture 28" descr="light_shadow1"/>
            <p:cNvPicPr>
              <a:picLocks noChangeAspect="1" noChangeArrowheads="1"/>
            </p:cNvPicPr>
            <p:nvPr/>
          </p:nvPicPr>
          <p:blipFill>
            <a:blip r:embed="rId3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3015" name="Group 29"/>
          <p:cNvGrpSpPr>
            <a:grpSpLocks/>
          </p:cNvGrpSpPr>
          <p:nvPr/>
        </p:nvGrpSpPr>
        <p:grpSpPr bwMode="auto">
          <a:xfrm rot="4976862" flipH="1">
            <a:off x="2511425" y="3767138"/>
            <a:ext cx="323850" cy="311150"/>
            <a:chOff x="1944" y="1111"/>
            <a:chExt cx="204" cy="196"/>
          </a:xfrm>
        </p:grpSpPr>
        <p:pic>
          <p:nvPicPr>
            <p:cNvPr id="43041" name="Picture 30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Oval 31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43045" name="Group 32"/>
            <p:cNvGrpSpPr>
              <a:grpSpLocks/>
            </p:cNvGrpSpPr>
            <p:nvPr/>
          </p:nvGrpSpPr>
          <p:grpSpPr bwMode="auto">
            <a:xfrm rot="1297425" flipV="1">
              <a:off x="1969" y="1253"/>
              <a:ext cx="150" cy="36"/>
              <a:chOff x="2528" y="1060"/>
              <a:chExt cx="894" cy="236"/>
            </a:xfrm>
          </p:grpSpPr>
          <p:grpSp>
            <p:nvGrpSpPr>
              <p:cNvPr id="43048" name="Group 33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43054" name="AutoShape 3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55" name="AutoShape 3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56" name="AutoShape 3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57" name="AutoShape 3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43049" name="Group 38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43050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51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52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53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</p:grpSp>
        <p:sp>
          <p:nvSpPr>
            <p:cNvPr id="43046" name="Arc 43"/>
            <p:cNvSpPr>
              <a:spLocks/>
            </p:cNvSpPr>
            <p:nvPr/>
          </p:nvSpPr>
          <p:spPr bwMode="gray">
            <a:xfrm rot="3847716">
              <a:off x="1948" y="1107"/>
              <a:ext cx="196" cy="204"/>
            </a:xfrm>
            <a:custGeom>
              <a:avLst/>
              <a:gdLst>
                <a:gd name="T0" fmla="*/ 0 w 43200"/>
                <a:gd name="T1" fmla="*/ 1 h 43155"/>
                <a:gd name="T2" fmla="*/ 0 w 43200"/>
                <a:gd name="T3" fmla="*/ 1 h 43155"/>
                <a:gd name="T4" fmla="*/ 0 w 43200"/>
                <a:gd name="T5" fmla="*/ 0 h 43155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55"/>
                <a:gd name="T11" fmla="*/ 43200 w 43200"/>
                <a:gd name="T12" fmla="*/ 43155 h 43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3047" name="Picture 44" descr="light_shadow1"/>
            <p:cNvPicPr>
              <a:picLocks noChangeAspect="1" noChangeArrowheads="1"/>
            </p:cNvPicPr>
            <p:nvPr/>
          </p:nvPicPr>
          <p:blipFill>
            <a:blip r:embed="rId3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3016" name="Group 45"/>
          <p:cNvGrpSpPr>
            <a:grpSpLocks/>
          </p:cNvGrpSpPr>
          <p:nvPr/>
        </p:nvGrpSpPr>
        <p:grpSpPr bwMode="auto">
          <a:xfrm rot="4976862" flipH="1">
            <a:off x="4484688" y="6213475"/>
            <a:ext cx="323850" cy="311150"/>
            <a:chOff x="1944" y="1111"/>
            <a:chExt cx="204" cy="196"/>
          </a:xfrm>
        </p:grpSpPr>
        <p:pic>
          <p:nvPicPr>
            <p:cNvPr id="43024" name="Picture 46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Oval 47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43028" name="Group 48"/>
            <p:cNvGrpSpPr>
              <a:grpSpLocks/>
            </p:cNvGrpSpPr>
            <p:nvPr/>
          </p:nvGrpSpPr>
          <p:grpSpPr bwMode="auto">
            <a:xfrm rot="1297425" flipV="1">
              <a:off x="1969" y="1253"/>
              <a:ext cx="150" cy="36"/>
              <a:chOff x="2528" y="1060"/>
              <a:chExt cx="894" cy="236"/>
            </a:xfrm>
          </p:grpSpPr>
          <p:grpSp>
            <p:nvGrpSpPr>
              <p:cNvPr id="43031" name="Group 49"/>
              <p:cNvGrpSpPr>
                <a:grpSpLocks/>
              </p:cNvGrpSpPr>
              <p:nvPr/>
            </p:nvGrpSpPr>
            <p:grpSpPr bwMode="auto">
              <a:xfrm>
                <a:off x="2528" y="1060"/>
                <a:ext cx="742" cy="186"/>
                <a:chOff x="1565" y="2568"/>
                <a:chExt cx="1118" cy="279"/>
              </a:xfrm>
            </p:grpSpPr>
            <p:sp>
              <p:nvSpPr>
                <p:cNvPr id="43037" name="AutoShape 5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38" name="AutoShape 5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39" name="AutoShape 5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40" name="AutoShape 5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43032" name="Group 54"/>
              <p:cNvGrpSpPr>
                <a:grpSpLocks/>
              </p:cNvGrpSpPr>
              <p:nvPr/>
            </p:nvGrpSpPr>
            <p:grpSpPr bwMode="auto">
              <a:xfrm rot="1353540">
                <a:off x="2680" y="1110"/>
                <a:ext cx="742" cy="186"/>
                <a:chOff x="1565" y="2568"/>
                <a:chExt cx="1118" cy="279"/>
              </a:xfrm>
            </p:grpSpPr>
            <p:sp>
              <p:nvSpPr>
                <p:cNvPr id="43033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34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35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43036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</p:grpSp>
        <p:sp>
          <p:nvSpPr>
            <p:cNvPr id="43029" name="Arc 59"/>
            <p:cNvSpPr>
              <a:spLocks/>
            </p:cNvSpPr>
            <p:nvPr/>
          </p:nvSpPr>
          <p:spPr bwMode="gray">
            <a:xfrm rot="3847716">
              <a:off x="1948" y="1107"/>
              <a:ext cx="196" cy="204"/>
            </a:xfrm>
            <a:custGeom>
              <a:avLst/>
              <a:gdLst>
                <a:gd name="T0" fmla="*/ 0 w 43200"/>
                <a:gd name="T1" fmla="*/ 1 h 43155"/>
                <a:gd name="T2" fmla="*/ 0 w 43200"/>
                <a:gd name="T3" fmla="*/ 1 h 43155"/>
                <a:gd name="T4" fmla="*/ 0 w 43200"/>
                <a:gd name="T5" fmla="*/ 0 h 43155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55"/>
                <a:gd name="T11" fmla="*/ 43200 w 43200"/>
                <a:gd name="T12" fmla="*/ 43155 h 43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3030" name="Picture 60" descr="light_shadow1"/>
            <p:cNvPicPr>
              <a:picLocks noChangeAspect="1" noChangeArrowheads="1"/>
            </p:cNvPicPr>
            <p:nvPr/>
          </p:nvPicPr>
          <p:blipFill>
            <a:blip r:embed="rId3"/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017" name="Text Box 61"/>
          <p:cNvSpPr txBox="1">
            <a:spLocks noChangeArrowheads="1"/>
          </p:cNvSpPr>
          <p:nvPr/>
        </p:nvSpPr>
        <p:spPr bwMode="gray">
          <a:xfrm>
            <a:off x="3321050" y="4089400"/>
            <a:ext cx="819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Text1</a:t>
            </a:r>
          </a:p>
        </p:txBody>
      </p:sp>
      <p:sp>
        <p:nvSpPr>
          <p:cNvPr id="43018" name="Text Box 62"/>
          <p:cNvSpPr txBox="1">
            <a:spLocks noChangeArrowheads="1"/>
          </p:cNvSpPr>
          <p:nvPr/>
        </p:nvSpPr>
        <p:spPr bwMode="gray">
          <a:xfrm>
            <a:off x="4748213" y="4089400"/>
            <a:ext cx="819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Text2</a:t>
            </a:r>
          </a:p>
        </p:txBody>
      </p:sp>
      <p:sp>
        <p:nvSpPr>
          <p:cNvPr id="43019" name="Text Box 63"/>
          <p:cNvSpPr txBox="1">
            <a:spLocks noChangeArrowheads="1"/>
          </p:cNvSpPr>
          <p:nvPr/>
        </p:nvSpPr>
        <p:spPr bwMode="gray">
          <a:xfrm>
            <a:off x="4257675" y="5387975"/>
            <a:ext cx="819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ea typeface="宋体" charset="-122"/>
              </a:rPr>
              <a:t>Text3</a:t>
            </a:r>
          </a:p>
        </p:txBody>
      </p:sp>
      <p:sp>
        <p:nvSpPr>
          <p:cNvPr id="43020" name="AutoShape 64"/>
          <p:cNvSpPr>
            <a:spLocks/>
          </p:cNvSpPr>
          <p:nvPr/>
        </p:nvSpPr>
        <p:spPr bwMode="auto">
          <a:xfrm>
            <a:off x="6796088" y="2909888"/>
            <a:ext cx="1509712" cy="366712"/>
          </a:xfrm>
          <a:prstGeom prst="accentCallout2">
            <a:avLst>
              <a:gd name="adj1" fmla="val 31167"/>
              <a:gd name="adj2" fmla="val -5046"/>
              <a:gd name="adj3" fmla="val 31167"/>
              <a:gd name="adj4" fmla="val -38907"/>
              <a:gd name="adj5" fmla="val 99565"/>
              <a:gd name="adj6" fmla="val -7318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diamond" w="med" len="med"/>
          </a:ln>
        </p:spPr>
        <p:txBody>
          <a:bodyPr anchor="ctr"/>
          <a:lstStyle/>
          <a:p>
            <a:pPr eaLnBrk="0" hangingPunct="0"/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Your text in here</a:t>
            </a:r>
          </a:p>
        </p:txBody>
      </p:sp>
      <p:sp>
        <p:nvSpPr>
          <p:cNvPr id="43021" name="AutoShape 65"/>
          <p:cNvSpPr>
            <a:spLocks/>
          </p:cNvSpPr>
          <p:nvPr/>
        </p:nvSpPr>
        <p:spPr bwMode="auto">
          <a:xfrm>
            <a:off x="5857875" y="6054725"/>
            <a:ext cx="1509713" cy="366713"/>
          </a:xfrm>
          <a:prstGeom prst="accentCallout2">
            <a:avLst>
              <a:gd name="adj1" fmla="val 31167"/>
              <a:gd name="adj2" fmla="val -5046"/>
              <a:gd name="adj3" fmla="val 31167"/>
              <a:gd name="adj4" fmla="val -38907"/>
              <a:gd name="adj5" fmla="val 99565"/>
              <a:gd name="adj6" fmla="val -7318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diamond" w="med" len="med"/>
          </a:ln>
        </p:spPr>
        <p:txBody>
          <a:bodyPr anchor="ctr"/>
          <a:lstStyle/>
          <a:p>
            <a:pPr eaLnBrk="0" hangingPunct="0"/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Your text in here</a:t>
            </a:r>
          </a:p>
        </p:txBody>
      </p:sp>
      <p:sp>
        <p:nvSpPr>
          <p:cNvPr id="43022" name="AutoShape 66"/>
          <p:cNvSpPr>
            <a:spLocks/>
          </p:cNvSpPr>
          <p:nvPr/>
        </p:nvSpPr>
        <p:spPr bwMode="auto">
          <a:xfrm>
            <a:off x="288925" y="3540125"/>
            <a:ext cx="1509713" cy="366713"/>
          </a:xfrm>
          <a:prstGeom prst="accentCallout2">
            <a:avLst>
              <a:gd name="adj1" fmla="val 31167"/>
              <a:gd name="adj2" fmla="val 105046"/>
              <a:gd name="adj3" fmla="val 31167"/>
              <a:gd name="adj4" fmla="val 131333"/>
              <a:gd name="adj5" fmla="val 99565"/>
              <a:gd name="adj6" fmla="val 15804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diamond" w="med" len="med"/>
          </a:ln>
        </p:spPr>
        <p:txBody>
          <a:bodyPr anchor="ctr"/>
          <a:lstStyle/>
          <a:p>
            <a:pPr eaLnBrk="0" hangingPunct="0"/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Your text in here</a:t>
            </a:r>
          </a:p>
        </p:txBody>
      </p:sp>
      <p:sp>
        <p:nvSpPr>
          <p:cNvPr id="43023" name="Rectangle 67"/>
          <p:cNvSpPr>
            <a:spLocks noChangeArrowheads="1"/>
          </p:cNvSpPr>
          <p:nvPr/>
        </p:nvSpPr>
        <p:spPr bwMode="gray">
          <a:xfrm>
            <a:off x="990600" y="1766888"/>
            <a:ext cx="69342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is a Design Digital Content &amp; Contents mall developed by Guild Design Inc.</a:t>
            </a:r>
          </a:p>
        </p:txBody>
      </p:sp>
      <p:sp>
        <p:nvSpPr>
          <p:cNvPr id="67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2"/>
          <p:cNvGrpSpPr>
            <a:grpSpLocks/>
          </p:cNvGrpSpPr>
          <p:nvPr/>
        </p:nvGrpSpPr>
        <p:grpSpPr bwMode="auto">
          <a:xfrm>
            <a:off x="1828808" y="3854450"/>
            <a:ext cx="5045075" cy="677863"/>
            <a:chOff x="1305" y="1787"/>
            <a:chExt cx="3178" cy="427"/>
          </a:xfrm>
        </p:grpSpPr>
        <p:cxnSp>
          <p:nvCxnSpPr>
            <p:cNvPr id="44069" name="AutoShape 3"/>
            <p:cNvCxnSpPr>
              <a:cxnSpLocks noChangeShapeType="1"/>
              <a:stCxn id="44059" idx="2"/>
            </p:cNvCxnSpPr>
            <p:nvPr/>
          </p:nvCxnSpPr>
          <p:spPr bwMode="auto">
            <a:xfrm flipH="1">
              <a:off x="2727" y="1787"/>
              <a:ext cx="3" cy="2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4070" name="AutoShape 4"/>
            <p:cNvCxnSpPr>
              <a:cxnSpLocks noChangeShapeType="1"/>
            </p:cNvCxnSpPr>
            <p:nvPr/>
          </p:nvCxnSpPr>
          <p:spPr bwMode="auto">
            <a:xfrm>
              <a:off x="2880" y="1878"/>
              <a:ext cx="0" cy="3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4071" name="AutoShape 5"/>
            <p:cNvCxnSpPr>
              <a:cxnSpLocks noChangeShapeType="1"/>
              <a:stCxn id="44067" idx="0"/>
              <a:endCxn id="44065" idx="0"/>
            </p:cNvCxnSpPr>
            <p:nvPr/>
          </p:nvCxnSpPr>
          <p:spPr bwMode="auto">
            <a:xfrm rot="5400000" flipH="1" flipV="1">
              <a:off x="2893" y="609"/>
              <a:ext cx="1" cy="3178"/>
            </a:xfrm>
            <a:prstGeom prst="bentConnector3">
              <a:avLst>
                <a:gd name="adj1" fmla="val 1439546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cxnSp>
      </p:grp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6916738" y="52895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5753100" y="52895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44038" name="Group 9"/>
          <p:cNvGrpSpPr>
            <a:grpSpLocks/>
          </p:cNvGrpSpPr>
          <p:nvPr/>
        </p:nvGrpSpPr>
        <p:grpSpPr bwMode="auto">
          <a:xfrm>
            <a:off x="690563" y="4506913"/>
            <a:ext cx="2273300" cy="536575"/>
            <a:chOff x="3964" y="2071"/>
            <a:chExt cx="1484" cy="330"/>
          </a:xfrm>
        </p:grpSpPr>
        <p:sp>
          <p:nvSpPr>
            <p:cNvPr id="44067" name="AutoShape 10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4068" name="AutoShape 11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4039" name="Group 12"/>
          <p:cNvGrpSpPr>
            <a:grpSpLocks/>
          </p:cNvGrpSpPr>
          <p:nvPr/>
        </p:nvGrpSpPr>
        <p:grpSpPr bwMode="auto">
          <a:xfrm>
            <a:off x="5735638" y="4506913"/>
            <a:ext cx="2273300" cy="536575"/>
            <a:chOff x="3964" y="2071"/>
            <a:chExt cx="1484" cy="330"/>
          </a:xfrm>
        </p:grpSpPr>
        <p:sp>
          <p:nvSpPr>
            <p:cNvPr id="44065" name="AutoShape 1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4066" name="AutoShape 1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4040" name="Group 15"/>
          <p:cNvGrpSpPr>
            <a:grpSpLocks/>
          </p:cNvGrpSpPr>
          <p:nvPr/>
        </p:nvGrpSpPr>
        <p:grpSpPr bwMode="auto">
          <a:xfrm>
            <a:off x="3209925" y="4516438"/>
            <a:ext cx="2273300" cy="536575"/>
            <a:chOff x="3964" y="2071"/>
            <a:chExt cx="1484" cy="330"/>
          </a:xfrm>
        </p:grpSpPr>
        <p:sp>
          <p:nvSpPr>
            <p:cNvPr id="44063" name="AutoShape 1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4064" name="AutoShape 1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gray">
          <a:xfrm>
            <a:off x="709613" y="52895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gray">
          <a:xfrm>
            <a:off x="1873250" y="52895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043" name="Text Box 20"/>
          <p:cNvSpPr txBox="1">
            <a:spLocks noChangeArrowheads="1"/>
          </p:cNvSpPr>
          <p:nvPr/>
        </p:nvSpPr>
        <p:spPr bwMode="gray">
          <a:xfrm>
            <a:off x="5776913" y="4597400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Sub Department</a:t>
            </a:r>
          </a:p>
        </p:txBody>
      </p:sp>
      <p:sp>
        <p:nvSpPr>
          <p:cNvPr id="44044" name="Text Box 21"/>
          <p:cNvSpPr txBox="1">
            <a:spLocks noChangeArrowheads="1"/>
          </p:cNvSpPr>
          <p:nvPr/>
        </p:nvSpPr>
        <p:spPr bwMode="gray">
          <a:xfrm>
            <a:off x="717550" y="4587875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Sub Department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gray">
          <a:xfrm>
            <a:off x="609600" y="56245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</a:rPr>
              <a:t>Sub 01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</a:rPr>
              <a:t>Department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gray">
          <a:xfrm>
            <a:off x="1768475" y="56245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</a:rPr>
              <a:t>Sub 01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</a:rPr>
              <a:t>Department</a:t>
            </a:r>
          </a:p>
        </p:txBody>
      </p:sp>
      <p:sp>
        <p:nvSpPr>
          <p:cNvPr id="44047" name="Text Box 24"/>
          <p:cNvSpPr txBox="1">
            <a:spLocks noChangeArrowheads="1"/>
          </p:cNvSpPr>
          <p:nvPr/>
        </p:nvSpPr>
        <p:spPr bwMode="gray">
          <a:xfrm>
            <a:off x="3240088" y="4594225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Sub Department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gray">
          <a:xfrm>
            <a:off x="3227388" y="52895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gray">
          <a:xfrm>
            <a:off x="4391025" y="52895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gray">
          <a:xfrm>
            <a:off x="3127375" y="56245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</a:rPr>
              <a:t>Sub 01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</a:rPr>
              <a:t>Department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gray">
          <a:xfrm>
            <a:off x="4286250" y="56245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</a:rPr>
              <a:t>Sub 01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</a:rPr>
              <a:t>Department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gray">
          <a:xfrm>
            <a:off x="5653088" y="56245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</a:rPr>
              <a:t>Sub 01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</a:rPr>
              <a:t>Department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gray">
          <a:xfrm>
            <a:off x="6811963" y="5624513"/>
            <a:ext cx="1308100" cy="62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</a:rPr>
              <a:t>Sub 01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FFFFFF"/>
                </a:solidFill>
                <a:ea typeface="宋体" charset="-122"/>
              </a:rPr>
              <a:t>Department</a:t>
            </a:r>
          </a:p>
        </p:txBody>
      </p:sp>
      <p:grpSp>
        <p:nvGrpSpPr>
          <p:cNvPr id="44054" name="Group 31"/>
          <p:cNvGrpSpPr>
            <a:grpSpLocks/>
          </p:cNvGrpSpPr>
          <p:nvPr/>
        </p:nvGrpSpPr>
        <p:grpSpPr bwMode="auto">
          <a:xfrm>
            <a:off x="3216275" y="3505200"/>
            <a:ext cx="2273300" cy="536575"/>
            <a:chOff x="3964" y="2071"/>
            <a:chExt cx="1484" cy="330"/>
          </a:xfrm>
        </p:grpSpPr>
        <p:sp>
          <p:nvSpPr>
            <p:cNvPr id="44061" name="AutoShape 32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4062" name="AutoShape 33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hlink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4055" name="Text Box 34"/>
          <p:cNvSpPr txBox="1">
            <a:spLocks noChangeArrowheads="1"/>
          </p:cNvSpPr>
          <p:nvPr/>
        </p:nvSpPr>
        <p:spPr bwMode="gray">
          <a:xfrm>
            <a:off x="3243263" y="3586163"/>
            <a:ext cx="22002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Sub Department</a:t>
            </a:r>
          </a:p>
        </p:txBody>
      </p:sp>
      <p:grpSp>
        <p:nvGrpSpPr>
          <p:cNvPr id="44056" name="Group 35"/>
          <p:cNvGrpSpPr>
            <a:grpSpLocks/>
          </p:cNvGrpSpPr>
          <p:nvPr/>
        </p:nvGrpSpPr>
        <p:grpSpPr bwMode="auto">
          <a:xfrm>
            <a:off x="3197225" y="2632075"/>
            <a:ext cx="2273300" cy="536575"/>
            <a:chOff x="3964" y="2071"/>
            <a:chExt cx="1484" cy="330"/>
          </a:xfrm>
        </p:grpSpPr>
        <p:sp>
          <p:nvSpPr>
            <p:cNvPr id="44059" name="AutoShape 3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4060" name="AutoShape 3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tx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4057" name="Text Box 38"/>
          <p:cNvSpPr txBox="1">
            <a:spLocks noChangeArrowheads="1"/>
          </p:cNvSpPr>
          <p:nvPr/>
        </p:nvSpPr>
        <p:spPr bwMode="gray">
          <a:xfrm>
            <a:off x="3238500" y="2743200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CEO</a:t>
            </a:r>
          </a:p>
        </p:txBody>
      </p:sp>
      <p:sp>
        <p:nvSpPr>
          <p:cNvPr id="44058" name="Rectangle 39"/>
          <p:cNvSpPr>
            <a:spLocks noChangeArrowheads="1"/>
          </p:cNvSpPr>
          <p:nvPr/>
        </p:nvSpPr>
        <p:spPr bwMode="gray">
          <a:xfrm>
            <a:off x="747713" y="1733550"/>
            <a:ext cx="69342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is a Design Digital Content &amp; Contents mall developed by Guild Design Inc.</a:t>
            </a: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3"/>
          <p:cNvSpPr>
            <a:spLocks/>
          </p:cNvSpPr>
          <p:nvPr/>
        </p:nvSpPr>
        <p:spPr bwMode="gray">
          <a:xfrm>
            <a:off x="2538413" y="3362325"/>
            <a:ext cx="1900237" cy="1376362"/>
          </a:xfrm>
          <a:custGeom>
            <a:avLst/>
            <a:gdLst>
              <a:gd name="T0" fmla="*/ 0 w 735"/>
              <a:gd name="T1" fmla="*/ 0 h 532"/>
              <a:gd name="T2" fmla="*/ 987606 w 735"/>
              <a:gd name="T3" fmla="*/ 522604 h 532"/>
              <a:gd name="T4" fmla="*/ 1491751 w 735"/>
              <a:gd name="T5" fmla="*/ 522604 h 532"/>
              <a:gd name="T6" fmla="*/ 1646872 w 735"/>
              <a:gd name="T7" fmla="*/ 644199 h 532"/>
              <a:gd name="T8" fmla="*/ 1652043 w 735"/>
              <a:gd name="T9" fmla="*/ 1040033 h 532"/>
              <a:gd name="T10" fmla="*/ 1546043 w 735"/>
              <a:gd name="T11" fmla="*/ 1034858 h 532"/>
              <a:gd name="T12" fmla="*/ 1729604 w 735"/>
              <a:gd name="T13" fmla="*/ 1376362 h 532"/>
              <a:gd name="T14" fmla="*/ 1900237 w 735"/>
              <a:gd name="T15" fmla="*/ 1040033 h 532"/>
              <a:gd name="T16" fmla="*/ 1799408 w 735"/>
              <a:gd name="T17" fmla="*/ 1040033 h 532"/>
              <a:gd name="T18" fmla="*/ 1794237 w 735"/>
              <a:gd name="T19" fmla="*/ 584695 h 532"/>
              <a:gd name="T20" fmla="*/ 1592580 w 735"/>
              <a:gd name="T21" fmla="*/ 388072 h 532"/>
              <a:gd name="T22" fmla="*/ 866094 w 735"/>
              <a:gd name="T23" fmla="*/ 385485 h 532"/>
              <a:gd name="T24" fmla="*/ 178390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" name="Freeform 4"/>
          <p:cNvSpPr>
            <a:spLocks/>
          </p:cNvSpPr>
          <p:nvPr/>
        </p:nvSpPr>
        <p:spPr bwMode="gray">
          <a:xfrm>
            <a:off x="4457700" y="3297237"/>
            <a:ext cx="366713" cy="1562100"/>
          </a:xfrm>
          <a:custGeom>
            <a:avLst/>
            <a:gdLst>
              <a:gd name="T0" fmla="*/ 95552 w 142"/>
              <a:gd name="T1" fmla="*/ 2586 h 604"/>
              <a:gd name="T2" fmla="*/ 116212 w 142"/>
              <a:gd name="T3" fmla="*/ 1220714 h 604"/>
              <a:gd name="T4" fmla="*/ 0 w 142"/>
              <a:gd name="T5" fmla="*/ 1225886 h 604"/>
              <a:gd name="T6" fmla="*/ 185939 w 142"/>
              <a:gd name="T7" fmla="*/ 1562100 h 604"/>
              <a:gd name="T8" fmla="*/ 366713 w 142"/>
              <a:gd name="T9" fmla="*/ 1225886 h 604"/>
              <a:gd name="T10" fmla="*/ 258249 w 142"/>
              <a:gd name="T11" fmla="*/ 1225886 h 604"/>
              <a:gd name="T12" fmla="*/ 255666 w 142"/>
              <a:gd name="T13" fmla="*/ 0 h 604"/>
              <a:gd name="T14" fmla="*/ 95552 w 142"/>
              <a:gd name="T15" fmla="*/ 2586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gray">
          <a:xfrm flipH="1">
            <a:off x="4857750" y="3362325"/>
            <a:ext cx="1900238" cy="1376362"/>
          </a:xfrm>
          <a:custGeom>
            <a:avLst/>
            <a:gdLst>
              <a:gd name="T0" fmla="*/ 0 w 735"/>
              <a:gd name="T1" fmla="*/ 0 h 532"/>
              <a:gd name="T2" fmla="*/ 987607 w 735"/>
              <a:gd name="T3" fmla="*/ 522604 h 532"/>
              <a:gd name="T4" fmla="*/ 1491752 w 735"/>
              <a:gd name="T5" fmla="*/ 522604 h 532"/>
              <a:gd name="T6" fmla="*/ 1646873 w 735"/>
              <a:gd name="T7" fmla="*/ 644199 h 532"/>
              <a:gd name="T8" fmla="*/ 1652044 w 735"/>
              <a:gd name="T9" fmla="*/ 1040033 h 532"/>
              <a:gd name="T10" fmla="*/ 1546044 w 735"/>
              <a:gd name="T11" fmla="*/ 1034858 h 532"/>
              <a:gd name="T12" fmla="*/ 1729604 w 735"/>
              <a:gd name="T13" fmla="*/ 1376362 h 532"/>
              <a:gd name="T14" fmla="*/ 1900238 w 735"/>
              <a:gd name="T15" fmla="*/ 1040033 h 532"/>
              <a:gd name="T16" fmla="*/ 1799409 w 735"/>
              <a:gd name="T17" fmla="*/ 1040033 h 532"/>
              <a:gd name="T18" fmla="*/ 1794238 w 735"/>
              <a:gd name="T19" fmla="*/ 584695 h 532"/>
              <a:gd name="T20" fmla="*/ 1592581 w 735"/>
              <a:gd name="T21" fmla="*/ 388072 h 532"/>
              <a:gd name="T22" fmla="*/ 866095 w 735"/>
              <a:gd name="T23" fmla="*/ 385485 h 532"/>
              <a:gd name="T24" fmla="*/ 178390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97" name="Group 6"/>
          <p:cNvGrpSpPr>
            <a:grpSpLocks/>
          </p:cNvGrpSpPr>
          <p:nvPr/>
        </p:nvGrpSpPr>
        <p:grpSpPr bwMode="auto">
          <a:xfrm>
            <a:off x="2176463" y="2163762"/>
            <a:ext cx="1362075" cy="1322388"/>
            <a:chOff x="4320" y="1152"/>
            <a:chExt cx="414" cy="402"/>
          </a:xfrm>
        </p:grpSpPr>
        <p:sp>
          <p:nvSpPr>
            <p:cNvPr id="295943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5944" name="Freeform 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198" name="Rectangle 9"/>
          <p:cNvSpPr>
            <a:spLocks noChangeArrowheads="1"/>
          </p:cNvSpPr>
          <p:nvPr/>
        </p:nvSpPr>
        <p:spPr bwMode="gray">
          <a:xfrm>
            <a:off x="2401888" y="2544762"/>
            <a:ext cx="984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Text in </a:t>
            </a:r>
          </a:p>
          <a:p>
            <a:pPr algn="ctr"/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here</a:t>
            </a:r>
          </a:p>
        </p:txBody>
      </p:sp>
      <p:grpSp>
        <p:nvGrpSpPr>
          <p:cNvPr id="8199" name="Group 10"/>
          <p:cNvGrpSpPr>
            <a:grpSpLocks/>
          </p:cNvGrpSpPr>
          <p:nvPr/>
        </p:nvGrpSpPr>
        <p:grpSpPr bwMode="auto">
          <a:xfrm>
            <a:off x="3956050" y="2163762"/>
            <a:ext cx="1362075" cy="1322388"/>
            <a:chOff x="4320" y="1152"/>
            <a:chExt cx="414" cy="402"/>
          </a:xfrm>
        </p:grpSpPr>
        <p:sp>
          <p:nvSpPr>
            <p:cNvPr id="295947" name="AutoShape 11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5948" name="Freeform 12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200" name="Group 13"/>
          <p:cNvGrpSpPr>
            <a:grpSpLocks/>
          </p:cNvGrpSpPr>
          <p:nvPr/>
        </p:nvGrpSpPr>
        <p:grpSpPr bwMode="auto">
          <a:xfrm>
            <a:off x="5743575" y="2173287"/>
            <a:ext cx="1362075" cy="1322388"/>
            <a:chOff x="4320" y="1152"/>
            <a:chExt cx="414" cy="402"/>
          </a:xfrm>
        </p:grpSpPr>
        <p:sp>
          <p:nvSpPr>
            <p:cNvPr id="295950" name="AutoShape 14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5951" name="Freeform 15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201" name="Rectangle 16"/>
          <p:cNvSpPr>
            <a:spLocks noChangeArrowheads="1"/>
          </p:cNvSpPr>
          <p:nvPr/>
        </p:nvSpPr>
        <p:spPr bwMode="gray">
          <a:xfrm>
            <a:off x="4137025" y="2544762"/>
            <a:ext cx="984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Text in </a:t>
            </a:r>
          </a:p>
          <a:p>
            <a:pPr algn="ctr"/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here</a:t>
            </a:r>
          </a:p>
        </p:txBody>
      </p:sp>
      <p:sp>
        <p:nvSpPr>
          <p:cNvPr id="8202" name="Rectangle 17"/>
          <p:cNvSpPr>
            <a:spLocks noChangeArrowheads="1"/>
          </p:cNvSpPr>
          <p:nvPr/>
        </p:nvSpPr>
        <p:spPr bwMode="gray">
          <a:xfrm>
            <a:off x="5954713" y="2554287"/>
            <a:ext cx="9842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Text in </a:t>
            </a:r>
          </a:p>
          <a:p>
            <a:pPr algn="ctr"/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here</a:t>
            </a:r>
          </a:p>
        </p:txBody>
      </p:sp>
      <p:grpSp>
        <p:nvGrpSpPr>
          <p:cNvPr id="8203" name="Group 18"/>
          <p:cNvGrpSpPr>
            <a:grpSpLocks/>
          </p:cNvGrpSpPr>
          <p:nvPr/>
        </p:nvGrpSpPr>
        <p:grpSpPr bwMode="auto">
          <a:xfrm>
            <a:off x="838200" y="4602162"/>
            <a:ext cx="7021513" cy="1936750"/>
            <a:chOff x="528" y="2736"/>
            <a:chExt cx="4423" cy="1220"/>
          </a:xfrm>
        </p:grpSpPr>
        <p:sp>
          <p:nvSpPr>
            <p:cNvPr id="8205" name="AutoShape 19"/>
            <p:cNvSpPr>
              <a:spLocks noChangeArrowheads="1"/>
            </p:cNvSpPr>
            <p:nvPr/>
          </p:nvSpPr>
          <p:spPr bwMode="ltGray">
            <a:xfrm>
              <a:off x="1456" y="2934"/>
              <a:ext cx="3495" cy="7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715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8206" name="Rectangle 20"/>
            <p:cNvSpPr>
              <a:spLocks noChangeArrowheads="1"/>
            </p:cNvSpPr>
            <p:nvPr/>
          </p:nvSpPr>
          <p:spPr bwMode="auto">
            <a:xfrm>
              <a:off x="1783" y="3023"/>
              <a:ext cx="2961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buClr>
                  <a:srgbClr val="D7181F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00"/>
                  </a:solidFill>
                  <a:ea typeface="宋体" charset="-122"/>
                  <a:cs typeface="Arial" charset="0"/>
                </a:rPr>
                <a:t>ThemeGallery is a Design Digital Content &amp; Contents mall developed by Guild Design Inc.</a:t>
              </a:r>
            </a:p>
          </p:txBody>
        </p:sp>
        <p:pic>
          <p:nvPicPr>
            <p:cNvPr id="8207" name="Picture 21" descr="YG_circle0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" y="2736"/>
              <a:ext cx="1220" cy="1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8" name="Text Box 22"/>
            <p:cNvSpPr txBox="1">
              <a:spLocks noChangeArrowheads="1"/>
            </p:cNvSpPr>
            <p:nvPr/>
          </p:nvSpPr>
          <p:spPr bwMode="gray">
            <a:xfrm>
              <a:off x="722" y="3145"/>
              <a:ext cx="812" cy="4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 b="1">
                  <a:solidFill>
                    <a:srgbClr val="000000"/>
                  </a:solidFill>
                  <a:ea typeface="宋体" charset="-122"/>
                  <a:cs typeface="Arial" charset="0"/>
                </a:rPr>
                <a:t>Click to add Text</a:t>
              </a:r>
            </a:p>
          </p:txBody>
        </p:sp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AutoShape 17"/>
          <p:cNvSpPr>
            <a:spLocks noChangeArrowheads="1"/>
          </p:cNvSpPr>
          <p:nvPr/>
        </p:nvSpPr>
        <p:spPr bwMode="gray">
          <a:xfrm>
            <a:off x="2754313" y="2205038"/>
            <a:ext cx="3910012" cy="4043362"/>
          </a:xfrm>
          <a:custGeom>
            <a:avLst/>
            <a:gdLst>
              <a:gd name="T0" fmla="*/ 353893610 w 21600"/>
              <a:gd name="T1" fmla="*/ 0 h 21600"/>
              <a:gd name="T2" fmla="*/ 103644858 w 21600"/>
              <a:gd name="T3" fmla="*/ 110834924 h 21600"/>
              <a:gd name="T4" fmla="*/ 0 w 21600"/>
              <a:gd name="T5" fmla="*/ 378443852 h 21600"/>
              <a:gd name="T6" fmla="*/ 103644858 w 21600"/>
              <a:gd name="T7" fmla="*/ 646052827 h 21600"/>
              <a:gd name="T8" fmla="*/ 353893610 w 21600"/>
              <a:gd name="T9" fmla="*/ 756887703 h 21600"/>
              <a:gd name="T10" fmla="*/ 604142226 w 21600"/>
              <a:gd name="T11" fmla="*/ 646052827 h 21600"/>
              <a:gd name="T12" fmla="*/ 707786858 w 21600"/>
              <a:gd name="T13" fmla="*/ 378443852 h 21600"/>
              <a:gd name="T14" fmla="*/ 604142226 w 21600"/>
              <a:gd name="T15" fmla="*/ 11083492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08" y="10800"/>
                </a:moveTo>
                <a:cubicBezTo>
                  <a:pt x="608" y="16429"/>
                  <a:pt x="5171" y="20992"/>
                  <a:pt x="10800" y="20992"/>
                </a:cubicBezTo>
                <a:cubicBezTo>
                  <a:pt x="16429" y="20992"/>
                  <a:pt x="20992" y="16429"/>
                  <a:pt x="20992" y="10800"/>
                </a:cubicBezTo>
                <a:cubicBezTo>
                  <a:pt x="20992" y="5171"/>
                  <a:pt x="16429" y="608"/>
                  <a:pt x="10800" y="608"/>
                </a:cubicBezTo>
                <a:cubicBezTo>
                  <a:pt x="5171" y="608"/>
                  <a:pt x="608" y="5171"/>
                  <a:pt x="608" y="10800"/>
                </a:cubicBezTo>
                <a:close/>
              </a:path>
            </a:pathLst>
          </a:custGeom>
          <a:solidFill>
            <a:srgbClr val="000066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60" name="Group 18"/>
          <p:cNvGrpSpPr>
            <a:grpSpLocks/>
          </p:cNvGrpSpPr>
          <p:nvPr/>
        </p:nvGrpSpPr>
        <p:grpSpPr bwMode="auto">
          <a:xfrm>
            <a:off x="3097213" y="2541588"/>
            <a:ext cx="3228975" cy="3351212"/>
            <a:chOff x="1632" y="1333"/>
            <a:chExt cx="2501" cy="2555"/>
          </a:xfrm>
        </p:grpSpPr>
        <p:sp>
          <p:nvSpPr>
            <p:cNvPr id="45087" name="AutoShape 19"/>
            <p:cNvSpPr>
              <a:spLocks noChangeArrowheads="1"/>
            </p:cNvSpPr>
            <p:nvPr/>
          </p:nvSpPr>
          <p:spPr bwMode="gray">
            <a:xfrm flipV="1">
              <a:off x="1632" y="1392"/>
              <a:ext cx="2496" cy="2496"/>
            </a:xfrm>
            <a:custGeom>
              <a:avLst/>
              <a:gdLst>
                <a:gd name="T0" fmla="*/ 144 w 21600"/>
                <a:gd name="T1" fmla="*/ 0 h 21600"/>
                <a:gd name="T2" fmla="*/ 36 w 21600"/>
                <a:gd name="T3" fmla="*/ 144 h 21600"/>
                <a:gd name="T4" fmla="*/ 144 w 21600"/>
                <a:gd name="T5" fmla="*/ 72 h 21600"/>
                <a:gd name="T6" fmla="*/ 252 w 21600"/>
                <a:gd name="T7" fmla="*/ 14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8" name="AutoShape 20"/>
            <p:cNvSpPr>
              <a:spLocks noChangeArrowheads="1"/>
            </p:cNvSpPr>
            <p:nvPr/>
          </p:nvSpPr>
          <p:spPr bwMode="gray">
            <a:xfrm>
              <a:off x="1637" y="1333"/>
              <a:ext cx="2496" cy="2496"/>
            </a:xfrm>
            <a:custGeom>
              <a:avLst/>
              <a:gdLst>
                <a:gd name="T0" fmla="*/ 144 w 21600"/>
                <a:gd name="T1" fmla="*/ 0 h 21600"/>
                <a:gd name="T2" fmla="*/ 36 w 21600"/>
                <a:gd name="T3" fmla="*/ 144 h 21600"/>
                <a:gd name="T4" fmla="*/ 144 w 21600"/>
                <a:gd name="T5" fmla="*/ 72 h 21600"/>
                <a:gd name="T6" fmla="*/ 252 w 21600"/>
                <a:gd name="T7" fmla="*/ 14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61" name="Text Box 26"/>
          <p:cNvSpPr txBox="1">
            <a:spLocks noChangeArrowheads="1"/>
          </p:cNvSpPr>
          <p:nvPr/>
        </p:nvSpPr>
        <p:spPr bwMode="white">
          <a:xfrm>
            <a:off x="4230688" y="2038350"/>
            <a:ext cx="9715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8F8F8"/>
                </a:solidFill>
                <a:latin typeface="Calibri" pitchFamily="34" charset="0"/>
                <a:ea typeface="宋体" charset="-122"/>
              </a:rPr>
              <a:t>Text in here</a:t>
            </a:r>
          </a:p>
        </p:txBody>
      </p:sp>
      <p:grpSp>
        <p:nvGrpSpPr>
          <p:cNvPr id="45062" name="Group 27"/>
          <p:cNvGrpSpPr>
            <a:grpSpLocks/>
          </p:cNvGrpSpPr>
          <p:nvPr/>
        </p:nvGrpSpPr>
        <p:grpSpPr bwMode="auto">
          <a:xfrm>
            <a:off x="2355850" y="3659188"/>
            <a:ext cx="1096963" cy="1090612"/>
            <a:chOff x="480" y="1200"/>
            <a:chExt cx="1042" cy="1019"/>
          </a:xfrm>
        </p:grpSpPr>
        <p:grpSp>
          <p:nvGrpSpPr>
            <p:cNvPr id="45083" name="Group 28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5085" name="Picture 29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Oval 30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4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45084" name="Picture 31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063" name="Text Box 32"/>
          <p:cNvSpPr txBox="1">
            <a:spLocks noChangeArrowheads="1"/>
          </p:cNvSpPr>
          <p:nvPr/>
        </p:nvSpPr>
        <p:spPr bwMode="white">
          <a:xfrm>
            <a:off x="2425700" y="3944938"/>
            <a:ext cx="9715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8F8F8"/>
                </a:solidFill>
                <a:latin typeface="Calibri" pitchFamily="34" charset="0"/>
                <a:ea typeface="宋体" charset="-122"/>
              </a:rPr>
              <a:t>Text in here</a:t>
            </a:r>
          </a:p>
        </p:txBody>
      </p:sp>
      <p:grpSp>
        <p:nvGrpSpPr>
          <p:cNvPr id="45064" name="Group 33"/>
          <p:cNvGrpSpPr>
            <a:grpSpLocks/>
          </p:cNvGrpSpPr>
          <p:nvPr/>
        </p:nvGrpSpPr>
        <p:grpSpPr bwMode="auto">
          <a:xfrm>
            <a:off x="5965825" y="3648075"/>
            <a:ext cx="1096963" cy="1090613"/>
            <a:chOff x="480" y="1200"/>
            <a:chExt cx="1042" cy="1019"/>
          </a:xfrm>
        </p:grpSpPr>
        <p:grpSp>
          <p:nvGrpSpPr>
            <p:cNvPr id="45079" name="Group 34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5081" name="Picture 35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Oval 36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4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45080" name="Picture 37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065" name="Text Box 38"/>
          <p:cNvSpPr txBox="1">
            <a:spLocks noChangeArrowheads="1"/>
          </p:cNvSpPr>
          <p:nvPr/>
        </p:nvSpPr>
        <p:spPr bwMode="white">
          <a:xfrm>
            <a:off x="6026150" y="3933825"/>
            <a:ext cx="9715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8F8F8"/>
                </a:solidFill>
                <a:latin typeface="Calibri" pitchFamily="34" charset="0"/>
                <a:ea typeface="宋体" charset="-122"/>
              </a:rPr>
              <a:t>Text in here</a:t>
            </a:r>
          </a:p>
        </p:txBody>
      </p:sp>
      <p:grpSp>
        <p:nvGrpSpPr>
          <p:cNvPr id="45066" name="Group 39"/>
          <p:cNvGrpSpPr>
            <a:grpSpLocks/>
          </p:cNvGrpSpPr>
          <p:nvPr/>
        </p:nvGrpSpPr>
        <p:grpSpPr bwMode="auto">
          <a:xfrm>
            <a:off x="4170363" y="5538788"/>
            <a:ext cx="1096962" cy="1090612"/>
            <a:chOff x="480" y="1200"/>
            <a:chExt cx="1042" cy="1019"/>
          </a:xfrm>
        </p:grpSpPr>
        <p:grpSp>
          <p:nvGrpSpPr>
            <p:cNvPr id="45075" name="Group 40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5077" name="Picture 41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" name="Oval 42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4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55000"/>
                    </a:schemeClr>
                  </a:gs>
                  <a:gs pos="5000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accent1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45076" name="Picture 43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067" name="Text Box 44"/>
          <p:cNvSpPr txBox="1">
            <a:spLocks noChangeArrowheads="1"/>
          </p:cNvSpPr>
          <p:nvPr/>
        </p:nvSpPr>
        <p:spPr bwMode="white">
          <a:xfrm>
            <a:off x="4230688" y="5824538"/>
            <a:ext cx="9715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8F8F8"/>
                </a:solidFill>
                <a:latin typeface="Calibri" pitchFamily="34" charset="0"/>
                <a:ea typeface="宋体" charset="-122"/>
              </a:rPr>
              <a:t>Text in here</a:t>
            </a:r>
          </a:p>
        </p:txBody>
      </p:sp>
      <p:sp>
        <p:nvSpPr>
          <p:cNvPr id="26" name="Text Box 45"/>
          <p:cNvSpPr txBox="1">
            <a:spLocks noChangeArrowheads="1"/>
          </p:cNvSpPr>
          <p:nvPr/>
        </p:nvSpPr>
        <p:spPr bwMode="black">
          <a:xfrm>
            <a:off x="3878263" y="3841750"/>
            <a:ext cx="1643062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charset="-122"/>
              </a:rPr>
              <a:t>Title in here</a:t>
            </a:r>
          </a:p>
        </p:txBody>
      </p:sp>
      <p:sp>
        <p:nvSpPr>
          <p:cNvPr id="45069" name="WordArt 46"/>
          <p:cNvSpPr>
            <a:spLocks noChangeArrowheads="1" noChangeShapeType="1" noTextEdit="1"/>
          </p:cNvSpPr>
          <p:nvPr/>
        </p:nvSpPr>
        <p:spPr bwMode="gray">
          <a:xfrm>
            <a:off x="3582988" y="3079750"/>
            <a:ext cx="2243137" cy="210502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1583061"/>
              </a:avLst>
            </a:prstTxWarp>
          </a:bodyPr>
          <a:lstStyle/>
          <a:p>
            <a:r>
              <a:rPr lang="en-US" altLang="zh-CN" b="1" kern="10">
                <a:ln w="9525">
                  <a:noFill/>
                  <a:round/>
                  <a:headEnd/>
                  <a:tailEnd/>
                </a:ln>
                <a:solidFill>
                  <a:srgbClr val="333333"/>
                </a:solidFill>
                <a:latin typeface="Arial"/>
                <a:cs typeface="Arial"/>
              </a:rPr>
              <a:t>Description of the contents</a:t>
            </a:r>
            <a:endParaRPr lang="zh-CN" altLang="en-US" b="1" kern="10">
              <a:ln w="9525">
                <a:noFill/>
                <a:round/>
                <a:headEnd/>
                <a:tailEnd/>
              </a:ln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45070" name="WordArt 47"/>
          <p:cNvSpPr>
            <a:spLocks noChangeArrowheads="1" noChangeShapeType="1" noTextEdit="1"/>
          </p:cNvSpPr>
          <p:nvPr/>
        </p:nvSpPr>
        <p:spPr bwMode="gray">
          <a:xfrm>
            <a:off x="3592513" y="3221038"/>
            <a:ext cx="2243137" cy="2105025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848356"/>
              </a:avLst>
            </a:prstTxWarp>
          </a:bodyPr>
          <a:lstStyle/>
          <a:p>
            <a:r>
              <a:rPr lang="en-US" altLang="zh-CN" b="1" kern="10">
                <a:ln w="9525">
                  <a:noFill/>
                  <a:round/>
                  <a:headEnd/>
                  <a:tailEnd/>
                </a:ln>
                <a:solidFill>
                  <a:srgbClr val="333333"/>
                </a:solidFill>
                <a:latin typeface="Arial"/>
                <a:cs typeface="Arial"/>
              </a:rPr>
              <a:t>Description of the contents</a:t>
            </a:r>
            <a:endParaRPr lang="zh-CN" altLang="en-US" b="1" kern="10">
              <a:ln w="9525">
                <a:noFill/>
                <a:round/>
                <a:headEnd/>
                <a:tailEnd/>
              </a:ln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45071" name="Text Box 48"/>
          <p:cNvSpPr txBox="1">
            <a:spLocks noChangeArrowheads="1"/>
          </p:cNvSpPr>
          <p:nvPr/>
        </p:nvSpPr>
        <p:spPr bwMode="auto">
          <a:xfrm>
            <a:off x="1295400" y="2460625"/>
            <a:ext cx="186531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t>Description of the contents</a:t>
            </a:r>
          </a:p>
        </p:txBody>
      </p:sp>
      <p:sp>
        <p:nvSpPr>
          <p:cNvPr id="45072" name="Text Box 49"/>
          <p:cNvSpPr txBox="1">
            <a:spLocks noChangeArrowheads="1"/>
          </p:cNvSpPr>
          <p:nvPr/>
        </p:nvSpPr>
        <p:spPr bwMode="auto">
          <a:xfrm>
            <a:off x="5992813" y="2460625"/>
            <a:ext cx="1865312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t>Description of the contents</a:t>
            </a:r>
          </a:p>
        </p:txBody>
      </p:sp>
      <p:sp>
        <p:nvSpPr>
          <p:cNvPr id="45073" name="Text Box 50"/>
          <p:cNvSpPr txBox="1">
            <a:spLocks noChangeArrowheads="1"/>
          </p:cNvSpPr>
          <p:nvPr/>
        </p:nvSpPr>
        <p:spPr bwMode="auto">
          <a:xfrm>
            <a:off x="1295400" y="5259388"/>
            <a:ext cx="186531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t>Description of the contents</a:t>
            </a:r>
          </a:p>
        </p:txBody>
      </p:sp>
      <p:sp>
        <p:nvSpPr>
          <p:cNvPr id="45074" name="Text Box 51"/>
          <p:cNvSpPr txBox="1">
            <a:spLocks noChangeArrowheads="1"/>
          </p:cNvSpPr>
          <p:nvPr/>
        </p:nvSpPr>
        <p:spPr bwMode="auto">
          <a:xfrm>
            <a:off x="6149975" y="5259388"/>
            <a:ext cx="186531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t>Description of the contents</a:t>
            </a: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AutoShape 38"/>
          <p:cNvSpPr>
            <a:spLocks noChangeArrowheads="1"/>
          </p:cNvSpPr>
          <p:nvPr/>
        </p:nvSpPr>
        <p:spPr bwMode="gray">
          <a:xfrm rot="18243359">
            <a:off x="5447506" y="2847181"/>
            <a:ext cx="1520825" cy="1322388"/>
          </a:xfrm>
          <a:custGeom>
            <a:avLst/>
            <a:gdLst>
              <a:gd name="T0" fmla="*/ 53539586 w 21600"/>
              <a:gd name="T1" fmla="*/ 0 h 21600"/>
              <a:gd name="T2" fmla="*/ 3460229 w 21600"/>
              <a:gd name="T3" fmla="*/ 33627815 h 21600"/>
              <a:gd name="T4" fmla="*/ 53539586 w 21600"/>
              <a:gd name="T5" fmla="*/ 4014180 h 21600"/>
              <a:gd name="T6" fmla="*/ 103618874 w 21600"/>
              <a:gd name="T7" fmla="*/ 33627815 h 21600"/>
              <a:gd name="T8" fmla="*/ 0 60000 65536"/>
              <a:gd name="T9" fmla="*/ 0 60000 65536"/>
              <a:gd name="T10" fmla="*/ 0 60000 65536"/>
              <a:gd name="T11" fmla="*/ 0 60000 65536"/>
              <a:gd name="T12" fmla="*/ 48 w 21600"/>
              <a:gd name="T13" fmla="*/ 0 h 21600"/>
              <a:gd name="T14" fmla="*/ 21552 w 21600"/>
              <a:gd name="T15" fmla="*/ 1171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tx1">
              <a:alpha val="47058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AutoShape 39"/>
          <p:cNvSpPr>
            <a:spLocks noChangeArrowheads="1"/>
          </p:cNvSpPr>
          <p:nvPr/>
        </p:nvSpPr>
        <p:spPr bwMode="gray">
          <a:xfrm rot="12822593" flipH="1" flipV="1">
            <a:off x="2216150" y="3762375"/>
            <a:ext cx="1589088" cy="1555750"/>
          </a:xfrm>
          <a:custGeom>
            <a:avLst/>
            <a:gdLst>
              <a:gd name="T0" fmla="*/ 58453680 w 21600"/>
              <a:gd name="T1" fmla="*/ 0 h 21600"/>
              <a:gd name="T2" fmla="*/ 3777833 w 21600"/>
              <a:gd name="T3" fmla="*/ 46543792 h 21600"/>
              <a:gd name="T4" fmla="*/ 58453680 w 21600"/>
              <a:gd name="T5" fmla="*/ 5555972 h 21600"/>
              <a:gd name="T6" fmla="*/ 113129454 w 21600"/>
              <a:gd name="T7" fmla="*/ 46543792 h 21600"/>
              <a:gd name="T8" fmla="*/ 0 60000 65536"/>
              <a:gd name="T9" fmla="*/ 0 60000 65536"/>
              <a:gd name="T10" fmla="*/ 0 60000 65536"/>
              <a:gd name="T11" fmla="*/ 0 60000 65536"/>
              <a:gd name="T12" fmla="*/ 48 w 21600"/>
              <a:gd name="T13" fmla="*/ 0 h 21600"/>
              <a:gd name="T14" fmla="*/ 21552 w 21600"/>
              <a:gd name="T15" fmla="*/ 1171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tx1">
              <a:alpha val="47058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85" name="Group 40"/>
          <p:cNvGrpSpPr>
            <a:grpSpLocks/>
          </p:cNvGrpSpPr>
          <p:nvPr/>
        </p:nvGrpSpPr>
        <p:grpSpPr bwMode="auto">
          <a:xfrm>
            <a:off x="1593850" y="3492500"/>
            <a:ext cx="939800" cy="993775"/>
            <a:chOff x="647" y="2562"/>
            <a:chExt cx="1210" cy="1278"/>
          </a:xfrm>
        </p:grpSpPr>
        <p:pic>
          <p:nvPicPr>
            <p:cNvPr id="46157" name="Picture 41" descr="light_shadow"/>
            <p:cNvPicPr>
              <a:picLocks noChangeAspect="1" noChangeArrowheads="1"/>
            </p:cNvPicPr>
            <p:nvPr/>
          </p:nvPicPr>
          <p:blipFill>
            <a:blip r:embed="rId2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58" name="Picture 42" descr="circuler_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159" name="Oval 43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rgbClr val="E9D13F">
                <a:alpha val="54901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6160" name="Freeform 44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931 w 1321"/>
                <a:gd name="T1" fmla="*/ 230 h 712"/>
                <a:gd name="T2" fmla="*/ 942 w 1321"/>
                <a:gd name="T3" fmla="*/ 254 h 712"/>
                <a:gd name="T4" fmla="*/ 945 w 1321"/>
                <a:gd name="T5" fmla="*/ 276 h 712"/>
                <a:gd name="T6" fmla="*/ 941 w 1321"/>
                <a:gd name="T7" fmla="*/ 296 h 712"/>
                <a:gd name="T8" fmla="*/ 929 w 1321"/>
                <a:gd name="T9" fmla="*/ 316 h 712"/>
                <a:gd name="T10" fmla="*/ 910 w 1321"/>
                <a:gd name="T11" fmla="*/ 333 h 712"/>
                <a:gd name="T12" fmla="*/ 886 w 1321"/>
                <a:gd name="T13" fmla="*/ 347 h 712"/>
                <a:gd name="T14" fmla="*/ 856 w 1321"/>
                <a:gd name="T15" fmla="*/ 361 h 712"/>
                <a:gd name="T16" fmla="*/ 821 w 1321"/>
                <a:gd name="T17" fmla="*/ 373 h 712"/>
                <a:gd name="T18" fmla="*/ 781 w 1321"/>
                <a:gd name="T19" fmla="*/ 383 h 712"/>
                <a:gd name="T20" fmla="*/ 738 w 1321"/>
                <a:gd name="T21" fmla="*/ 392 h 712"/>
                <a:gd name="T22" fmla="*/ 692 w 1321"/>
                <a:gd name="T23" fmla="*/ 399 h 712"/>
                <a:gd name="T24" fmla="*/ 641 w 1321"/>
                <a:gd name="T25" fmla="*/ 404 h 712"/>
                <a:gd name="T26" fmla="*/ 589 w 1321"/>
                <a:gd name="T27" fmla="*/ 408 h 712"/>
                <a:gd name="T28" fmla="*/ 569 w 1321"/>
                <a:gd name="T29" fmla="*/ 409 h 712"/>
                <a:gd name="T30" fmla="*/ 341 w 1321"/>
                <a:gd name="T31" fmla="*/ 409 h 712"/>
                <a:gd name="T32" fmla="*/ 338 w 1321"/>
                <a:gd name="T33" fmla="*/ 409 h 712"/>
                <a:gd name="T34" fmla="*/ 293 w 1321"/>
                <a:gd name="T35" fmla="*/ 407 h 712"/>
                <a:gd name="T36" fmla="*/ 249 w 1321"/>
                <a:gd name="T37" fmla="*/ 404 h 712"/>
                <a:gd name="T38" fmla="*/ 207 w 1321"/>
                <a:gd name="T39" fmla="*/ 400 h 712"/>
                <a:gd name="T40" fmla="*/ 168 w 1321"/>
                <a:gd name="T41" fmla="*/ 396 h 712"/>
                <a:gd name="T42" fmla="*/ 133 w 1321"/>
                <a:gd name="T43" fmla="*/ 389 h 712"/>
                <a:gd name="T44" fmla="*/ 101 w 1321"/>
                <a:gd name="T45" fmla="*/ 381 h 712"/>
                <a:gd name="T46" fmla="*/ 73 w 1321"/>
                <a:gd name="T47" fmla="*/ 372 h 712"/>
                <a:gd name="T48" fmla="*/ 48 w 1321"/>
                <a:gd name="T49" fmla="*/ 362 h 712"/>
                <a:gd name="T50" fmla="*/ 28 w 1321"/>
                <a:gd name="T51" fmla="*/ 349 h 712"/>
                <a:gd name="T52" fmla="*/ 13 w 1321"/>
                <a:gd name="T53" fmla="*/ 335 h 712"/>
                <a:gd name="T54" fmla="*/ 4 w 1321"/>
                <a:gd name="T55" fmla="*/ 318 h 712"/>
                <a:gd name="T56" fmla="*/ 0 w 1321"/>
                <a:gd name="T57" fmla="*/ 301 h 712"/>
                <a:gd name="T58" fmla="*/ 0 w 1321"/>
                <a:gd name="T59" fmla="*/ 299 h 712"/>
                <a:gd name="T60" fmla="*/ 3 w 1321"/>
                <a:gd name="T61" fmla="*/ 280 h 712"/>
                <a:gd name="T62" fmla="*/ 11 w 1321"/>
                <a:gd name="T63" fmla="*/ 256 h 712"/>
                <a:gd name="T64" fmla="*/ 36 w 1321"/>
                <a:gd name="T65" fmla="*/ 213 h 712"/>
                <a:gd name="T66" fmla="*/ 67 w 1321"/>
                <a:gd name="T67" fmla="*/ 172 h 712"/>
                <a:gd name="T68" fmla="*/ 105 w 1321"/>
                <a:gd name="T69" fmla="*/ 135 h 712"/>
                <a:gd name="T70" fmla="*/ 146 w 1321"/>
                <a:gd name="T71" fmla="*/ 101 h 712"/>
                <a:gd name="T72" fmla="*/ 193 w 1321"/>
                <a:gd name="T73" fmla="*/ 72 h 712"/>
                <a:gd name="T74" fmla="*/ 244 w 1321"/>
                <a:gd name="T75" fmla="*/ 47 h 712"/>
                <a:gd name="T76" fmla="*/ 297 w 1321"/>
                <a:gd name="T77" fmla="*/ 27 h 712"/>
                <a:gd name="T78" fmla="*/ 356 w 1321"/>
                <a:gd name="T79" fmla="*/ 12 h 712"/>
                <a:gd name="T80" fmla="*/ 416 w 1321"/>
                <a:gd name="T81" fmla="*/ 3 h 712"/>
                <a:gd name="T82" fmla="*/ 477 w 1321"/>
                <a:gd name="T83" fmla="*/ 0 h 712"/>
                <a:gd name="T84" fmla="*/ 477 w 1321"/>
                <a:gd name="T85" fmla="*/ 0 h 712"/>
                <a:gd name="T86" fmla="*/ 543 w 1321"/>
                <a:gd name="T87" fmla="*/ 3 h 712"/>
                <a:gd name="T88" fmla="*/ 606 w 1321"/>
                <a:gd name="T89" fmla="*/ 13 h 712"/>
                <a:gd name="T90" fmla="*/ 667 w 1321"/>
                <a:gd name="T91" fmla="*/ 30 h 712"/>
                <a:gd name="T92" fmla="*/ 723 w 1321"/>
                <a:gd name="T93" fmla="*/ 52 h 712"/>
                <a:gd name="T94" fmla="*/ 774 w 1321"/>
                <a:gd name="T95" fmla="*/ 79 h 712"/>
                <a:gd name="T96" fmla="*/ 822 w 1321"/>
                <a:gd name="T97" fmla="*/ 111 h 712"/>
                <a:gd name="T98" fmla="*/ 864 w 1321"/>
                <a:gd name="T99" fmla="*/ 147 h 712"/>
                <a:gd name="T100" fmla="*/ 900 w 1321"/>
                <a:gd name="T101" fmla="*/ 187 h 712"/>
                <a:gd name="T102" fmla="*/ 931 w 1321"/>
                <a:gd name="T103" fmla="*/ 230 h 712"/>
                <a:gd name="T104" fmla="*/ 931 w 1321"/>
                <a:gd name="T105" fmla="*/ 23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CBFE0">
                    <a:alpha val="0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86" name="AutoShape 45"/>
          <p:cNvSpPr>
            <a:spLocks noChangeArrowheads="1"/>
          </p:cNvSpPr>
          <p:nvPr/>
        </p:nvSpPr>
        <p:spPr bwMode="gray">
          <a:xfrm rot="19693646">
            <a:off x="3494088" y="2582862"/>
            <a:ext cx="1520825" cy="1322388"/>
          </a:xfrm>
          <a:custGeom>
            <a:avLst/>
            <a:gdLst>
              <a:gd name="T0" fmla="*/ 53539586 w 21600"/>
              <a:gd name="T1" fmla="*/ 0 h 21600"/>
              <a:gd name="T2" fmla="*/ 3460229 w 21600"/>
              <a:gd name="T3" fmla="*/ 33627815 h 21600"/>
              <a:gd name="T4" fmla="*/ 53539586 w 21600"/>
              <a:gd name="T5" fmla="*/ 4014180 h 21600"/>
              <a:gd name="T6" fmla="*/ 103618874 w 21600"/>
              <a:gd name="T7" fmla="*/ 33627815 h 21600"/>
              <a:gd name="T8" fmla="*/ 0 60000 65536"/>
              <a:gd name="T9" fmla="*/ 0 60000 65536"/>
              <a:gd name="T10" fmla="*/ 0 60000 65536"/>
              <a:gd name="T11" fmla="*/ 0 60000 65536"/>
              <a:gd name="T12" fmla="*/ 48 w 21600"/>
              <a:gd name="T13" fmla="*/ 0 h 21600"/>
              <a:gd name="T14" fmla="*/ 21552 w 21600"/>
              <a:gd name="T15" fmla="*/ 1171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tx1">
              <a:alpha val="47058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87" name="Group 46"/>
          <p:cNvGrpSpPr>
            <a:grpSpLocks/>
          </p:cNvGrpSpPr>
          <p:nvPr/>
        </p:nvGrpSpPr>
        <p:grpSpPr bwMode="auto">
          <a:xfrm>
            <a:off x="2714625" y="3365500"/>
            <a:ext cx="1216025" cy="1285875"/>
            <a:chOff x="647" y="2562"/>
            <a:chExt cx="1210" cy="1278"/>
          </a:xfrm>
        </p:grpSpPr>
        <p:pic>
          <p:nvPicPr>
            <p:cNvPr id="46153" name="Picture 47" descr="light_shadow"/>
            <p:cNvPicPr>
              <a:picLocks noChangeAspect="1" noChangeArrowheads="1"/>
            </p:cNvPicPr>
            <p:nvPr/>
          </p:nvPicPr>
          <p:blipFill>
            <a:blip r:embed="rId4" cstate="print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54" name="Picture 48" descr="circuler_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155" name="Oval 49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fol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6156" name="Freeform 50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931 w 1321"/>
                <a:gd name="T1" fmla="*/ 230 h 712"/>
                <a:gd name="T2" fmla="*/ 942 w 1321"/>
                <a:gd name="T3" fmla="*/ 254 h 712"/>
                <a:gd name="T4" fmla="*/ 945 w 1321"/>
                <a:gd name="T5" fmla="*/ 276 h 712"/>
                <a:gd name="T6" fmla="*/ 941 w 1321"/>
                <a:gd name="T7" fmla="*/ 296 h 712"/>
                <a:gd name="T8" fmla="*/ 929 w 1321"/>
                <a:gd name="T9" fmla="*/ 316 h 712"/>
                <a:gd name="T10" fmla="*/ 910 w 1321"/>
                <a:gd name="T11" fmla="*/ 333 h 712"/>
                <a:gd name="T12" fmla="*/ 886 w 1321"/>
                <a:gd name="T13" fmla="*/ 347 h 712"/>
                <a:gd name="T14" fmla="*/ 856 w 1321"/>
                <a:gd name="T15" fmla="*/ 361 h 712"/>
                <a:gd name="T16" fmla="*/ 821 w 1321"/>
                <a:gd name="T17" fmla="*/ 373 h 712"/>
                <a:gd name="T18" fmla="*/ 781 w 1321"/>
                <a:gd name="T19" fmla="*/ 383 h 712"/>
                <a:gd name="T20" fmla="*/ 738 w 1321"/>
                <a:gd name="T21" fmla="*/ 392 h 712"/>
                <a:gd name="T22" fmla="*/ 692 w 1321"/>
                <a:gd name="T23" fmla="*/ 399 h 712"/>
                <a:gd name="T24" fmla="*/ 641 w 1321"/>
                <a:gd name="T25" fmla="*/ 404 h 712"/>
                <a:gd name="T26" fmla="*/ 589 w 1321"/>
                <a:gd name="T27" fmla="*/ 408 h 712"/>
                <a:gd name="T28" fmla="*/ 569 w 1321"/>
                <a:gd name="T29" fmla="*/ 409 h 712"/>
                <a:gd name="T30" fmla="*/ 341 w 1321"/>
                <a:gd name="T31" fmla="*/ 409 h 712"/>
                <a:gd name="T32" fmla="*/ 338 w 1321"/>
                <a:gd name="T33" fmla="*/ 409 h 712"/>
                <a:gd name="T34" fmla="*/ 293 w 1321"/>
                <a:gd name="T35" fmla="*/ 407 h 712"/>
                <a:gd name="T36" fmla="*/ 249 w 1321"/>
                <a:gd name="T37" fmla="*/ 404 h 712"/>
                <a:gd name="T38" fmla="*/ 207 w 1321"/>
                <a:gd name="T39" fmla="*/ 400 h 712"/>
                <a:gd name="T40" fmla="*/ 168 w 1321"/>
                <a:gd name="T41" fmla="*/ 396 h 712"/>
                <a:gd name="T42" fmla="*/ 133 w 1321"/>
                <a:gd name="T43" fmla="*/ 389 h 712"/>
                <a:gd name="T44" fmla="*/ 101 w 1321"/>
                <a:gd name="T45" fmla="*/ 381 h 712"/>
                <a:gd name="T46" fmla="*/ 73 w 1321"/>
                <a:gd name="T47" fmla="*/ 372 h 712"/>
                <a:gd name="T48" fmla="*/ 48 w 1321"/>
                <a:gd name="T49" fmla="*/ 362 h 712"/>
                <a:gd name="T50" fmla="*/ 28 w 1321"/>
                <a:gd name="T51" fmla="*/ 349 h 712"/>
                <a:gd name="T52" fmla="*/ 13 w 1321"/>
                <a:gd name="T53" fmla="*/ 335 h 712"/>
                <a:gd name="T54" fmla="*/ 4 w 1321"/>
                <a:gd name="T55" fmla="*/ 318 h 712"/>
                <a:gd name="T56" fmla="*/ 0 w 1321"/>
                <a:gd name="T57" fmla="*/ 301 h 712"/>
                <a:gd name="T58" fmla="*/ 0 w 1321"/>
                <a:gd name="T59" fmla="*/ 299 h 712"/>
                <a:gd name="T60" fmla="*/ 3 w 1321"/>
                <a:gd name="T61" fmla="*/ 280 h 712"/>
                <a:gd name="T62" fmla="*/ 11 w 1321"/>
                <a:gd name="T63" fmla="*/ 256 h 712"/>
                <a:gd name="T64" fmla="*/ 36 w 1321"/>
                <a:gd name="T65" fmla="*/ 213 h 712"/>
                <a:gd name="T66" fmla="*/ 67 w 1321"/>
                <a:gd name="T67" fmla="*/ 172 h 712"/>
                <a:gd name="T68" fmla="*/ 105 w 1321"/>
                <a:gd name="T69" fmla="*/ 135 h 712"/>
                <a:gd name="T70" fmla="*/ 146 w 1321"/>
                <a:gd name="T71" fmla="*/ 101 h 712"/>
                <a:gd name="T72" fmla="*/ 193 w 1321"/>
                <a:gd name="T73" fmla="*/ 72 h 712"/>
                <a:gd name="T74" fmla="*/ 244 w 1321"/>
                <a:gd name="T75" fmla="*/ 47 h 712"/>
                <a:gd name="T76" fmla="*/ 297 w 1321"/>
                <a:gd name="T77" fmla="*/ 27 h 712"/>
                <a:gd name="T78" fmla="*/ 356 w 1321"/>
                <a:gd name="T79" fmla="*/ 12 h 712"/>
                <a:gd name="T80" fmla="*/ 416 w 1321"/>
                <a:gd name="T81" fmla="*/ 3 h 712"/>
                <a:gd name="T82" fmla="*/ 477 w 1321"/>
                <a:gd name="T83" fmla="*/ 0 h 712"/>
                <a:gd name="T84" fmla="*/ 477 w 1321"/>
                <a:gd name="T85" fmla="*/ 0 h 712"/>
                <a:gd name="T86" fmla="*/ 543 w 1321"/>
                <a:gd name="T87" fmla="*/ 3 h 712"/>
                <a:gd name="T88" fmla="*/ 606 w 1321"/>
                <a:gd name="T89" fmla="*/ 13 h 712"/>
                <a:gd name="T90" fmla="*/ 667 w 1321"/>
                <a:gd name="T91" fmla="*/ 30 h 712"/>
                <a:gd name="T92" fmla="*/ 723 w 1321"/>
                <a:gd name="T93" fmla="*/ 52 h 712"/>
                <a:gd name="T94" fmla="*/ 774 w 1321"/>
                <a:gd name="T95" fmla="*/ 79 h 712"/>
                <a:gd name="T96" fmla="*/ 822 w 1321"/>
                <a:gd name="T97" fmla="*/ 111 h 712"/>
                <a:gd name="T98" fmla="*/ 864 w 1321"/>
                <a:gd name="T99" fmla="*/ 147 h 712"/>
                <a:gd name="T100" fmla="*/ 900 w 1321"/>
                <a:gd name="T101" fmla="*/ 187 h 712"/>
                <a:gd name="T102" fmla="*/ 931 w 1321"/>
                <a:gd name="T103" fmla="*/ 230 h 712"/>
                <a:gd name="T104" fmla="*/ 931 w 1321"/>
                <a:gd name="T105" fmla="*/ 23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CBFE0">
                    <a:alpha val="0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88" name="AutoShape 51"/>
          <p:cNvSpPr>
            <a:spLocks noChangeArrowheads="1"/>
          </p:cNvSpPr>
          <p:nvPr/>
        </p:nvSpPr>
        <p:spPr bwMode="gray">
          <a:xfrm>
            <a:off x="5186363" y="5334000"/>
            <a:ext cx="3352800" cy="1295400"/>
          </a:xfrm>
          <a:prstGeom prst="roundRect">
            <a:avLst>
              <a:gd name="adj" fmla="val 50000"/>
            </a:avLst>
          </a:prstGeom>
          <a:solidFill>
            <a:srgbClr val="333333">
              <a:alpha val="50195"/>
            </a:srgb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46089" name="Group 52"/>
          <p:cNvGrpSpPr>
            <a:grpSpLocks/>
          </p:cNvGrpSpPr>
          <p:nvPr/>
        </p:nvGrpSpPr>
        <p:grpSpPr bwMode="auto">
          <a:xfrm>
            <a:off x="5416550" y="5573712"/>
            <a:ext cx="2914650" cy="835025"/>
            <a:chOff x="3495" y="3445"/>
            <a:chExt cx="1836" cy="526"/>
          </a:xfrm>
        </p:grpSpPr>
        <p:sp>
          <p:nvSpPr>
            <p:cNvPr id="46148" name="Oval 53"/>
            <p:cNvSpPr>
              <a:spLocks noChangeArrowheads="1"/>
            </p:cNvSpPr>
            <p:nvPr/>
          </p:nvSpPr>
          <p:spPr bwMode="gray">
            <a:xfrm>
              <a:off x="3495" y="3445"/>
              <a:ext cx="526" cy="526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6149" name="Oval 54"/>
            <p:cNvSpPr>
              <a:spLocks noChangeArrowheads="1"/>
            </p:cNvSpPr>
            <p:nvPr/>
          </p:nvSpPr>
          <p:spPr bwMode="gray">
            <a:xfrm>
              <a:off x="4160" y="3445"/>
              <a:ext cx="526" cy="526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6150" name="Oval 55"/>
            <p:cNvSpPr>
              <a:spLocks noChangeArrowheads="1"/>
            </p:cNvSpPr>
            <p:nvPr/>
          </p:nvSpPr>
          <p:spPr bwMode="gray">
            <a:xfrm>
              <a:off x="4805" y="3445"/>
              <a:ext cx="526" cy="526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6151" name="Line 56"/>
            <p:cNvSpPr>
              <a:spLocks noChangeShapeType="1"/>
            </p:cNvSpPr>
            <p:nvPr/>
          </p:nvSpPr>
          <p:spPr bwMode="gray">
            <a:xfrm>
              <a:off x="4023" y="3713"/>
              <a:ext cx="12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2" name="Line 57"/>
            <p:cNvSpPr>
              <a:spLocks noChangeShapeType="1"/>
            </p:cNvSpPr>
            <p:nvPr/>
          </p:nvSpPr>
          <p:spPr bwMode="gray">
            <a:xfrm>
              <a:off x="4687" y="3713"/>
              <a:ext cx="114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090" name="Group 58"/>
          <p:cNvGrpSpPr>
            <a:grpSpLocks/>
          </p:cNvGrpSpPr>
          <p:nvPr/>
        </p:nvGrpSpPr>
        <p:grpSpPr bwMode="auto">
          <a:xfrm>
            <a:off x="6194425" y="5118100"/>
            <a:ext cx="1419225" cy="354012"/>
            <a:chOff x="602" y="1625"/>
            <a:chExt cx="1096" cy="210"/>
          </a:xfrm>
        </p:grpSpPr>
        <p:sp>
          <p:nvSpPr>
            <p:cNvPr id="24" name="AutoShape 59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1921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46139" name="Group 60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46145" name="AutoShape 61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46" name="AutoShape 62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47" name="AutoShape 63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46140" name="Group 64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46142" name="AutoShape 65"/>
              <p:cNvSpPr>
                <a:spLocks noChangeArrowheads="1"/>
              </p:cNvSpPr>
              <p:nvPr/>
            </p:nvSpPr>
            <p:spPr bwMode="gray">
              <a:xfrm rot="26753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43" name="AutoShape 66"/>
              <p:cNvSpPr>
                <a:spLocks noChangeArrowheads="1"/>
              </p:cNvSpPr>
              <p:nvPr/>
            </p:nvSpPr>
            <p:spPr bwMode="gray">
              <a:xfrm rot="26753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44" name="AutoShape 67"/>
              <p:cNvSpPr>
                <a:spLocks noChangeArrowheads="1"/>
              </p:cNvSpPr>
              <p:nvPr/>
            </p:nvSpPr>
            <p:spPr bwMode="gray">
              <a:xfrm rot="26753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46141" name="Picture 68" descr="high_line01"/>
            <p:cNvPicPr>
              <a:picLocks noChangeAspect="1" noChangeArrowheads="1"/>
            </p:cNvPicPr>
            <p:nvPr/>
          </p:nvPicPr>
          <p:blipFill>
            <a:blip r:embed="rId6"/>
            <a:srcRect t="8891" r="58304" b="12320"/>
            <a:stretch>
              <a:fillRect/>
            </a:stretch>
          </p:blipFill>
          <p:spPr bwMode="gray">
            <a:xfrm rot="-5400000">
              <a:off x="1079" y="1194"/>
              <a:ext cx="130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091" name="Group 69"/>
          <p:cNvGrpSpPr>
            <a:grpSpLocks/>
          </p:cNvGrpSpPr>
          <p:nvPr/>
        </p:nvGrpSpPr>
        <p:grpSpPr bwMode="auto">
          <a:xfrm>
            <a:off x="3287713" y="1966912"/>
            <a:ext cx="1136650" cy="1203325"/>
            <a:chOff x="647" y="2562"/>
            <a:chExt cx="1210" cy="1278"/>
          </a:xfrm>
        </p:grpSpPr>
        <p:pic>
          <p:nvPicPr>
            <p:cNvPr id="46134" name="Picture 70" descr="light_shadow"/>
            <p:cNvPicPr>
              <a:picLocks noChangeAspect="1" noChangeArrowheads="1"/>
            </p:cNvPicPr>
            <p:nvPr/>
          </p:nvPicPr>
          <p:blipFill>
            <a:blip r:embed="rId7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35" name="Picture 71" descr="circuler_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136" name="Oval 72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6137" name="Freeform 73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931 w 1321"/>
                <a:gd name="T1" fmla="*/ 230 h 712"/>
                <a:gd name="T2" fmla="*/ 942 w 1321"/>
                <a:gd name="T3" fmla="*/ 254 h 712"/>
                <a:gd name="T4" fmla="*/ 945 w 1321"/>
                <a:gd name="T5" fmla="*/ 276 h 712"/>
                <a:gd name="T6" fmla="*/ 941 w 1321"/>
                <a:gd name="T7" fmla="*/ 296 h 712"/>
                <a:gd name="T8" fmla="*/ 929 w 1321"/>
                <a:gd name="T9" fmla="*/ 316 h 712"/>
                <a:gd name="T10" fmla="*/ 910 w 1321"/>
                <a:gd name="T11" fmla="*/ 333 h 712"/>
                <a:gd name="T12" fmla="*/ 886 w 1321"/>
                <a:gd name="T13" fmla="*/ 347 h 712"/>
                <a:gd name="T14" fmla="*/ 856 w 1321"/>
                <a:gd name="T15" fmla="*/ 361 h 712"/>
                <a:gd name="T16" fmla="*/ 821 w 1321"/>
                <a:gd name="T17" fmla="*/ 373 h 712"/>
                <a:gd name="T18" fmla="*/ 781 w 1321"/>
                <a:gd name="T19" fmla="*/ 383 h 712"/>
                <a:gd name="T20" fmla="*/ 738 w 1321"/>
                <a:gd name="T21" fmla="*/ 392 h 712"/>
                <a:gd name="T22" fmla="*/ 692 w 1321"/>
                <a:gd name="T23" fmla="*/ 399 h 712"/>
                <a:gd name="T24" fmla="*/ 641 w 1321"/>
                <a:gd name="T25" fmla="*/ 404 h 712"/>
                <a:gd name="T26" fmla="*/ 589 w 1321"/>
                <a:gd name="T27" fmla="*/ 408 h 712"/>
                <a:gd name="T28" fmla="*/ 569 w 1321"/>
                <a:gd name="T29" fmla="*/ 409 h 712"/>
                <a:gd name="T30" fmla="*/ 341 w 1321"/>
                <a:gd name="T31" fmla="*/ 409 h 712"/>
                <a:gd name="T32" fmla="*/ 338 w 1321"/>
                <a:gd name="T33" fmla="*/ 409 h 712"/>
                <a:gd name="T34" fmla="*/ 293 w 1321"/>
                <a:gd name="T35" fmla="*/ 407 h 712"/>
                <a:gd name="T36" fmla="*/ 249 w 1321"/>
                <a:gd name="T37" fmla="*/ 404 h 712"/>
                <a:gd name="T38" fmla="*/ 207 w 1321"/>
                <a:gd name="T39" fmla="*/ 400 h 712"/>
                <a:gd name="T40" fmla="*/ 168 w 1321"/>
                <a:gd name="T41" fmla="*/ 396 h 712"/>
                <a:gd name="T42" fmla="*/ 133 w 1321"/>
                <a:gd name="T43" fmla="*/ 389 h 712"/>
                <a:gd name="T44" fmla="*/ 101 w 1321"/>
                <a:gd name="T45" fmla="*/ 381 h 712"/>
                <a:gd name="T46" fmla="*/ 73 w 1321"/>
                <a:gd name="T47" fmla="*/ 372 h 712"/>
                <a:gd name="T48" fmla="*/ 48 w 1321"/>
                <a:gd name="T49" fmla="*/ 362 h 712"/>
                <a:gd name="T50" fmla="*/ 28 w 1321"/>
                <a:gd name="T51" fmla="*/ 349 h 712"/>
                <a:gd name="T52" fmla="*/ 13 w 1321"/>
                <a:gd name="T53" fmla="*/ 335 h 712"/>
                <a:gd name="T54" fmla="*/ 4 w 1321"/>
                <a:gd name="T55" fmla="*/ 318 h 712"/>
                <a:gd name="T56" fmla="*/ 0 w 1321"/>
                <a:gd name="T57" fmla="*/ 301 h 712"/>
                <a:gd name="T58" fmla="*/ 0 w 1321"/>
                <a:gd name="T59" fmla="*/ 299 h 712"/>
                <a:gd name="T60" fmla="*/ 3 w 1321"/>
                <a:gd name="T61" fmla="*/ 280 h 712"/>
                <a:gd name="T62" fmla="*/ 11 w 1321"/>
                <a:gd name="T63" fmla="*/ 256 h 712"/>
                <a:gd name="T64" fmla="*/ 36 w 1321"/>
                <a:gd name="T65" fmla="*/ 213 h 712"/>
                <a:gd name="T66" fmla="*/ 67 w 1321"/>
                <a:gd name="T67" fmla="*/ 172 h 712"/>
                <a:gd name="T68" fmla="*/ 105 w 1321"/>
                <a:gd name="T69" fmla="*/ 135 h 712"/>
                <a:gd name="T70" fmla="*/ 146 w 1321"/>
                <a:gd name="T71" fmla="*/ 101 h 712"/>
                <a:gd name="T72" fmla="*/ 193 w 1321"/>
                <a:gd name="T73" fmla="*/ 72 h 712"/>
                <a:gd name="T74" fmla="*/ 244 w 1321"/>
                <a:gd name="T75" fmla="*/ 47 h 712"/>
                <a:gd name="T76" fmla="*/ 297 w 1321"/>
                <a:gd name="T77" fmla="*/ 27 h 712"/>
                <a:gd name="T78" fmla="*/ 356 w 1321"/>
                <a:gd name="T79" fmla="*/ 12 h 712"/>
                <a:gd name="T80" fmla="*/ 416 w 1321"/>
                <a:gd name="T81" fmla="*/ 3 h 712"/>
                <a:gd name="T82" fmla="*/ 477 w 1321"/>
                <a:gd name="T83" fmla="*/ 0 h 712"/>
                <a:gd name="T84" fmla="*/ 477 w 1321"/>
                <a:gd name="T85" fmla="*/ 0 h 712"/>
                <a:gd name="T86" fmla="*/ 543 w 1321"/>
                <a:gd name="T87" fmla="*/ 3 h 712"/>
                <a:gd name="T88" fmla="*/ 606 w 1321"/>
                <a:gd name="T89" fmla="*/ 13 h 712"/>
                <a:gd name="T90" fmla="*/ 667 w 1321"/>
                <a:gd name="T91" fmla="*/ 30 h 712"/>
                <a:gd name="T92" fmla="*/ 723 w 1321"/>
                <a:gd name="T93" fmla="*/ 52 h 712"/>
                <a:gd name="T94" fmla="*/ 774 w 1321"/>
                <a:gd name="T95" fmla="*/ 79 h 712"/>
                <a:gd name="T96" fmla="*/ 822 w 1321"/>
                <a:gd name="T97" fmla="*/ 111 h 712"/>
                <a:gd name="T98" fmla="*/ 864 w 1321"/>
                <a:gd name="T99" fmla="*/ 147 h 712"/>
                <a:gd name="T100" fmla="*/ 900 w 1321"/>
                <a:gd name="T101" fmla="*/ 187 h 712"/>
                <a:gd name="T102" fmla="*/ 931 w 1321"/>
                <a:gd name="T103" fmla="*/ 230 h 712"/>
                <a:gd name="T104" fmla="*/ 931 w 1321"/>
                <a:gd name="T105" fmla="*/ 23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092" name="Group 74"/>
          <p:cNvGrpSpPr>
            <a:grpSpLocks/>
          </p:cNvGrpSpPr>
          <p:nvPr/>
        </p:nvGrpSpPr>
        <p:grpSpPr bwMode="auto">
          <a:xfrm>
            <a:off x="4678363" y="2362200"/>
            <a:ext cx="1216025" cy="1285875"/>
            <a:chOff x="647" y="2562"/>
            <a:chExt cx="1210" cy="1278"/>
          </a:xfrm>
        </p:grpSpPr>
        <p:pic>
          <p:nvPicPr>
            <p:cNvPr id="46130" name="Picture 75" descr="light_shadow"/>
            <p:cNvPicPr>
              <a:picLocks noChangeAspect="1" noChangeArrowheads="1"/>
            </p:cNvPicPr>
            <p:nvPr/>
          </p:nvPicPr>
          <p:blipFill>
            <a:blip r:embed="rId4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31" name="Picture 76" descr="circuler_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132" name="Oval 77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accent2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6133" name="Freeform 78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931 w 1321"/>
                <a:gd name="T1" fmla="*/ 230 h 712"/>
                <a:gd name="T2" fmla="*/ 942 w 1321"/>
                <a:gd name="T3" fmla="*/ 254 h 712"/>
                <a:gd name="T4" fmla="*/ 945 w 1321"/>
                <a:gd name="T5" fmla="*/ 276 h 712"/>
                <a:gd name="T6" fmla="*/ 941 w 1321"/>
                <a:gd name="T7" fmla="*/ 296 h 712"/>
                <a:gd name="T8" fmla="*/ 929 w 1321"/>
                <a:gd name="T9" fmla="*/ 316 h 712"/>
                <a:gd name="T10" fmla="*/ 910 w 1321"/>
                <a:gd name="T11" fmla="*/ 333 h 712"/>
                <a:gd name="T12" fmla="*/ 886 w 1321"/>
                <a:gd name="T13" fmla="*/ 347 h 712"/>
                <a:gd name="T14" fmla="*/ 856 w 1321"/>
                <a:gd name="T15" fmla="*/ 361 h 712"/>
                <a:gd name="T16" fmla="*/ 821 w 1321"/>
                <a:gd name="T17" fmla="*/ 373 h 712"/>
                <a:gd name="T18" fmla="*/ 781 w 1321"/>
                <a:gd name="T19" fmla="*/ 383 h 712"/>
                <a:gd name="T20" fmla="*/ 738 w 1321"/>
                <a:gd name="T21" fmla="*/ 392 h 712"/>
                <a:gd name="T22" fmla="*/ 692 w 1321"/>
                <a:gd name="T23" fmla="*/ 399 h 712"/>
                <a:gd name="T24" fmla="*/ 641 w 1321"/>
                <a:gd name="T25" fmla="*/ 404 h 712"/>
                <a:gd name="T26" fmla="*/ 589 w 1321"/>
                <a:gd name="T27" fmla="*/ 408 h 712"/>
                <a:gd name="T28" fmla="*/ 569 w 1321"/>
                <a:gd name="T29" fmla="*/ 409 h 712"/>
                <a:gd name="T30" fmla="*/ 341 w 1321"/>
                <a:gd name="T31" fmla="*/ 409 h 712"/>
                <a:gd name="T32" fmla="*/ 338 w 1321"/>
                <a:gd name="T33" fmla="*/ 409 h 712"/>
                <a:gd name="T34" fmla="*/ 293 w 1321"/>
                <a:gd name="T35" fmla="*/ 407 h 712"/>
                <a:gd name="T36" fmla="*/ 249 w 1321"/>
                <a:gd name="T37" fmla="*/ 404 h 712"/>
                <a:gd name="T38" fmla="*/ 207 w 1321"/>
                <a:gd name="T39" fmla="*/ 400 h 712"/>
                <a:gd name="T40" fmla="*/ 168 w 1321"/>
                <a:gd name="T41" fmla="*/ 396 h 712"/>
                <a:gd name="T42" fmla="*/ 133 w 1321"/>
                <a:gd name="T43" fmla="*/ 389 h 712"/>
                <a:gd name="T44" fmla="*/ 101 w 1321"/>
                <a:gd name="T45" fmla="*/ 381 h 712"/>
                <a:gd name="T46" fmla="*/ 73 w 1321"/>
                <a:gd name="T47" fmla="*/ 372 h 712"/>
                <a:gd name="T48" fmla="*/ 48 w 1321"/>
                <a:gd name="T49" fmla="*/ 362 h 712"/>
                <a:gd name="T50" fmla="*/ 28 w 1321"/>
                <a:gd name="T51" fmla="*/ 349 h 712"/>
                <a:gd name="T52" fmla="*/ 13 w 1321"/>
                <a:gd name="T53" fmla="*/ 335 h 712"/>
                <a:gd name="T54" fmla="*/ 4 w 1321"/>
                <a:gd name="T55" fmla="*/ 318 h 712"/>
                <a:gd name="T56" fmla="*/ 0 w 1321"/>
                <a:gd name="T57" fmla="*/ 301 h 712"/>
                <a:gd name="T58" fmla="*/ 0 w 1321"/>
                <a:gd name="T59" fmla="*/ 299 h 712"/>
                <a:gd name="T60" fmla="*/ 3 w 1321"/>
                <a:gd name="T61" fmla="*/ 280 h 712"/>
                <a:gd name="T62" fmla="*/ 11 w 1321"/>
                <a:gd name="T63" fmla="*/ 256 h 712"/>
                <a:gd name="T64" fmla="*/ 36 w 1321"/>
                <a:gd name="T65" fmla="*/ 213 h 712"/>
                <a:gd name="T66" fmla="*/ 67 w 1321"/>
                <a:gd name="T67" fmla="*/ 172 h 712"/>
                <a:gd name="T68" fmla="*/ 105 w 1321"/>
                <a:gd name="T69" fmla="*/ 135 h 712"/>
                <a:gd name="T70" fmla="*/ 146 w 1321"/>
                <a:gd name="T71" fmla="*/ 101 h 712"/>
                <a:gd name="T72" fmla="*/ 193 w 1321"/>
                <a:gd name="T73" fmla="*/ 72 h 712"/>
                <a:gd name="T74" fmla="*/ 244 w 1321"/>
                <a:gd name="T75" fmla="*/ 47 h 712"/>
                <a:gd name="T76" fmla="*/ 297 w 1321"/>
                <a:gd name="T77" fmla="*/ 27 h 712"/>
                <a:gd name="T78" fmla="*/ 356 w 1321"/>
                <a:gd name="T79" fmla="*/ 12 h 712"/>
                <a:gd name="T80" fmla="*/ 416 w 1321"/>
                <a:gd name="T81" fmla="*/ 3 h 712"/>
                <a:gd name="T82" fmla="*/ 477 w 1321"/>
                <a:gd name="T83" fmla="*/ 0 h 712"/>
                <a:gd name="T84" fmla="*/ 477 w 1321"/>
                <a:gd name="T85" fmla="*/ 0 h 712"/>
                <a:gd name="T86" fmla="*/ 543 w 1321"/>
                <a:gd name="T87" fmla="*/ 3 h 712"/>
                <a:gd name="T88" fmla="*/ 606 w 1321"/>
                <a:gd name="T89" fmla="*/ 13 h 712"/>
                <a:gd name="T90" fmla="*/ 667 w 1321"/>
                <a:gd name="T91" fmla="*/ 30 h 712"/>
                <a:gd name="T92" fmla="*/ 723 w 1321"/>
                <a:gd name="T93" fmla="*/ 52 h 712"/>
                <a:gd name="T94" fmla="*/ 774 w 1321"/>
                <a:gd name="T95" fmla="*/ 79 h 712"/>
                <a:gd name="T96" fmla="*/ 822 w 1321"/>
                <a:gd name="T97" fmla="*/ 111 h 712"/>
                <a:gd name="T98" fmla="*/ 864 w 1321"/>
                <a:gd name="T99" fmla="*/ 147 h 712"/>
                <a:gd name="T100" fmla="*/ 900 w 1321"/>
                <a:gd name="T101" fmla="*/ 187 h 712"/>
                <a:gd name="T102" fmla="*/ 931 w 1321"/>
                <a:gd name="T103" fmla="*/ 230 h 712"/>
                <a:gd name="T104" fmla="*/ 931 w 1321"/>
                <a:gd name="T105" fmla="*/ 23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CBFE0">
                    <a:alpha val="0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093" name="Group 79"/>
          <p:cNvGrpSpPr>
            <a:grpSpLocks/>
          </p:cNvGrpSpPr>
          <p:nvPr/>
        </p:nvGrpSpPr>
        <p:grpSpPr bwMode="auto">
          <a:xfrm>
            <a:off x="2246313" y="4519612"/>
            <a:ext cx="939800" cy="993775"/>
            <a:chOff x="647" y="2562"/>
            <a:chExt cx="1210" cy="1278"/>
          </a:xfrm>
        </p:grpSpPr>
        <p:pic>
          <p:nvPicPr>
            <p:cNvPr id="46126" name="Picture 80" descr="light_shadow"/>
            <p:cNvPicPr>
              <a:picLocks noChangeAspect="1" noChangeArrowheads="1"/>
            </p:cNvPicPr>
            <p:nvPr/>
          </p:nvPicPr>
          <p:blipFill>
            <a:blip r:embed="rId2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27" name="Picture 81" descr="circuler_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128" name="Oval 82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rgbClr val="E9D13F">
                <a:alpha val="54901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6129" name="Freeform 83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931 w 1321"/>
                <a:gd name="T1" fmla="*/ 230 h 712"/>
                <a:gd name="T2" fmla="*/ 942 w 1321"/>
                <a:gd name="T3" fmla="*/ 254 h 712"/>
                <a:gd name="T4" fmla="*/ 945 w 1321"/>
                <a:gd name="T5" fmla="*/ 276 h 712"/>
                <a:gd name="T6" fmla="*/ 941 w 1321"/>
                <a:gd name="T7" fmla="*/ 296 h 712"/>
                <a:gd name="T8" fmla="*/ 929 w 1321"/>
                <a:gd name="T9" fmla="*/ 316 h 712"/>
                <a:gd name="T10" fmla="*/ 910 w 1321"/>
                <a:gd name="T11" fmla="*/ 333 h 712"/>
                <a:gd name="T12" fmla="*/ 886 w 1321"/>
                <a:gd name="T13" fmla="*/ 347 h 712"/>
                <a:gd name="T14" fmla="*/ 856 w 1321"/>
                <a:gd name="T15" fmla="*/ 361 h 712"/>
                <a:gd name="T16" fmla="*/ 821 w 1321"/>
                <a:gd name="T17" fmla="*/ 373 h 712"/>
                <a:gd name="T18" fmla="*/ 781 w 1321"/>
                <a:gd name="T19" fmla="*/ 383 h 712"/>
                <a:gd name="T20" fmla="*/ 738 w 1321"/>
                <a:gd name="T21" fmla="*/ 392 h 712"/>
                <a:gd name="T22" fmla="*/ 692 w 1321"/>
                <a:gd name="T23" fmla="*/ 399 h 712"/>
                <a:gd name="T24" fmla="*/ 641 w 1321"/>
                <a:gd name="T25" fmla="*/ 404 h 712"/>
                <a:gd name="T26" fmla="*/ 589 w 1321"/>
                <a:gd name="T27" fmla="*/ 408 h 712"/>
                <a:gd name="T28" fmla="*/ 569 w 1321"/>
                <a:gd name="T29" fmla="*/ 409 h 712"/>
                <a:gd name="T30" fmla="*/ 341 w 1321"/>
                <a:gd name="T31" fmla="*/ 409 h 712"/>
                <a:gd name="T32" fmla="*/ 338 w 1321"/>
                <a:gd name="T33" fmla="*/ 409 h 712"/>
                <a:gd name="T34" fmla="*/ 293 w 1321"/>
                <a:gd name="T35" fmla="*/ 407 h 712"/>
                <a:gd name="T36" fmla="*/ 249 w 1321"/>
                <a:gd name="T37" fmla="*/ 404 h 712"/>
                <a:gd name="T38" fmla="*/ 207 w 1321"/>
                <a:gd name="T39" fmla="*/ 400 h 712"/>
                <a:gd name="T40" fmla="*/ 168 w 1321"/>
                <a:gd name="T41" fmla="*/ 396 h 712"/>
                <a:gd name="T42" fmla="*/ 133 w 1321"/>
                <a:gd name="T43" fmla="*/ 389 h 712"/>
                <a:gd name="T44" fmla="*/ 101 w 1321"/>
                <a:gd name="T45" fmla="*/ 381 h 712"/>
                <a:gd name="T46" fmla="*/ 73 w 1321"/>
                <a:gd name="T47" fmla="*/ 372 h 712"/>
                <a:gd name="T48" fmla="*/ 48 w 1321"/>
                <a:gd name="T49" fmla="*/ 362 h 712"/>
                <a:gd name="T50" fmla="*/ 28 w 1321"/>
                <a:gd name="T51" fmla="*/ 349 h 712"/>
                <a:gd name="T52" fmla="*/ 13 w 1321"/>
                <a:gd name="T53" fmla="*/ 335 h 712"/>
                <a:gd name="T54" fmla="*/ 4 w 1321"/>
                <a:gd name="T55" fmla="*/ 318 h 712"/>
                <a:gd name="T56" fmla="*/ 0 w 1321"/>
                <a:gd name="T57" fmla="*/ 301 h 712"/>
                <a:gd name="T58" fmla="*/ 0 w 1321"/>
                <a:gd name="T59" fmla="*/ 299 h 712"/>
                <a:gd name="T60" fmla="*/ 3 w 1321"/>
                <a:gd name="T61" fmla="*/ 280 h 712"/>
                <a:gd name="T62" fmla="*/ 11 w 1321"/>
                <a:gd name="T63" fmla="*/ 256 h 712"/>
                <a:gd name="T64" fmla="*/ 36 w 1321"/>
                <a:gd name="T65" fmla="*/ 213 h 712"/>
                <a:gd name="T66" fmla="*/ 67 w 1321"/>
                <a:gd name="T67" fmla="*/ 172 h 712"/>
                <a:gd name="T68" fmla="*/ 105 w 1321"/>
                <a:gd name="T69" fmla="*/ 135 h 712"/>
                <a:gd name="T70" fmla="*/ 146 w 1321"/>
                <a:gd name="T71" fmla="*/ 101 h 712"/>
                <a:gd name="T72" fmla="*/ 193 w 1321"/>
                <a:gd name="T73" fmla="*/ 72 h 712"/>
                <a:gd name="T74" fmla="*/ 244 w 1321"/>
                <a:gd name="T75" fmla="*/ 47 h 712"/>
                <a:gd name="T76" fmla="*/ 297 w 1321"/>
                <a:gd name="T77" fmla="*/ 27 h 712"/>
                <a:gd name="T78" fmla="*/ 356 w 1321"/>
                <a:gd name="T79" fmla="*/ 12 h 712"/>
                <a:gd name="T80" fmla="*/ 416 w 1321"/>
                <a:gd name="T81" fmla="*/ 3 h 712"/>
                <a:gd name="T82" fmla="*/ 477 w 1321"/>
                <a:gd name="T83" fmla="*/ 0 h 712"/>
                <a:gd name="T84" fmla="*/ 477 w 1321"/>
                <a:gd name="T85" fmla="*/ 0 h 712"/>
                <a:gd name="T86" fmla="*/ 543 w 1321"/>
                <a:gd name="T87" fmla="*/ 3 h 712"/>
                <a:gd name="T88" fmla="*/ 606 w 1321"/>
                <a:gd name="T89" fmla="*/ 13 h 712"/>
                <a:gd name="T90" fmla="*/ 667 w 1321"/>
                <a:gd name="T91" fmla="*/ 30 h 712"/>
                <a:gd name="T92" fmla="*/ 723 w 1321"/>
                <a:gd name="T93" fmla="*/ 52 h 712"/>
                <a:gd name="T94" fmla="*/ 774 w 1321"/>
                <a:gd name="T95" fmla="*/ 79 h 712"/>
                <a:gd name="T96" fmla="*/ 822 w 1321"/>
                <a:gd name="T97" fmla="*/ 111 h 712"/>
                <a:gd name="T98" fmla="*/ 864 w 1321"/>
                <a:gd name="T99" fmla="*/ 147 h 712"/>
                <a:gd name="T100" fmla="*/ 900 w 1321"/>
                <a:gd name="T101" fmla="*/ 187 h 712"/>
                <a:gd name="T102" fmla="*/ 931 w 1321"/>
                <a:gd name="T103" fmla="*/ 230 h 712"/>
                <a:gd name="T104" fmla="*/ 931 w 1321"/>
                <a:gd name="T105" fmla="*/ 23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CBFE0">
                    <a:alpha val="0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094" name="Group 84"/>
          <p:cNvGrpSpPr>
            <a:grpSpLocks/>
          </p:cNvGrpSpPr>
          <p:nvPr/>
        </p:nvGrpSpPr>
        <p:grpSpPr bwMode="auto">
          <a:xfrm>
            <a:off x="3556000" y="4498975"/>
            <a:ext cx="939800" cy="993775"/>
            <a:chOff x="647" y="2562"/>
            <a:chExt cx="1210" cy="1278"/>
          </a:xfrm>
        </p:grpSpPr>
        <p:pic>
          <p:nvPicPr>
            <p:cNvPr id="46122" name="Picture 85" descr="light_shadow"/>
            <p:cNvPicPr>
              <a:picLocks noChangeAspect="1" noChangeArrowheads="1"/>
            </p:cNvPicPr>
            <p:nvPr/>
          </p:nvPicPr>
          <p:blipFill>
            <a:blip r:embed="rId2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23" name="Picture 86" descr="circuler_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124" name="Oval 87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rgbClr val="E9D13F">
                <a:alpha val="54901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6125" name="Freeform 88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931 w 1321"/>
                <a:gd name="T1" fmla="*/ 230 h 712"/>
                <a:gd name="T2" fmla="*/ 942 w 1321"/>
                <a:gd name="T3" fmla="*/ 254 h 712"/>
                <a:gd name="T4" fmla="*/ 945 w 1321"/>
                <a:gd name="T5" fmla="*/ 276 h 712"/>
                <a:gd name="T6" fmla="*/ 941 w 1321"/>
                <a:gd name="T7" fmla="*/ 296 h 712"/>
                <a:gd name="T8" fmla="*/ 929 w 1321"/>
                <a:gd name="T9" fmla="*/ 316 h 712"/>
                <a:gd name="T10" fmla="*/ 910 w 1321"/>
                <a:gd name="T11" fmla="*/ 333 h 712"/>
                <a:gd name="T12" fmla="*/ 886 w 1321"/>
                <a:gd name="T13" fmla="*/ 347 h 712"/>
                <a:gd name="T14" fmla="*/ 856 w 1321"/>
                <a:gd name="T15" fmla="*/ 361 h 712"/>
                <a:gd name="T16" fmla="*/ 821 w 1321"/>
                <a:gd name="T17" fmla="*/ 373 h 712"/>
                <a:gd name="T18" fmla="*/ 781 w 1321"/>
                <a:gd name="T19" fmla="*/ 383 h 712"/>
                <a:gd name="T20" fmla="*/ 738 w 1321"/>
                <a:gd name="T21" fmla="*/ 392 h 712"/>
                <a:gd name="T22" fmla="*/ 692 w 1321"/>
                <a:gd name="T23" fmla="*/ 399 h 712"/>
                <a:gd name="T24" fmla="*/ 641 w 1321"/>
                <a:gd name="T25" fmla="*/ 404 h 712"/>
                <a:gd name="T26" fmla="*/ 589 w 1321"/>
                <a:gd name="T27" fmla="*/ 408 h 712"/>
                <a:gd name="T28" fmla="*/ 569 w 1321"/>
                <a:gd name="T29" fmla="*/ 409 h 712"/>
                <a:gd name="T30" fmla="*/ 341 w 1321"/>
                <a:gd name="T31" fmla="*/ 409 h 712"/>
                <a:gd name="T32" fmla="*/ 338 w 1321"/>
                <a:gd name="T33" fmla="*/ 409 h 712"/>
                <a:gd name="T34" fmla="*/ 293 w 1321"/>
                <a:gd name="T35" fmla="*/ 407 h 712"/>
                <a:gd name="T36" fmla="*/ 249 w 1321"/>
                <a:gd name="T37" fmla="*/ 404 h 712"/>
                <a:gd name="T38" fmla="*/ 207 w 1321"/>
                <a:gd name="T39" fmla="*/ 400 h 712"/>
                <a:gd name="T40" fmla="*/ 168 w 1321"/>
                <a:gd name="T41" fmla="*/ 396 h 712"/>
                <a:gd name="T42" fmla="*/ 133 w 1321"/>
                <a:gd name="T43" fmla="*/ 389 h 712"/>
                <a:gd name="T44" fmla="*/ 101 w 1321"/>
                <a:gd name="T45" fmla="*/ 381 h 712"/>
                <a:gd name="T46" fmla="*/ 73 w 1321"/>
                <a:gd name="T47" fmla="*/ 372 h 712"/>
                <a:gd name="T48" fmla="*/ 48 w 1321"/>
                <a:gd name="T49" fmla="*/ 362 h 712"/>
                <a:gd name="T50" fmla="*/ 28 w 1321"/>
                <a:gd name="T51" fmla="*/ 349 h 712"/>
                <a:gd name="T52" fmla="*/ 13 w 1321"/>
                <a:gd name="T53" fmla="*/ 335 h 712"/>
                <a:gd name="T54" fmla="*/ 4 w 1321"/>
                <a:gd name="T55" fmla="*/ 318 h 712"/>
                <a:gd name="T56" fmla="*/ 0 w 1321"/>
                <a:gd name="T57" fmla="*/ 301 h 712"/>
                <a:gd name="T58" fmla="*/ 0 w 1321"/>
                <a:gd name="T59" fmla="*/ 299 h 712"/>
                <a:gd name="T60" fmla="*/ 3 w 1321"/>
                <a:gd name="T61" fmla="*/ 280 h 712"/>
                <a:gd name="T62" fmla="*/ 11 w 1321"/>
                <a:gd name="T63" fmla="*/ 256 h 712"/>
                <a:gd name="T64" fmla="*/ 36 w 1321"/>
                <a:gd name="T65" fmla="*/ 213 h 712"/>
                <a:gd name="T66" fmla="*/ 67 w 1321"/>
                <a:gd name="T67" fmla="*/ 172 h 712"/>
                <a:gd name="T68" fmla="*/ 105 w 1321"/>
                <a:gd name="T69" fmla="*/ 135 h 712"/>
                <a:gd name="T70" fmla="*/ 146 w 1321"/>
                <a:gd name="T71" fmla="*/ 101 h 712"/>
                <a:gd name="T72" fmla="*/ 193 w 1321"/>
                <a:gd name="T73" fmla="*/ 72 h 712"/>
                <a:gd name="T74" fmla="*/ 244 w 1321"/>
                <a:gd name="T75" fmla="*/ 47 h 712"/>
                <a:gd name="T76" fmla="*/ 297 w 1321"/>
                <a:gd name="T77" fmla="*/ 27 h 712"/>
                <a:gd name="T78" fmla="*/ 356 w 1321"/>
                <a:gd name="T79" fmla="*/ 12 h 712"/>
                <a:gd name="T80" fmla="*/ 416 w 1321"/>
                <a:gd name="T81" fmla="*/ 3 h 712"/>
                <a:gd name="T82" fmla="*/ 477 w 1321"/>
                <a:gd name="T83" fmla="*/ 0 h 712"/>
                <a:gd name="T84" fmla="*/ 477 w 1321"/>
                <a:gd name="T85" fmla="*/ 0 h 712"/>
                <a:gd name="T86" fmla="*/ 543 w 1321"/>
                <a:gd name="T87" fmla="*/ 3 h 712"/>
                <a:gd name="T88" fmla="*/ 606 w 1321"/>
                <a:gd name="T89" fmla="*/ 13 h 712"/>
                <a:gd name="T90" fmla="*/ 667 w 1321"/>
                <a:gd name="T91" fmla="*/ 30 h 712"/>
                <a:gd name="T92" fmla="*/ 723 w 1321"/>
                <a:gd name="T93" fmla="*/ 52 h 712"/>
                <a:gd name="T94" fmla="*/ 774 w 1321"/>
                <a:gd name="T95" fmla="*/ 79 h 712"/>
                <a:gd name="T96" fmla="*/ 822 w 1321"/>
                <a:gd name="T97" fmla="*/ 111 h 712"/>
                <a:gd name="T98" fmla="*/ 864 w 1321"/>
                <a:gd name="T99" fmla="*/ 147 h 712"/>
                <a:gd name="T100" fmla="*/ 900 w 1321"/>
                <a:gd name="T101" fmla="*/ 187 h 712"/>
                <a:gd name="T102" fmla="*/ 931 w 1321"/>
                <a:gd name="T103" fmla="*/ 230 h 712"/>
                <a:gd name="T104" fmla="*/ 931 w 1321"/>
                <a:gd name="T105" fmla="*/ 23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CBFE0">
                    <a:alpha val="0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095" name="Group 89"/>
          <p:cNvGrpSpPr>
            <a:grpSpLocks/>
          </p:cNvGrpSpPr>
          <p:nvPr/>
        </p:nvGrpSpPr>
        <p:grpSpPr bwMode="auto">
          <a:xfrm>
            <a:off x="5226050" y="3676650"/>
            <a:ext cx="939800" cy="993775"/>
            <a:chOff x="647" y="2562"/>
            <a:chExt cx="1210" cy="1278"/>
          </a:xfrm>
        </p:grpSpPr>
        <p:pic>
          <p:nvPicPr>
            <p:cNvPr id="46118" name="Picture 90" descr="light_shadow"/>
            <p:cNvPicPr>
              <a:picLocks noChangeAspect="1" noChangeArrowheads="1"/>
            </p:cNvPicPr>
            <p:nvPr/>
          </p:nvPicPr>
          <p:blipFill>
            <a:blip r:embed="rId2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9" name="Picture 91" descr="circuler_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120" name="Oval 92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rgbClr val="E9D13F">
                <a:alpha val="54901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6121" name="Freeform 93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931 w 1321"/>
                <a:gd name="T1" fmla="*/ 230 h 712"/>
                <a:gd name="T2" fmla="*/ 942 w 1321"/>
                <a:gd name="T3" fmla="*/ 254 h 712"/>
                <a:gd name="T4" fmla="*/ 945 w 1321"/>
                <a:gd name="T5" fmla="*/ 276 h 712"/>
                <a:gd name="T6" fmla="*/ 941 w 1321"/>
                <a:gd name="T7" fmla="*/ 296 h 712"/>
                <a:gd name="T8" fmla="*/ 929 w 1321"/>
                <a:gd name="T9" fmla="*/ 316 h 712"/>
                <a:gd name="T10" fmla="*/ 910 w 1321"/>
                <a:gd name="T11" fmla="*/ 333 h 712"/>
                <a:gd name="T12" fmla="*/ 886 w 1321"/>
                <a:gd name="T13" fmla="*/ 347 h 712"/>
                <a:gd name="T14" fmla="*/ 856 w 1321"/>
                <a:gd name="T15" fmla="*/ 361 h 712"/>
                <a:gd name="T16" fmla="*/ 821 w 1321"/>
                <a:gd name="T17" fmla="*/ 373 h 712"/>
                <a:gd name="T18" fmla="*/ 781 w 1321"/>
                <a:gd name="T19" fmla="*/ 383 h 712"/>
                <a:gd name="T20" fmla="*/ 738 w 1321"/>
                <a:gd name="T21" fmla="*/ 392 h 712"/>
                <a:gd name="T22" fmla="*/ 692 w 1321"/>
                <a:gd name="T23" fmla="*/ 399 h 712"/>
                <a:gd name="T24" fmla="*/ 641 w 1321"/>
                <a:gd name="T25" fmla="*/ 404 h 712"/>
                <a:gd name="T26" fmla="*/ 589 w 1321"/>
                <a:gd name="T27" fmla="*/ 408 h 712"/>
                <a:gd name="T28" fmla="*/ 569 w 1321"/>
                <a:gd name="T29" fmla="*/ 409 h 712"/>
                <a:gd name="T30" fmla="*/ 341 w 1321"/>
                <a:gd name="T31" fmla="*/ 409 h 712"/>
                <a:gd name="T32" fmla="*/ 338 w 1321"/>
                <a:gd name="T33" fmla="*/ 409 h 712"/>
                <a:gd name="T34" fmla="*/ 293 w 1321"/>
                <a:gd name="T35" fmla="*/ 407 h 712"/>
                <a:gd name="T36" fmla="*/ 249 w 1321"/>
                <a:gd name="T37" fmla="*/ 404 h 712"/>
                <a:gd name="T38" fmla="*/ 207 w 1321"/>
                <a:gd name="T39" fmla="*/ 400 h 712"/>
                <a:gd name="T40" fmla="*/ 168 w 1321"/>
                <a:gd name="T41" fmla="*/ 396 h 712"/>
                <a:gd name="T42" fmla="*/ 133 w 1321"/>
                <a:gd name="T43" fmla="*/ 389 h 712"/>
                <a:gd name="T44" fmla="*/ 101 w 1321"/>
                <a:gd name="T45" fmla="*/ 381 h 712"/>
                <a:gd name="T46" fmla="*/ 73 w 1321"/>
                <a:gd name="T47" fmla="*/ 372 h 712"/>
                <a:gd name="T48" fmla="*/ 48 w 1321"/>
                <a:gd name="T49" fmla="*/ 362 h 712"/>
                <a:gd name="T50" fmla="*/ 28 w 1321"/>
                <a:gd name="T51" fmla="*/ 349 h 712"/>
                <a:gd name="T52" fmla="*/ 13 w 1321"/>
                <a:gd name="T53" fmla="*/ 335 h 712"/>
                <a:gd name="T54" fmla="*/ 4 w 1321"/>
                <a:gd name="T55" fmla="*/ 318 h 712"/>
                <a:gd name="T56" fmla="*/ 0 w 1321"/>
                <a:gd name="T57" fmla="*/ 301 h 712"/>
                <a:gd name="T58" fmla="*/ 0 w 1321"/>
                <a:gd name="T59" fmla="*/ 299 h 712"/>
                <a:gd name="T60" fmla="*/ 3 w 1321"/>
                <a:gd name="T61" fmla="*/ 280 h 712"/>
                <a:gd name="T62" fmla="*/ 11 w 1321"/>
                <a:gd name="T63" fmla="*/ 256 h 712"/>
                <a:gd name="T64" fmla="*/ 36 w 1321"/>
                <a:gd name="T65" fmla="*/ 213 h 712"/>
                <a:gd name="T66" fmla="*/ 67 w 1321"/>
                <a:gd name="T67" fmla="*/ 172 h 712"/>
                <a:gd name="T68" fmla="*/ 105 w 1321"/>
                <a:gd name="T69" fmla="*/ 135 h 712"/>
                <a:gd name="T70" fmla="*/ 146 w 1321"/>
                <a:gd name="T71" fmla="*/ 101 h 712"/>
                <a:gd name="T72" fmla="*/ 193 w 1321"/>
                <a:gd name="T73" fmla="*/ 72 h 712"/>
                <a:gd name="T74" fmla="*/ 244 w 1321"/>
                <a:gd name="T75" fmla="*/ 47 h 712"/>
                <a:gd name="T76" fmla="*/ 297 w 1321"/>
                <a:gd name="T77" fmla="*/ 27 h 712"/>
                <a:gd name="T78" fmla="*/ 356 w 1321"/>
                <a:gd name="T79" fmla="*/ 12 h 712"/>
                <a:gd name="T80" fmla="*/ 416 w 1321"/>
                <a:gd name="T81" fmla="*/ 3 h 712"/>
                <a:gd name="T82" fmla="*/ 477 w 1321"/>
                <a:gd name="T83" fmla="*/ 0 h 712"/>
                <a:gd name="T84" fmla="*/ 477 w 1321"/>
                <a:gd name="T85" fmla="*/ 0 h 712"/>
                <a:gd name="T86" fmla="*/ 543 w 1321"/>
                <a:gd name="T87" fmla="*/ 3 h 712"/>
                <a:gd name="T88" fmla="*/ 606 w 1321"/>
                <a:gd name="T89" fmla="*/ 13 h 712"/>
                <a:gd name="T90" fmla="*/ 667 w 1321"/>
                <a:gd name="T91" fmla="*/ 30 h 712"/>
                <a:gd name="T92" fmla="*/ 723 w 1321"/>
                <a:gd name="T93" fmla="*/ 52 h 712"/>
                <a:gd name="T94" fmla="*/ 774 w 1321"/>
                <a:gd name="T95" fmla="*/ 79 h 712"/>
                <a:gd name="T96" fmla="*/ 822 w 1321"/>
                <a:gd name="T97" fmla="*/ 111 h 712"/>
                <a:gd name="T98" fmla="*/ 864 w 1321"/>
                <a:gd name="T99" fmla="*/ 147 h 712"/>
                <a:gd name="T100" fmla="*/ 900 w 1321"/>
                <a:gd name="T101" fmla="*/ 187 h 712"/>
                <a:gd name="T102" fmla="*/ 931 w 1321"/>
                <a:gd name="T103" fmla="*/ 230 h 712"/>
                <a:gd name="T104" fmla="*/ 931 w 1321"/>
                <a:gd name="T105" fmla="*/ 23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CBFE0">
                    <a:alpha val="0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096" name="Group 94"/>
          <p:cNvGrpSpPr>
            <a:grpSpLocks/>
          </p:cNvGrpSpPr>
          <p:nvPr/>
        </p:nvGrpSpPr>
        <p:grpSpPr bwMode="auto">
          <a:xfrm>
            <a:off x="6037263" y="2405062"/>
            <a:ext cx="939800" cy="993775"/>
            <a:chOff x="647" y="2562"/>
            <a:chExt cx="1210" cy="1278"/>
          </a:xfrm>
        </p:grpSpPr>
        <p:pic>
          <p:nvPicPr>
            <p:cNvPr id="46114" name="Picture 95" descr="light_shadow"/>
            <p:cNvPicPr>
              <a:picLocks noChangeAspect="1" noChangeArrowheads="1"/>
            </p:cNvPicPr>
            <p:nvPr/>
          </p:nvPicPr>
          <p:blipFill>
            <a:blip r:embed="rId2">
              <a:lum bright="-78000" contrast="-78000"/>
            </a:blip>
            <a:srcRect/>
            <a:stretch>
              <a:fillRect/>
            </a:stretch>
          </p:blipFill>
          <p:spPr bwMode="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5" name="Picture 96" descr="circuler_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116" name="Oval 97"/>
            <p:cNvSpPr>
              <a:spLocks noChangeArrowheads="1"/>
            </p:cNvSpPr>
            <p:nvPr/>
          </p:nvSpPr>
          <p:spPr bwMode="gray">
            <a:xfrm>
              <a:off x="647" y="2562"/>
              <a:ext cx="1202" cy="1182"/>
            </a:xfrm>
            <a:prstGeom prst="ellipse">
              <a:avLst/>
            </a:prstGeom>
            <a:solidFill>
              <a:srgbClr val="E9D13F">
                <a:alpha val="54901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6117" name="Freeform 98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931 w 1321"/>
                <a:gd name="T1" fmla="*/ 230 h 712"/>
                <a:gd name="T2" fmla="*/ 942 w 1321"/>
                <a:gd name="T3" fmla="*/ 254 h 712"/>
                <a:gd name="T4" fmla="*/ 945 w 1321"/>
                <a:gd name="T5" fmla="*/ 276 h 712"/>
                <a:gd name="T6" fmla="*/ 941 w 1321"/>
                <a:gd name="T7" fmla="*/ 296 h 712"/>
                <a:gd name="T8" fmla="*/ 929 w 1321"/>
                <a:gd name="T9" fmla="*/ 316 h 712"/>
                <a:gd name="T10" fmla="*/ 910 w 1321"/>
                <a:gd name="T11" fmla="*/ 333 h 712"/>
                <a:gd name="T12" fmla="*/ 886 w 1321"/>
                <a:gd name="T13" fmla="*/ 347 h 712"/>
                <a:gd name="T14" fmla="*/ 856 w 1321"/>
                <a:gd name="T15" fmla="*/ 361 h 712"/>
                <a:gd name="T16" fmla="*/ 821 w 1321"/>
                <a:gd name="T17" fmla="*/ 373 h 712"/>
                <a:gd name="T18" fmla="*/ 781 w 1321"/>
                <a:gd name="T19" fmla="*/ 383 h 712"/>
                <a:gd name="T20" fmla="*/ 738 w 1321"/>
                <a:gd name="T21" fmla="*/ 392 h 712"/>
                <a:gd name="T22" fmla="*/ 692 w 1321"/>
                <a:gd name="T23" fmla="*/ 399 h 712"/>
                <a:gd name="T24" fmla="*/ 641 w 1321"/>
                <a:gd name="T25" fmla="*/ 404 h 712"/>
                <a:gd name="T26" fmla="*/ 589 w 1321"/>
                <a:gd name="T27" fmla="*/ 408 h 712"/>
                <a:gd name="T28" fmla="*/ 569 w 1321"/>
                <a:gd name="T29" fmla="*/ 409 h 712"/>
                <a:gd name="T30" fmla="*/ 341 w 1321"/>
                <a:gd name="T31" fmla="*/ 409 h 712"/>
                <a:gd name="T32" fmla="*/ 338 w 1321"/>
                <a:gd name="T33" fmla="*/ 409 h 712"/>
                <a:gd name="T34" fmla="*/ 293 w 1321"/>
                <a:gd name="T35" fmla="*/ 407 h 712"/>
                <a:gd name="T36" fmla="*/ 249 w 1321"/>
                <a:gd name="T37" fmla="*/ 404 h 712"/>
                <a:gd name="T38" fmla="*/ 207 w 1321"/>
                <a:gd name="T39" fmla="*/ 400 h 712"/>
                <a:gd name="T40" fmla="*/ 168 w 1321"/>
                <a:gd name="T41" fmla="*/ 396 h 712"/>
                <a:gd name="T42" fmla="*/ 133 w 1321"/>
                <a:gd name="T43" fmla="*/ 389 h 712"/>
                <a:gd name="T44" fmla="*/ 101 w 1321"/>
                <a:gd name="T45" fmla="*/ 381 h 712"/>
                <a:gd name="T46" fmla="*/ 73 w 1321"/>
                <a:gd name="T47" fmla="*/ 372 h 712"/>
                <a:gd name="T48" fmla="*/ 48 w 1321"/>
                <a:gd name="T49" fmla="*/ 362 h 712"/>
                <a:gd name="T50" fmla="*/ 28 w 1321"/>
                <a:gd name="T51" fmla="*/ 349 h 712"/>
                <a:gd name="T52" fmla="*/ 13 w 1321"/>
                <a:gd name="T53" fmla="*/ 335 h 712"/>
                <a:gd name="T54" fmla="*/ 4 w 1321"/>
                <a:gd name="T55" fmla="*/ 318 h 712"/>
                <a:gd name="T56" fmla="*/ 0 w 1321"/>
                <a:gd name="T57" fmla="*/ 301 h 712"/>
                <a:gd name="T58" fmla="*/ 0 w 1321"/>
                <a:gd name="T59" fmla="*/ 299 h 712"/>
                <a:gd name="T60" fmla="*/ 3 w 1321"/>
                <a:gd name="T61" fmla="*/ 280 h 712"/>
                <a:gd name="T62" fmla="*/ 11 w 1321"/>
                <a:gd name="T63" fmla="*/ 256 h 712"/>
                <a:gd name="T64" fmla="*/ 36 w 1321"/>
                <a:gd name="T65" fmla="*/ 213 h 712"/>
                <a:gd name="T66" fmla="*/ 67 w 1321"/>
                <a:gd name="T67" fmla="*/ 172 h 712"/>
                <a:gd name="T68" fmla="*/ 105 w 1321"/>
                <a:gd name="T69" fmla="*/ 135 h 712"/>
                <a:gd name="T70" fmla="*/ 146 w 1321"/>
                <a:gd name="T71" fmla="*/ 101 h 712"/>
                <a:gd name="T72" fmla="*/ 193 w 1321"/>
                <a:gd name="T73" fmla="*/ 72 h 712"/>
                <a:gd name="T74" fmla="*/ 244 w 1321"/>
                <a:gd name="T75" fmla="*/ 47 h 712"/>
                <a:gd name="T76" fmla="*/ 297 w 1321"/>
                <a:gd name="T77" fmla="*/ 27 h 712"/>
                <a:gd name="T78" fmla="*/ 356 w 1321"/>
                <a:gd name="T79" fmla="*/ 12 h 712"/>
                <a:gd name="T80" fmla="*/ 416 w 1321"/>
                <a:gd name="T81" fmla="*/ 3 h 712"/>
                <a:gd name="T82" fmla="*/ 477 w 1321"/>
                <a:gd name="T83" fmla="*/ 0 h 712"/>
                <a:gd name="T84" fmla="*/ 477 w 1321"/>
                <a:gd name="T85" fmla="*/ 0 h 712"/>
                <a:gd name="T86" fmla="*/ 543 w 1321"/>
                <a:gd name="T87" fmla="*/ 3 h 712"/>
                <a:gd name="T88" fmla="*/ 606 w 1321"/>
                <a:gd name="T89" fmla="*/ 13 h 712"/>
                <a:gd name="T90" fmla="*/ 667 w 1321"/>
                <a:gd name="T91" fmla="*/ 30 h 712"/>
                <a:gd name="T92" fmla="*/ 723 w 1321"/>
                <a:gd name="T93" fmla="*/ 52 h 712"/>
                <a:gd name="T94" fmla="*/ 774 w 1321"/>
                <a:gd name="T95" fmla="*/ 79 h 712"/>
                <a:gd name="T96" fmla="*/ 822 w 1321"/>
                <a:gd name="T97" fmla="*/ 111 h 712"/>
                <a:gd name="T98" fmla="*/ 864 w 1321"/>
                <a:gd name="T99" fmla="*/ 147 h 712"/>
                <a:gd name="T100" fmla="*/ 900 w 1321"/>
                <a:gd name="T101" fmla="*/ 187 h 712"/>
                <a:gd name="T102" fmla="*/ 931 w 1321"/>
                <a:gd name="T103" fmla="*/ 230 h 712"/>
                <a:gd name="T104" fmla="*/ 931 w 1321"/>
                <a:gd name="T105" fmla="*/ 23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CBFE0">
                    <a:alpha val="0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97" name="Rectangle 99"/>
          <p:cNvSpPr>
            <a:spLocks noChangeArrowheads="1"/>
          </p:cNvSpPr>
          <p:nvPr/>
        </p:nvSpPr>
        <p:spPr bwMode="auto">
          <a:xfrm>
            <a:off x="2820988" y="36576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80808"/>
                </a:solidFill>
                <a:ea typeface="宋体" charset="-122"/>
              </a:rPr>
              <a:t>Text in</a:t>
            </a:r>
          </a:p>
          <a:p>
            <a:r>
              <a:rPr lang="en-US" altLang="zh-CN" b="1">
                <a:solidFill>
                  <a:srgbClr val="080808"/>
                </a:solidFill>
                <a:ea typeface="宋体" charset="-122"/>
              </a:rPr>
              <a:t>here</a:t>
            </a:r>
          </a:p>
        </p:txBody>
      </p:sp>
      <p:sp>
        <p:nvSpPr>
          <p:cNvPr id="46098" name="Rectangle 100"/>
          <p:cNvSpPr>
            <a:spLocks noChangeArrowheads="1"/>
          </p:cNvSpPr>
          <p:nvPr/>
        </p:nvSpPr>
        <p:spPr bwMode="auto">
          <a:xfrm>
            <a:off x="4799013" y="2668587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80808"/>
                </a:solidFill>
                <a:ea typeface="宋体" charset="-122"/>
              </a:rPr>
              <a:t>Text in</a:t>
            </a:r>
          </a:p>
          <a:p>
            <a:r>
              <a:rPr lang="en-US" altLang="zh-CN" b="1">
                <a:solidFill>
                  <a:srgbClr val="080808"/>
                </a:solidFill>
                <a:ea typeface="宋体" charset="-122"/>
              </a:rPr>
              <a:t>here</a:t>
            </a:r>
          </a:p>
        </p:txBody>
      </p:sp>
      <p:sp>
        <p:nvSpPr>
          <p:cNvPr id="46099" name="Rectangle 101"/>
          <p:cNvSpPr>
            <a:spLocks noChangeArrowheads="1"/>
          </p:cNvSpPr>
          <p:nvPr/>
        </p:nvSpPr>
        <p:spPr bwMode="auto">
          <a:xfrm>
            <a:off x="6016625" y="2614612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Text in</a:t>
            </a:r>
          </a:p>
          <a:p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here</a:t>
            </a:r>
          </a:p>
        </p:txBody>
      </p:sp>
      <p:sp>
        <p:nvSpPr>
          <p:cNvPr id="46100" name="Rectangle 102"/>
          <p:cNvSpPr>
            <a:spLocks noChangeArrowheads="1"/>
          </p:cNvSpPr>
          <p:nvPr/>
        </p:nvSpPr>
        <p:spPr bwMode="auto">
          <a:xfrm>
            <a:off x="5207000" y="3870325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Text in</a:t>
            </a:r>
          </a:p>
          <a:p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here</a:t>
            </a:r>
          </a:p>
        </p:txBody>
      </p:sp>
      <p:sp>
        <p:nvSpPr>
          <p:cNvPr id="46101" name="Rectangle 103"/>
          <p:cNvSpPr>
            <a:spLocks noChangeArrowheads="1"/>
          </p:cNvSpPr>
          <p:nvPr/>
        </p:nvSpPr>
        <p:spPr bwMode="auto">
          <a:xfrm>
            <a:off x="1590675" y="3711575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Text in</a:t>
            </a:r>
          </a:p>
          <a:p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here</a:t>
            </a:r>
          </a:p>
        </p:txBody>
      </p:sp>
      <p:sp>
        <p:nvSpPr>
          <p:cNvPr id="46102" name="Rectangle 104"/>
          <p:cNvSpPr>
            <a:spLocks noChangeArrowheads="1"/>
          </p:cNvSpPr>
          <p:nvPr/>
        </p:nvSpPr>
        <p:spPr bwMode="auto">
          <a:xfrm>
            <a:off x="2241550" y="4751387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Text in</a:t>
            </a:r>
          </a:p>
          <a:p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here</a:t>
            </a:r>
          </a:p>
        </p:txBody>
      </p:sp>
      <p:sp>
        <p:nvSpPr>
          <p:cNvPr id="46103" name="Rectangle 105"/>
          <p:cNvSpPr>
            <a:spLocks noChangeArrowheads="1"/>
          </p:cNvSpPr>
          <p:nvPr/>
        </p:nvSpPr>
        <p:spPr bwMode="auto">
          <a:xfrm>
            <a:off x="3556000" y="4724400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Text in</a:t>
            </a:r>
          </a:p>
          <a:p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here</a:t>
            </a:r>
          </a:p>
        </p:txBody>
      </p:sp>
      <p:sp>
        <p:nvSpPr>
          <p:cNvPr id="46104" name="Rectangle 106"/>
          <p:cNvSpPr>
            <a:spLocks noChangeArrowheads="1"/>
          </p:cNvSpPr>
          <p:nvPr/>
        </p:nvSpPr>
        <p:spPr bwMode="gray">
          <a:xfrm>
            <a:off x="5421313" y="5759450"/>
            <a:ext cx="822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FFFFFF"/>
                </a:solidFill>
                <a:ea typeface="宋体" charset="-122"/>
              </a:rPr>
              <a:t>Text in</a:t>
            </a:r>
          </a:p>
          <a:p>
            <a:r>
              <a:rPr lang="en-US" altLang="zh-CN" sz="1400">
                <a:solidFill>
                  <a:srgbClr val="FFFFFF"/>
                </a:solidFill>
                <a:ea typeface="宋体" charset="-122"/>
              </a:rPr>
              <a:t>here</a:t>
            </a:r>
          </a:p>
        </p:txBody>
      </p:sp>
      <p:sp>
        <p:nvSpPr>
          <p:cNvPr id="46105" name="Rectangle 107"/>
          <p:cNvSpPr>
            <a:spLocks noChangeArrowheads="1"/>
          </p:cNvSpPr>
          <p:nvPr/>
        </p:nvSpPr>
        <p:spPr bwMode="gray">
          <a:xfrm>
            <a:off x="6510338" y="5759450"/>
            <a:ext cx="822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FFFFFF"/>
                </a:solidFill>
                <a:ea typeface="宋体" charset="-122"/>
              </a:rPr>
              <a:t>Text in</a:t>
            </a:r>
          </a:p>
          <a:p>
            <a:r>
              <a:rPr lang="en-US" altLang="zh-CN" sz="1400">
                <a:solidFill>
                  <a:srgbClr val="FFFFFF"/>
                </a:solidFill>
                <a:ea typeface="宋体" charset="-122"/>
              </a:rPr>
              <a:t>here</a:t>
            </a:r>
          </a:p>
        </p:txBody>
      </p:sp>
      <p:sp>
        <p:nvSpPr>
          <p:cNvPr id="46106" name="Rectangle 108"/>
          <p:cNvSpPr>
            <a:spLocks noChangeArrowheads="1"/>
          </p:cNvSpPr>
          <p:nvPr/>
        </p:nvSpPr>
        <p:spPr bwMode="gray">
          <a:xfrm>
            <a:off x="7519988" y="5768975"/>
            <a:ext cx="822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FFFFFF"/>
                </a:solidFill>
                <a:ea typeface="宋体" charset="-122"/>
              </a:rPr>
              <a:t>Text in</a:t>
            </a:r>
          </a:p>
          <a:p>
            <a:r>
              <a:rPr lang="en-US" altLang="zh-CN" sz="1400">
                <a:solidFill>
                  <a:srgbClr val="FFFFFF"/>
                </a:solidFill>
                <a:ea typeface="宋体" charset="-122"/>
              </a:rPr>
              <a:t>here</a:t>
            </a:r>
          </a:p>
        </p:txBody>
      </p:sp>
      <p:sp>
        <p:nvSpPr>
          <p:cNvPr id="46107" name="Rectangle 109"/>
          <p:cNvSpPr>
            <a:spLocks noChangeArrowheads="1"/>
          </p:cNvSpPr>
          <p:nvPr/>
        </p:nvSpPr>
        <p:spPr bwMode="gray">
          <a:xfrm>
            <a:off x="6257925" y="5162550"/>
            <a:ext cx="130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080808"/>
                </a:solidFill>
                <a:ea typeface="宋体" charset="-122"/>
              </a:rPr>
              <a:t>Text in here</a:t>
            </a:r>
          </a:p>
        </p:txBody>
      </p:sp>
      <p:sp>
        <p:nvSpPr>
          <p:cNvPr id="76" name="Rectangle 110"/>
          <p:cNvSpPr>
            <a:spLocks noChangeArrowheads="1"/>
          </p:cNvSpPr>
          <p:nvPr/>
        </p:nvSpPr>
        <p:spPr bwMode="auto">
          <a:xfrm>
            <a:off x="3509963" y="2347912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CEO</a:t>
            </a:r>
          </a:p>
        </p:txBody>
      </p:sp>
      <p:sp>
        <p:nvSpPr>
          <p:cNvPr id="46109" name="Rectangle 111"/>
          <p:cNvSpPr>
            <a:spLocks noChangeArrowheads="1"/>
          </p:cNvSpPr>
          <p:nvPr/>
        </p:nvSpPr>
        <p:spPr bwMode="auto">
          <a:xfrm>
            <a:off x="80963" y="4100512"/>
            <a:ext cx="18240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1400" b="1">
                <a:ea typeface="宋体" charset="-122"/>
              </a:rPr>
              <a:t> Your text in here</a:t>
            </a:r>
          </a:p>
          <a:p>
            <a:pPr algn="l">
              <a:buFontTx/>
              <a:buChar char="•"/>
            </a:pPr>
            <a:r>
              <a:rPr lang="en-US" altLang="zh-CN" sz="1400" b="1">
                <a:ea typeface="宋体" charset="-122"/>
              </a:rPr>
              <a:t> Your text in here</a:t>
            </a:r>
          </a:p>
        </p:txBody>
      </p:sp>
      <p:sp>
        <p:nvSpPr>
          <p:cNvPr id="46110" name="Rectangle 112"/>
          <p:cNvSpPr>
            <a:spLocks noChangeArrowheads="1"/>
          </p:cNvSpPr>
          <p:nvPr/>
        </p:nvSpPr>
        <p:spPr bwMode="auto">
          <a:xfrm>
            <a:off x="1071563" y="5548312"/>
            <a:ext cx="18240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1400" b="1">
                <a:ea typeface="宋体" charset="-122"/>
              </a:rPr>
              <a:t> Your text in here</a:t>
            </a:r>
          </a:p>
          <a:p>
            <a:pPr algn="l">
              <a:buFontTx/>
              <a:buChar char="•"/>
            </a:pPr>
            <a:r>
              <a:rPr lang="en-US" altLang="zh-CN" sz="1400" b="1">
                <a:ea typeface="宋体" charset="-122"/>
              </a:rPr>
              <a:t> Your text in here</a:t>
            </a:r>
          </a:p>
        </p:txBody>
      </p:sp>
      <p:sp>
        <p:nvSpPr>
          <p:cNvPr id="46111" name="Rectangle 113"/>
          <p:cNvSpPr>
            <a:spLocks noChangeArrowheads="1"/>
          </p:cNvSpPr>
          <p:nvPr/>
        </p:nvSpPr>
        <p:spPr bwMode="auto">
          <a:xfrm>
            <a:off x="3281363" y="5548312"/>
            <a:ext cx="18240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1400" b="1">
                <a:ea typeface="宋体" charset="-122"/>
              </a:rPr>
              <a:t> Your text in here</a:t>
            </a:r>
          </a:p>
          <a:p>
            <a:pPr algn="l">
              <a:buFontTx/>
              <a:buChar char="•"/>
            </a:pPr>
            <a:r>
              <a:rPr lang="en-US" altLang="zh-CN" sz="1400" b="1">
                <a:ea typeface="宋体" charset="-122"/>
              </a:rPr>
              <a:t> Your text in here</a:t>
            </a:r>
          </a:p>
        </p:txBody>
      </p:sp>
      <p:sp>
        <p:nvSpPr>
          <p:cNvPr id="46112" name="Rectangle 114"/>
          <p:cNvSpPr>
            <a:spLocks noChangeArrowheads="1"/>
          </p:cNvSpPr>
          <p:nvPr/>
        </p:nvSpPr>
        <p:spPr bwMode="auto">
          <a:xfrm>
            <a:off x="6154738" y="4332287"/>
            <a:ext cx="18240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1400" b="1">
                <a:ea typeface="宋体" charset="-122"/>
              </a:rPr>
              <a:t> Your text in here</a:t>
            </a:r>
          </a:p>
          <a:p>
            <a:pPr algn="l">
              <a:buFontTx/>
              <a:buChar char="•"/>
            </a:pPr>
            <a:r>
              <a:rPr lang="en-US" altLang="zh-CN" sz="1400" b="1">
                <a:ea typeface="宋体" charset="-122"/>
              </a:rPr>
              <a:t> Your text in here</a:t>
            </a:r>
          </a:p>
        </p:txBody>
      </p:sp>
      <p:sp>
        <p:nvSpPr>
          <p:cNvPr id="46113" name="Rectangle 115"/>
          <p:cNvSpPr>
            <a:spLocks noChangeArrowheads="1"/>
          </p:cNvSpPr>
          <p:nvPr/>
        </p:nvSpPr>
        <p:spPr bwMode="auto">
          <a:xfrm>
            <a:off x="6938963" y="3033712"/>
            <a:ext cx="18240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1400" b="1">
                <a:ea typeface="宋体" charset="-122"/>
              </a:rPr>
              <a:t> Your text in here</a:t>
            </a:r>
          </a:p>
          <a:p>
            <a:pPr algn="l">
              <a:buFontTx/>
              <a:buChar char="•"/>
            </a:pPr>
            <a:r>
              <a:rPr lang="en-US" altLang="zh-CN" sz="1400" b="1">
                <a:ea typeface="宋体" charset="-122"/>
              </a:rPr>
              <a:t> Your text in here</a:t>
            </a:r>
          </a:p>
        </p:txBody>
      </p:sp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AutoShape 32"/>
          <p:cNvSpPr>
            <a:spLocks noChangeArrowheads="1"/>
          </p:cNvSpPr>
          <p:nvPr/>
        </p:nvSpPr>
        <p:spPr bwMode="ltGray">
          <a:xfrm rot="18892993">
            <a:off x="1045369" y="2299924"/>
            <a:ext cx="3449637" cy="3463925"/>
          </a:xfrm>
          <a:custGeom>
            <a:avLst/>
            <a:gdLst>
              <a:gd name="T0" fmla="*/ 275462997 w 21600"/>
              <a:gd name="T1" fmla="*/ 0 h 21600"/>
              <a:gd name="T2" fmla="*/ 116128069 w 21600"/>
              <a:gd name="T3" fmla="*/ 115600316 h 21600"/>
              <a:gd name="T4" fmla="*/ 275462997 w 21600"/>
              <a:gd name="T5" fmla="*/ 99012452 h 21600"/>
              <a:gd name="T6" fmla="*/ 434797806 w 21600"/>
              <a:gd name="T7" fmla="*/ 11560031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726 w 21600"/>
              <a:gd name="T13" fmla="*/ 0 h 21600"/>
              <a:gd name="T14" fmla="*/ 19874 w 21600"/>
              <a:gd name="T15" fmla="*/ 70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908" y="5862"/>
                </a:moveTo>
                <a:cubicBezTo>
                  <a:pt x="7210" y="4573"/>
                  <a:pt x="8968" y="3849"/>
                  <a:pt x="10800" y="3850"/>
                </a:cubicBezTo>
                <a:cubicBezTo>
                  <a:pt x="12631" y="3850"/>
                  <a:pt x="14389" y="4573"/>
                  <a:pt x="15691" y="5862"/>
                </a:cubicBezTo>
                <a:lnTo>
                  <a:pt x="18400" y="3127"/>
                </a:lnTo>
                <a:cubicBezTo>
                  <a:pt x="16378" y="1124"/>
                  <a:pt x="13646" y="-1"/>
                  <a:pt x="10799" y="0"/>
                </a:cubicBezTo>
                <a:cubicBezTo>
                  <a:pt x="7953" y="0"/>
                  <a:pt x="5221" y="1124"/>
                  <a:pt x="3199" y="3127"/>
                </a:cubicBezTo>
                <a:close/>
              </a:path>
            </a:pathLst>
          </a:custGeom>
          <a:solidFill>
            <a:schemeClr val="folHlink"/>
          </a:solidFill>
          <a:ln w="9525">
            <a:round/>
            <a:headEnd/>
            <a:tailEnd/>
          </a:ln>
          <a:scene3d>
            <a:camera prst="legacyObliqueBottomRight"/>
            <a:lightRig rig="legacyFlat2" dir="t"/>
          </a:scene3d>
          <a:sp3d extrusionH="1000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0" name="AutoShape 33"/>
          <p:cNvSpPr>
            <a:spLocks noChangeArrowheads="1"/>
          </p:cNvSpPr>
          <p:nvPr/>
        </p:nvSpPr>
        <p:spPr bwMode="gray">
          <a:xfrm rot="2692993" flipH="1" flipV="1">
            <a:off x="1044575" y="2262618"/>
            <a:ext cx="3449638" cy="3463925"/>
          </a:xfrm>
          <a:custGeom>
            <a:avLst/>
            <a:gdLst>
              <a:gd name="G0" fmla="+- 6950 0 0"/>
              <a:gd name="G1" fmla="+- -8829789 0 0"/>
              <a:gd name="G2" fmla="+- 0 0 -8829789"/>
              <a:gd name="T0" fmla="*/ 0 256 1"/>
              <a:gd name="T1" fmla="*/ 180 256 1"/>
              <a:gd name="G3" fmla="+- -8829789 T0 T1"/>
              <a:gd name="T2" fmla="*/ 0 256 1"/>
              <a:gd name="T3" fmla="*/ 90 256 1"/>
              <a:gd name="G4" fmla="+- -8829789 T2 T3"/>
              <a:gd name="G5" fmla="*/ G4 2 1"/>
              <a:gd name="T4" fmla="*/ 90 256 1"/>
              <a:gd name="T5" fmla="*/ 0 256 1"/>
              <a:gd name="G6" fmla="+- -8829789 T4 T5"/>
              <a:gd name="G7" fmla="*/ G6 2 1"/>
              <a:gd name="G8" fmla="abs -882978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50"/>
              <a:gd name="G18" fmla="*/ 6950 1 2"/>
              <a:gd name="G19" fmla="+- G18 5400 0"/>
              <a:gd name="G20" fmla="cos G19 -8829789"/>
              <a:gd name="G21" fmla="sin G19 -8829789"/>
              <a:gd name="G22" fmla="+- G20 10800 0"/>
              <a:gd name="G23" fmla="+- G21 10800 0"/>
              <a:gd name="G24" fmla="+- 10800 0 G20"/>
              <a:gd name="G25" fmla="+- 6950 10800 0"/>
              <a:gd name="G26" fmla="?: G9 G17 G25"/>
              <a:gd name="G27" fmla="?: G9 0 21600"/>
              <a:gd name="G28" fmla="cos 10800 -8829789"/>
              <a:gd name="G29" fmla="sin 10800 -8829789"/>
              <a:gd name="G30" fmla="sin 6950 -8829789"/>
              <a:gd name="G31" fmla="+- G28 10800 0"/>
              <a:gd name="G32" fmla="+- G29 10800 0"/>
              <a:gd name="G33" fmla="+- G30 10800 0"/>
              <a:gd name="G34" fmla="?: G4 0 G31"/>
              <a:gd name="G35" fmla="?: -8829789 G34 0"/>
              <a:gd name="G36" fmla="?: G6 G35 G31"/>
              <a:gd name="G37" fmla="+- 21600 0 G36"/>
              <a:gd name="G38" fmla="?: G4 0 G33"/>
              <a:gd name="G39" fmla="?: -882978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553 w 21600"/>
              <a:gd name="T15" fmla="*/ 4495 h 21600"/>
              <a:gd name="T16" fmla="*/ 10800 w 21600"/>
              <a:gd name="T17" fmla="*/ 3850 h 21600"/>
              <a:gd name="T18" fmla="*/ 17047 w 21600"/>
              <a:gd name="T19" fmla="*/ 4495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908" y="5862"/>
                </a:moveTo>
                <a:cubicBezTo>
                  <a:pt x="7210" y="4573"/>
                  <a:pt x="8968" y="3849"/>
                  <a:pt x="10800" y="3850"/>
                </a:cubicBezTo>
                <a:cubicBezTo>
                  <a:pt x="12631" y="3850"/>
                  <a:pt x="14389" y="4573"/>
                  <a:pt x="15691" y="5862"/>
                </a:cubicBezTo>
                <a:lnTo>
                  <a:pt x="18400" y="3127"/>
                </a:lnTo>
                <a:cubicBezTo>
                  <a:pt x="16378" y="1124"/>
                  <a:pt x="13646" y="-1"/>
                  <a:pt x="10799" y="0"/>
                </a:cubicBezTo>
                <a:cubicBezTo>
                  <a:pt x="7953" y="0"/>
                  <a:pt x="5221" y="1124"/>
                  <a:pt x="3199" y="3127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73725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1000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109" name="Rectangle 34"/>
          <p:cNvSpPr>
            <a:spLocks noChangeArrowheads="1"/>
          </p:cNvSpPr>
          <p:nvPr/>
        </p:nvSpPr>
        <p:spPr bwMode="black">
          <a:xfrm>
            <a:off x="4949825" y="2627743"/>
            <a:ext cx="3508375" cy="1466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 altLang="zh-CN" sz="2400" b="1">
                <a:solidFill>
                  <a:srgbClr val="B10303"/>
                </a:solidFill>
                <a:ea typeface="宋体" charset="-122"/>
              </a:rPr>
              <a:t>Contents</a:t>
            </a:r>
          </a:p>
          <a:p>
            <a:pPr algn="l" eaLnBrk="0" hangingPunct="0">
              <a:lnSpc>
                <a:spcPct val="110000"/>
              </a:lnSpc>
            </a:pPr>
            <a:endParaRPr lang="en-US" altLang="zh-CN" sz="1000" b="1">
              <a:solidFill>
                <a:srgbClr val="B10303"/>
              </a:solidFill>
              <a:ea typeface="宋体" charset="-122"/>
            </a:endParaRPr>
          </a:p>
          <a:p>
            <a:pPr algn="l"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</a:rPr>
              <a:t> 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</a:rPr>
              <a:t>is a Design Digital Content &amp; Contents mall developed by Guild Design Inc.</a:t>
            </a:r>
          </a:p>
        </p:txBody>
      </p:sp>
      <p:sp>
        <p:nvSpPr>
          <p:cNvPr id="47110" name="Line 35"/>
          <p:cNvSpPr>
            <a:spLocks noChangeShapeType="1"/>
          </p:cNvSpPr>
          <p:nvPr/>
        </p:nvSpPr>
        <p:spPr bwMode="auto">
          <a:xfrm flipH="1">
            <a:off x="4800600" y="2467405"/>
            <a:ext cx="4763" cy="3095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6"/>
          <p:cNvSpPr>
            <a:spLocks noChangeArrowheads="1"/>
          </p:cNvSpPr>
          <p:nvPr/>
        </p:nvSpPr>
        <p:spPr bwMode="gray">
          <a:xfrm rot="2692993">
            <a:off x="1019175" y="2300718"/>
            <a:ext cx="3449638" cy="3463925"/>
          </a:xfrm>
          <a:custGeom>
            <a:avLst/>
            <a:gdLst>
              <a:gd name="G0" fmla="+- 6950 0 0"/>
              <a:gd name="G1" fmla="+- -8829789 0 0"/>
              <a:gd name="G2" fmla="+- 0 0 -8829789"/>
              <a:gd name="T0" fmla="*/ 0 256 1"/>
              <a:gd name="T1" fmla="*/ 180 256 1"/>
              <a:gd name="G3" fmla="+- -8829789 T0 T1"/>
              <a:gd name="T2" fmla="*/ 0 256 1"/>
              <a:gd name="T3" fmla="*/ 90 256 1"/>
              <a:gd name="G4" fmla="+- -8829789 T2 T3"/>
              <a:gd name="G5" fmla="*/ G4 2 1"/>
              <a:gd name="T4" fmla="*/ 90 256 1"/>
              <a:gd name="T5" fmla="*/ 0 256 1"/>
              <a:gd name="G6" fmla="+- -8829789 T4 T5"/>
              <a:gd name="G7" fmla="*/ G6 2 1"/>
              <a:gd name="G8" fmla="abs -882978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50"/>
              <a:gd name="G18" fmla="*/ 6950 1 2"/>
              <a:gd name="G19" fmla="+- G18 5400 0"/>
              <a:gd name="G20" fmla="cos G19 -8829789"/>
              <a:gd name="G21" fmla="sin G19 -8829789"/>
              <a:gd name="G22" fmla="+- G20 10800 0"/>
              <a:gd name="G23" fmla="+- G21 10800 0"/>
              <a:gd name="G24" fmla="+- 10800 0 G20"/>
              <a:gd name="G25" fmla="+- 6950 10800 0"/>
              <a:gd name="G26" fmla="?: G9 G17 G25"/>
              <a:gd name="G27" fmla="?: G9 0 21600"/>
              <a:gd name="G28" fmla="cos 10800 -8829789"/>
              <a:gd name="G29" fmla="sin 10800 -8829789"/>
              <a:gd name="G30" fmla="sin 6950 -8829789"/>
              <a:gd name="G31" fmla="+- G28 10800 0"/>
              <a:gd name="G32" fmla="+- G29 10800 0"/>
              <a:gd name="G33" fmla="+- G30 10800 0"/>
              <a:gd name="G34" fmla="?: G4 0 G31"/>
              <a:gd name="G35" fmla="?: -8829789 G34 0"/>
              <a:gd name="G36" fmla="?: G6 G35 G31"/>
              <a:gd name="G37" fmla="+- 21600 0 G36"/>
              <a:gd name="G38" fmla="?: G4 0 G33"/>
              <a:gd name="G39" fmla="?: -882978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553 w 21600"/>
              <a:gd name="T15" fmla="*/ 4495 h 21600"/>
              <a:gd name="T16" fmla="*/ 10800 w 21600"/>
              <a:gd name="T17" fmla="*/ 3850 h 21600"/>
              <a:gd name="T18" fmla="*/ 17047 w 21600"/>
              <a:gd name="T19" fmla="*/ 4495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908" y="5862"/>
                </a:moveTo>
                <a:cubicBezTo>
                  <a:pt x="7210" y="4573"/>
                  <a:pt x="8968" y="3849"/>
                  <a:pt x="10800" y="3850"/>
                </a:cubicBezTo>
                <a:cubicBezTo>
                  <a:pt x="12631" y="3850"/>
                  <a:pt x="14389" y="4573"/>
                  <a:pt x="15691" y="5862"/>
                </a:cubicBezTo>
                <a:lnTo>
                  <a:pt x="18400" y="3127"/>
                </a:lnTo>
                <a:cubicBezTo>
                  <a:pt x="16378" y="1124"/>
                  <a:pt x="13646" y="-1"/>
                  <a:pt x="10799" y="0"/>
                </a:cubicBezTo>
                <a:cubicBezTo>
                  <a:pt x="7953" y="0"/>
                  <a:pt x="5221" y="1124"/>
                  <a:pt x="3199" y="3127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73725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100000" prstMaterial="legacyMetal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4" name="AutoShape 37"/>
          <p:cNvSpPr>
            <a:spLocks noChangeArrowheads="1"/>
          </p:cNvSpPr>
          <p:nvPr/>
        </p:nvSpPr>
        <p:spPr bwMode="gray">
          <a:xfrm rot="18907007" flipV="1">
            <a:off x="1016000" y="2262618"/>
            <a:ext cx="3449638" cy="3463925"/>
          </a:xfrm>
          <a:custGeom>
            <a:avLst/>
            <a:gdLst>
              <a:gd name="G0" fmla="+- 6950 0 0"/>
              <a:gd name="G1" fmla="+- -8829789 0 0"/>
              <a:gd name="G2" fmla="+- 0 0 -8829789"/>
              <a:gd name="T0" fmla="*/ 0 256 1"/>
              <a:gd name="T1" fmla="*/ 180 256 1"/>
              <a:gd name="G3" fmla="+- -8829789 T0 T1"/>
              <a:gd name="T2" fmla="*/ 0 256 1"/>
              <a:gd name="T3" fmla="*/ 90 256 1"/>
              <a:gd name="G4" fmla="+- -8829789 T2 T3"/>
              <a:gd name="G5" fmla="*/ G4 2 1"/>
              <a:gd name="T4" fmla="*/ 90 256 1"/>
              <a:gd name="T5" fmla="*/ 0 256 1"/>
              <a:gd name="G6" fmla="+- -8829789 T4 T5"/>
              <a:gd name="G7" fmla="*/ G6 2 1"/>
              <a:gd name="G8" fmla="abs -882978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50"/>
              <a:gd name="G18" fmla="*/ 6950 1 2"/>
              <a:gd name="G19" fmla="+- G18 5400 0"/>
              <a:gd name="G20" fmla="cos G19 -8829789"/>
              <a:gd name="G21" fmla="sin G19 -8829789"/>
              <a:gd name="G22" fmla="+- G20 10800 0"/>
              <a:gd name="G23" fmla="+- G21 10800 0"/>
              <a:gd name="G24" fmla="+- 10800 0 G20"/>
              <a:gd name="G25" fmla="+- 6950 10800 0"/>
              <a:gd name="G26" fmla="?: G9 G17 G25"/>
              <a:gd name="G27" fmla="?: G9 0 21600"/>
              <a:gd name="G28" fmla="cos 10800 -8829789"/>
              <a:gd name="G29" fmla="sin 10800 -8829789"/>
              <a:gd name="G30" fmla="sin 6950 -8829789"/>
              <a:gd name="G31" fmla="+- G28 10800 0"/>
              <a:gd name="G32" fmla="+- G29 10800 0"/>
              <a:gd name="G33" fmla="+- G30 10800 0"/>
              <a:gd name="G34" fmla="?: G4 0 G31"/>
              <a:gd name="G35" fmla="?: -8829789 G34 0"/>
              <a:gd name="G36" fmla="?: G6 G35 G31"/>
              <a:gd name="G37" fmla="+- 21600 0 G36"/>
              <a:gd name="G38" fmla="?: G4 0 G33"/>
              <a:gd name="G39" fmla="?: -882978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553 w 21600"/>
              <a:gd name="T15" fmla="*/ 4495 h 21600"/>
              <a:gd name="T16" fmla="*/ 10800 w 21600"/>
              <a:gd name="T17" fmla="*/ 3850 h 21600"/>
              <a:gd name="T18" fmla="*/ 17047 w 21600"/>
              <a:gd name="T19" fmla="*/ 4495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908" y="5862"/>
                </a:moveTo>
                <a:cubicBezTo>
                  <a:pt x="7210" y="4573"/>
                  <a:pt x="8968" y="3849"/>
                  <a:pt x="10800" y="3850"/>
                </a:cubicBezTo>
                <a:cubicBezTo>
                  <a:pt x="12631" y="3850"/>
                  <a:pt x="14389" y="4573"/>
                  <a:pt x="15691" y="5862"/>
                </a:cubicBezTo>
                <a:lnTo>
                  <a:pt x="18400" y="3127"/>
                </a:lnTo>
                <a:cubicBezTo>
                  <a:pt x="16378" y="1124"/>
                  <a:pt x="13646" y="-1"/>
                  <a:pt x="10799" y="0"/>
                </a:cubicBezTo>
                <a:cubicBezTo>
                  <a:pt x="7953" y="0"/>
                  <a:pt x="5221" y="1124"/>
                  <a:pt x="3199" y="3127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73725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100000" prstMaterial="legacyMetal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113" name="WordArt 38"/>
          <p:cNvSpPr>
            <a:spLocks noChangeArrowheads="1" noChangeShapeType="1" noTextEdit="1"/>
          </p:cNvSpPr>
          <p:nvPr/>
        </p:nvSpPr>
        <p:spPr bwMode="gray">
          <a:xfrm rot="18992296">
            <a:off x="1090613" y="2888093"/>
            <a:ext cx="2162175" cy="10795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2109124"/>
              </a:avLst>
            </a:prstTxWarp>
          </a:bodyPr>
          <a:lstStyle/>
          <a:p>
            <a:r>
              <a:rPr lang="en-US" altLang="zh-CN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Your Text Here</a:t>
            </a:r>
            <a:endParaRPr lang="zh-CN" altLang="en-US" b="1" kern="1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7114" name="WordArt 39"/>
          <p:cNvSpPr>
            <a:spLocks noChangeArrowheads="1" noChangeShapeType="1" noTextEdit="1"/>
          </p:cNvSpPr>
          <p:nvPr/>
        </p:nvSpPr>
        <p:spPr bwMode="white">
          <a:xfrm rot="2855621">
            <a:off x="2257425" y="2945243"/>
            <a:ext cx="2162175" cy="10795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2061084"/>
              </a:avLst>
            </a:prstTxWarp>
          </a:bodyPr>
          <a:lstStyle/>
          <a:p>
            <a:r>
              <a:rPr lang="en-US" altLang="zh-CN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Your Text Here</a:t>
            </a:r>
            <a:endParaRPr lang="zh-CN" altLang="en-US" b="1" kern="1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7115" name="WordArt 40"/>
          <p:cNvSpPr>
            <a:spLocks noChangeArrowheads="1" noChangeShapeType="1" noTextEdit="1"/>
          </p:cNvSpPr>
          <p:nvPr/>
        </p:nvSpPr>
        <p:spPr bwMode="gray">
          <a:xfrm rot="2855621">
            <a:off x="1084262" y="4085068"/>
            <a:ext cx="2162175" cy="10795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1367497"/>
              </a:avLst>
            </a:prstTxWarp>
          </a:bodyPr>
          <a:lstStyle/>
          <a:p>
            <a:r>
              <a:rPr lang="en-US" altLang="zh-CN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Your Text Here</a:t>
            </a:r>
            <a:endParaRPr lang="zh-CN" altLang="en-US" b="1" kern="1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7116" name="WordArt 41"/>
          <p:cNvSpPr>
            <a:spLocks noChangeArrowheads="1" noChangeShapeType="1" noTextEdit="1"/>
          </p:cNvSpPr>
          <p:nvPr/>
        </p:nvSpPr>
        <p:spPr bwMode="gray">
          <a:xfrm rot="18739395">
            <a:off x="2280444" y="4023949"/>
            <a:ext cx="2162175" cy="1144587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1440847"/>
              </a:avLst>
            </a:prstTxWarp>
          </a:bodyPr>
          <a:lstStyle/>
          <a:p>
            <a:r>
              <a:rPr lang="en-US" altLang="zh-CN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Your Text Here</a:t>
            </a:r>
            <a:endParaRPr lang="zh-CN" altLang="en-US" b="1" kern="1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7117" name="Text Box 42"/>
          <p:cNvSpPr txBox="1">
            <a:spLocks noChangeArrowheads="1"/>
          </p:cNvSpPr>
          <p:nvPr/>
        </p:nvSpPr>
        <p:spPr bwMode="gray">
          <a:xfrm>
            <a:off x="1901825" y="3954893"/>
            <a:ext cx="17367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Description of the contents</a:t>
            </a:r>
          </a:p>
        </p:txBody>
      </p:sp>
      <p:sp>
        <p:nvSpPr>
          <p:cNvPr id="47118" name="Text Box 43"/>
          <p:cNvSpPr txBox="1">
            <a:spLocks noChangeArrowheads="1"/>
          </p:cNvSpPr>
          <p:nvPr/>
        </p:nvSpPr>
        <p:spPr bwMode="gray">
          <a:xfrm>
            <a:off x="1781175" y="3402443"/>
            <a:ext cx="1949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chemeClr val="tx2"/>
                </a:solidFill>
                <a:ea typeface="宋体" charset="-122"/>
              </a:rPr>
              <a:t>Click to add Text</a:t>
            </a:r>
          </a:p>
        </p:txBody>
      </p:sp>
      <p:sp>
        <p:nvSpPr>
          <p:cNvPr id="47119" name="Line 44"/>
          <p:cNvSpPr>
            <a:spLocks noChangeShapeType="1"/>
          </p:cNvSpPr>
          <p:nvPr/>
        </p:nvSpPr>
        <p:spPr bwMode="gray">
          <a:xfrm>
            <a:off x="1801813" y="3859643"/>
            <a:ext cx="1895475" cy="0"/>
          </a:xfrm>
          <a:prstGeom prst="line">
            <a:avLst/>
          </a:prstGeom>
          <a:noFill/>
          <a:ln w="28575">
            <a:solidFill>
              <a:schemeClr val="tx1">
                <a:alpha val="50195"/>
              </a:schemeClr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45"/>
          <p:cNvSpPr>
            <a:spLocks noChangeArrowheads="1"/>
          </p:cNvSpPr>
          <p:nvPr/>
        </p:nvSpPr>
        <p:spPr bwMode="gray">
          <a:xfrm>
            <a:off x="5170488" y="4273980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AutoShape 46"/>
          <p:cNvSpPr>
            <a:spLocks noChangeArrowheads="1"/>
          </p:cNvSpPr>
          <p:nvPr/>
        </p:nvSpPr>
        <p:spPr bwMode="gray">
          <a:xfrm>
            <a:off x="5170488" y="4588305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folHlink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AutoShape 47"/>
          <p:cNvSpPr>
            <a:spLocks noChangeArrowheads="1"/>
          </p:cNvSpPr>
          <p:nvPr/>
        </p:nvSpPr>
        <p:spPr bwMode="gray">
          <a:xfrm>
            <a:off x="5170488" y="4902630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hlink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AutoShape 48"/>
          <p:cNvSpPr>
            <a:spLocks noChangeArrowheads="1"/>
          </p:cNvSpPr>
          <p:nvPr/>
        </p:nvSpPr>
        <p:spPr bwMode="gray">
          <a:xfrm>
            <a:off x="5170488" y="5216955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124" name="Text Box 49"/>
          <p:cNvSpPr txBox="1">
            <a:spLocks noChangeArrowheads="1"/>
          </p:cNvSpPr>
          <p:nvPr/>
        </p:nvSpPr>
        <p:spPr bwMode="gray">
          <a:xfrm>
            <a:off x="5435600" y="4232705"/>
            <a:ext cx="2301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400" b="1">
                <a:solidFill>
                  <a:srgbClr val="1C1C1C"/>
                </a:solidFill>
                <a:ea typeface="宋体" charset="-122"/>
              </a:rPr>
              <a:t>Click to add Text</a:t>
            </a:r>
          </a:p>
        </p:txBody>
      </p:sp>
      <p:sp>
        <p:nvSpPr>
          <p:cNvPr id="47125" name="Text Box 50"/>
          <p:cNvSpPr txBox="1">
            <a:spLocks noChangeArrowheads="1"/>
          </p:cNvSpPr>
          <p:nvPr/>
        </p:nvSpPr>
        <p:spPr bwMode="gray">
          <a:xfrm>
            <a:off x="5435600" y="4569255"/>
            <a:ext cx="2301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400" b="1">
                <a:solidFill>
                  <a:srgbClr val="1C1C1C"/>
                </a:solidFill>
                <a:ea typeface="宋体" charset="-122"/>
              </a:rPr>
              <a:t>Click to add Text</a:t>
            </a:r>
          </a:p>
        </p:txBody>
      </p:sp>
      <p:sp>
        <p:nvSpPr>
          <p:cNvPr id="47126" name="Text Box 51"/>
          <p:cNvSpPr txBox="1">
            <a:spLocks noChangeArrowheads="1"/>
          </p:cNvSpPr>
          <p:nvPr/>
        </p:nvSpPr>
        <p:spPr bwMode="gray">
          <a:xfrm>
            <a:off x="5435600" y="4883580"/>
            <a:ext cx="2301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400" b="1">
                <a:solidFill>
                  <a:srgbClr val="1C1C1C"/>
                </a:solidFill>
                <a:ea typeface="宋体" charset="-122"/>
              </a:rPr>
              <a:t>Click to add Text</a:t>
            </a:r>
          </a:p>
        </p:txBody>
      </p:sp>
      <p:sp>
        <p:nvSpPr>
          <p:cNvPr id="47127" name="Text Box 52"/>
          <p:cNvSpPr txBox="1">
            <a:spLocks noChangeArrowheads="1"/>
          </p:cNvSpPr>
          <p:nvPr/>
        </p:nvSpPr>
        <p:spPr bwMode="gray">
          <a:xfrm>
            <a:off x="5435600" y="5188380"/>
            <a:ext cx="2301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400" b="1">
                <a:solidFill>
                  <a:srgbClr val="1C1C1C"/>
                </a:solidFill>
                <a:ea typeface="宋体" charset="-122"/>
              </a:rPr>
              <a:t>Click to add Text</a:t>
            </a:r>
          </a:p>
        </p:txBody>
      </p:sp>
      <p:sp>
        <p:nvSpPr>
          <p:cNvPr id="47128" name="Line 53"/>
          <p:cNvSpPr>
            <a:spLocks noChangeShapeType="1"/>
          </p:cNvSpPr>
          <p:nvPr/>
        </p:nvSpPr>
        <p:spPr bwMode="auto">
          <a:xfrm rot="16200000" flipH="1">
            <a:off x="6619082" y="1382349"/>
            <a:ext cx="6350" cy="3557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9"/>
          <p:cNvSpPr txBox="1">
            <a:spLocks noChangeArrowheads="1"/>
          </p:cNvSpPr>
          <p:nvPr/>
        </p:nvSpPr>
        <p:spPr bwMode="gray">
          <a:xfrm>
            <a:off x="304800" y="3798010"/>
            <a:ext cx="281940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t>ThemeGallery is a Design Digital Content &amp; Contents mall developed by Guild Design Inc.</a:t>
            </a:r>
          </a:p>
        </p:txBody>
      </p:sp>
      <p:sp>
        <p:nvSpPr>
          <p:cNvPr id="4" name="Freeform 40"/>
          <p:cNvSpPr>
            <a:spLocks/>
          </p:cNvSpPr>
          <p:nvPr/>
        </p:nvSpPr>
        <p:spPr bwMode="gray">
          <a:xfrm rot="3046289" flipH="1">
            <a:off x="5556250" y="1595438"/>
            <a:ext cx="1828800" cy="2921000"/>
          </a:xfrm>
          <a:custGeom>
            <a:avLst/>
            <a:gdLst/>
            <a:ahLst/>
            <a:cxnLst>
              <a:cxn ang="0">
                <a:pos x="1467" y="1246"/>
              </a:cxn>
              <a:cxn ang="0">
                <a:pos x="1444" y="1390"/>
              </a:cxn>
              <a:cxn ang="0">
                <a:pos x="1400" y="1529"/>
              </a:cxn>
              <a:cxn ang="0">
                <a:pos x="1339" y="1662"/>
              </a:cxn>
              <a:cxn ang="0">
                <a:pos x="1267" y="1784"/>
              </a:cxn>
              <a:cxn ang="0">
                <a:pos x="1187" y="1898"/>
              </a:cxn>
              <a:cxn ang="0">
                <a:pos x="1102" y="2002"/>
              </a:cxn>
              <a:cxn ang="0">
                <a:pos x="1019" y="2094"/>
              </a:cxn>
              <a:cxn ang="0">
                <a:pos x="939" y="2174"/>
              </a:cxn>
              <a:cxn ang="0">
                <a:pos x="866" y="2239"/>
              </a:cxn>
              <a:cxn ang="0">
                <a:pos x="806" y="2290"/>
              </a:cxn>
              <a:cxn ang="0">
                <a:pos x="763" y="2325"/>
              </a:cxn>
              <a:cxn ang="0">
                <a:pos x="739" y="2343"/>
              </a:cxn>
              <a:cxn ang="0">
                <a:pos x="732" y="2343"/>
              </a:cxn>
              <a:cxn ang="0">
                <a:pos x="709" y="2325"/>
              </a:cxn>
              <a:cxn ang="0">
                <a:pos x="665" y="2290"/>
              </a:cxn>
              <a:cxn ang="0">
                <a:pos x="604" y="2239"/>
              </a:cxn>
              <a:cxn ang="0">
                <a:pos x="532" y="2174"/>
              </a:cxn>
              <a:cxn ang="0">
                <a:pos x="452" y="2094"/>
              </a:cxn>
              <a:cxn ang="0">
                <a:pos x="367" y="2002"/>
              </a:cxn>
              <a:cxn ang="0">
                <a:pos x="284" y="1898"/>
              </a:cxn>
              <a:cxn ang="0">
                <a:pos x="204" y="1784"/>
              </a:cxn>
              <a:cxn ang="0">
                <a:pos x="131" y="1662"/>
              </a:cxn>
              <a:cxn ang="0">
                <a:pos x="71" y="1529"/>
              </a:cxn>
              <a:cxn ang="0">
                <a:pos x="27" y="1390"/>
              </a:cxn>
              <a:cxn ang="0">
                <a:pos x="4" y="1246"/>
              </a:cxn>
              <a:cxn ang="0">
                <a:pos x="4" y="1098"/>
              </a:cxn>
              <a:cxn ang="0">
                <a:pos x="27" y="954"/>
              </a:cxn>
              <a:cxn ang="0">
                <a:pos x="71" y="815"/>
              </a:cxn>
              <a:cxn ang="0">
                <a:pos x="131" y="684"/>
              </a:cxn>
              <a:cxn ang="0">
                <a:pos x="204" y="560"/>
              </a:cxn>
              <a:cxn ang="0">
                <a:pos x="284" y="446"/>
              </a:cxn>
              <a:cxn ang="0">
                <a:pos x="367" y="343"/>
              </a:cxn>
              <a:cxn ang="0">
                <a:pos x="452" y="251"/>
              </a:cxn>
              <a:cxn ang="0">
                <a:pos x="532" y="170"/>
              </a:cxn>
              <a:cxn ang="0">
                <a:pos x="604" y="105"/>
              </a:cxn>
              <a:cxn ang="0">
                <a:pos x="665" y="55"/>
              </a:cxn>
              <a:cxn ang="0">
                <a:pos x="709" y="19"/>
              </a:cxn>
              <a:cxn ang="0">
                <a:pos x="732" y="1"/>
              </a:cxn>
              <a:cxn ang="0">
                <a:pos x="739" y="1"/>
              </a:cxn>
              <a:cxn ang="0">
                <a:pos x="763" y="19"/>
              </a:cxn>
              <a:cxn ang="0">
                <a:pos x="806" y="55"/>
              </a:cxn>
              <a:cxn ang="0">
                <a:pos x="866" y="105"/>
              </a:cxn>
              <a:cxn ang="0">
                <a:pos x="939" y="170"/>
              </a:cxn>
              <a:cxn ang="0">
                <a:pos x="1019" y="251"/>
              </a:cxn>
              <a:cxn ang="0">
                <a:pos x="1102" y="343"/>
              </a:cxn>
              <a:cxn ang="0">
                <a:pos x="1187" y="446"/>
              </a:cxn>
              <a:cxn ang="0">
                <a:pos x="1267" y="560"/>
              </a:cxn>
              <a:cxn ang="0">
                <a:pos x="1339" y="684"/>
              </a:cxn>
              <a:cxn ang="0">
                <a:pos x="1400" y="815"/>
              </a:cxn>
              <a:cxn ang="0">
                <a:pos x="1444" y="954"/>
              </a:cxn>
              <a:cxn ang="0">
                <a:pos x="1467" y="1098"/>
              </a:cxn>
            </a:cxnLst>
            <a:rect l="0" t="0" r="r" b="b"/>
            <a:pathLst>
              <a:path w="1470" h="2346">
                <a:moveTo>
                  <a:pt x="1470" y="1173"/>
                </a:moveTo>
                <a:lnTo>
                  <a:pt x="1467" y="1246"/>
                </a:lnTo>
                <a:lnTo>
                  <a:pt x="1458" y="1319"/>
                </a:lnTo>
                <a:lnTo>
                  <a:pt x="1444" y="1390"/>
                </a:lnTo>
                <a:lnTo>
                  <a:pt x="1423" y="1462"/>
                </a:lnTo>
                <a:lnTo>
                  <a:pt x="1400" y="1529"/>
                </a:lnTo>
                <a:lnTo>
                  <a:pt x="1371" y="1596"/>
                </a:lnTo>
                <a:lnTo>
                  <a:pt x="1339" y="1662"/>
                </a:lnTo>
                <a:lnTo>
                  <a:pt x="1305" y="1724"/>
                </a:lnTo>
                <a:lnTo>
                  <a:pt x="1267" y="1784"/>
                </a:lnTo>
                <a:lnTo>
                  <a:pt x="1228" y="1843"/>
                </a:lnTo>
                <a:lnTo>
                  <a:pt x="1187" y="1898"/>
                </a:lnTo>
                <a:lnTo>
                  <a:pt x="1145" y="1952"/>
                </a:lnTo>
                <a:lnTo>
                  <a:pt x="1102" y="2002"/>
                </a:lnTo>
                <a:lnTo>
                  <a:pt x="1060" y="2050"/>
                </a:lnTo>
                <a:lnTo>
                  <a:pt x="1019" y="2094"/>
                </a:lnTo>
                <a:lnTo>
                  <a:pt x="978" y="2134"/>
                </a:lnTo>
                <a:lnTo>
                  <a:pt x="939" y="2174"/>
                </a:lnTo>
                <a:lnTo>
                  <a:pt x="901" y="2207"/>
                </a:lnTo>
                <a:lnTo>
                  <a:pt x="866" y="2239"/>
                </a:lnTo>
                <a:lnTo>
                  <a:pt x="835" y="2266"/>
                </a:lnTo>
                <a:lnTo>
                  <a:pt x="806" y="2290"/>
                </a:lnTo>
                <a:lnTo>
                  <a:pt x="783" y="2309"/>
                </a:lnTo>
                <a:lnTo>
                  <a:pt x="763" y="2325"/>
                </a:lnTo>
                <a:lnTo>
                  <a:pt x="748" y="2336"/>
                </a:lnTo>
                <a:lnTo>
                  <a:pt x="739" y="2343"/>
                </a:lnTo>
                <a:lnTo>
                  <a:pt x="735" y="2346"/>
                </a:lnTo>
                <a:lnTo>
                  <a:pt x="732" y="2343"/>
                </a:lnTo>
                <a:lnTo>
                  <a:pt x="723" y="2336"/>
                </a:lnTo>
                <a:lnTo>
                  <a:pt x="709" y="2325"/>
                </a:lnTo>
                <a:lnTo>
                  <a:pt x="688" y="2309"/>
                </a:lnTo>
                <a:lnTo>
                  <a:pt x="665" y="2290"/>
                </a:lnTo>
                <a:lnTo>
                  <a:pt x="636" y="2266"/>
                </a:lnTo>
                <a:lnTo>
                  <a:pt x="604" y="2239"/>
                </a:lnTo>
                <a:lnTo>
                  <a:pt x="570" y="2207"/>
                </a:lnTo>
                <a:lnTo>
                  <a:pt x="532" y="2174"/>
                </a:lnTo>
                <a:lnTo>
                  <a:pt x="493" y="2134"/>
                </a:lnTo>
                <a:lnTo>
                  <a:pt x="452" y="2094"/>
                </a:lnTo>
                <a:lnTo>
                  <a:pt x="410" y="2050"/>
                </a:lnTo>
                <a:lnTo>
                  <a:pt x="367" y="2002"/>
                </a:lnTo>
                <a:lnTo>
                  <a:pt x="325" y="1952"/>
                </a:lnTo>
                <a:lnTo>
                  <a:pt x="284" y="1898"/>
                </a:lnTo>
                <a:lnTo>
                  <a:pt x="243" y="1843"/>
                </a:lnTo>
                <a:lnTo>
                  <a:pt x="204" y="1784"/>
                </a:lnTo>
                <a:lnTo>
                  <a:pt x="166" y="1724"/>
                </a:lnTo>
                <a:lnTo>
                  <a:pt x="131" y="1662"/>
                </a:lnTo>
                <a:lnTo>
                  <a:pt x="100" y="1596"/>
                </a:lnTo>
                <a:lnTo>
                  <a:pt x="71" y="1529"/>
                </a:lnTo>
                <a:lnTo>
                  <a:pt x="48" y="1462"/>
                </a:lnTo>
                <a:lnTo>
                  <a:pt x="27" y="1390"/>
                </a:lnTo>
                <a:lnTo>
                  <a:pt x="13" y="1319"/>
                </a:lnTo>
                <a:lnTo>
                  <a:pt x="4" y="1246"/>
                </a:lnTo>
                <a:lnTo>
                  <a:pt x="0" y="1173"/>
                </a:lnTo>
                <a:lnTo>
                  <a:pt x="4" y="1098"/>
                </a:lnTo>
                <a:lnTo>
                  <a:pt x="13" y="1025"/>
                </a:lnTo>
                <a:lnTo>
                  <a:pt x="27" y="954"/>
                </a:lnTo>
                <a:lnTo>
                  <a:pt x="48" y="884"/>
                </a:lnTo>
                <a:lnTo>
                  <a:pt x="71" y="815"/>
                </a:lnTo>
                <a:lnTo>
                  <a:pt x="100" y="748"/>
                </a:lnTo>
                <a:lnTo>
                  <a:pt x="131" y="684"/>
                </a:lnTo>
                <a:lnTo>
                  <a:pt x="166" y="621"/>
                </a:lnTo>
                <a:lnTo>
                  <a:pt x="204" y="560"/>
                </a:lnTo>
                <a:lnTo>
                  <a:pt x="243" y="502"/>
                </a:lnTo>
                <a:lnTo>
                  <a:pt x="284" y="446"/>
                </a:lnTo>
                <a:lnTo>
                  <a:pt x="325" y="394"/>
                </a:lnTo>
                <a:lnTo>
                  <a:pt x="367" y="343"/>
                </a:lnTo>
                <a:lnTo>
                  <a:pt x="410" y="294"/>
                </a:lnTo>
                <a:lnTo>
                  <a:pt x="452" y="251"/>
                </a:lnTo>
                <a:lnTo>
                  <a:pt x="493" y="210"/>
                </a:lnTo>
                <a:lnTo>
                  <a:pt x="532" y="170"/>
                </a:lnTo>
                <a:lnTo>
                  <a:pt x="570" y="137"/>
                </a:lnTo>
                <a:lnTo>
                  <a:pt x="604" y="105"/>
                </a:lnTo>
                <a:lnTo>
                  <a:pt x="636" y="79"/>
                </a:lnTo>
                <a:lnTo>
                  <a:pt x="665" y="55"/>
                </a:lnTo>
                <a:lnTo>
                  <a:pt x="688" y="35"/>
                </a:lnTo>
                <a:lnTo>
                  <a:pt x="709" y="19"/>
                </a:lnTo>
                <a:lnTo>
                  <a:pt x="723" y="9"/>
                </a:lnTo>
                <a:lnTo>
                  <a:pt x="732" y="1"/>
                </a:lnTo>
                <a:lnTo>
                  <a:pt x="735" y="0"/>
                </a:lnTo>
                <a:lnTo>
                  <a:pt x="739" y="1"/>
                </a:lnTo>
                <a:lnTo>
                  <a:pt x="748" y="9"/>
                </a:lnTo>
                <a:lnTo>
                  <a:pt x="763" y="19"/>
                </a:lnTo>
                <a:lnTo>
                  <a:pt x="783" y="35"/>
                </a:lnTo>
                <a:lnTo>
                  <a:pt x="806" y="55"/>
                </a:lnTo>
                <a:lnTo>
                  <a:pt x="835" y="79"/>
                </a:lnTo>
                <a:lnTo>
                  <a:pt x="866" y="105"/>
                </a:lnTo>
                <a:lnTo>
                  <a:pt x="901" y="137"/>
                </a:lnTo>
                <a:lnTo>
                  <a:pt x="939" y="170"/>
                </a:lnTo>
                <a:lnTo>
                  <a:pt x="978" y="210"/>
                </a:lnTo>
                <a:lnTo>
                  <a:pt x="1019" y="251"/>
                </a:lnTo>
                <a:lnTo>
                  <a:pt x="1060" y="294"/>
                </a:lnTo>
                <a:lnTo>
                  <a:pt x="1102" y="343"/>
                </a:lnTo>
                <a:lnTo>
                  <a:pt x="1145" y="394"/>
                </a:lnTo>
                <a:lnTo>
                  <a:pt x="1187" y="446"/>
                </a:lnTo>
                <a:lnTo>
                  <a:pt x="1228" y="502"/>
                </a:lnTo>
                <a:lnTo>
                  <a:pt x="1267" y="560"/>
                </a:lnTo>
                <a:lnTo>
                  <a:pt x="1305" y="621"/>
                </a:lnTo>
                <a:lnTo>
                  <a:pt x="1339" y="684"/>
                </a:lnTo>
                <a:lnTo>
                  <a:pt x="1371" y="748"/>
                </a:lnTo>
                <a:lnTo>
                  <a:pt x="1400" y="815"/>
                </a:lnTo>
                <a:lnTo>
                  <a:pt x="1423" y="884"/>
                </a:lnTo>
                <a:lnTo>
                  <a:pt x="1444" y="954"/>
                </a:lnTo>
                <a:lnTo>
                  <a:pt x="1458" y="1025"/>
                </a:lnTo>
                <a:lnTo>
                  <a:pt x="1467" y="1098"/>
                </a:lnTo>
                <a:lnTo>
                  <a:pt x="1470" y="1173"/>
                </a:lnTo>
              </a:path>
            </a:pathLst>
          </a:custGeom>
          <a:gradFill rotWithShape="1">
            <a:gsLst>
              <a:gs pos="0">
                <a:schemeClr val="hlink">
                  <a:gamma/>
                  <a:tint val="33725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Freeform 41"/>
          <p:cNvSpPr>
            <a:spLocks/>
          </p:cNvSpPr>
          <p:nvPr/>
        </p:nvSpPr>
        <p:spPr bwMode="gray">
          <a:xfrm rot="3171804" flipH="1">
            <a:off x="3208337" y="4002798"/>
            <a:ext cx="1806575" cy="2882900"/>
          </a:xfrm>
          <a:custGeom>
            <a:avLst/>
            <a:gdLst/>
            <a:ahLst/>
            <a:cxnLst>
              <a:cxn ang="0">
                <a:pos x="1467" y="1246"/>
              </a:cxn>
              <a:cxn ang="0">
                <a:pos x="1444" y="1390"/>
              </a:cxn>
              <a:cxn ang="0">
                <a:pos x="1400" y="1529"/>
              </a:cxn>
              <a:cxn ang="0">
                <a:pos x="1339" y="1662"/>
              </a:cxn>
              <a:cxn ang="0">
                <a:pos x="1267" y="1784"/>
              </a:cxn>
              <a:cxn ang="0">
                <a:pos x="1187" y="1898"/>
              </a:cxn>
              <a:cxn ang="0">
                <a:pos x="1102" y="2002"/>
              </a:cxn>
              <a:cxn ang="0">
                <a:pos x="1019" y="2094"/>
              </a:cxn>
              <a:cxn ang="0">
                <a:pos x="939" y="2174"/>
              </a:cxn>
              <a:cxn ang="0">
                <a:pos x="866" y="2239"/>
              </a:cxn>
              <a:cxn ang="0">
                <a:pos x="806" y="2290"/>
              </a:cxn>
              <a:cxn ang="0">
                <a:pos x="763" y="2325"/>
              </a:cxn>
              <a:cxn ang="0">
                <a:pos x="739" y="2343"/>
              </a:cxn>
              <a:cxn ang="0">
                <a:pos x="732" y="2343"/>
              </a:cxn>
              <a:cxn ang="0">
                <a:pos x="709" y="2325"/>
              </a:cxn>
              <a:cxn ang="0">
                <a:pos x="665" y="2290"/>
              </a:cxn>
              <a:cxn ang="0">
                <a:pos x="604" y="2239"/>
              </a:cxn>
              <a:cxn ang="0">
                <a:pos x="532" y="2174"/>
              </a:cxn>
              <a:cxn ang="0">
                <a:pos x="452" y="2094"/>
              </a:cxn>
              <a:cxn ang="0">
                <a:pos x="367" y="2002"/>
              </a:cxn>
              <a:cxn ang="0">
                <a:pos x="284" y="1898"/>
              </a:cxn>
              <a:cxn ang="0">
                <a:pos x="204" y="1784"/>
              </a:cxn>
              <a:cxn ang="0">
                <a:pos x="131" y="1662"/>
              </a:cxn>
              <a:cxn ang="0">
                <a:pos x="71" y="1529"/>
              </a:cxn>
              <a:cxn ang="0">
                <a:pos x="27" y="1390"/>
              </a:cxn>
              <a:cxn ang="0">
                <a:pos x="4" y="1246"/>
              </a:cxn>
              <a:cxn ang="0">
                <a:pos x="4" y="1098"/>
              </a:cxn>
              <a:cxn ang="0">
                <a:pos x="27" y="954"/>
              </a:cxn>
              <a:cxn ang="0">
                <a:pos x="71" y="815"/>
              </a:cxn>
              <a:cxn ang="0">
                <a:pos x="131" y="684"/>
              </a:cxn>
              <a:cxn ang="0">
                <a:pos x="204" y="560"/>
              </a:cxn>
              <a:cxn ang="0">
                <a:pos x="284" y="446"/>
              </a:cxn>
              <a:cxn ang="0">
                <a:pos x="367" y="343"/>
              </a:cxn>
              <a:cxn ang="0">
                <a:pos x="452" y="251"/>
              </a:cxn>
              <a:cxn ang="0">
                <a:pos x="532" y="170"/>
              </a:cxn>
              <a:cxn ang="0">
                <a:pos x="604" y="105"/>
              </a:cxn>
              <a:cxn ang="0">
                <a:pos x="665" y="55"/>
              </a:cxn>
              <a:cxn ang="0">
                <a:pos x="709" y="19"/>
              </a:cxn>
              <a:cxn ang="0">
                <a:pos x="732" y="1"/>
              </a:cxn>
              <a:cxn ang="0">
                <a:pos x="739" y="1"/>
              </a:cxn>
              <a:cxn ang="0">
                <a:pos x="763" y="19"/>
              </a:cxn>
              <a:cxn ang="0">
                <a:pos x="806" y="55"/>
              </a:cxn>
              <a:cxn ang="0">
                <a:pos x="866" y="105"/>
              </a:cxn>
              <a:cxn ang="0">
                <a:pos x="939" y="170"/>
              </a:cxn>
              <a:cxn ang="0">
                <a:pos x="1019" y="251"/>
              </a:cxn>
              <a:cxn ang="0">
                <a:pos x="1102" y="343"/>
              </a:cxn>
              <a:cxn ang="0">
                <a:pos x="1187" y="446"/>
              </a:cxn>
              <a:cxn ang="0">
                <a:pos x="1267" y="560"/>
              </a:cxn>
              <a:cxn ang="0">
                <a:pos x="1339" y="684"/>
              </a:cxn>
              <a:cxn ang="0">
                <a:pos x="1400" y="815"/>
              </a:cxn>
              <a:cxn ang="0">
                <a:pos x="1444" y="954"/>
              </a:cxn>
              <a:cxn ang="0">
                <a:pos x="1467" y="1098"/>
              </a:cxn>
            </a:cxnLst>
            <a:rect l="0" t="0" r="r" b="b"/>
            <a:pathLst>
              <a:path w="1470" h="2346">
                <a:moveTo>
                  <a:pt x="1470" y="1173"/>
                </a:moveTo>
                <a:lnTo>
                  <a:pt x="1467" y="1246"/>
                </a:lnTo>
                <a:lnTo>
                  <a:pt x="1458" y="1319"/>
                </a:lnTo>
                <a:lnTo>
                  <a:pt x="1444" y="1390"/>
                </a:lnTo>
                <a:lnTo>
                  <a:pt x="1423" y="1462"/>
                </a:lnTo>
                <a:lnTo>
                  <a:pt x="1400" y="1529"/>
                </a:lnTo>
                <a:lnTo>
                  <a:pt x="1371" y="1596"/>
                </a:lnTo>
                <a:lnTo>
                  <a:pt x="1339" y="1662"/>
                </a:lnTo>
                <a:lnTo>
                  <a:pt x="1305" y="1724"/>
                </a:lnTo>
                <a:lnTo>
                  <a:pt x="1267" y="1784"/>
                </a:lnTo>
                <a:lnTo>
                  <a:pt x="1228" y="1843"/>
                </a:lnTo>
                <a:lnTo>
                  <a:pt x="1187" y="1898"/>
                </a:lnTo>
                <a:lnTo>
                  <a:pt x="1145" y="1952"/>
                </a:lnTo>
                <a:lnTo>
                  <a:pt x="1102" y="2002"/>
                </a:lnTo>
                <a:lnTo>
                  <a:pt x="1060" y="2050"/>
                </a:lnTo>
                <a:lnTo>
                  <a:pt x="1019" y="2094"/>
                </a:lnTo>
                <a:lnTo>
                  <a:pt x="978" y="2134"/>
                </a:lnTo>
                <a:lnTo>
                  <a:pt x="939" y="2174"/>
                </a:lnTo>
                <a:lnTo>
                  <a:pt x="901" y="2207"/>
                </a:lnTo>
                <a:lnTo>
                  <a:pt x="866" y="2239"/>
                </a:lnTo>
                <a:lnTo>
                  <a:pt x="835" y="2266"/>
                </a:lnTo>
                <a:lnTo>
                  <a:pt x="806" y="2290"/>
                </a:lnTo>
                <a:lnTo>
                  <a:pt x="783" y="2309"/>
                </a:lnTo>
                <a:lnTo>
                  <a:pt x="763" y="2325"/>
                </a:lnTo>
                <a:lnTo>
                  <a:pt x="748" y="2336"/>
                </a:lnTo>
                <a:lnTo>
                  <a:pt x="739" y="2343"/>
                </a:lnTo>
                <a:lnTo>
                  <a:pt x="735" y="2346"/>
                </a:lnTo>
                <a:lnTo>
                  <a:pt x="732" y="2343"/>
                </a:lnTo>
                <a:lnTo>
                  <a:pt x="723" y="2336"/>
                </a:lnTo>
                <a:lnTo>
                  <a:pt x="709" y="2325"/>
                </a:lnTo>
                <a:lnTo>
                  <a:pt x="688" y="2309"/>
                </a:lnTo>
                <a:lnTo>
                  <a:pt x="665" y="2290"/>
                </a:lnTo>
                <a:lnTo>
                  <a:pt x="636" y="2266"/>
                </a:lnTo>
                <a:lnTo>
                  <a:pt x="604" y="2239"/>
                </a:lnTo>
                <a:lnTo>
                  <a:pt x="570" y="2207"/>
                </a:lnTo>
                <a:lnTo>
                  <a:pt x="532" y="2174"/>
                </a:lnTo>
                <a:lnTo>
                  <a:pt x="493" y="2134"/>
                </a:lnTo>
                <a:lnTo>
                  <a:pt x="452" y="2094"/>
                </a:lnTo>
                <a:lnTo>
                  <a:pt x="410" y="2050"/>
                </a:lnTo>
                <a:lnTo>
                  <a:pt x="367" y="2002"/>
                </a:lnTo>
                <a:lnTo>
                  <a:pt x="325" y="1952"/>
                </a:lnTo>
                <a:lnTo>
                  <a:pt x="284" y="1898"/>
                </a:lnTo>
                <a:lnTo>
                  <a:pt x="243" y="1843"/>
                </a:lnTo>
                <a:lnTo>
                  <a:pt x="204" y="1784"/>
                </a:lnTo>
                <a:lnTo>
                  <a:pt x="166" y="1724"/>
                </a:lnTo>
                <a:lnTo>
                  <a:pt x="131" y="1662"/>
                </a:lnTo>
                <a:lnTo>
                  <a:pt x="100" y="1596"/>
                </a:lnTo>
                <a:lnTo>
                  <a:pt x="71" y="1529"/>
                </a:lnTo>
                <a:lnTo>
                  <a:pt x="48" y="1462"/>
                </a:lnTo>
                <a:lnTo>
                  <a:pt x="27" y="1390"/>
                </a:lnTo>
                <a:lnTo>
                  <a:pt x="13" y="1319"/>
                </a:lnTo>
                <a:lnTo>
                  <a:pt x="4" y="1246"/>
                </a:lnTo>
                <a:lnTo>
                  <a:pt x="0" y="1173"/>
                </a:lnTo>
                <a:lnTo>
                  <a:pt x="4" y="1098"/>
                </a:lnTo>
                <a:lnTo>
                  <a:pt x="13" y="1025"/>
                </a:lnTo>
                <a:lnTo>
                  <a:pt x="27" y="954"/>
                </a:lnTo>
                <a:lnTo>
                  <a:pt x="48" y="884"/>
                </a:lnTo>
                <a:lnTo>
                  <a:pt x="71" y="815"/>
                </a:lnTo>
                <a:lnTo>
                  <a:pt x="100" y="748"/>
                </a:lnTo>
                <a:lnTo>
                  <a:pt x="131" y="684"/>
                </a:lnTo>
                <a:lnTo>
                  <a:pt x="166" y="621"/>
                </a:lnTo>
                <a:lnTo>
                  <a:pt x="204" y="560"/>
                </a:lnTo>
                <a:lnTo>
                  <a:pt x="243" y="502"/>
                </a:lnTo>
                <a:lnTo>
                  <a:pt x="284" y="446"/>
                </a:lnTo>
                <a:lnTo>
                  <a:pt x="325" y="394"/>
                </a:lnTo>
                <a:lnTo>
                  <a:pt x="367" y="343"/>
                </a:lnTo>
                <a:lnTo>
                  <a:pt x="410" y="294"/>
                </a:lnTo>
                <a:lnTo>
                  <a:pt x="452" y="251"/>
                </a:lnTo>
                <a:lnTo>
                  <a:pt x="493" y="210"/>
                </a:lnTo>
                <a:lnTo>
                  <a:pt x="532" y="170"/>
                </a:lnTo>
                <a:lnTo>
                  <a:pt x="570" y="137"/>
                </a:lnTo>
                <a:lnTo>
                  <a:pt x="604" y="105"/>
                </a:lnTo>
                <a:lnTo>
                  <a:pt x="636" y="79"/>
                </a:lnTo>
                <a:lnTo>
                  <a:pt x="665" y="55"/>
                </a:lnTo>
                <a:lnTo>
                  <a:pt x="688" y="35"/>
                </a:lnTo>
                <a:lnTo>
                  <a:pt x="709" y="19"/>
                </a:lnTo>
                <a:lnTo>
                  <a:pt x="723" y="9"/>
                </a:lnTo>
                <a:lnTo>
                  <a:pt x="732" y="1"/>
                </a:lnTo>
                <a:lnTo>
                  <a:pt x="735" y="0"/>
                </a:lnTo>
                <a:lnTo>
                  <a:pt x="739" y="1"/>
                </a:lnTo>
                <a:lnTo>
                  <a:pt x="748" y="9"/>
                </a:lnTo>
                <a:lnTo>
                  <a:pt x="763" y="19"/>
                </a:lnTo>
                <a:lnTo>
                  <a:pt x="783" y="35"/>
                </a:lnTo>
                <a:lnTo>
                  <a:pt x="806" y="55"/>
                </a:lnTo>
                <a:lnTo>
                  <a:pt x="835" y="79"/>
                </a:lnTo>
                <a:lnTo>
                  <a:pt x="866" y="105"/>
                </a:lnTo>
                <a:lnTo>
                  <a:pt x="901" y="137"/>
                </a:lnTo>
                <a:lnTo>
                  <a:pt x="939" y="170"/>
                </a:lnTo>
                <a:lnTo>
                  <a:pt x="978" y="210"/>
                </a:lnTo>
                <a:lnTo>
                  <a:pt x="1019" y="251"/>
                </a:lnTo>
                <a:lnTo>
                  <a:pt x="1060" y="294"/>
                </a:lnTo>
                <a:lnTo>
                  <a:pt x="1102" y="343"/>
                </a:lnTo>
                <a:lnTo>
                  <a:pt x="1145" y="394"/>
                </a:lnTo>
                <a:lnTo>
                  <a:pt x="1187" y="446"/>
                </a:lnTo>
                <a:lnTo>
                  <a:pt x="1228" y="502"/>
                </a:lnTo>
                <a:lnTo>
                  <a:pt x="1267" y="560"/>
                </a:lnTo>
                <a:lnTo>
                  <a:pt x="1305" y="621"/>
                </a:lnTo>
                <a:lnTo>
                  <a:pt x="1339" y="684"/>
                </a:lnTo>
                <a:lnTo>
                  <a:pt x="1371" y="748"/>
                </a:lnTo>
                <a:lnTo>
                  <a:pt x="1400" y="815"/>
                </a:lnTo>
                <a:lnTo>
                  <a:pt x="1423" y="884"/>
                </a:lnTo>
                <a:lnTo>
                  <a:pt x="1444" y="954"/>
                </a:lnTo>
                <a:lnTo>
                  <a:pt x="1458" y="1025"/>
                </a:lnTo>
                <a:lnTo>
                  <a:pt x="1467" y="1098"/>
                </a:lnTo>
                <a:lnTo>
                  <a:pt x="1470" y="1173"/>
                </a:lnTo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18900000" scaled="1"/>
          </a:gra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Freeform 42"/>
          <p:cNvSpPr>
            <a:spLocks/>
          </p:cNvSpPr>
          <p:nvPr/>
        </p:nvSpPr>
        <p:spPr bwMode="gray">
          <a:xfrm rot="18473053">
            <a:off x="5556250" y="4007560"/>
            <a:ext cx="1828800" cy="2921000"/>
          </a:xfrm>
          <a:custGeom>
            <a:avLst/>
            <a:gdLst/>
            <a:ahLst/>
            <a:cxnLst>
              <a:cxn ang="0">
                <a:pos x="1467" y="1246"/>
              </a:cxn>
              <a:cxn ang="0">
                <a:pos x="1444" y="1390"/>
              </a:cxn>
              <a:cxn ang="0">
                <a:pos x="1400" y="1529"/>
              </a:cxn>
              <a:cxn ang="0">
                <a:pos x="1339" y="1662"/>
              </a:cxn>
              <a:cxn ang="0">
                <a:pos x="1267" y="1784"/>
              </a:cxn>
              <a:cxn ang="0">
                <a:pos x="1187" y="1898"/>
              </a:cxn>
              <a:cxn ang="0">
                <a:pos x="1102" y="2002"/>
              </a:cxn>
              <a:cxn ang="0">
                <a:pos x="1019" y="2094"/>
              </a:cxn>
              <a:cxn ang="0">
                <a:pos x="939" y="2174"/>
              </a:cxn>
              <a:cxn ang="0">
                <a:pos x="866" y="2239"/>
              </a:cxn>
              <a:cxn ang="0">
                <a:pos x="806" y="2290"/>
              </a:cxn>
              <a:cxn ang="0">
                <a:pos x="763" y="2325"/>
              </a:cxn>
              <a:cxn ang="0">
                <a:pos x="739" y="2343"/>
              </a:cxn>
              <a:cxn ang="0">
                <a:pos x="732" y="2343"/>
              </a:cxn>
              <a:cxn ang="0">
                <a:pos x="709" y="2325"/>
              </a:cxn>
              <a:cxn ang="0">
                <a:pos x="665" y="2290"/>
              </a:cxn>
              <a:cxn ang="0">
                <a:pos x="604" y="2239"/>
              </a:cxn>
              <a:cxn ang="0">
                <a:pos x="532" y="2174"/>
              </a:cxn>
              <a:cxn ang="0">
                <a:pos x="452" y="2094"/>
              </a:cxn>
              <a:cxn ang="0">
                <a:pos x="367" y="2002"/>
              </a:cxn>
              <a:cxn ang="0">
                <a:pos x="284" y="1898"/>
              </a:cxn>
              <a:cxn ang="0">
                <a:pos x="204" y="1784"/>
              </a:cxn>
              <a:cxn ang="0">
                <a:pos x="131" y="1662"/>
              </a:cxn>
              <a:cxn ang="0">
                <a:pos x="71" y="1529"/>
              </a:cxn>
              <a:cxn ang="0">
                <a:pos x="27" y="1390"/>
              </a:cxn>
              <a:cxn ang="0">
                <a:pos x="4" y="1246"/>
              </a:cxn>
              <a:cxn ang="0">
                <a:pos x="4" y="1098"/>
              </a:cxn>
              <a:cxn ang="0">
                <a:pos x="27" y="954"/>
              </a:cxn>
              <a:cxn ang="0">
                <a:pos x="71" y="815"/>
              </a:cxn>
              <a:cxn ang="0">
                <a:pos x="131" y="684"/>
              </a:cxn>
              <a:cxn ang="0">
                <a:pos x="204" y="560"/>
              </a:cxn>
              <a:cxn ang="0">
                <a:pos x="284" y="446"/>
              </a:cxn>
              <a:cxn ang="0">
                <a:pos x="367" y="343"/>
              </a:cxn>
              <a:cxn ang="0">
                <a:pos x="452" y="251"/>
              </a:cxn>
              <a:cxn ang="0">
                <a:pos x="532" y="170"/>
              </a:cxn>
              <a:cxn ang="0">
                <a:pos x="604" y="105"/>
              </a:cxn>
              <a:cxn ang="0">
                <a:pos x="665" y="55"/>
              </a:cxn>
              <a:cxn ang="0">
                <a:pos x="709" y="19"/>
              </a:cxn>
              <a:cxn ang="0">
                <a:pos x="732" y="1"/>
              </a:cxn>
              <a:cxn ang="0">
                <a:pos x="739" y="1"/>
              </a:cxn>
              <a:cxn ang="0">
                <a:pos x="763" y="19"/>
              </a:cxn>
              <a:cxn ang="0">
                <a:pos x="806" y="55"/>
              </a:cxn>
              <a:cxn ang="0">
                <a:pos x="866" y="105"/>
              </a:cxn>
              <a:cxn ang="0">
                <a:pos x="939" y="170"/>
              </a:cxn>
              <a:cxn ang="0">
                <a:pos x="1019" y="251"/>
              </a:cxn>
              <a:cxn ang="0">
                <a:pos x="1102" y="343"/>
              </a:cxn>
              <a:cxn ang="0">
                <a:pos x="1187" y="446"/>
              </a:cxn>
              <a:cxn ang="0">
                <a:pos x="1267" y="560"/>
              </a:cxn>
              <a:cxn ang="0">
                <a:pos x="1339" y="684"/>
              </a:cxn>
              <a:cxn ang="0">
                <a:pos x="1400" y="815"/>
              </a:cxn>
              <a:cxn ang="0">
                <a:pos x="1444" y="954"/>
              </a:cxn>
              <a:cxn ang="0">
                <a:pos x="1467" y="1098"/>
              </a:cxn>
            </a:cxnLst>
            <a:rect l="0" t="0" r="r" b="b"/>
            <a:pathLst>
              <a:path w="1470" h="2346">
                <a:moveTo>
                  <a:pt x="1470" y="1173"/>
                </a:moveTo>
                <a:lnTo>
                  <a:pt x="1467" y="1246"/>
                </a:lnTo>
                <a:lnTo>
                  <a:pt x="1458" y="1319"/>
                </a:lnTo>
                <a:lnTo>
                  <a:pt x="1444" y="1390"/>
                </a:lnTo>
                <a:lnTo>
                  <a:pt x="1423" y="1462"/>
                </a:lnTo>
                <a:lnTo>
                  <a:pt x="1400" y="1529"/>
                </a:lnTo>
                <a:lnTo>
                  <a:pt x="1371" y="1596"/>
                </a:lnTo>
                <a:lnTo>
                  <a:pt x="1339" y="1662"/>
                </a:lnTo>
                <a:lnTo>
                  <a:pt x="1305" y="1724"/>
                </a:lnTo>
                <a:lnTo>
                  <a:pt x="1267" y="1784"/>
                </a:lnTo>
                <a:lnTo>
                  <a:pt x="1228" y="1843"/>
                </a:lnTo>
                <a:lnTo>
                  <a:pt x="1187" y="1898"/>
                </a:lnTo>
                <a:lnTo>
                  <a:pt x="1145" y="1952"/>
                </a:lnTo>
                <a:lnTo>
                  <a:pt x="1102" y="2002"/>
                </a:lnTo>
                <a:lnTo>
                  <a:pt x="1060" y="2050"/>
                </a:lnTo>
                <a:lnTo>
                  <a:pt x="1019" y="2094"/>
                </a:lnTo>
                <a:lnTo>
                  <a:pt x="978" y="2134"/>
                </a:lnTo>
                <a:lnTo>
                  <a:pt x="939" y="2174"/>
                </a:lnTo>
                <a:lnTo>
                  <a:pt x="901" y="2207"/>
                </a:lnTo>
                <a:lnTo>
                  <a:pt x="866" y="2239"/>
                </a:lnTo>
                <a:lnTo>
                  <a:pt x="835" y="2266"/>
                </a:lnTo>
                <a:lnTo>
                  <a:pt x="806" y="2290"/>
                </a:lnTo>
                <a:lnTo>
                  <a:pt x="783" y="2309"/>
                </a:lnTo>
                <a:lnTo>
                  <a:pt x="763" y="2325"/>
                </a:lnTo>
                <a:lnTo>
                  <a:pt x="748" y="2336"/>
                </a:lnTo>
                <a:lnTo>
                  <a:pt x="739" y="2343"/>
                </a:lnTo>
                <a:lnTo>
                  <a:pt x="735" y="2346"/>
                </a:lnTo>
                <a:lnTo>
                  <a:pt x="732" y="2343"/>
                </a:lnTo>
                <a:lnTo>
                  <a:pt x="723" y="2336"/>
                </a:lnTo>
                <a:lnTo>
                  <a:pt x="709" y="2325"/>
                </a:lnTo>
                <a:lnTo>
                  <a:pt x="688" y="2309"/>
                </a:lnTo>
                <a:lnTo>
                  <a:pt x="665" y="2290"/>
                </a:lnTo>
                <a:lnTo>
                  <a:pt x="636" y="2266"/>
                </a:lnTo>
                <a:lnTo>
                  <a:pt x="604" y="2239"/>
                </a:lnTo>
                <a:lnTo>
                  <a:pt x="570" y="2207"/>
                </a:lnTo>
                <a:lnTo>
                  <a:pt x="532" y="2174"/>
                </a:lnTo>
                <a:lnTo>
                  <a:pt x="493" y="2134"/>
                </a:lnTo>
                <a:lnTo>
                  <a:pt x="452" y="2094"/>
                </a:lnTo>
                <a:lnTo>
                  <a:pt x="410" y="2050"/>
                </a:lnTo>
                <a:lnTo>
                  <a:pt x="367" y="2002"/>
                </a:lnTo>
                <a:lnTo>
                  <a:pt x="325" y="1952"/>
                </a:lnTo>
                <a:lnTo>
                  <a:pt x="284" y="1898"/>
                </a:lnTo>
                <a:lnTo>
                  <a:pt x="243" y="1843"/>
                </a:lnTo>
                <a:lnTo>
                  <a:pt x="204" y="1784"/>
                </a:lnTo>
                <a:lnTo>
                  <a:pt x="166" y="1724"/>
                </a:lnTo>
                <a:lnTo>
                  <a:pt x="131" y="1662"/>
                </a:lnTo>
                <a:lnTo>
                  <a:pt x="100" y="1596"/>
                </a:lnTo>
                <a:lnTo>
                  <a:pt x="71" y="1529"/>
                </a:lnTo>
                <a:lnTo>
                  <a:pt x="48" y="1462"/>
                </a:lnTo>
                <a:lnTo>
                  <a:pt x="27" y="1390"/>
                </a:lnTo>
                <a:lnTo>
                  <a:pt x="13" y="1319"/>
                </a:lnTo>
                <a:lnTo>
                  <a:pt x="4" y="1246"/>
                </a:lnTo>
                <a:lnTo>
                  <a:pt x="0" y="1173"/>
                </a:lnTo>
                <a:lnTo>
                  <a:pt x="4" y="1098"/>
                </a:lnTo>
                <a:lnTo>
                  <a:pt x="13" y="1025"/>
                </a:lnTo>
                <a:lnTo>
                  <a:pt x="27" y="954"/>
                </a:lnTo>
                <a:lnTo>
                  <a:pt x="48" y="884"/>
                </a:lnTo>
                <a:lnTo>
                  <a:pt x="71" y="815"/>
                </a:lnTo>
                <a:lnTo>
                  <a:pt x="100" y="748"/>
                </a:lnTo>
                <a:lnTo>
                  <a:pt x="131" y="684"/>
                </a:lnTo>
                <a:lnTo>
                  <a:pt x="166" y="621"/>
                </a:lnTo>
                <a:lnTo>
                  <a:pt x="204" y="560"/>
                </a:lnTo>
                <a:lnTo>
                  <a:pt x="243" y="502"/>
                </a:lnTo>
                <a:lnTo>
                  <a:pt x="284" y="446"/>
                </a:lnTo>
                <a:lnTo>
                  <a:pt x="325" y="394"/>
                </a:lnTo>
                <a:lnTo>
                  <a:pt x="367" y="343"/>
                </a:lnTo>
                <a:lnTo>
                  <a:pt x="410" y="294"/>
                </a:lnTo>
                <a:lnTo>
                  <a:pt x="452" y="251"/>
                </a:lnTo>
                <a:lnTo>
                  <a:pt x="493" y="210"/>
                </a:lnTo>
                <a:lnTo>
                  <a:pt x="532" y="170"/>
                </a:lnTo>
                <a:lnTo>
                  <a:pt x="570" y="137"/>
                </a:lnTo>
                <a:lnTo>
                  <a:pt x="604" y="105"/>
                </a:lnTo>
                <a:lnTo>
                  <a:pt x="636" y="79"/>
                </a:lnTo>
                <a:lnTo>
                  <a:pt x="665" y="55"/>
                </a:lnTo>
                <a:lnTo>
                  <a:pt x="688" y="35"/>
                </a:lnTo>
                <a:lnTo>
                  <a:pt x="709" y="19"/>
                </a:lnTo>
                <a:lnTo>
                  <a:pt x="723" y="9"/>
                </a:lnTo>
                <a:lnTo>
                  <a:pt x="732" y="1"/>
                </a:lnTo>
                <a:lnTo>
                  <a:pt x="735" y="0"/>
                </a:lnTo>
                <a:lnTo>
                  <a:pt x="739" y="1"/>
                </a:lnTo>
                <a:lnTo>
                  <a:pt x="748" y="9"/>
                </a:lnTo>
                <a:lnTo>
                  <a:pt x="763" y="19"/>
                </a:lnTo>
                <a:lnTo>
                  <a:pt x="783" y="35"/>
                </a:lnTo>
                <a:lnTo>
                  <a:pt x="806" y="55"/>
                </a:lnTo>
                <a:lnTo>
                  <a:pt x="835" y="79"/>
                </a:lnTo>
                <a:lnTo>
                  <a:pt x="866" y="105"/>
                </a:lnTo>
                <a:lnTo>
                  <a:pt x="901" y="137"/>
                </a:lnTo>
                <a:lnTo>
                  <a:pt x="939" y="170"/>
                </a:lnTo>
                <a:lnTo>
                  <a:pt x="978" y="210"/>
                </a:lnTo>
                <a:lnTo>
                  <a:pt x="1019" y="251"/>
                </a:lnTo>
                <a:lnTo>
                  <a:pt x="1060" y="294"/>
                </a:lnTo>
                <a:lnTo>
                  <a:pt x="1102" y="343"/>
                </a:lnTo>
                <a:lnTo>
                  <a:pt x="1145" y="394"/>
                </a:lnTo>
                <a:lnTo>
                  <a:pt x="1187" y="446"/>
                </a:lnTo>
                <a:lnTo>
                  <a:pt x="1228" y="502"/>
                </a:lnTo>
                <a:lnTo>
                  <a:pt x="1267" y="560"/>
                </a:lnTo>
                <a:lnTo>
                  <a:pt x="1305" y="621"/>
                </a:lnTo>
                <a:lnTo>
                  <a:pt x="1339" y="684"/>
                </a:lnTo>
                <a:lnTo>
                  <a:pt x="1371" y="748"/>
                </a:lnTo>
                <a:lnTo>
                  <a:pt x="1400" y="815"/>
                </a:lnTo>
                <a:lnTo>
                  <a:pt x="1423" y="884"/>
                </a:lnTo>
                <a:lnTo>
                  <a:pt x="1444" y="954"/>
                </a:lnTo>
                <a:lnTo>
                  <a:pt x="1458" y="1025"/>
                </a:lnTo>
                <a:lnTo>
                  <a:pt x="1467" y="1098"/>
                </a:lnTo>
                <a:lnTo>
                  <a:pt x="1470" y="1173"/>
                </a:lnTo>
              </a:path>
            </a:pathLst>
          </a:custGeom>
          <a:gradFill rotWithShape="1">
            <a:gsLst>
              <a:gs pos="0">
                <a:schemeClr val="accent1">
                  <a:gamma/>
                  <a:tint val="3372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" name="Freeform 43"/>
          <p:cNvSpPr>
            <a:spLocks/>
          </p:cNvSpPr>
          <p:nvPr/>
        </p:nvSpPr>
        <p:spPr bwMode="gray">
          <a:xfrm rot="18553711">
            <a:off x="3213100" y="1593850"/>
            <a:ext cx="1828800" cy="2921000"/>
          </a:xfrm>
          <a:custGeom>
            <a:avLst/>
            <a:gdLst/>
            <a:ahLst/>
            <a:cxnLst>
              <a:cxn ang="0">
                <a:pos x="1467" y="1246"/>
              </a:cxn>
              <a:cxn ang="0">
                <a:pos x="1444" y="1390"/>
              </a:cxn>
              <a:cxn ang="0">
                <a:pos x="1400" y="1529"/>
              </a:cxn>
              <a:cxn ang="0">
                <a:pos x="1339" y="1662"/>
              </a:cxn>
              <a:cxn ang="0">
                <a:pos x="1267" y="1784"/>
              </a:cxn>
              <a:cxn ang="0">
                <a:pos x="1187" y="1898"/>
              </a:cxn>
              <a:cxn ang="0">
                <a:pos x="1102" y="2002"/>
              </a:cxn>
              <a:cxn ang="0">
                <a:pos x="1019" y="2094"/>
              </a:cxn>
              <a:cxn ang="0">
                <a:pos x="939" y="2174"/>
              </a:cxn>
              <a:cxn ang="0">
                <a:pos x="866" y="2239"/>
              </a:cxn>
              <a:cxn ang="0">
                <a:pos x="806" y="2290"/>
              </a:cxn>
              <a:cxn ang="0">
                <a:pos x="763" y="2325"/>
              </a:cxn>
              <a:cxn ang="0">
                <a:pos x="739" y="2343"/>
              </a:cxn>
              <a:cxn ang="0">
                <a:pos x="732" y="2343"/>
              </a:cxn>
              <a:cxn ang="0">
                <a:pos x="709" y="2325"/>
              </a:cxn>
              <a:cxn ang="0">
                <a:pos x="665" y="2290"/>
              </a:cxn>
              <a:cxn ang="0">
                <a:pos x="604" y="2239"/>
              </a:cxn>
              <a:cxn ang="0">
                <a:pos x="532" y="2174"/>
              </a:cxn>
              <a:cxn ang="0">
                <a:pos x="452" y="2094"/>
              </a:cxn>
              <a:cxn ang="0">
                <a:pos x="367" y="2002"/>
              </a:cxn>
              <a:cxn ang="0">
                <a:pos x="284" y="1898"/>
              </a:cxn>
              <a:cxn ang="0">
                <a:pos x="204" y="1784"/>
              </a:cxn>
              <a:cxn ang="0">
                <a:pos x="131" y="1662"/>
              </a:cxn>
              <a:cxn ang="0">
                <a:pos x="71" y="1529"/>
              </a:cxn>
              <a:cxn ang="0">
                <a:pos x="27" y="1390"/>
              </a:cxn>
              <a:cxn ang="0">
                <a:pos x="4" y="1246"/>
              </a:cxn>
              <a:cxn ang="0">
                <a:pos x="4" y="1098"/>
              </a:cxn>
              <a:cxn ang="0">
                <a:pos x="27" y="954"/>
              </a:cxn>
              <a:cxn ang="0">
                <a:pos x="71" y="815"/>
              </a:cxn>
              <a:cxn ang="0">
                <a:pos x="131" y="684"/>
              </a:cxn>
              <a:cxn ang="0">
                <a:pos x="204" y="560"/>
              </a:cxn>
              <a:cxn ang="0">
                <a:pos x="284" y="446"/>
              </a:cxn>
              <a:cxn ang="0">
                <a:pos x="367" y="343"/>
              </a:cxn>
              <a:cxn ang="0">
                <a:pos x="452" y="251"/>
              </a:cxn>
              <a:cxn ang="0">
                <a:pos x="532" y="170"/>
              </a:cxn>
              <a:cxn ang="0">
                <a:pos x="604" y="105"/>
              </a:cxn>
              <a:cxn ang="0">
                <a:pos x="665" y="55"/>
              </a:cxn>
              <a:cxn ang="0">
                <a:pos x="709" y="19"/>
              </a:cxn>
              <a:cxn ang="0">
                <a:pos x="732" y="1"/>
              </a:cxn>
              <a:cxn ang="0">
                <a:pos x="739" y="1"/>
              </a:cxn>
              <a:cxn ang="0">
                <a:pos x="763" y="19"/>
              </a:cxn>
              <a:cxn ang="0">
                <a:pos x="806" y="55"/>
              </a:cxn>
              <a:cxn ang="0">
                <a:pos x="866" y="105"/>
              </a:cxn>
              <a:cxn ang="0">
                <a:pos x="939" y="170"/>
              </a:cxn>
              <a:cxn ang="0">
                <a:pos x="1019" y="251"/>
              </a:cxn>
              <a:cxn ang="0">
                <a:pos x="1102" y="343"/>
              </a:cxn>
              <a:cxn ang="0">
                <a:pos x="1187" y="446"/>
              </a:cxn>
              <a:cxn ang="0">
                <a:pos x="1267" y="560"/>
              </a:cxn>
              <a:cxn ang="0">
                <a:pos x="1339" y="684"/>
              </a:cxn>
              <a:cxn ang="0">
                <a:pos x="1400" y="815"/>
              </a:cxn>
              <a:cxn ang="0">
                <a:pos x="1444" y="954"/>
              </a:cxn>
              <a:cxn ang="0">
                <a:pos x="1467" y="1098"/>
              </a:cxn>
            </a:cxnLst>
            <a:rect l="0" t="0" r="r" b="b"/>
            <a:pathLst>
              <a:path w="1470" h="2346">
                <a:moveTo>
                  <a:pt x="1470" y="1173"/>
                </a:moveTo>
                <a:lnTo>
                  <a:pt x="1467" y="1246"/>
                </a:lnTo>
                <a:lnTo>
                  <a:pt x="1458" y="1319"/>
                </a:lnTo>
                <a:lnTo>
                  <a:pt x="1444" y="1390"/>
                </a:lnTo>
                <a:lnTo>
                  <a:pt x="1423" y="1462"/>
                </a:lnTo>
                <a:lnTo>
                  <a:pt x="1400" y="1529"/>
                </a:lnTo>
                <a:lnTo>
                  <a:pt x="1371" y="1596"/>
                </a:lnTo>
                <a:lnTo>
                  <a:pt x="1339" y="1662"/>
                </a:lnTo>
                <a:lnTo>
                  <a:pt x="1305" y="1724"/>
                </a:lnTo>
                <a:lnTo>
                  <a:pt x="1267" y="1784"/>
                </a:lnTo>
                <a:lnTo>
                  <a:pt x="1228" y="1843"/>
                </a:lnTo>
                <a:lnTo>
                  <a:pt x="1187" y="1898"/>
                </a:lnTo>
                <a:lnTo>
                  <a:pt x="1145" y="1952"/>
                </a:lnTo>
                <a:lnTo>
                  <a:pt x="1102" y="2002"/>
                </a:lnTo>
                <a:lnTo>
                  <a:pt x="1060" y="2050"/>
                </a:lnTo>
                <a:lnTo>
                  <a:pt x="1019" y="2094"/>
                </a:lnTo>
                <a:lnTo>
                  <a:pt x="978" y="2134"/>
                </a:lnTo>
                <a:lnTo>
                  <a:pt x="939" y="2174"/>
                </a:lnTo>
                <a:lnTo>
                  <a:pt x="901" y="2207"/>
                </a:lnTo>
                <a:lnTo>
                  <a:pt x="866" y="2239"/>
                </a:lnTo>
                <a:lnTo>
                  <a:pt x="835" y="2266"/>
                </a:lnTo>
                <a:lnTo>
                  <a:pt x="806" y="2290"/>
                </a:lnTo>
                <a:lnTo>
                  <a:pt x="783" y="2309"/>
                </a:lnTo>
                <a:lnTo>
                  <a:pt x="763" y="2325"/>
                </a:lnTo>
                <a:lnTo>
                  <a:pt x="748" y="2336"/>
                </a:lnTo>
                <a:lnTo>
                  <a:pt x="739" y="2343"/>
                </a:lnTo>
                <a:lnTo>
                  <a:pt x="735" y="2346"/>
                </a:lnTo>
                <a:lnTo>
                  <a:pt x="732" y="2343"/>
                </a:lnTo>
                <a:lnTo>
                  <a:pt x="723" y="2336"/>
                </a:lnTo>
                <a:lnTo>
                  <a:pt x="709" y="2325"/>
                </a:lnTo>
                <a:lnTo>
                  <a:pt x="688" y="2309"/>
                </a:lnTo>
                <a:lnTo>
                  <a:pt x="665" y="2290"/>
                </a:lnTo>
                <a:lnTo>
                  <a:pt x="636" y="2266"/>
                </a:lnTo>
                <a:lnTo>
                  <a:pt x="604" y="2239"/>
                </a:lnTo>
                <a:lnTo>
                  <a:pt x="570" y="2207"/>
                </a:lnTo>
                <a:lnTo>
                  <a:pt x="532" y="2174"/>
                </a:lnTo>
                <a:lnTo>
                  <a:pt x="493" y="2134"/>
                </a:lnTo>
                <a:lnTo>
                  <a:pt x="452" y="2094"/>
                </a:lnTo>
                <a:lnTo>
                  <a:pt x="410" y="2050"/>
                </a:lnTo>
                <a:lnTo>
                  <a:pt x="367" y="2002"/>
                </a:lnTo>
                <a:lnTo>
                  <a:pt x="325" y="1952"/>
                </a:lnTo>
                <a:lnTo>
                  <a:pt x="284" y="1898"/>
                </a:lnTo>
                <a:lnTo>
                  <a:pt x="243" y="1843"/>
                </a:lnTo>
                <a:lnTo>
                  <a:pt x="204" y="1784"/>
                </a:lnTo>
                <a:lnTo>
                  <a:pt x="166" y="1724"/>
                </a:lnTo>
                <a:lnTo>
                  <a:pt x="131" y="1662"/>
                </a:lnTo>
                <a:lnTo>
                  <a:pt x="100" y="1596"/>
                </a:lnTo>
                <a:lnTo>
                  <a:pt x="71" y="1529"/>
                </a:lnTo>
                <a:lnTo>
                  <a:pt x="48" y="1462"/>
                </a:lnTo>
                <a:lnTo>
                  <a:pt x="27" y="1390"/>
                </a:lnTo>
                <a:lnTo>
                  <a:pt x="13" y="1319"/>
                </a:lnTo>
                <a:lnTo>
                  <a:pt x="4" y="1246"/>
                </a:lnTo>
                <a:lnTo>
                  <a:pt x="0" y="1173"/>
                </a:lnTo>
                <a:lnTo>
                  <a:pt x="4" y="1098"/>
                </a:lnTo>
                <a:lnTo>
                  <a:pt x="13" y="1025"/>
                </a:lnTo>
                <a:lnTo>
                  <a:pt x="27" y="954"/>
                </a:lnTo>
                <a:lnTo>
                  <a:pt x="48" y="884"/>
                </a:lnTo>
                <a:lnTo>
                  <a:pt x="71" y="815"/>
                </a:lnTo>
                <a:lnTo>
                  <a:pt x="100" y="748"/>
                </a:lnTo>
                <a:lnTo>
                  <a:pt x="131" y="684"/>
                </a:lnTo>
                <a:lnTo>
                  <a:pt x="166" y="621"/>
                </a:lnTo>
                <a:lnTo>
                  <a:pt x="204" y="560"/>
                </a:lnTo>
                <a:lnTo>
                  <a:pt x="243" y="502"/>
                </a:lnTo>
                <a:lnTo>
                  <a:pt x="284" y="446"/>
                </a:lnTo>
                <a:lnTo>
                  <a:pt x="325" y="394"/>
                </a:lnTo>
                <a:lnTo>
                  <a:pt x="367" y="343"/>
                </a:lnTo>
                <a:lnTo>
                  <a:pt x="410" y="294"/>
                </a:lnTo>
                <a:lnTo>
                  <a:pt x="452" y="251"/>
                </a:lnTo>
                <a:lnTo>
                  <a:pt x="493" y="210"/>
                </a:lnTo>
                <a:lnTo>
                  <a:pt x="532" y="170"/>
                </a:lnTo>
                <a:lnTo>
                  <a:pt x="570" y="137"/>
                </a:lnTo>
                <a:lnTo>
                  <a:pt x="604" y="105"/>
                </a:lnTo>
                <a:lnTo>
                  <a:pt x="636" y="79"/>
                </a:lnTo>
                <a:lnTo>
                  <a:pt x="665" y="55"/>
                </a:lnTo>
                <a:lnTo>
                  <a:pt x="688" y="35"/>
                </a:lnTo>
                <a:lnTo>
                  <a:pt x="709" y="19"/>
                </a:lnTo>
                <a:lnTo>
                  <a:pt x="723" y="9"/>
                </a:lnTo>
                <a:lnTo>
                  <a:pt x="732" y="1"/>
                </a:lnTo>
                <a:lnTo>
                  <a:pt x="735" y="0"/>
                </a:lnTo>
                <a:lnTo>
                  <a:pt x="739" y="1"/>
                </a:lnTo>
                <a:lnTo>
                  <a:pt x="748" y="9"/>
                </a:lnTo>
                <a:lnTo>
                  <a:pt x="763" y="19"/>
                </a:lnTo>
                <a:lnTo>
                  <a:pt x="783" y="35"/>
                </a:lnTo>
                <a:lnTo>
                  <a:pt x="806" y="55"/>
                </a:lnTo>
                <a:lnTo>
                  <a:pt x="835" y="79"/>
                </a:lnTo>
                <a:lnTo>
                  <a:pt x="866" y="105"/>
                </a:lnTo>
                <a:lnTo>
                  <a:pt x="901" y="137"/>
                </a:lnTo>
                <a:lnTo>
                  <a:pt x="939" y="170"/>
                </a:lnTo>
                <a:lnTo>
                  <a:pt x="978" y="210"/>
                </a:lnTo>
                <a:lnTo>
                  <a:pt x="1019" y="251"/>
                </a:lnTo>
                <a:lnTo>
                  <a:pt x="1060" y="294"/>
                </a:lnTo>
                <a:lnTo>
                  <a:pt x="1102" y="343"/>
                </a:lnTo>
                <a:lnTo>
                  <a:pt x="1145" y="394"/>
                </a:lnTo>
                <a:lnTo>
                  <a:pt x="1187" y="446"/>
                </a:lnTo>
                <a:lnTo>
                  <a:pt x="1228" y="502"/>
                </a:lnTo>
                <a:lnTo>
                  <a:pt x="1267" y="560"/>
                </a:lnTo>
                <a:lnTo>
                  <a:pt x="1305" y="621"/>
                </a:lnTo>
                <a:lnTo>
                  <a:pt x="1339" y="684"/>
                </a:lnTo>
                <a:lnTo>
                  <a:pt x="1371" y="748"/>
                </a:lnTo>
                <a:lnTo>
                  <a:pt x="1400" y="815"/>
                </a:lnTo>
                <a:lnTo>
                  <a:pt x="1423" y="884"/>
                </a:lnTo>
                <a:lnTo>
                  <a:pt x="1444" y="954"/>
                </a:lnTo>
                <a:lnTo>
                  <a:pt x="1458" y="1025"/>
                </a:lnTo>
                <a:lnTo>
                  <a:pt x="1467" y="1098"/>
                </a:lnTo>
                <a:lnTo>
                  <a:pt x="1470" y="1173"/>
                </a:lnTo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33725"/>
                  <a:invGamma/>
                </a:schemeClr>
              </a:gs>
            </a:gsLst>
            <a:lin ang="2700000" scaled="1"/>
          </a:gradFill>
          <a:ln w="190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136" name="Oval 44"/>
          <p:cNvSpPr>
            <a:spLocks noChangeArrowheads="1"/>
          </p:cNvSpPr>
          <p:nvPr/>
        </p:nvSpPr>
        <p:spPr bwMode="gray">
          <a:xfrm>
            <a:off x="4522788" y="3686885"/>
            <a:ext cx="1524000" cy="1524000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8137" name="Text Box 45"/>
          <p:cNvSpPr txBox="1">
            <a:spLocks noChangeArrowheads="1"/>
          </p:cNvSpPr>
          <p:nvPr/>
        </p:nvSpPr>
        <p:spPr bwMode="gray">
          <a:xfrm>
            <a:off x="5668963" y="3062998"/>
            <a:ext cx="1657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宋体" charset="-122"/>
              </a:rPr>
              <a:t>Description of the contents</a:t>
            </a:r>
          </a:p>
        </p:txBody>
      </p:sp>
      <p:sp>
        <p:nvSpPr>
          <p:cNvPr id="48138" name="Text Box 46"/>
          <p:cNvSpPr txBox="1">
            <a:spLocks noChangeArrowheads="1"/>
          </p:cNvSpPr>
          <p:nvPr/>
        </p:nvSpPr>
        <p:spPr bwMode="gray">
          <a:xfrm>
            <a:off x="3289300" y="5290260"/>
            <a:ext cx="1657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宋体" charset="-122"/>
              </a:rPr>
              <a:t>Description of the contents</a:t>
            </a:r>
          </a:p>
        </p:txBody>
      </p:sp>
      <p:sp>
        <p:nvSpPr>
          <p:cNvPr id="48139" name="Text Box 47"/>
          <p:cNvSpPr txBox="1">
            <a:spLocks noChangeArrowheads="1"/>
          </p:cNvSpPr>
          <p:nvPr/>
        </p:nvSpPr>
        <p:spPr bwMode="gray">
          <a:xfrm>
            <a:off x="5645150" y="5274385"/>
            <a:ext cx="1657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宋体" charset="-122"/>
              </a:rPr>
              <a:t>Description of the contents</a:t>
            </a:r>
          </a:p>
        </p:txBody>
      </p:sp>
      <p:sp>
        <p:nvSpPr>
          <p:cNvPr id="12" name="Rectangle 48"/>
          <p:cNvSpPr>
            <a:spLocks noChangeArrowheads="1"/>
          </p:cNvSpPr>
          <p:nvPr/>
        </p:nvSpPr>
        <p:spPr bwMode="auto">
          <a:xfrm>
            <a:off x="4703763" y="3942473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M1</a:t>
            </a:r>
          </a:p>
        </p:txBody>
      </p:sp>
      <p:sp>
        <p:nvSpPr>
          <p:cNvPr id="13" name="Rectangle 49"/>
          <p:cNvSpPr>
            <a:spLocks noChangeArrowheads="1"/>
          </p:cNvSpPr>
          <p:nvPr/>
        </p:nvSpPr>
        <p:spPr bwMode="auto">
          <a:xfrm>
            <a:off x="5400675" y="3942473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M2</a:t>
            </a:r>
          </a:p>
        </p:txBody>
      </p:sp>
      <p:sp>
        <p:nvSpPr>
          <p:cNvPr id="14" name="Rectangle 50"/>
          <p:cNvSpPr>
            <a:spLocks noChangeArrowheads="1"/>
          </p:cNvSpPr>
          <p:nvPr/>
        </p:nvSpPr>
        <p:spPr bwMode="auto">
          <a:xfrm>
            <a:off x="4729163" y="459969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M4</a:t>
            </a:r>
          </a:p>
        </p:txBody>
      </p:sp>
      <p:sp>
        <p:nvSpPr>
          <p:cNvPr id="15" name="Rectangle 51"/>
          <p:cNvSpPr>
            <a:spLocks noChangeArrowheads="1"/>
          </p:cNvSpPr>
          <p:nvPr/>
        </p:nvSpPr>
        <p:spPr bwMode="auto">
          <a:xfrm>
            <a:off x="5400675" y="459176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M3</a:t>
            </a:r>
          </a:p>
        </p:txBody>
      </p:sp>
      <p:sp>
        <p:nvSpPr>
          <p:cNvPr id="48144" name="Text Box 52"/>
          <p:cNvSpPr txBox="1">
            <a:spLocks noChangeArrowheads="1"/>
          </p:cNvSpPr>
          <p:nvPr/>
        </p:nvSpPr>
        <p:spPr bwMode="gray">
          <a:xfrm>
            <a:off x="3246438" y="3082048"/>
            <a:ext cx="1657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ea typeface="宋体" charset="-122"/>
              </a:rPr>
              <a:t>Description of the contents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6"/>
          <p:cNvSpPr>
            <a:spLocks noChangeArrowheads="1"/>
          </p:cNvSpPr>
          <p:nvPr/>
        </p:nvSpPr>
        <p:spPr bwMode="gray">
          <a:xfrm>
            <a:off x="609600" y="2330450"/>
            <a:ext cx="4070350" cy="4070350"/>
          </a:xfrm>
          <a:custGeom>
            <a:avLst/>
            <a:gdLst>
              <a:gd name="G0" fmla="+- 1950 0 0"/>
              <a:gd name="G1" fmla="+- 21600 0 1950"/>
              <a:gd name="G2" fmla="+- 21600 0 195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50" y="10800"/>
                </a:moveTo>
                <a:cubicBezTo>
                  <a:pt x="1950" y="15688"/>
                  <a:pt x="5912" y="19650"/>
                  <a:pt x="10800" y="19650"/>
                </a:cubicBezTo>
                <a:cubicBezTo>
                  <a:pt x="15688" y="19650"/>
                  <a:pt x="19650" y="15688"/>
                  <a:pt x="19650" y="10800"/>
                </a:cubicBezTo>
                <a:cubicBezTo>
                  <a:pt x="19650" y="5912"/>
                  <a:pt x="15688" y="1950"/>
                  <a:pt x="10800" y="1950"/>
                </a:cubicBezTo>
                <a:cubicBezTo>
                  <a:pt x="5912" y="1950"/>
                  <a:pt x="1950" y="5912"/>
                  <a:pt x="195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alpha val="60001"/>
                </a:schemeClr>
              </a:gs>
              <a:gs pos="50000">
                <a:schemeClr val="accent1">
                  <a:gamma/>
                  <a:tint val="31765"/>
                  <a:invGamma/>
                  <a:alpha val="60001"/>
                </a:schemeClr>
              </a:gs>
              <a:gs pos="100000">
                <a:schemeClr val="accent1">
                  <a:alpha val="60001"/>
                </a:schemeClr>
              </a:gs>
            </a:gsLst>
            <a:lin ang="18900000" scaled="1"/>
          </a:gradFill>
          <a:ln w="76200">
            <a:solidFill>
              <a:srgbClr val="5F5F5F">
                <a:alpha val="2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black">
          <a:xfrm>
            <a:off x="1165225" y="3609975"/>
            <a:ext cx="2895600" cy="1616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>
                <a:ea typeface="宋体" charset="-122"/>
              </a:rPr>
              <a:t>ThemeGallery is a Design Digital Content &amp; Contents mall developed by Guild Design Inc.</a:t>
            </a:r>
          </a:p>
        </p:txBody>
      </p:sp>
      <p:sp>
        <p:nvSpPr>
          <p:cNvPr id="49157" name="Text Box 28"/>
          <p:cNvSpPr txBox="1">
            <a:spLocks noChangeArrowheads="1"/>
          </p:cNvSpPr>
          <p:nvPr/>
        </p:nvSpPr>
        <p:spPr bwMode="black">
          <a:xfrm>
            <a:off x="4343400" y="2592388"/>
            <a:ext cx="32273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Description of the contents</a:t>
            </a:r>
          </a:p>
        </p:txBody>
      </p:sp>
      <p:sp>
        <p:nvSpPr>
          <p:cNvPr id="49158" name="Text Box 29"/>
          <p:cNvSpPr txBox="1">
            <a:spLocks noChangeArrowheads="1"/>
          </p:cNvSpPr>
          <p:nvPr/>
        </p:nvSpPr>
        <p:spPr bwMode="black">
          <a:xfrm>
            <a:off x="4468813" y="5500688"/>
            <a:ext cx="32273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Description of the contents</a:t>
            </a:r>
          </a:p>
        </p:txBody>
      </p:sp>
      <p:sp>
        <p:nvSpPr>
          <p:cNvPr id="49159" name="Text Box 30"/>
          <p:cNvSpPr txBox="1">
            <a:spLocks noChangeArrowheads="1"/>
          </p:cNvSpPr>
          <p:nvPr/>
        </p:nvSpPr>
        <p:spPr bwMode="black">
          <a:xfrm>
            <a:off x="4926013" y="4845050"/>
            <a:ext cx="32273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Description of the contents</a:t>
            </a:r>
          </a:p>
        </p:txBody>
      </p:sp>
      <p:sp>
        <p:nvSpPr>
          <p:cNvPr id="49160" name="Text Box 31"/>
          <p:cNvSpPr txBox="1">
            <a:spLocks noChangeArrowheads="1"/>
          </p:cNvSpPr>
          <p:nvPr/>
        </p:nvSpPr>
        <p:spPr bwMode="black">
          <a:xfrm>
            <a:off x="4773613" y="3321050"/>
            <a:ext cx="32273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Description of the contents</a:t>
            </a:r>
          </a:p>
        </p:txBody>
      </p:sp>
      <p:sp>
        <p:nvSpPr>
          <p:cNvPr id="49161" name="Text Box 32"/>
          <p:cNvSpPr txBox="1">
            <a:spLocks noChangeArrowheads="1"/>
          </p:cNvSpPr>
          <p:nvPr/>
        </p:nvSpPr>
        <p:spPr bwMode="black">
          <a:xfrm>
            <a:off x="5078413" y="4073525"/>
            <a:ext cx="32273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>
                <a:ea typeface="宋体" charset="-122"/>
              </a:rPr>
              <a:t>Description of the contents</a:t>
            </a:r>
          </a:p>
        </p:txBody>
      </p:sp>
      <p:grpSp>
        <p:nvGrpSpPr>
          <p:cNvPr id="49162" name="Group 33"/>
          <p:cNvGrpSpPr>
            <a:grpSpLocks/>
          </p:cNvGrpSpPr>
          <p:nvPr/>
        </p:nvGrpSpPr>
        <p:grpSpPr bwMode="auto">
          <a:xfrm>
            <a:off x="3827463" y="2595563"/>
            <a:ext cx="482600" cy="473075"/>
            <a:chOff x="480" y="1200"/>
            <a:chExt cx="1042" cy="1019"/>
          </a:xfrm>
        </p:grpSpPr>
        <p:grpSp>
          <p:nvGrpSpPr>
            <p:cNvPr id="49185" name="Group 34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9187" name="Picture 35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55000"/>
                    </a:schemeClr>
                  </a:gs>
                  <a:gs pos="50000">
                    <a:schemeClr val="fol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folHlink">
                      <a:alpha val="55000"/>
                    </a:schemeClr>
                  </a:gs>
                </a:gsLst>
                <a:lin ang="5400000" scaled="1"/>
              </a:gradFill>
              <a:ln w="50800" algn="ctr">
                <a:solidFill>
                  <a:srgbClr val="5F5F5F">
                    <a:alpha val="2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49186" name="Picture 37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9163" name="Group 38"/>
          <p:cNvGrpSpPr>
            <a:grpSpLocks/>
          </p:cNvGrpSpPr>
          <p:nvPr/>
        </p:nvGrpSpPr>
        <p:grpSpPr bwMode="auto">
          <a:xfrm>
            <a:off x="4281488" y="3259138"/>
            <a:ext cx="482600" cy="473075"/>
            <a:chOff x="480" y="1200"/>
            <a:chExt cx="1042" cy="1019"/>
          </a:xfrm>
        </p:grpSpPr>
        <p:grpSp>
          <p:nvGrpSpPr>
            <p:cNvPr id="49181" name="Group 39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9183" name="Picture 40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50800" algn="ctr">
                <a:solidFill>
                  <a:srgbClr val="5F5F5F">
                    <a:alpha val="2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49182" name="Picture 42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9164" name="Group 43"/>
          <p:cNvGrpSpPr>
            <a:grpSpLocks/>
          </p:cNvGrpSpPr>
          <p:nvPr/>
        </p:nvGrpSpPr>
        <p:grpSpPr bwMode="auto">
          <a:xfrm>
            <a:off x="4433888" y="4005263"/>
            <a:ext cx="482600" cy="473075"/>
            <a:chOff x="480" y="1200"/>
            <a:chExt cx="1042" cy="1019"/>
          </a:xfrm>
        </p:grpSpPr>
        <p:grpSp>
          <p:nvGrpSpPr>
            <p:cNvPr id="49177" name="Group 44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9179" name="Picture 45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" name="Oval 46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50800" algn="ctr">
                <a:solidFill>
                  <a:srgbClr val="5F5F5F">
                    <a:alpha val="2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49178" name="Picture 47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9165" name="Group 48"/>
          <p:cNvGrpSpPr>
            <a:grpSpLocks/>
          </p:cNvGrpSpPr>
          <p:nvPr/>
        </p:nvGrpSpPr>
        <p:grpSpPr bwMode="auto">
          <a:xfrm>
            <a:off x="4314825" y="4764088"/>
            <a:ext cx="482600" cy="473075"/>
            <a:chOff x="480" y="1200"/>
            <a:chExt cx="1042" cy="1019"/>
          </a:xfrm>
        </p:grpSpPr>
        <p:grpSp>
          <p:nvGrpSpPr>
            <p:cNvPr id="49173" name="Group 49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9175" name="Picture 50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" name="Oval 51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55000"/>
                    </a:schemeClr>
                  </a:gs>
                  <a:gs pos="5000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accent1">
                      <a:alpha val="55000"/>
                    </a:schemeClr>
                  </a:gs>
                </a:gsLst>
                <a:lin ang="5400000" scaled="1"/>
              </a:gradFill>
              <a:ln w="57150" algn="ctr">
                <a:solidFill>
                  <a:srgbClr val="5F5F5F">
                    <a:alpha val="2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49174" name="Picture 52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9166" name="Group 53"/>
          <p:cNvGrpSpPr>
            <a:grpSpLocks/>
          </p:cNvGrpSpPr>
          <p:nvPr/>
        </p:nvGrpSpPr>
        <p:grpSpPr bwMode="auto">
          <a:xfrm>
            <a:off x="3998913" y="5434013"/>
            <a:ext cx="482600" cy="473075"/>
            <a:chOff x="480" y="1200"/>
            <a:chExt cx="1042" cy="1019"/>
          </a:xfrm>
        </p:grpSpPr>
        <p:grpSp>
          <p:nvGrpSpPr>
            <p:cNvPr id="49167" name="Group 54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9169" name="Picture 55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0" name="Oval 56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9966FF">
                      <a:alpha val="55000"/>
                    </a:srgbClr>
                  </a:gs>
                  <a:gs pos="50000">
                    <a:srgbClr val="9966FF">
                      <a:gamma/>
                      <a:shade val="46275"/>
                      <a:invGamma/>
                      <a:alpha val="89999"/>
                    </a:srgbClr>
                  </a:gs>
                  <a:gs pos="100000">
                    <a:srgbClr val="9966FF">
                      <a:alpha val="55000"/>
                    </a:srgbClr>
                  </a:gs>
                </a:gsLst>
                <a:lin ang="5400000" scaled="1"/>
              </a:gradFill>
              <a:ln w="57150" algn="ctr">
                <a:solidFill>
                  <a:srgbClr val="5F5F5F">
                    <a:alpha val="2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pic>
          <p:nvPicPr>
            <p:cNvPr id="49168" name="Picture 57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18" descr="Pe_bar0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7300" y="2401888"/>
            <a:ext cx="2813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19" descr="Pe_bar0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0950" y="2401888"/>
            <a:ext cx="29114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20"/>
          <p:cNvSpPr>
            <a:spLocks noChangeArrowheads="1"/>
          </p:cNvSpPr>
          <p:nvPr/>
        </p:nvSpPr>
        <p:spPr bwMode="gray">
          <a:xfrm>
            <a:off x="1355725" y="4068763"/>
            <a:ext cx="2066925" cy="2095500"/>
          </a:xfrm>
          <a:prstGeom prst="ellipse">
            <a:avLst/>
          </a:prstGeom>
          <a:solidFill>
            <a:srgbClr val="DBDBDB"/>
          </a:solidFill>
          <a:ln w="9525" algn="ctr">
            <a:noFill/>
            <a:round/>
            <a:headEnd/>
            <a:tailEnd/>
          </a:ln>
          <a:effectLst>
            <a:outerShdw dist="25400" dir="54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Arc 21"/>
          <p:cNvSpPr>
            <a:spLocks/>
          </p:cNvSpPr>
          <p:nvPr/>
        </p:nvSpPr>
        <p:spPr bwMode="gray">
          <a:xfrm>
            <a:off x="1771650" y="3919538"/>
            <a:ext cx="1855788" cy="2405062"/>
          </a:xfrm>
          <a:custGeom>
            <a:avLst/>
            <a:gdLst>
              <a:gd name="G0" fmla="+- 12528 0 0"/>
              <a:gd name="G1" fmla="+- 21600 0 0"/>
              <a:gd name="G2" fmla="+- 21600 0 0"/>
              <a:gd name="T0" fmla="*/ 12528 w 34128"/>
              <a:gd name="T1" fmla="*/ 0 h 43200"/>
              <a:gd name="T2" fmla="*/ 0 w 34128"/>
              <a:gd name="T3" fmla="*/ 39196 h 43200"/>
              <a:gd name="T4" fmla="*/ 12528 w 3412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128" h="43200" fill="none" extrusionOk="0">
                <a:moveTo>
                  <a:pt x="12527" y="0"/>
                </a:moveTo>
                <a:cubicBezTo>
                  <a:pt x="24457" y="0"/>
                  <a:pt x="34128" y="9670"/>
                  <a:pt x="34128" y="21600"/>
                </a:cubicBezTo>
                <a:cubicBezTo>
                  <a:pt x="34128" y="33529"/>
                  <a:pt x="24457" y="43200"/>
                  <a:pt x="12528" y="43200"/>
                </a:cubicBezTo>
                <a:cubicBezTo>
                  <a:pt x="8037" y="43200"/>
                  <a:pt x="3658" y="41800"/>
                  <a:pt x="0" y="39195"/>
                </a:cubicBezTo>
              </a:path>
              <a:path w="34128" h="43200" stroke="0" extrusionOk="0">
                <a:moveTo>
                  <a:pt x="12527" y="0"/>
                </a:moveTo>
                <a:cubicBezTo>
                  <a:pt x="24457" y="0"/>
                  <a:pt x="34128" y="9670"/>
                  <a:pt x="34128" y="21600"/>
                </a:cubicBezTo>
                <a:cubicBezTo>
                  <a:pt x="34128" y="33529"/>
                  <a:pt x="24457" y="43200"/>
                  <a:pt x="12528" y="43200"/>
                </a:cubicBezTo>
                <a:cubicBezTo>
                  <a:pt x="8037" y="43200"/>
                  <a:pt x="3658" y="41800"/>
                  <a:pt x="0" y="39195"/>
                </a:cubicBezTo>
                <a:lnTo>
                  <a:pt x="12528" y="2160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8431"/>
                  <a:invGamma/>
                </a:schemeClr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183" name="Text Box 22"/>
          <p:cNvSpPr txBox="1">
            <a:spLocks noChangeArrowheads="1"/>
          </p:cNvSpPr>
          <p:nvPr/>
        </p:nvSpPr>
        <p:spPr bwMode="white">
          <a:xfrm>
            <a:off x="2492375" y="4889500"/>
            <a:ext cx="115093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FF"/>
                </a:solidFill>
                <a:latin typeface="Times New Roman" pitchFamily="18" charset="0"/>
                <a:ea typeface="宋体" charset="-122"/>
              </a:rPr>
              <a:t>73%</a:t>
            </a:r>
          </a:p>
        </p:txBody>
      </p:sp>
      <p:sp>
        <p:nvSpPr>
          <p:cNvPr id="50184" name="Rectangle 23"/>
          <p:cNvSpPr>
            <a:spLocks noChangeArrowheads="1"/>
          </p:cNvSpPr>
          <p:nvPr/>
        </p:nvSpPr>
        <p:spPr bwMode="gray">
          <a:xfrm>
            <a:off x="5102225" y="5473700"/>
            <a:ext cx="2805113" cy="561975"/>
          </a:xfrm>
          <a:prstGeom prst="rect">
            <a:avLst/>
          </a:prstGeom>
          <a:solidFill>
            <a:schemeClr val="tx1">
              <a:alpha val="2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0185" name="Rectangle 24"/>
          <p:cNvSpPr>
            <a:spLocks noChangeArrowheads="1"/>
          </p:cNvSpPr>
          <p:nvPr/>
        </p:nvSpPr>
        <p:spPr bwMode="gray">
          <a:xfrm>
            <a:off x="5102225" y="4883150"/>
            <a:ext cx="2805113" cy="563563"/>
          </a:xfrm>
          <a:prstGeom prst="rect">
            <a:avLst/>
          </a:prstGeom>
          <a:solidFill>
            <a:schemeClr val="tx1">
              <a:alpha val="2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0186" name="Rectangle 25"/>
          <p:cNvSpPr>
            <a:spLocks noChangeArrowheads="1"/>
          </p:cNvSpPr>
          <p:nvPr/>
        </p:nvSpPr>
        <p:spPr bwMode="gray">
          <a:xfrm>
            <a:off x="5102225" y="4292600"/>
            <a:ext cx="2805113" cy="563563"/>
          </a:xfrm>
          <a:prstGeom prst="rect">
            <a:avLst/>
          </a:prstGeom>
          <a:solidFill>
            <a:schemeClr val="tx1">
              <a:alpha val="2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0187" name="Rectangle 26"/>
          <p:cNvSpPr>
            <a:spLocks noChangeArrowheads="1"/>
          </p:cNvSpPr>
          <p:nvPr/>
        </p:nvSpPr>
        <p:spPr bwMode="gray">
          <a:xfrm>
            <a:off x="5102225" y="3702050"/>
            <a:ext cx="2805113" cy="563563"/>
          </a:xfrm>
          <a:prstGeom prst="rect">
            <a:avLst/>
          </a:prstGeom>
          <a:solidFill>
            <a:schemeClr val="tx1">
              <a:alpha val="2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0188" name="Rectangle 27"/>
          <p:cNvSpPr>
            <a:spLocks noChangeArrowheads="1"/>
          </p:cNvSpPr>
          <p:nvPr/>
        </p:nvSpPr>
        <p:spPr bwMode="gray">
          <a:xfrm>
            <a:off x="5102225" y="3111500"/>
            <a:ext cx="2805113" cy="563563"/>
          </a:xfrm>
          <a:prstGeom prst="rect">
            <a:avLst/>
          </a:prstGeom>
          <a:solidFill>
            <a:schemeClr val="tx1">
              <a:alpha val="2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0189" name="Text Box 28"/>
          <p:cNvSpPr txBox="1">
            <a:spLocks noChangeArrowheads="1"/>
          </p:cNvSpPr>
          <p:nvPr/>
        </p:nvSpPr>
        <p:spPr bwMode="black">
          <a:xfrm>
            <a:off x="5041900" y="6035675"/>
            <a:ext cx="415925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50190" name="Text Box 29"/>
          <p:cNvSpPr txBox="1">
            <a:spLocks noChangeArrowheads="1"/>
          </p:cNvSpPr>
          <p:nvPr/>
        </p:nvSpPr>
        <p:spPr bwMode="black">
          <a:xfrm>
            <a:off x="4994275" y="5432425"/>
            <a:ext cx="5270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latin typeface="Times New Roman" pitchFamily="18" charset="0"/>
                <a:ea typeface="宋体" charset="-122"/>
              </a:rPr>
              <a:t>200</a:t>
            </a:r>
          </a:p>
        </p:txBody>
      </p:sp>
      <p:sp>
        <p:nvSpPr>
          <p:cNvPr id="50191" name="Text Box 30"/>
          <p:cNvSpPr txBox="1">
            <a:spLocks noChangeArrowheads="1"/>
          </p:cNvSpPr>
          <p:nvPr/>
        </p:nvSpPr>
        <p:spPr bwMode="black">
          <a:xfrm>
            <a:off x="4986338" y="4846638"/>
            <a:ext cx="5270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latin typeface="Times New Roman" pitchFamily="18" charset="0"/>
                <a:ea typeface="宋体" charset="-122"/>
              </a:rPr>
              <a:t>400</a:t>
            </a:r>
          </a:p>
        </p:txBody>
      </p:sp>
      <p:sp>
        <p:nvSpPr>
          <p:cNvPr id="50192" name="Text Box 31"/>
          <p:cNvSpPr txBox="1">
            <a:spLocks noChangeArrowheads="1"/>
          </p:cNvSpPr>
          <p:nvPr/>
        </p:nvSpPr>
        <p:spPr bwMode="black">
          <a:xfrm>
            <a:off x="4987925" y="4262438"/>
            <a:ext cx="5270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latin typeface="Times New Roman" pitchFamily="18" charset="0"/>
                <a:ea typeface="宋体" charset="-122"/>
              </a:rPr>
              <a:t>600</a:t>
            </a:r>
          </a:p>
        </p:txBody>
      </p:sp>
      <p:sp>
        <p:nvSpPr>
          <p:cNvPr id="50193" name="Text Box 32"/>
          <p:cNvSpPr txBox="1">
            <a:spLocks noChangeArrowheads="1"/>
          </p:cNvSpPr>
          <p:nvPr/>
        </p:nvSpPr>
        <p:spPr bwMode="black">
          <a:xfrm>
            <a:off x="4989513" y="3687763"/>
            <a:ext cx="5270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latin typeface="Times New Roman" pitchFamily="18" charset="0"/>
                <a:ea typeface="宋体" charset="-122"/>
              </a:rPr>
              <a:t>800</a:t>
            </a:r>
          </a:p>
        </p:txBody>
      </p:sp>
      <p:sp>
        <p:nvSpPr>
          <p:cNvPr id="50194" name="Text Box 33"/>
          <p:cNvSpPr txBox="1">
            <a:spLocks noChangeArrowheads="1"/>
          </p:cNvSpPr>
          <p:nvPr/>
        </p:nvSpPr>
        <p:spPr bwMode="black">
          <a:xfrm>
            <a:off x="4981575" y="3073400"/>
            <a:ext cx="679450" cy="273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latin typeface="Times New Roman" pitchFamily="18" charset="0"/>
                <a:ea typeface="宋体" charset="-122"/>
              </a:rPr>
              <a:t>1,000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gray">
          <a:xfrm>
            <a:off x="5945188" y="4635500"/>
            <a:ext cx="233362" cy="13922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5882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gray">
          <a:xfrm>
            <a:off x="6632575" y="3294063"/>
            <a:ext cx="233363" cy="2733675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5882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gray">
          <a:xfrm>
            <a:off x="7332663" y="3702050"/>
            <a:ext cx="233362" cy="232568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5882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black">
          <a:xfrm>
            <a:off x="5807075" y="6035675"/>
            <a:ext cx="5175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Oct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black">
          <a:xfrm>
            <a:off x="6473825" y="6035675"/>
            <a:ext cx="5175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Nov</a:t>
            </a:r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black">
          <a:xfrm>
            <a:off x="7159625" y="6035675"/>
            <a:ext cx="5175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Dec</a:t>
            </a:r>
          </a:p>
        </p:txBody>
      </p:sp>
      <p:sp>
        <p:nvSpPr>
          <p:cNvPr id="50201" name="Text Box 40"/>
          <p:cNvSpPr txBox="1">
            <a:spLocks noChangeArrowheads="1"/>
          </p:cNvSpPr>
          <p:nvPr/>
        </p:nvSpPr>
        <p:spPr bwMode="black">
          <a:xfrm>
            <a:off x="7126288" y="2855913"/>
            <a:ext cx="8747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F8F8F8"/>
                </a:solidFill>
                <a:ea typeface="宋体" charset="-122"/>
              </a:rPr>
              <a:t>(unit: $)</a:t>
            </a:r>
          </a:p>
        </p:txBody>
      </p:sp>
      <p:sp>
        <p:nvSpPr>
          <p:cNvPr id="50202" name="Rectangle 41"/>
          <p:cNvSpPr>
            <a:spLocks noChangeArrowheads="1"/>
          </p:cNvSpPr>
          <p:nvPr/>
        </p:nvSpPr>
        <p:spPr bwMode="black">
          <a:xfrm>
            <a:off x="889000" y="3130550"/>
            <a:ext cx="3790950" cy="55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 altLang="zh-CN" sz="1400">
                <a:ea typeface="宋体" charset="-122"/>
              </a:rPr>
              <a:t>ThemeGallery</a:t>
            </a:r>
            <a:r>
              <a:rPr lang="en-US" altLang="zh-CN" sz="1400" b="1">
                <a:ea typeface="宋体" charset="-122"/>
              </a:rPr>
              <a:t>  </a:t>
            </a:r>
            <a:r>
              <a:rPr lang="en-US" altLang="zh-CN" sz="1400">
                <a:ea typeface="宋体" charset="-122"/>
              </a:rPr>
              <a:t>is a Design Digital Content &amp; Contents mall developed by Guild Design Inc.</a:t>
            </a:r>
          </a:p>
        </p:txBody>
      </p:sp>
      <p:sp>
        <p:nvSpPr>
          <p:cNvPr id="50203" name="Text Box 42"/>
          <p:cNvSpPr txBox="1">
            <a:spLocks noChangeArrowheads="1"/>
          </p:cNvSpPr>
          <p:nvPr/>
        </p:nvSpPr>
        <p:spPr bwMode="white">
          <a:xfrm>
            <a:off x="5254625" y="2487613"/>
            <a:ext cx="2505075" cy="312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rgbClr val="F8F8F8"/>
                </a:solidFill>
                <a:ea typeface="宋体" charset="-122"/>
              </a:rPr>
              <a:t>Chart Title in here</a:t>
            </a:r>
          </a:p>
        </p:txBody>
      </p:sp>
      <p:sp>
        <p:nvSpPr>
          <p:cNvPr id="50204" name="Text Box 43"/>
          <p:cNvSpPr txBox="1">
            <a:spLocks noChangeArrowheads="1"/>
          </p:cNvSpPr>
          <p:nvPr/>
        </p:nvSpPr>
        <p:spPr bwMode="gray">
          <a:xfrm>
            <a:off x="1430338" y="4732338"/>
            <a:ext cx="969962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400" b="1">
                <a:solidFill>
                  <a:srgbClr val="1C1C1C"/>
                </a:solidFill>
                <a:ea typeface="宋体" charset="-122"/>
              </a:rPr>
              <a:t>Click to add Text</a:t>
            </a:r>
          </a:p>
        </p:txBody>
      </p:sp>
      <p:sp>
        <p:nvSpPr>
          <p:cNvPr id="50205" name="Text Box 44"/>
          <p:cNvSpPr txBox="1">
            <a:spLocks noChangeArrowheads="1"/>
          </p:cNvSpPr>
          <p:nvPr/>
        </p:nvSpPr>
        <p:spPr bwMode="black">
          <a:xfrm>
            <a:off x="3598863" y="4076700"/>
            <a:ext cx="969962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400" b="1">
                <a:ea typeface="宋体" charset="-122"/>
              </a:rPr>
              <a:t>Click to add Text</a:t>
            </a:r>
          </a:p>
        </p:txBody>
      </p:sp>
      <p:sp>
        <p:nvSpPr>
          <p:cNvPr id="50206" name="Line 45"/>
          <p:cNvSpPr>
            <a:spLocks noChangeShapeType="1"/>
          </p:cNvSpPr>
          <p:nvPr/>
        </p:nvSpPr>
        <p:spPr bwMode="auto">
          <a:xfrm flipV="1">
            <a:off x="3140075" y="4302125"/>
            <a:ext cx="457200" cy="141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7" name="Rectangle 46"/>
          <p:cNvSpPr>
            <a:spLocks noChangeArrowheads="1"/>
          </p:cNvSpPr>
          <p:nvPr/>
        </p:nvSpPr>
        <p:spPr bwMode="white">
          <a:xfrm>
            <a:off x="1947863" y="2463800"/>
            <a:ext cx="13843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F8F8F8"/>
                </a:solidFill>
                <a:ea typeface="宋体" charset="-122"/>
              </a:rPr>
              <a:t> Title in here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Group 86"/>
          <p:cNvGrpSpPr>
            <a:grpSpLocks/>
          </p:cNvGrpSpPr>
          <p:nvPr/>
        </p:nvGrpSpPr>
        <p:grpSpPr bwMode="auto">
          <a:xfrm>
            <a:off x="4943475" y="5934075"/>
            <a:ext cx="3000375" cy="466725"/>
            <a:chOff x="210" y="2598"/>
            <a:chExt cx="2448" cy="1248"/>
          </a:xfrm>
        </p:grpSpPr>
        <p:sp>
          <p:nvSpPr>
            <p:cNvPr id="51250" name="Rectangle 87"/>
            <p:cNvSpPr>
              <a:spLocks noChangeArrowheads="1"/>
            </p:cNvSpPr>
            <p:nvPr/>
          </p:nvSpPr>
          <p:spPr bwMode="gray">
            <a:xfrm>
              <a:off x="210" y="2598"/>
              <a:ext cx="2448" cy="1248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251" name="Rectangle 88"/>
            <p:cNvSpPr>
              <a:spLocks noChangeArrowheads="1"/>
            </p:cNvSpPr>
            <p:nvPr/>
          </p:nvSpPr>
          <p:spPr bwMode="gray">
            <a:xfrm>
              <a:off x="288" y="2641"/>
              <a:ext cx="2256" cy="1150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204" name="Group 83"/>
          <p:cNvGrpSpPr>
            <a:grpSpLocks/>
          </p:cNvGrpSpPr>
          <p:nvPr/>
        </p:nvGrpSpPr>
        <p:grpSpPr bwMode="auto">
          <a:xfrm>
            <a:off x="533400" y="5934075"/>
            <a:ext cx="3000375" cy="466725"/>
            <a:chOff x="210" y="2598"/>
            <a:chExt cx="2448" cy="1248"/>
          </a:xfrm>
        </p:grpSpPr>
        <p:sp>
          <p:nvSpPr>
            <p:cNvPr id="51248" name="Rectangle 84"/>
            <p:cNvSpPr>
              <a:spLocks noChangeArrowheads="1"/>
            </p:cNvSpPr>
            <p:nvPr/>
          </p:nvSpPr>
          <p:spPr bwMode="gray">
            <a:xfrm>
              <a:off x="210" y="2598"/>
              <a:ext cx="2448" cy="1248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1249" name="Rectangle 85"/>
            <p:cNvSpPr>
              <a:spLocks noChangeArrowheads="1"/>
            </p:cNvSpPr>
            <p:nvPr/>
          </p:nvSpPr>
          <p:spPr bwMode="gray">
            <a:xfrm>
              <a:off x="288" y="2641"/>
              <a:ext cx="2256" cy="1150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51205" name="AutoShape 48"/>
          <p:cNvSpPr>
            <a:spLocks noChangeArrowheads="1"/>
          </p:cNvSpPr>
          <p:nvPr/>
        </p:nvSpPr>
        <p:spPr bwMode="gray">
          <a:xfrm>
            <a:off x="4968875" y="3100388"/>
            <a:ext cx="2849563" cy="2752725"/>
          </a:xfrm>
          <a:prstGeom prst="roundRect">
            <a:avLst>
              <a:gd name="adj" fmla="val 8014"/>
            </a:avLst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06" name="AutoShape 49"/>
          <p:cNvSpPr>
            <a:spLocks noChangeArrowheads="1"/>
          </p:cNvSpPr>
          <p:nvPr/>
        </p:nvSpPr>
        <p:spPr bwMode="gray">
          <a:xfrm>
            <a:off x="5032375" y="3165475"/>
            <a:ext cx="2703513" cy="2611438"/>
          </a:xfrm>
          <a:prstGeom prst="roundRect">
            <a:avLst>
              <a:gd name="adj" fmla="val 791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51207" name="Group 50"/>
          <p:cNvGrpSpPr>
            <a:grpSpLocks/>
          </p:cNvGrpSpPr>
          <p:nvPr/>
        </p:nvGrpSpPr>
        <p:grpSpPr bwMode="auto">
          <a:xfrm>
            <a:off x="658813" y="2536825"/>
            <a:ext cx="2857500" cy="466725"/>
            <a:chOff x="752" y="1413"/>
            <a:chExt cx="1321" cy="294"/>
          </a:xfrm>
        </p:grpSpPr>
        <p:sp>
          <p:nvSpPr>
            <p:cNvPr id="12" name="AutoShape 51"/>
            <p:cNvSpPr>
              <a:spLocks noChangeArrowheads="1"/>
            </p:cNvSpPr>
            <p:nvPr/>
          </p:nvSpPr>
          <p:spPr bwMode="gray">
            <a:xfrm>
              <a:off x="752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79216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9216"/>
                    <a:invGamma/>
                  </a:schemeClr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" name="AutoShape 52"/>
            <p:cNvSpPr>
              <a:spLocks noChangeArrowheads="1"/>
            </p:cNvSpPr>
            <p:nvPr/>
          </p:nvSpPr>
          <p:spPr bwMode="gray">
            <a:xfrm flipH="1">
              <a:off x="200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4" name="AutoShape 53"/>
            <p:cNvSpPr>
              <a:spLocks noChangeArrowheads="1"/>
            </p:cNvSpPr>
            <p:nvPr/>
          </p:nvSpPr>
          <p:spPr bwMode="gray">
            <a:xfrm>
              <a:off x="766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208" name="Group 54"/>
          <p:cNvGrpSpPr>
            <a:grpSpLocks/>
          </p:cNvGrpSpPr>
          <p:nvPr/>
        </p:nvGrpSpPr>
        <p:grpSpPr bwMode="auto">
          <a:xfrm>
            <a:off x="4943475" y="2536825"/>
            <a:ext cx="2857500" cy="466725"/>
            <a:chOff x="3623" y="1413"/>
            <a:chExt cx="1321" cy="294"/>
          </a:xfrm>
        </p:grpSpPr>
        <p:sp>
          <p:nvSpPr>
            <p:cNvPr id="16" name="AutoShape 55"/>
            <p:cNvSpPr>
              <a:spLocks noChangeArrowheads="1"/>
            </p:cNvSpPr>
            <p:nvPr/>
          </p:nvSpPr>
          <p:spPr bwMode="gray">
            <a:xfrm>
              <a:off x="3623" y="1413"/>
              <a:ext cx="1321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8902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9020"/>
                    <a:invGamma/>
                  </a:schemeClr>
                </a:gs>
              </a:gsLst>
              <a:lin ang="0" scaled="1"/>
            </a:gradFill>
            <a:ln w="12700">
              <a:solidFill>
                <a:schemeClr val="accent1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" name="AutoShape 56"/>
            <p:cNvSpPr>
              <a:spLocks noChangeArrowheads="1"/>
            </p:cNvSpPr>
            <p:nvPr/>
          </p:nvSpPr>
          <p:spPr bwMode="gray">
            <a:xfrm flipH="1">
              <a:off x="4878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" name="AutoShape 57"/>
            <p:cNvSpPr>
              <a:spLocks noChangeArrowheads="1"/>
            </p:cNvSpPr>
            <p:nvPr/>
          </p:nvSpPr>
          <p:spPr bwMode="gray">
            <a:xfrm>
              <a:off x="3637" y="1457"/>
              <a:ext cx="59" cy="204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51209" name="AutoShape 58"/>
          <p:cNvSpPr>
            <a:spLocks noChangeArrowheads="1"/>
          </p:cNvSpPr>
          <p:nvPr/>
        </p:nvSpPr>
        <p:spPr bwMode="gray">
          <a:xfrm>
            <a:off x="658813" y="3100388"/>
            <a:ext cx="2849562" cy="2713037"/>
          </a:xfrm>
          <a:prstGeom prst="roundRect">
            <a:avLst>
              <a:gd name="adj" fmla="val 8014"/>
            </a:avLst>
          </a:prstGeom>
          <a:solidFill>
            <a:srgbClr val="F8F8F8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10" name="Text Box 18"/>
          <p:cNvSpPr txBox="1">
            <a:spLocks noChangeArrowheads="1"/>
          </p:cNvSpPr>
          <p:nvPr/>
        </p:nvSpPr>
        <p:spPr bwMode="white">
          <a:xfrm>
            <a:off x="925513" y="2616200"/>
            <a:ext cx="22383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51211" name="Text Box 18"/>
          <p:cNvSpPr txBox="1">
            <a:spLocks noChangeArrowheads="1"/>
          </p:cNvSpPr>
          <p:nvPr/>
        </p:nvSpPr>
        <p:spPr bwMode="white">
          <a:xfrm>
            <a:off x="5264150" y="2616200"/>
            <a:ext cx="22383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8F8F8"/>
                </a:solidFill>
                <a:ea typeface="宋体" charset="-122"/>
                <a:cs typeface="Arial" charset="0"/>
              </a:rPr>
              <a:t>Text in here</a:t>
            </a:r>
          </a:p>
        </p:txBody>
      </p:sp>
      <p:sp>
        <p:nvSpPr>
          <p:cNvPr id="22" name="AutoShape 61"/>
          <p:cNvSpPr>
            <a:spLocks noChangeArrowheads="1"/>
          </p:cNvSpPr>
          <p:nvPr/>
        </p:nvSpPr>
        <p:spPr bwMode="blackGray">
          <a:xfrm rot="10806395" flipH="1" flipV="1">
            <a:off x="3590925" y="3644900"/>
            <a:ext cx="1293813" cy="755650"/>
          </a:xfrm>
          <a:prstGeom prst="rightArrow">
            <a:avLst>
              <a:gd name="adj1" fmla="val 46509"/>
              <a:gd name="adj2" fmla="val 37621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3" name="Rectangle 62"/>
          <p:cNvSpPr>
            <a:spLocks noChangeArrowheads="1"/>
          </p:cNvSpPr>
          <p:nvPr/>
        </p:nvSpPr>
        <p:spPr bwMode="black">
          <a:xfrm>
            <a:off x="5211763" y="3241675"/>
            <a:ext cx="2246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66"/>
              </a:buClr>
              <a:buSzPct val="75000"/>
              <a:buFont typeface="Arial" charset="0"/>
              <a:buNone/>
              <a:defRPr/>
            </a:pPr>
            <a:r>
              <a:rPr lang="en-US" altLang="zh-CN" sz="16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  <a:cs typeface="Arial" charset="0"/>
              </a:rPr>
              <a:t> Contents</a:t>
            </a:r>
          </a:p>
        </p:txBody>
      </p:sp>
      <p:sp>
        <p:nvSpPr>
          <p:cNvPr id="24" name="Rectangle 63"/>
          <p:cNvSpPr>
            <a:spLocks noChangeArrowheads="1"/>
          </p:cNvSpPr>
          <p:nvPr/>
        </p:nvSpPr>
        <p:spPr bwMode="black">
          <a:xfrm>
            <a:off x="5200650" y="4521200"/>
            <a:ext cx="2246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66"/>
              </a:buClr>
              <a:buSzPct val="75000"/>
              <a:buFont typeface="Arial" charset="0"/>
              <a:buNone/>
              <a:defRPr/>
            </a:pPr>
            <a:r>
              <a:rPr lang="en-US" altLang="zh-CN" sz="16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  <a:cs typeface="Arial" charset="0"/>
              </a:rPr>
              <a:t> Contents</a:t>
            </a:r>
          </a:p>
        </p:txBody>
      </p:sp>
      <p:sp>
        <p:nvSpPr>
          <p:cNvPr id="51215" name="Text Box 64"/>
          <p:cNvSpPr txBox="1">
            <a:spLocks noChangeArrowheads="1"/>
          </p:cNvSpPr>
          <p:nvPr/>
        </p:nvSpPr>
        <p:spPr bwMode="gray">
          <a:xfrm>
            <a:off x="5341938" y="3546475"/>
            <a:ext cx="2514600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400">
                <a:solidFill>
                  <a:srgbClr val="1C1C1C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51216" name="Text Box 65"/>
          <p:cNvSpPr txBox="1">
            <a:spLocks noChangeArrowheads="1"/>
          </p:cNvSpPr>
          <p:nvPr/>
        </p:nvSpPr>
        <p:spPr bwMode="gray">
          <a:xfrm>
            <a:off x="5341938" y="4767263"/>
            <a:ext cx="2514600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400">
                <a:solidFill>
                  <a:srgbClr val="1C1C1C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grpSp>
        <p:nvGrpSpPr>
          <p:cNvPr id="51217" name="Group 66"/>
          <p:cNvGrpSpPr>
            <a:grpSpLocks/>
          </p:cNvGrpSpPr>
          <p:nvPr/>
        </p:nvGrpSpPr>
        <p:grpSpPr bwMode="auto">
          <a:xfrm>
            <a:off x="5100638" y="3311525"/>
            <a:ext cx="168275" cy="168275"/>
            <a:chOff x="2928" y="2208"/>
            <a:chExt cx="262" cy="262"/>
          </a:xfrm>
        </p:grpSpPr>
        <p:sp>
          <p:nvSpPr>
            <p:cNvPr id="28" name="Oval 67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" name="Oval 68"/>
            <p:cNvSpPr>
              <a:spLocks noChangeArrowheads="1"/>
            </p:cNvSpPr>
            <p:nvPr/>
          </p:nvSpPr>
          <p:spPr bwMode="gray">
            <a:xfrm>
              <a:off x="2948" y="2230"/>
              <a:ext cx="220" cy="21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218" name="Group 69"/>
          <p:cNvGrpSpPr>
            <a:grpSpLocks/>
          </p:cNvGrpSpPr>
          <p:nvPr/>
        </p:nvGrpSpPr>
        <p:grpSpPr bwMode="auto">
          <a:xfrm>
            <a:off x="5100638" y="4602163"/>
            <a:ext cx="168275" cy="168275"/>
            <a:chOff x="2928" y="2208"/>
            <a:chExt cx="262" cy="262"/>
          </a:xfrm>
        </p:grpSpPr>
        <p:sp>
          <p:nvSpPr>
            <p:cNvPr id="31" name="Oval 70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2" name="Oval 71"/>
            <p:cNvSpPr>
              <a:spLocks noChangeArrowheads="1"/>
            </p:cNvSpPr>
            <p:nvPr/>
          </p:nvSpPr>
          <p:spPr bwMode="gray">
            <a:xfrm>
              <a:off x="2948" y="2230"/>
              <a:ext cx="220" cy="21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51219" name="Text Box 72"/>
          <p:cNvSpPr txBox="1">
            <a:spLocks noChangeArrowheads="1"/>
          </p:cNvSpPr>
          <p:nvPr/>
        </p:nvSpPr>
        <p:spPr bwMode="gray">
          <a:xfrm>
            <a:off x="811213" y="5091113"/>
            <a:ext cx="2632075" cy="496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ea typeface="宋体" charset="-122"/>
                <a:cs typeface="Arial" charset="0"/>
              </a:rPr>
              <a:t> Description of the contents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400" b="1">
                <a:ea typeface="宋体" charset="-122"/>
                <a:cs typeface="Arial" charset="0"/>
              </a:rPr>
              <a:t> Description of the contents</a:t>
            </a:r>
          </a:p>
        </p:txBody>
      </p:sp>
      <p:sp>
        <p:nvSpPr>
          <p:cNvPr id="51220" name="AutoShape 73"/>
          <p:cNvSpPr>
            <a:spLocks noChangeArrowheads="1"/>
          </p:cNvSpPr>
          <p:nvPr/>
        </p:nvSpPr>
        <p:spPr bwMode="gray">
          <a:xfrm>
            <a:off x="735013" y="3327400"/>
            <a:ext cx="2698750" cy="428625"/>
          </a:xfrm>
          <a:prstGeom prst="roundRect">
            <a:avLst>
              <a:gd name="adj" fmla="val 50000"/>
            </a:avLst>
          </a:prstGeom>
          <a:solidFill>
            <a:schemeClr val="accent2">
              <a:alpha val="50195"/>
            </a:schemeClr>
          </a:solidFill>
          <a:ln w="5715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21" name="AutoShape 74"/>
          <p:cNvSpPr>
            <a:spLocks noChangeArrowheads="1"/>
          </p:cNvSpPr>
          <p:nvPr/>
        </p:nvSpPr>
        <p:spPr bwMode="gray">
          <a:xfrm>
            <a:off x="735013" y="3911600"/>
            <a:ext cx="2698750" cy="428625"/>
          </a:xfrm>
          <a:prstGeom prst="roundRect">
            <a:avLst>
              <a:gd name="adj" fmla="val 50000"/>
            </a:avLst>
          </a:prstGeom>
          <a:solidFill>
            <a:schemeClr val="accent2">
              <a:alpha val="50195"/>
            </a:schemeClr>
          </a:solidFill>
          <a:ln w="5715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22" name="AutoShape 75"/>
          <p:cNvSpPr>
            <a:spLocks noChangeArrowheads="1"/>
          </p:cNvSpPr>
          <p:nvPr/>
        </p:nvSpPr>
        <p:spPr bwMode="gray">
          <a:xfrm>
            <a:off x="735013" y="4471988"/>
            <a:ext cx="2698750" cy="428625"/>
          </a:xfrm>
          <a:prstGeom prst="roundRect">
            <a:avLst>
              <a:gd name="adj" fmla="val 50000"/>
            </a:avLst>
          </a:prstGeom>
          <a:solidFill>
            <a:schemeClr val="accent2">
              <a:alpha val="50195"/>
            </a:schemeClr>
          </a:solidFill>
          <a:ln w="5715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1223" name="Rectangle 76"/>
          <p:cNvSpPr>
            <a:spLocks noChangeArrowheads="1"/>
          </p:cNvSpPr>
          <p:nvPr/>
        </p:nvSpPr>
        <p:spPr bwMode="gray">
          <a:xfrm>
            <a:off x="766763" y="3400425"/>
            <a:ext cx="2635250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CN" sz="1400" b="1">
                <a:ea typeface="宋体" charset="-122"/>
                <a:cs typeface="Arial" charset="0"/>
              </a:rPr>
              <a:t> Description of the business</a:t>
            </a:r>
          </a:p>
        </p:txBody>
      </p:sp>
      <p:sp>
        <p:nvSpPr>
          <p:cNvPr id="51224" name="Rectangle 77"/>
          <p:cNvSpPr>
            <a:spLocks noChangeArrowheads="1"/>
          </p:cNvSpPr>
          <p:nvPr/>
        </p:nvSpPr>
        <p:spPr bwMode="gray">
          <a:xfrm>
            <a:off x="766763" y="3984625"/>
            <a:ext cx="2635250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CN" sz="1400" b="1">
                <a:ea typeface="宋体" charset="-122"/>
                <a:cs typeface="Arial" charset="0"/>
              </a:rPr>
              <a:t> Description of the business</a:t>
            </a:r>
          </a:p>
        </p:txBody>
      </p:sp>
      <p:sp>
        <p:nvSpPr>
          <p:cNvPr id="51225" name="Rectangle 78"/>
          <p:cNvSpPr>
            <a:spLocks noChangeArrowheads="1"/>
          </p:cNvSpPr>
          <p:nvPr/>
        </p:nvSpPr>
        <p:spPr bwMode="gray">
          <a:xfrm>
            <a:off x="766763" y="4543425"/>
            <a:ext cx="2635250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CN" sz="1400" b="1">
                <a:ea typeface="宋体" charset="-122"/>
                <a:cs typeface="Arial" charset="0"/>
              </a:rPr>
              <a:t> Description of the business</a:t>
            </a:r>
          </a:p>
        </p:txBody>
      </p:sp>
      <p:sp>
        <p:nvSpPr>
          <p:cNvPr id="40" name="AutoShape 79"/>
          <p:cNvSpPr>
            <a:spLocks noChangeArrowheads="1"/>
          </p:cNvSpPr>
          <p:nvPr/>
        </p:nvSpPr>
        <p:spPr bwMode="blackGray">
          <a:xfrm rot="10793605" flipV="1">
            <a:off x="3559175" y="4251325"/>
            <a:ext cx="1296988" cy="755650"/>
          </a:xfrm>
          <a:prstGeom prst="rightArrow">
            <a:avLst>
              <a:gd name="adj1" fmla="val 46509"/>
              <a:gd name="adj2" fmla="val 37713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227" name="Text Box 9"/>
          <p:cNvSpPr txBox="1">
            <a:spLocks noChangeArrowheads="1"/>
          </p:cNvSpPr>
          <p:nvPr/>
        </p:nvSpPr>
        <p:spPr bwMode="gray">
          <a:xfrm>
            <a:off x="600075" y="1787525"/>
            <a:ext cx="5867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51228" name="Rectangle 81"/>
          <p:cNvSpPr>
            <a:spLocks noChangeArrowheads="1"/>
          </p:cNvSpPr>
          <p:nvPr/>
        </p:nvSpPr>
        <p:spPr bwMode="auto">
          <a:xfrm>
            <a:off x="582613" y="5978525"/>
            <a:ext cx="281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ea typeface="宋体" charset="-122"/>
                <a:cs typeface="Arial" charset="0"/>
              </a:rPr>
              <a:t>Description of the contents</a:t>
            </a:r>
          </a:p>
        </p:txBody>
      </p:sp>
      <p:sp>
        <p:nvSpPr>
          <p:cNvPr id="51229" name="Rectangle 82"/>
          <p:cNvSpPr>
            <a:spLocks noChangeArrowheads="1"/>
          </p:cNvSpPr>
          <p:nvPr/>
        </p:nvSpPr>
        <p:spPr bwMode="auto">
          <a:xfrm>
            <a:off x="5022850" y="5978525"/>
            <a:ext cx="281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600" b="1">
                <a:ea typeface="宋体" charset="-122"/>
                <a:cs typeface="Arial" charset="0"/>
              </a:rPr>
              <a:t>Description of the contents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AutoShape 47"/>
          <p:cNvSpPr>
            <a:spLocks noChangeArrowheads="1"/>
          </p:cNvSpPr>
          <p:nvPr/>
        </p:nvSpPr>
        <p:spPr bwMode="gray">
          <a:xfrm>
            <a:off x="890588" y="5394325"/>
            <a:ext cx="3352800" cy="1190625"/>
          </a:xfrm>
          <a:prstGeom prst="roundRect">
            <a:avLst>
              <a:gd name="adj" fmla="val 9481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52228" name="Group 48"/>
          <p:cNvGrpSpPr>
            <a:grpSpLocks/>
          </p:cNvGrpSpPr>
          <p:nvPr/>
        </p:nvGrpSpPr>
        <p:grpSpPr bwMode="auto">
          <a:xfrm>
            <a:off x="1119188" y="5194300"/>
            <a:ext cx="2886075" cy="444500"/>
            <a:chOff x="624" y="672"/>
            <a:chExt cx="1773" cy="240"/>
          </a:xfrm>
        </p:grpSpPr>
        <p:sp>
          <p:nvSpPr>
            <p:cNvPr id="5" name="AutoShape 49"/>
            <p:cNvSpPr>
              <a:spLocks noChangeArrowheads="1"/>
            </p:cNvSpPr>
            <p:nvPr/>
          </p:nvSpPr>
          <p:spPr bwMode="gray">
            <a:xfrm>
              <a:off x="624" y="672"/>
              <a:ext cx="1773" cy="240"/>
            </a:xfrm>
            <a:prstGeom prst="roundRect">
              <a:avLst>
                <a:gd name="adj" fmla="val 27917"/>
              </a:avLst>
            </a:prstGeom>
            <a:solidFill>
              <a:srgbClr val="7BB11B"/>
            </a:solidFill>
            <a:ln w="9525">
              <a:noFill/>
              <a:round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2257" name="AutoShape 50"/>
            <p:cNvSpPr>
              <a:spLocks noChangeArrowheads="1"/>
            </p:cNvSpPr>
            <p:nvPr/>
          </p:nvSpPr>
          <p:spPr bwMode="gray">
            <a:xfrm>
              <a:off x="636" y="674"/>
              <a:ext cx="1748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29999"/>
                  </a:srgbClr>
                </a:gs>
                <a:gs pos="100000">
                  <a:srgbClr val="7BB11B">
                    <a:alpha val="2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52229" name="AutoShape 51"/>
          <p:cNvSpPr>
            <a:spLocks noChangeArrowheads="1"/>
          </p:cNvSpPr>
          <p:nvPr/>
        </p:nvSpPr>
        <p:spPr bwMode="gray">
          <a:xfrm>
            <a:off x="4548188" y="5394325"/>
            <a:ext cx="3352800" cy="1190625"/>
          </a:xfrm>
          <a:prstGeom prst="roundRect">
            <a:avLst>
              <a:gd name="adj" fmla="val 9481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52230" name="Group 52"/>
          <p:cNvGrpSpPr>
            <a:grpSpLocks/>
          </p:cNvGrpSpPr>
          <p:nvPr/>
        </p:nvGrpSpPr>
        <p:grpSpPr bwMode="auto">
          <a:xfrm>
            <a:off x="4776788" y="5194300"/>
            <a:ext cx="2886075" cy="444500"/>
            <a:chOff x="624" y="672"/>
            <a:chExt cx="1773" cy="240"/>
          </a:xfrm>
        </p:grpSpPr>
        <p:sp>
          <p:nvSpPr>
            <p:cNvPr id="9" name="AutoShape 53"/>
            <p:cNvSpPr>
              <a:spLocks noChangeArrowheads="1"/>
            </p:cNvSpPr>
            <p:nvPr/>
          </p:nvSpPr>
          <p:spPr bwMode="gray">
            <a:xfrm>
              <a:off x="624" y="672"/>
              <a:ext cx="1773" cy="240"/>
            </a:xfrm>
            <a:prstGeom prst="roundRect">
              <a:avLst>
                <a:gd name="adj" fmla="val 27917"/>
              </a:avLst>
            </a:prstGeom>
            <a:solidFill>
              <a:srgbClr val="FF7C80"/>
            </a:solidFill>
            <a:ln w="9525">
              <a:noFill/>
              <a:round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2255" name="AutoShape 54"/>
            <p:cNvSpPr>
              <a:spLocks noChangeArrowheads="1"/>
            </p:cNvSpPr>
            <p:nvPr/>
          </p:nvSpPr>
          <p:spPr bwMode="gray">
            <a:xfrm>
              <a:off x="636" y="674"/>
              <a:ext cx="1748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29999"/>
                  </a:srgbClr>
                </a:gs>
                <a:gs pos="100000">
                  <a:srgbClr val="FF7C80">
                    <a:alpha val="2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2231" name="Group 55"/>
          <p:cNvGrpSpPr>
            <a:grpSpLocks/>
          </p:cNvGrpSpPr>
          <p:nvPr/>
        </p:nvGrpSpPr>
        <p:grpSpPr bwMode="auto">
          <a:xfrm>
            <a:off x="609600" y="4584700"/>
            <a:ext cx="7824788" cy="552450"/>
            <a:chOff x="399" y="2820"/>
            <a:chExt cx="4929" cy="348"/>
          </a:xfrm>
        </p:grpSpPr>
        <p:sp>
          <p:nvSpPr>
            <p:cNvPr id="12" name="AutoShape 56"/>
            <p:cNvSpPr>
              <a:spLocks noChangeArrowheads="1"/>
            </p:cNvSpPr>
            <p:nvPr/>
          </p:nvSpPr>
          <p:spPr bwMode="gray">
            <a:xfrm>
              <a:off x="399" y="2905"/>
              <a:ext cx="218" cy="175"/>
            </a:xfrm>
            <a:prstGeom prst="roundRect">
              <a:avLst>
                <a:gd name="adj" fmla="val 29069"/>
              </a:avLst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" name="AutoShape 57"/>
            <p:cNvSpPr>
              <a:spLocks noChangeArrowheads="1"/>
            </p:cNvSpPr>
            <p:nvPr/>
          </p:nvSpPr>
          <p:spPr bwMode="gray">
            <a:xfrm>
              <a:off x="480" y="2820"/>
              <a:ext cx="4848" cy="348"/>
            </a:xfrm>
            <a:prstGeom prst="rightArrow">
              <a:avLst>
                <a:gd name="adj1" fmla="val 50000"/>
                <a:gd name="adj2" fmla="val 63206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52232" name="Text Box 58"/>
          <p:cNvSpPr txBox="1">
            <a:spLocks noChangeArrowheads="1"/>
          </p:cNvSpPr>
          <p:nvPr/>
        </p:nvSpPr>
        <p:spPr bwMode="gray">
          <a:xfrm>
            <a:off x="1576388" y="4679950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33"/>
                </a:solidFill>
                <a:ea typeface="宋体" charset="-122"/>
              </a:rPr>
              <a:t>2000</a:t>
            </a:r>
          </a:p>
        </p:txBody>
      </p:sp>
      <p:sp>
        <p:nvSpPr>
          <p:cNvPr id="52233" name="Text Box 59"/>
          <p:cNvSpPr txBox="1">
            <a:spLocks noChangeArrowheads="1"/>
          </p:cNvSpPr>
          <p:nvPr/>
        </p:nvSpPr>
        <p:spPr bwMode="gray">
          <a:xfrm>
            <a:off x="4121150" y="4679950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33"/>
                </a:solidFill>
                <a:ea typeface="宋体" charset="-122"/>
              </a:rPr>
              <a:t>2004</a:t>
            </a:r>
          </a:p>
        </p:txBody>
      </p:sp>
      <p:sp>
        <p:nvSpPr>
          <p:cNvPr id="52234" name="Text Box 60"/>
          <p:cNvSpPr txBox="1">
            <a:spLocks noChangeArrowheads="1"/>
          </p:cNvSpPr>
          <p:nvPr/>
        </p:nvSpPr>
        <p:spPr bwMode="gray">
          <a:xfrm>
            <a:off x="6486525" y="4679950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333333"/>
                </a:solidFill>
                <a:ea typeface="宋体" charset="-122"/>
              </a:rPr>
              <a:t>2008</a:t>
            </a:r>
          </a:p>
        </p:txBody>
      </p:sp>
      <p:sp>
        <p:nvSpPr>
          <p:cNvPr id="52235" name="Line 61"/>
          <p:cNvSpPr>
            <a:spLocks noChangeShapeType="1"/>
          </p:cNvSpPr>
          <p:nvPr/>
        </p:nvSpPr>
        <p:spPr bwMode="black">
          <a:xfrm flipV="1">
            <a:off x="890588" y="2774950"/>
            <a:ext cx="0" cy="1905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6" name="Line 62"/>
          <p:cNvSpPr>
            <a:spLocks noChangeShapeType="1"/>
          </p:cNvSpPr>
          <p:nvPr/>
        </p:nvSpPr>
        <p:spPr bwMode="black">
          <a:xfrm flipV="1">
            <a:off x="3246438" y="2438400"/>
            <a:ext cx="0" cy="22415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7" name="Line 63"/>
          <p:cNvSpPr>
            <a:spLocks noChangeShapeType="1"/>
          </p:cNvSpPr>
          <p:nvPr/>
        </p:nvSpPr>
        <p:spPr bwMode="black">
          <a:xfrm flipV="1">
            <a:off x="5586413" y="1981200"/>
            <a:ext cx="0" cy="26987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8" name="Line 64"/>
          <p:cNvSpPr>
            <a:spLocks noChangeShapeType="1"/>
          </p:cNvSpPr>
          <p:nvPr/>
        </p:nvSpPr>
        <p:spPr bwMode="black">
          <a:xfrm flipV="1">
            <a:off x="7950200" y="1600200"/>
            <a:ext cx="0" cy="30797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AutoShape 65"/>
          <p:cNvSpPr>
            <a:spLocks noChangeArrowheads="1"/>
          </p:cNvSpPr>
          <p:nvPr/>
        </p:nvSpPr>
        <p:spPr bwMode="ltGray">
          <a:xfrm>
            <a:off x="890588" y="4222750"/>
            <a:ext cx="2347912" cy="457200"/>
          </a:xfrm>
          <a:prstGeom prst="bevel">
            <a:avLst>
              <a:gd name="adj" fmla="val 5903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7255"/>
                  <a:invGamma/>
                </a:scheme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2" name="AutoShape 66"/>
          <p:cNvSpPr>
            <a:spLocks noChangeArrowheads="1"/>
          </p:cNvSpPr>
          <p:nvPr/>
        </p:nvSpPr>
        <p:spPr bwMode="gray">
          <a:xfrm>
            <a:off x="3248025" y="3689350"/>
            <a:ext cx="2347913" cy="990600"/>
          </a:xfrm>
          <a:prstGeom prst="bevel">
            <a:avLst>
              <a:gd name="adj" fmla="val 304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54118"/>
                  <a:invGamma/>
                </a:scheme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3" name="AutoShape 67"/>
          <p:cNvSpPr>
            <a:spLocks noChangeArrowheads="1"/>
          </p:cNvSpPr>
          <p:nvPr/>
        </p:nvSpPr>
        <p:spPr bwMode="gray">
          <a:xfrm>
            <a:off x="5595938" y="3079750"/>
            <a:ext cx="2347912" cy="1600200"/>
          </a:xfrm>
          <a:prstGeom prst="bevel">
            <a:avLst>
              <a:gd name="adj" fmla="val 248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3529"/>
                  <a:invGamma/>
                </a:scheme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242" name="Rectangle 68"/>
          <p:cNvSpPr>
            <a:spLocks noChangeArrowheads="1"/>
          </p:cNvSpPr>
          <p:nvPr/>
        </p:nvSpPr>
        <p:spPr bwMode="black">
          <a:xfrm>
            <a:off x="890588" y="3051175"/>
            <a:ext cx="2286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ea typeface="宋体" charset="-122"/>
              </a:rPr>
              <a:t>“ThemeGallery is a Design Digital Content &amp; Contents mall developed by Guild Design Inc.”</a:t>
            </a:r>
          </a:p>
        </p:txBody>
      </p:sp>
      <p:sp>
        <p:nvSpPr>
          <p:cNvPr id="52243" name="Rectangle 69"/>
          <p:cNvSpPr>
            <a:spLocks noChangeArrowheads="1"/>
          </p:cNvSpPr>
          <p:nvPr/>
        </p:nvSpPr>
        <p:spPr bwMode="black">
          <a:xfrm>
            <a:off x="3275013" y="2546350"/>
            <a:ext cx="2286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ea typeface="宋体" charset="-122"/>
              </a:rPr>
              <a:t>“ThemeGallery is a Design Digital Content &amp; Contents mall developed by Guild Design Inc.”</a:t>
            </a:r>
          </a:p>
        </p:txBody>
      </p:sp>
      <p:sp>
        <p:nvSpPr>
          <p:cNvPr id="52244" name="Rectangle 70"/>
          <p:cNvSpPr>
            <a:spLocks noChangeArrowheads="1"/>
          </p:cNvSpPr>
          <p:nvPr/>
        </p:nvSpPr>
        <p:spPr bwMode="black">
          <a:xfrm>
            <a:off x="5622925" y="1936750"/>
            <a:ext cx="2286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ea typeface="宋体" charset="-122"/>
              </a:rPr>
              <a:t>“ThemeGallery is a Design Digital Content &amp; Contents mall developed by Guild Design Inc.”</a:t>
            </a:r>
          </a:p>
        </p:txBody>
      </p:sp>
      <p:sp>
        <p:nvSpPr>
          <p:cNvPr id="27" name="Text Box 71"/>
          <p:cNvSpPr txBox="1">
            <a:spLocks noChangeArrowheads="1"/>
          </p:cNvSpPr>
          <p:nvPr/>
        </p:nvSpPr>
        <p:spPr bwMode="black">
          <a:xfrm>
            <a:off x="1119188" y="42259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Text in here</a:t>
            </a:r>
          </a:p>
        </p:txBody>
      </p:sp>
      <p:sp>
        <p:nvSpPr>
          <p:cNvPr id="52246" name="Rectangle 72"/>
          <p:cNvSpPr>
            <a:spLocks noChangeArrowheads="1"/>
          </p:cNvSpPr>
          <p:nvPr/>
        </p:nvSpPr>
        <p:spPr bwMode="white">
          <a:xfrm>
            <a:off x="1141413" y="5240338"/>
            <a:ext cx="281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FFFFFF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52247" name="Rectangle 73"/>
          <p:cNvSpPr>
            <a:spLocks noChangeArrowheads="1"/>
          </p:cNvSpPr>
          <p:nvPr/>
        </p:nvSpPr>
        <p:spPr bwMode="white">
          <a:xfrm>
            <a:off x="4799013" y="5240338"/>
            <a:ext cx="2816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FFFFFF"/>
                </a:solidFill>
                <a:ea typeface="宋体" charset="-122"/>
              </a:rPr>
              <a:t>Description of the contents</a:t>
            </a:r>
          </a:p>
        </p:txBody>
      </p:sp>
      <p:sp>
        <p:nvSpPr>
          <p:cNvPr id="52248" name="Rectangle 74"/>
          <p:cNvSpPr>
            <a:spLocks noChangeArrowheads="1"/>
          </p:cNvSpPr>
          <p:nvPr/>
        </p:nvSpPr>
        <p:spPr bwMode="black">
          <a:xfrm>
            <a:off x="996950" y="5716588"/>
            <a:ext cx="31242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ea typeface="宋体" charset="-122"/>
              </a:rPr>
              <a:t>ThemeGallery is a Design Digital Content &amp; Contents mall developed by Guild Design Inc.</a:t>
            </a:r>
          </a:p>
        </p:txBody>
      </p:sp>
      <p:sp>
        <p:nvSpPr>
          <p:cNvPr id="52249" name="Rectangle 75"/>
          <p:cNvSpPr>
            <a:spLocks noChangeArrowheads="1"/>
          </p:cNvSpPr>
          <p:nvPr/>
        </p:nvSpPr>
        <p:spPr bwMode="black">
          <a:xfrm>
            <a:off x="4645025" y="5716588"/>
            <a:ext cx="31242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ea typeface="宋体" charset="-122"/>
              </a:rPr>
              <a:t>ThemeGallery is a Design Digital Content &amp; Contents mall developed by Guild Design Inc.</a:t>
            </a:r>
          </a:p>
        </p:txBody>
      </p:sp>
      <p:sp>
        <p:nvSpPr>
          <p:cNvPr id="32" name="Text Box 76"/>
          <p:cNvSpPr txBox="1">
            <a:spLocks noChangeArrowheads="1"/>
          </p:cNvSpPr>
          <p:nvPr/>
        </p:nvSpPr>
        <p:spPr bwMode="black">
          <a:xfrm>
            <a:off x="3481388" y="399415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Text in here</a:t>
            </a:r>
          </a:p>
        </p:txBody>
      </p:sp>
      <p:sp>
        <p:nvSpPr>
          <p:cNvPr id="33" name="Text Box 77"/>
          <p:cNvSpPr txBox="1">
            <a:spLocks noChangeArrowheads="1"/>
          </p:cNvSpPr>
          <p:nvPr/>
        </p:nvSpPr>
        <p:spPr bwMode="black">
          <a:xfrm>
            <a:off x="5810250" y="3725863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Text in here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743200" y="3276600"/>
            <a:ext cx="7010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charset="-122"/>
              </a:rPr>
              <a:t>www.xxxx.com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828800"/>
            <a:ext cx="5806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汉仪超粗黑简" pitchFamily="49" charset="-122"/>
                <a:ea typeface="汉仪超粗黑简" pitchFamily="49" charset="-122"/>
              </a:rPr>
              <a:t>Thank</a:t>
            </a:r>
            <a:r>
              <a:rPr lang="en-US" altLang="zh-CN" sz="7200" dirty="0" smtClean="0">
                <a:latin typeface="汉仪超粗黑简" pitchFamily="49" charset="-122"/>
                <a:ea typeface="汉仪超粗黑简" pitchFamily="49" charset="-122"/>
              </a:rPr>
              <a:t> </a:t>
            </a:r>
            <a:r>
              <a:rPr lang="en-US" altLang="zh-CN" sz="7200" dirty="0" smtClean="0">
                <a:solidFill>
                  <a:schemeClr val="bg1"/>
                </a:solidFill>
                <a:latin typeface="汉仪超粗黑简" pitchFamily="49" charset="-122"/>
                <a:ea typeface="汉仪超粗黑简" pitchFamily="49" charset="-122"/>
              </a:rPr>
              <a:t>you!</a:t>
            </a:r>
            <a:endParaRPr lang="zh-CN" altLang="en-US" sz="7200" dirty="0">
              <a:solidFill>
                <a:schemeClr val="bg1"/>
              </a:solidFill>
              <a:latin typeface="汉仪超粗黑简" pitchFamily="49" charset="-122"/>
              <a:ea typeface="汉仪超粗黑简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15" name="Group 3"/>
          <p:cNvGraphicFramePr>
            <a:graphicFrameLocks noGrp="1"/>
          </p:cNvGraphicFramePr>
          <p:nvPr/>
        </p:nvGraphicFramePr>
        <p:xfrm>
          <a:off x="2363787" y="2844800"/>
          <a:ext cx="5692775" cy="3206751"/>
        </p:xfrm>
        <a:graphic>
          <a:graphicData uri="http://schemas.openxmlformats.org/drawingml/2006/table">
            <a:tbl>
              <a:tblPr/>
              <a:tblGrid>
                <a:gridCol w="1138238"/>
                <a:gridCol w="1139825"/>
                <a:gridCol w="1136650"/>
                <a:gridCol w="1139825"/>
                <a:gridCol w="1138237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F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262" name="Text Box 47"/>
          <p:cNvSpPr txBox="1">
            <a:spLocks noChangeArrowheads="1"/>
          </p:cNvSpPr>
          <p:nvPr/>
        </p:nvSpPr>
        <p:spPr bwMode="auto">
          <a:xfrm>
            <a:off x="838200" y="2919413"/>
            <a:ext cx="1517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Contents01</a:t>
            </a:r>
          </a:p>
        </p:txBody>
      </p:sp>
      <p:sp>
        <p:nvSpPr>
          <p:cNvPr id="9263" name="Text Box 48"/>
          <p:cNvSpPr txBox="1">
            <a:spLocks noChangeArrowheads="1"/>
          </p:cNvSpPr>
          <p:nvPr/>
        </p:nvSpPr>
        <p:spPr bwMode="auto">
          <a:xfrm>
            <a:off x="838200" y="3476625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Contents02</a:t>
            </a:r>
          </a:p>
        </p:txBody>
      </p:sp>
      <p:sp>
        <p:nvSpPr>
          <p:cNvPr id="9264" name="Text Box 49"/>
          <p:cNvSpPr txBox="1">
            <a:spLocks noChangeArrowheads="1"/>
          </p:cNvSpPr>
          <p:nvPr/>
        </p:nvSpPr>
        <p:spPr bwMode="auto">
          <a:xfrm>
            <a:off x="838200" y="4000500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Contents03</a:t>
            </a:r>
          </a:p>
        </p:txBody>
      </p:sp>
      <p:sp>
        <p:nvSpPr>
          <p:cNvPr id="9265" name="Text Box 50"/>
          <p:cNvSpPr txBox="1">
            <a:spLocks noChangeArrowheads="1"/>
          </p:cNvSpPr>
          <p:nvPr/>
        </p:nvSpPr>
        <p:spPr bwMode="auto">
          <a:xfrm>
            <a:off x="838200" y="4514850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Contents04</a:t>
            </a:r>
          </a:p>
        </p:txBody>
      </p:sp>
      <p:sp>
        <p:nvSpPr>
          <p:cNvPr id="9266" name="Text Box 51"/>
          <p:cNvSpPr txBox="1">
            <a:spLocks noChangeArrowheads="1"/>
          </p:cNvSpPr>
          <p:nvPr/>
        </p:nvSpPr>
        <p:spPr bwMode="auto">
          <a:xfrm>
            <a:off x="838200" y="5048250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Contents05</a:t>
            </a:r>
          </a:p>
        </p:txBody>
      </p:sp>
      <p:sp>
        <p:nvSpPr>
          <p:cNvPr id="9267" name="Text Box 52"/>
          <p:cNvSpPr txBox="1">
            <a:spLocks noChangeArrowheads="1"/>
          </p:cNvSpPr>
          <p:nvPr/>
        </p:nvSpPr>
        <p:spPr bwMode="auto">
          <a:xfrm>
            <a:off x="838200" y="5591175"/>
            <a:ext cx="1517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Contents06</a:t>
            </a:r>
          </a:p>
        </p:txBody>
      </p:sp>
      <p:sp>
        <p:nvSpPr>
          <p:cNvPr id="294965" name="Rectangle 53"/>
          <p:cNvSpPr>
            <a:spLocks noChangeArrowheads="1"/>
          </p:cNvSpPr>
          <p:nvPr/>
        </p:nvSpPr>
        <p:spPr bwMode="gray">
          <a:xfrm>
            <a:off x="2365375" y="2959100"/>
            <a:ext cx="968375" cy="2746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1" dir="t"/>
          </a:scene3d>
          <a:sp3d extrusionH="100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94966" name="Rectangle 54"/>
          <p:cNvSpPr>
            <a:spLocks noChangeArrowheads="1"/>
          </p:cNvSpPr>
          <p:nvPr/>
        </p:nvSpPr>
        <p:spPr bwMode="gray">
          <a:xfrm>
            <a:off x="2365375" y="3519488"/>
            <a:ext cx="849312" cy="274637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94967" name="Rectangle 55"/>
          <p:cNvSpPr>
            <a:spLocks noChangeArrowheads="1"/>
          </p:cNvSpPr>
          <p:nvPr/>
        </p:nvSpPr>
        <p:spPr bwMode="gray">
          <a:xfrm>
            <a:off x="2365375" y="4062413"/>
            <a:ext cx="419100" cy="2746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94968" name="Rectangle 56"/>
          <p:cNvSpPr>
            <a:spLocks noChangeArrowheads="1"/>
          </p:cNvSpPr>
          <p:nvPr/>
        </p:nvSpPr>
        <p:spPr bwMode="gray">
          <a:xfrm>
            <a:off x="2365375" y="4565650"/>
            <a:ext cx="1316037" cy="2746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000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272" name="Rectangle 57"/>
          <p:cNvSpPr>
            <a:spLocks noChangeArrowheads="1"/>
          </p:cNvSpPr>
          <p:nvPr/>
        </p:nvSpPr>
        <p:spPr bwMode="gray">
          <a:xfrm>
            <a:off x="2365375" y="5119688"/>
            <a:ext cx="3573462" cy="274637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A3A3FF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66FF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273" name="Rectangle 58"/>
          <p:cNvSpPr>
            <a:spLocks noChangeArrowheads="1"/>
          </p:cNvSpPr>
          <p:nvPr/>
        </p:nvSpPr>
        <p:spPr bwMode="gray">
          <a:xfrm>
            <a:off x="2365375" y="5653088"/>
            <a:ext cx="4725987" cy="274637"/>
          </a:xfrm>
          <a:prstGeom prst="rect">
            <a:avLst/>
          </a:prstGeom>
          <a:gradFill rotWithShape="1">
            <a:gsLst>
              <a:gs pos="0">
                <a:srgbClr val="AD67AA"/>
              </a:gs>
              <a:gs pos="100000">
                <a:srgbClr val="CEA4CC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AD67AA"/>
            </a:extrusionClr>
          </a:sp3d>
        </p:spPr>
        <p:txBody>
          <a:bodyPr wrap="none" anchor="ctr">
            <a:flatTx/>
          </a:bodyPr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274" name="Text Box 59"/>
          <p:cNvSpPr txBox="1">
            <a:spLocks noChangeArrowheads="1"/>
          </p:cNvSpPr>
          <p:nvPr/>
        </p:nvSpPr>
        <p:spPr bwMode="auto">
          <a:xfrm>
            <a:off x="2263775" y="6096000"/>
            <a:ext cx="6164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>
                <a:solidFill>
                  <a:srgbClr val="000000"/>
                </a:solidFill>
                <a:ea typeface="宋体" charset="-122"/>
                <a:cs typeface="Arial" charset="0"/>
              </a:rPr>
              <a:t>0%               20%                40%                60%                80%              100%    </a:t>
            </a:r>
          </a:p>
        </p:txBody>
      </p:sp>
      <p:sp>
        <p:nvSpPr>
          <p:cNvPr id="9275" name="Text Box 60"/>
          <p:cNvSpPr txBox="1">
            <a:spLocks noChangeArrowheads="1"/>
          </p:cNvSpPr>
          <p:nvPr/>
        </p:nvSpPr>
        <p:spPr bwMode="auto">
          <a:xfrm>
            <a:off x="3478212" y="2949575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b="1">
                <a:solidFill>
                  <a:srgbClr val="000000"/>
                </a:solidFill>
                <a:ea typeface="宋体" charset="-122"/>
                <a:cs typeface="Arial" charset="0"/>
              </a:rPr>
              <a:t>18.5%</a:t>
            </a:r>
          </a:p>
        </p:txBody>
      </p:sp>
      <p:sp>
        <p:nvSpPr>
          <p:cNvPr id="9276" name="Text Box 61"/>
          <p:cNvSpPr txBox="1">
            <a:spLocks noChangeArrowheads="1"/>
          </p:cNvSpPr>
          <p:nvPr/>
        </p:nvSpPr>
        <p:spPr bwMode="auto">
          <a:xfrm>
            <a:off x="3478212" y="351155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b="1">
                <a:solidFill>
                  <a:srgbClr val="000000"/>
                </a:solidFill>
                <a:ea typeface="宋体" charset="-122"/>
                <a:cs typeface="Arial" charset="0"/>
              </a:rPr>
              <a:t>17.5%</a:t>
            </a:r>
          </a:p>
        </p:txBody>
      </p:sp>
      <p:sp>
        <p:nvSpPr>
          <p:cNvPr id="9277" name="Text Box 62"/>
          <p:cNvSpPr txBox="1">
            <a:spLocks noChangeArrowheads="1"/>
          </p:cNvSpPr>
          <p:nvPr/>
        </p:nvSpPr>
        <p:spPr bwMode="auto">
          <a:xfrm>
            <a:off x="2905125" y="404495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b="1">
                <a:solidFill>
                  <a:srgbClr val="000000"/>
                </a:solidFill>
                <a:ea typeface="宋体" charset="-122"/>
                <a:cs typeface="Arial" charset="0"/>
              </a:rPr>
              <a:t>8.7%</a:t>
            </a:r>
          </a:p>
        </p:txBody>
      </p:sp>
      <p:sp>
        <p:nvSpPr>
          <p:cNvPr id="9278" name="Text Box 63"/>
          <p:cNvSpPr txBox="1">
            <a:spLocks noChangeArrowheads="1"/>
          </p:cNvSpPr>
          <p:nvPr/>
        </p:nvSpPr>
        <p:spPr bwMode="auto">
          <a:xfrm>
            <a:off x="3811587" y="455930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b="1">
                <a:solidFill>
                  <a:srgbClr val="000000"/>
                </a:solidFill>
                <a:ea typeface="宋体" charset="-122"/>
                <a:cs typeface="Arial" charset="0"/>
              </a:rPr>
              <a:t>23.6%</a:t>
            </a:r>
          </a:p>
        </p:txBody>
      </p:sp>
      <p:sp>
        <p:nvSpPr>
          <p:cNvPr id="9279" name="Text Box 64"/>
          <p:cNvSpPr txBox="1">
            <a:spLocks noChangeArrowheads="1"/>
          </p:cNvSpPr>
          <p:nvPr/>
        </p:nvSpPr>
        <p:spPr bwMode="auto">
          <a:xfrm>
            <a:off x="6049962" y="5105400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b="1">
                <a:solidFill>
                  <a:srgbClr val="000000"/>
                </a:solidFill>
                <a:ea typeface="宋体" charset="-122"/>
                <a:cs typeface="Arial" charset="0"/>
              </a:rPr>
              <a:t>63.6%</a:t>
            </a:r>
          </a:p>
        </p:txBody>
      </p:sp>
      <p:sp>
        <p:nvSpPr>
          <p:cNvPr id="9280" name="Text Box 65"/>
          <p:cNvSpPr txBox="1">
            <a:spLocks noChangeArrowheads="1"/>
          </p:cNvSpPr>
          <p:nvPr/>
        </p:nvSpPr>
        <p:spPr bwMode="auto">
          <a:xfrm>
            <a:off x="7191375" y="5641975"/>
            <a:ext cx="8794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200" b="1">
                <a:solidFill>
                  <a:srgbClr val="000000"/>
                </a:solidFill>
                <a:ea typeface="宋体" charset="-122"/>
                <a:cs typeface="Arial" charset="0"/>
              </a:rPr>
              <a:t>84.3%</a:t>
            </a:r>
          </a:p>
        </p:txBody>
      </p:sp>
      <p:sp>
        <p:nvSpPr>
          <p:cNvPr id="9281" name="Rectangle 66"/>
          <p:cNvSpPr>
            <a:spLocks noChangeArrowheads="1"/>
          </p:cNvSpPr>
          <p:nvPr/>
        </p:nvSpPr>
        <p:spPr bwMode="auto">
          <a:xfrm>
            <a:off x="2332037" y="2057400"/>
            <a:ext cx="5867400" cy="661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  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is a </a:t>
            </a:r>
            <a:r>
              <a:rPr lang="en-US" altLang="zh-CN">
                <a:solidFill>
                  <a:srgbClr val="000000"/>
                </a:solidFill>
                <a:ea typeface="宋体" charset="-122"/>
                <a:cs typeface="Arial" charset="0"/>
              </a:rPr>
              <a:t>Design</a:t>
            </a: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 Digital Content &amp; Contents mall developed by Guild Design Inc.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3"/>
          <p:cNvSpPr>
            <a:spLocks noChangeArrowheads="1"/>
          </p:cNvSpPr>
          <p:nvPr/>
        </p:nvSpPr>
        <p:spPr bwMode="gray">
          <a:xfrm>
            <a:off x="1092200" y="2819400"/>
            <a:ext cx="7061200" cy="3733800"/>
          </a:xfrm>
          <a:prstGeom prst="roundRect">
            <a:avLst>
              <a:gd name="adj" fmla="val 8097"/>
            </a:avLst>
          </a:prstGeom>
          <a:solidFill>
            <a:srgbClr val="FFFFFF"/>
          </a:solidFill>
          <a:ln w="9525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43" name="AutoShape 4"/>
          <p:cNvSpPr>
            <a:spLocks noChangeArrowheads="1"/>
          </p:cNvSpPr>
          <p:nvPr/>
        </p:nvSpPr>
        <p:spPr bwMode="gray">
          <a:xfrm>
            <a:off x="6235700" y="3179763"/>
            <a:ext cx="1560513" cy="2652712"/>
          </a:xfrm>
          <a:prstGeom prst="roundRect">
            <a:avLst>
              <a:gd name="adj" fmla="val 9523"/>
            </a:avLst>
          </a:prstGeom>
          <a:solidFill>
            <a:schemeClr val="hlink">
              <a:alpha val="30196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44" name="AutoShape 5"/>
          <p:cNvSpPr>
            <a:spLocks noChangeArrowheads="1"/>
          </p:cNvSpPr>
          <p:nvPr/>
        </p:nvSpPr>
        <p:spPr bwMode="gray">
          <a:xfrm>
            <a:off x="4621213" y="3179763"/>
            <a:ext cx="1560512" cy="2652712"/>
          </a:xfrm>
          <a:prstGeom prst="roundRect">
            <a:avLst>
              <a:gd name="adj" fmla="val 9523"/>
            </a:avLst>
          </a:prstGeom>
          <a:solidFill>
            <a:schemeClr val="folHlink">
              <a:alpha val="30196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45" name="AutoShape 6"/>
          <p:cNvSpPr>
            <a:spLocks noChangeArrowheads="1"/>
          </p:cNvSpPr>
          <p:nvPr/>
        </p:nvSpPr>
        <p:spPr bwMode="gray">
          <a:xfrm>
            <a:off x="3009900" y="3179763"/>
            <a:ext cx="1560513" cy="2652712"/>
          </a:xfrm>
          <a:prstGeom prst="roundRect">
            <a:avLst>
              <a:gd name="adj" fmla="val 9523"/>
            </a:avLst>
          </a:prstGeom>
          <a:solidFill>
            <a:schemeClr val="accent2">
              <a:alpha val="30196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46" name="AutoShape 7"/>
          <p:cNvSpPr>
            <a:spLocks noChangeArrowheads="1"/>
          </p:cNvSpPr>
          <p:nvPr/>
        </p:nvSpPr>
        <p:spPr bwMode="gray">
          <a:xfrm>
            <a:off x="1395413" y="3179763"/>
            <a:ext cx="1560512" cy="2652712"/>
          </a:xfrm>
          <a:prstGeom prst="roundRect">
            <a:avLst>
              <a:gd name="adj" fmla="val 9523"/>
            </a:avLst>
          </a:prstGeom>
          <a:solidFill>
            <a:schemeClr val="accent1">
              <a:alpha val="30196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gray">
          <a:xfrm>
            <a:off x="2000250" y="1962150"/>
            <a:ext cx="51054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80808"/>
                </a:solidFill>
                <a:ea typeface="宋体" charset="-122"/>
                <a:cs typeface="Arial" charset="0"/>
              </a:rPr>
              <a:t>ThemeGallery  is a Design Digital Content &amp; Contents mall developed by Guild Design Inc.</a:t>
            </a:r>
          </a:p>
        </p:txBody>
      </p:sp>
      <p:grpSp>
        <p:nvGrpSpPr>
          <p:cNvPr id="10248" name="Group 9"/>
          <p:cNvGrpSpPr>
            <a:grpSpLocks/>
          </p:cNvGrpSpPr>
          <p:nvPr/>
        </p:nvGrpSpPr>
        <p:grpSpPr bwMode="auto">
          <a:xfrm>
            <a:off x="1400175" y="5527675"/>
            <a:ext cx="1554163" cy="704850"/>
            <a:chOff x="657" y="2893"/>
            <a:chExt cx="1032" cy="590"/>
          </a:xfrm>
        </p:grpSpPr>
        <p:sp>
          <p:nvSpPr>
            <p:cNvPr id="297994" name="AutoShape 10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7995" name="AutoShape 11"/>
            <p:cNvSpPr>
              <a:spLocks noChangeArrowheads="1"/>
            </p:cNvSpPr>
            <p:nvPr/>
          </p:nvSpPr>
          <p:spPr bwMode="gray">
            <a:xfrm>
              <a:off x="658" y="2894"/>
              <a:ext cx="1031" cy="235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49" name="Group 12"/>
          <p:cNvGrpSpPr>
            <a:grpSpLocks/>
          </p:cNvGrpSpPr>
          <p:nvPr/>
        </p:nvGrpSpPr>
        <p:grpSpPr bwMode="auto">
          <a:xfrm>
            <a:off x="3019425" y="5527675"/>
            <a:ext cx="1554163" cy="704850"/>
            <a:chOff x="657" y="2893"/>
            <a:chExt cx="1032" cy="590"/>
          </a:xfrm>
        </p:grpSpPr>
        <p:sp>
          <p:nvSpPr>
            <p:cNvPr id="297997" name="AutoShape 13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7998" name="AutoShape 14"/>
            <p:cNvSpPr>
              <a:spLocks noChangeArrowheads="1"/>
            </p:cNvSpPr>
            <p:nvPr/>
          </p:nvSpPr>
          <p:spPr bwMode="gray">
            <a:xfrm>
              <a:off x="658" y="2894"/>
              <a:ext cx="1031" cy="235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50" name="Group 15"/>
          <p:cNvGrpSpPr>
            <a:grpSpLocks/>
          </p:cNvGrpSpPr>
          <p:nvPr/>
        </p:nvGrpSpPr>
        <p:grpSpPr bwMode="auto">
          <a:xfrm>
            <a:off x="4637088" y="5527675"/>
            <a:ext cx="1554162" cy="704850"/>
            <a:chOff x="657" y="2893"/>
            <a:chExt cx="1032" cy="590"/>
          </a:xfrm>
        </p:grpSpPr>
        <p:sp>
          <p:nvSpPr>
            <p:cNvPr id="298000" name="AutoShape 16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folHlink">
                    <a:gamma/>
                    <a:shade val="85882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01" name="AutoShape 17"/>
            <p:cNvSpPr>
              <a:spLocks noChangeArrowheads="1"/>
            </p:cNvSpPr>
            <p:nvPr/>
          </p:nvSpPr>
          <p:spPr bwMode="gray">
            <a:xfrm>
              <a:off x="658" y="2894"/>
              <a:ext cx="1031" cy="235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5921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51" name="Group 18"/>
          <p:cNvGrpSpPr>
            <a:grpSpLocks/>
          </p:cNvGrpSpPr>
          <p:nvPr/>
        </p:nvGrpSpPr>
        <p:grpSpPr bwMode="auto">
          <a:xfrm>
            <a:off x="6253163" y="5527675"/>
            <a:ext cx="1554162" cy="704850"/>
            <a:chOff x="657" y="2893"/>
            <a:chExt cx="1032" cy="590"/>
          </a:xfrm>
        </p:grpSpPr>
        <p:sp>
          <p:nvSpPr>
            <p:cNvPr id="298003" name="AutoShape 19"/>
            <p:cNvSpPr>
              <a:spLocks noChangeArrowheads="1"/>
            </p:cNvSpPr>
            <p:nvPr/>
          </p:nvSpPr>
          <p:spPr bwMode="gray">
            <a:xfrm>
              <a:off x="657" y="2893"/>
              <a:ext cx="1031" cy="590"/>
            </a:xfrm>
            <a:prstGeom prst="roundRect">
              <a:avLst>
                <a:gd name="adj" fmla="val 12736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04" name="AutoShape 20"/>
            <p:cNvSpPr>
              <a:spLocks noChangeArrowheads="1"/>
            </p:cNvSpPr>
            <p:nvPr/>
          </p:nvSpPr>
          <p:spPr bwMode="gray">
            <a:xfrm>
              <a:off x="658" y="2894"/>
              <a:ext cx="1031" cy="235"/>
            </a:xfrm>
            <a:prstGeom prst="roundRect">
              <a:avLst>
                <a:gd name="adj" fmla="val 30769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0252" name="Text Box 21"/>
          <p:cNvSpPr txBox="1">
            <a:spLocks noChangeArrowheads="1"/>
          </p:cNvSpPr>
          <p:nvPr/>
        </p:nvSpPr>
        <p:spPr bwMode="gray">
          <a:xfrm>
            <a:off x="1465263" y="3341688"/>
            <a:ext cx="1427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10253" name="Text Box 22"/>
          <p:cNvSpPr txBox="1">
            <a:spLocks noChangeArrowheads="1"/>
          </p:cNvSpPr>
          <p:nvPr/>
        </p:nvSpPr>
        <p:spPr bwMode="gray">
          <a:xfrm>
            <a:off x="3079750" y="3341688"/>
            <a:ext cx="142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10254" name="Text Box 23"/>
          <p:cNvSpPr txBox="1">
            <a:spLocks noChangeArrowheads="1"/>
          </p:cNvSpPr>
          <p:nvPr/>
        </p:nvSpPr>
        <p:spPr bwMode="gray">
          <a:xfrm>
            <a:off x="4700588" y="3341688"/>
            <a:ext cx="1427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10255" name="Text Box 24"/>
          <p:cNvSpPr txBox="1">
            <a:spLocks noChangeArrowheads="1"/>
          </p:cNvSpPr>
          <p:nvPr/>
        </p:nvSpPr>
        <p:spPr bwMode="gray">
          <a:xfrm>
            <a:off x="6302375" y="3341688"/>
            <a:ext cx="1425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298009" name="Text Box 25"/>
          <p:cNvSpPr txBox="1">
            <a:spLocks noChangeArrowheads="1"/>
          </p:cNvSpPr>
          <p:nvPr/>
        </p:nvSpPr>
        <p:spPr bwMode="gray">
          <a:xfrm>
            <a:off x="1417638" y="5519738"/>
            <a:ext cx="365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rgbClr val="F8F8F8"/>
                </a:solidFill>
                <a:ea typeface="宋体" charset="-122"/>
                <a:cs typeface="Arial" charset="0"/>
              </a:rPr>
              <a:t>A</a:t>
            </a:r>
          </a:p>
        </p:txBody>
      </p:sp>
      <p:sp>
        <p:nvSpPr>
          <p:cNvPr id="298010" name="Text Box 26"/>
          <p:cNvSpPr txBox="1">
            <a:spLocks noChangeArrowheads="1"/>
          </p:cNvSpPr>
          <p:nvPr/>
        </p:nvSpPr>
        <p:spPr bwMode="gray">
          <a:xfrm>
            <a:off x="3035300" y="5519738"/>
            <a:ext cx="365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rgbClr val="F8F8F8"/>
                </a:solidFill>
                <a:ea typeface="宋体" charset="-122"/>
                <a:cs typeface="Arial" charset="0"/>
              </a:rPr>
              <a:t>B</a:t>
            </a:r>
          </a:p>
        </p:txBody>
      </p:sp>
      <p:sp>
        <p:nvSpPr>
          <p:cNvPr id="298011" name="Text Box 27"/>
          <p:cNvSpPr txBox="1">
            <a:spLocks noChangeArrowheads="1"/>
          </p:cNvSpPr>
          <p:nvPr/>
        </p:nvSpPr>
        <p:spPr bwMode="gray">
          <a:xfrm>
            <a:off x="4657725" y="5519738"/>
            <a:ext cx="363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rgbClr val="F8F8F8"/>
                </a:solidFill>
                <a:ea typeface="宋体" charset="-122"/>
                <a:cs typeface="Arial" charset="0"/>
              </a:rPr>
              <a:t>C</a:t>
            </a:r>
          </a:p>
        </p:txBody>
      </p:sp>
      <p:sp>
        <p:nvSpPr>
          <p:cNvPr id="298012" name="Text Box 28"/>
          <p:cNvSpPr txBox="1">
            <a:spLocks noChangeArrowheads="1"/>
          </p:cNvSpPr>
          <p:nvPr/>
        </p:nvSpPr>
        <p:spPr bwMode="gray">
          <a:xfrm>
            <a:off x="6256338" y="5519738"/>
            <a:ext cx="365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rgbClr val="F8F8F8"/>
                </a:solidFill>
                <a:ea typeface="宋体" charset="-122"/>
                <a:cs typeface="Arial" charset="0"/>
              </a:rPr>
              <a:t>D</a:t>
            </a:r>
          </a:p>
        </p:txBody>
      </p:sp>
      <p:grpSp>
        <p:nvGrpSpPr>
          <p:cNvPr id="10260" name="Group 29"/>
          <p:cNvGrpSpPr>
            <a:grpSpLocks/>
          </p:cNvGrpSpPr>
          <p:nvPr/>
        </p:nvGrpSpPr>
        <p:grpSpPr bwMode="auto">
          <a:xfrm>
            <a:off x="1403350" y="5334000"/>
            <a:ext cx="1550988" cy="153988"/>
            <a:chOff x="764" y="2737"/>
            <a:chExt cx="1032" cy="102"/>
          </a:xfrm>
        </p:grpSpPr>
        <p:sp>
          <p:nvSpPr>
            <p:cNvPr id="298014" name="AutoShape 30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15" name="AutoShape 31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61" name="Group 32"/>
          <p:cNvGrpSpPr>
            <a:grpSpLocks/>
          </p:cNvGrpSpPr>
          <p:nvPr/>
        </p:nvGrpSpPr>
        <p:grpSpPr bwMode="auto">
          <a:xfrm>
            <a:off x="1403350" y="5180013"/>
            <a:ext cx="1550988" cy="152400"/>
            <a:chOff x="764" y="2737"/>
            <a:chExt cx="1032" cy="102"/>
          </a:xfrm>
        </p:grpSpPr>
        <p:sp>
          <p:nvSpPr>
            <p:cNvPr id="298017" name="AutoShape 33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18" name="AutoShape 34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62" name="Group 35"/>
          <p:cNvGrpSpPr>
            <a:grpSpLocks/>
          </p:cNvGrpSpPr>
          <p:nvPr/>
        </p:nvGrpSpPr>
        <p:grpSpPr bwMode="auto">
          <a:xfrm>
            <a:off x="1403350" y="4992688"/>
            <a:ext cx="1550988" cy="153987"/>
            <a:chOff x="764" y="2737"/>
            <a:chExt cx="1032" cy="102"/>
          </a:xfrm>
        </p:grpSpPr>
        <p:sp>
          <p:nvSpPr>
            <p:cNvPr id="298020" name="AutoShape 36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21" name="AutoShape 37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63" name="Group 38"/>
          <p:cNvGrpSpPr>
            <a:grpSpLocks/>
          </p:cNvGrpSpPr>
          <p:nvPr/>
        </p:nvGrpSpPr>
        <p:grpSpPr bwMode="auto">
          <a:xfrm>
            <a:off x="1403350" y="4805363"/>
            <a:ext cx="1550988" cy="153987"/>
            <a:chOff x="764" y="2737"/>
            <a:chExt cx="1032" cy="102"/>
          </a:xfrm>
        </p:grpSpPr>
        <p:sp>
          <p:nvSpPr>
            <p:cNvPr id="298023" name="AutoShape 39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24" name="AutoShape 40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64" name="Group 41"/>
          <p:cNvGrpSpPr>
            <a:grpSpLocks/>
          </p:cNvGrpSpPr>
          <p:nvPr/>
        </p:nvGrpSpPr>
        <p:grpSpPr bwMode="auto">
          <a:xfrm>
            <a:off x="1403350" y="4622800"/>
            <a:ext cx="1550988" cy="153988"/>
            <a:chOff x="764" y="2737"/>
            <a:chExt cx="1032" cy="102"/>
          </a:xfrm>
        </p:grpSpPr>
        <p:sp>
          <p:nvSpPr>
            <p:cNvPr id="298026" name="AutoShape 42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27" name="AutoShape 43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65" name="Group 44"/>
          <p:cNvGrpSpPr>
            <a:grpSpLocks/>
          </p:cNvGrpSpPr>
          <p:nvPr/>
        </p:nvGrpSpPr>
        <p:grpSpPr bwMode="auto">
          <a:xfrm>
            <a:off x="1403350" y="4435475"/>
            <a:ext cx="1550988" cy="153988"/>
            <a:chOff x="764" y="2737"/>
            <a:chExt cx="1032" cy="102"/>
          </a:xfrm>
        </p:grpSpPr>
        <p:sp>
          <p:nvSpPr>
            <p:cNvPr id="298029" name="AutoShape 45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30" name="AutoShape 46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66" name="Group 47"/>
          <p:cNvGrpSpPr>
            <a:grpSpLocks/>
          </p:cNvGrpSpPr>
          <p:nvPr/>
        </p:nvGrpSpPr>
        <p:grpSpPr bwMode="auto">
          <a:xfrm>
            <a:off x="1403350" y="4248150"/>
            <a:ext cx="1550988" cy="153988"/>
            <a:chOff x="764" y="2737"/>
            <a:chExt cx="1032" cy="102"/>
          </a:xfrm>
        </p:grpSpPr>
        <p:sp>
          <p:nvSpPr>
            <p:cNvPr id="298032" name="AutoShape 48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33" name="AutoShape 49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67" name="Group 50"/>
          <p:cNvGrpSpPr>
            <a:grpSpLocks/>
          </p:cNvGrpSpPr>
          <p:nvPr/>
        </p:nvGrpSpPr>
        <p:grpSpPr bwMode="auto">
          <a:xfrm>
            <a:off x="1403350" y="4062413"/>
            <a:ext cx="1550988" cy="153987"/>
            <a:chOff x="764" y="2737"/>
            <a:chExt cx="1032" cy="102"/>
          </a:xfrm>
        </p:grpSpPr>
        <p:sp>
          <p:nvSpPr>
            <p:cNvPr id="298035" name="AutoShape 5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1">
                    <a:gamma/>
                    <a:shade val="85882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36" name="AutoShape 5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68" name="Group 53"/>
          <p:cNvGrpSpPr>
            <a:grpSpLocks/>
          </p:cNvGrpSpPr>
          <p:nvPr/>
        </p:nvGrpSpPr>
        <p:grpSpPr bwMode="auto">
          <a:xfrm>
            <a:off x="3027363" y="5334000"/>
            <a:ext cx="1550987" cy="153988"/>
            <a:chOff x="764" y="2737"/>
            <a:chExt cx="1032" cy="102"/>
          </a:xfrm>
        </p:grpSpPr>
        <p:sp>
          <p:nvSpPr>
            <p:cNvPr id="298038" name="AutoShape 54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39" name="AutoShape 55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69" name="Group 56"/>
          <p:cNvGrpSpPr>
            <a:grpSpLocks/>
          </p:cNvGrpSpPr>
          <p:nvPr/>
        </p:nvGrpSpPr>
        <p:grpSpPr bwMode="auto">
          <a:xfrm>
            <a:off x="3027363" y="5180013"/>
            <a:ext cx="1550987" cy="152400"/>
            <a:chOff x="764" y="2737"/>
            <a:chExt cx="1032" cy="102"/>
          </a:xfrm>
        </p:grpSpPr>
        <p:sp>
          <p:nvSpPr>
            <p:cNvPr id="298041" name="AutoShape 57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42" name="AutoShape 58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70" name="Group 59"/>
          <p:cNvGrpSpPr>
            <a:grpSpLocks/>
          </p:cNvGrpSpPr>
          <p:nvPr/>
        </p:nvGrpSpPr>
        <p:grpSpPr bwMode="auto">
          <a:xfrm>
            <a:off x="4629150" y="5334000"/>
            <a:ext cx="1549400" cy="153988"/>
            <a:chOff x="764" y="2737"/>
            <a:chExt cx="1032" cy="102"/>
          </a:xfrm>
        </p:grpSpPr>
        <p:sp>
          <p:nvSpPr>
            <p:cNvPr id="298044" name="AutoShape 60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45" name="AutoShape 61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71" name="Group 62"/>
          <p:cNvGrpSpPr>
            <a:grpSpLocks/>
          </p:cNvGrpSpPr>
          <p:nvPr/>
        </p:nvGrpSpPr>
        <p:grpSpPr bwMode="auto">
          <a:xfrm>
            <a:off x="6249988" y="5334000"/>
            <a:ext cx="1549400" cy="153988"/>
            <a:chOff x="764" y="2737"/>
            <a:chExt cx="1032" cy="102"/>
          </a:xfrm>
        </p:grpSpPr>
        <p:sp>
          <p:nvSpPr>
            <p:cNvPr id="298047" name="AutoShape 63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48" name="AutoShape 64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72" name="Group 65"/>
          <p:cNvGrpSpPr>
            <a:grpSpLocks/>
          </p:cNvGrpSpPr>
          <p:nvPr/>
        </p:nvGrpSpPr>
        <p:grpSpPr bwMode="auto">
          <a:xfrm>
            <a:off x="3027363" y="4994275"/>
            <a:ext cx="1550987" cy="152400"/>
            <a:chOff x="764" y="2737"/>
            <a:chExt cx="1032" cy="102"/>
          </a:xfrm>
        </p:grpSpPr>
        <p:sp>
          <p:nvSpPr>
            <p:cNvPr id="298050" name="AutoShape 66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51" name="AutoShape 67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73" name="Group 68"/>
          <p:cNvGrpSpPr>
            <a:grpSpLocks/>
          </p:cNvGrpSpPr>
          <p:nvPr/>
        </p:nvGrpSpPr>
        <p:grpSpPr bwMode="auto">
          <a:xfrm>
            <a:off x="3027363" y="4816475"/>
            <a:ext cx="1550987" cy="152400"/>
            <a:chOff x="764" y="2737"/>
            <a:chExt cx="1032" cy="102"/>
          </a:xfrm>
        </p:grpSpPr>
        <p:sp>
          <p:nvSpPr>
            <p:cNvPr id="298053" name="AutoShape 69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54" name="AutoShape 70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74" name="Group 71"/>
          <p:cNvGrpSpPr>
            <a:grpSpLocks/>
          </p:cNvGrpSpPr>
          <p:nvPr/>
        </p:nvGrpSpPr>
        <p:grpSpPr bwMode="auto">
          <a:xfrm>
            <a:off x="3027363" y="4630738"/>
            <a:ext cx="1550987" cy="152400"/>
            <a:chOff x="764" y="2737"/>
            <a:chExt cx="1032" cy="102"/>
          </a:xfrm>
        </p:grpSpPr>
        <p:sp>
          <p:nvSpPr>
            <p:cNvPr id="298056" name="AutoShape 72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accent2">
                    <a:gamma/>
                    <a:shade val="85882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57" name="AutoShape 73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75" name="Group 74"/>
          <p:cNvGrpSpPr>
            <a:grpSpLocks/>
          </p:cNvGrpSpPr>
          <p:nvPr/>
        </p:nvGrpSpPr>
        <p:grpSpPr bwMode="auto">
          <a:xfrm>
            <a:off x="4629150" y="5178425"/>
            <a:ext cx="1549400" cy="153988"/>
            <a:chOff x="764" y="2737"/>
            <a:chExt cx="1032" cy="102"/>
          </a:xfrm>
        </p:grpSpPr>
        <p:sp>
          <p:nvSpPr>
            <p:cNvPr id="298059" name="AutoShape 75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60" name="AutoShape 76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76" name="Group 77"/>
          <p:cNvGrpSpPr>
            <a:grpSpLocks/>
          </p:cNvGrpSpPr>
          <p:nvPr/>
        </p:nvGrpSpPr>
        <p:grpSpPr bwMode="auto">
          <a:xfrm>
            <a:off x="4629150" y="4992688"/>
            <a:ext cx="1549400" cy="153987"/>
            <a:chOff x="764" y="2737"/>
            <a:chExt cx="1032" cy="102"/>
          </a:xfrm>
        </p:grpSpPr>
        <p:sp>
          <p:nvSpPr>
            <p:cNvPr id="298062" name="AutoShape 78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63" name="AutoShape 79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77" name="Group 80"/>
          <p:cNvGrpSpPr>
            <a:grpSpLocks/>
          </p:cNvGrpSpPr>
          <p:nvPr/>
        </p:nvGrpSpPr>
        <p:grpSpPr bwMode="auto">
          <a:xfrm>
            <a:off x="6249988" y="5170488"/>
            <a:ext cx="1549400" cy="153987"/>
            <a:chOff x="764" y="2737"/>
            <a:chExt cx="1032" cy="102"/>
          </a:xfrm>
        </p:grpSpPr>
        <p:sp>
          <p:nvSpPr>
            <p:cNvPr id="298065" name="AutoShape 81"/>
            <p:cNvSpPr>
              <a:spLocks noChangeArrowheads="1"/>
            </p:cNvSpPr>
            <p:nvPr/>
          </p:nvSpPr>
          <p:spPr bwMode="gray">
            <a:xfrm>
              <a:off x="764" y="2737"/>
              <a:ext cx="1031" cy="102"/>
            </a:xfrm>
            <a:prstGeom prst="roundRect">
              <a:avLst>
                <a:gd name="adj" fmla="val 20588"/>
              </a:avLst>
            </a:prstGeom>
            <a:gradFill rotWithShape="1">
              <a:gsLst>
                <a:gs pos="0">
                  <a:schemeClr val="hlink">
                    <a:gamma/>
                    <a:shade val="8588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8066" name="AutoShape 82"/>
            <p:cNvSpPr>
              <a:spLocks noChangeArrowheads="1"/>
            </p:cNvSpPr>
            <p:nvPr/>
          </p:nvSpPr>
          <p:spPr bwMode="gray">
            <a:xfrm>
              <a:off x="765" y="2737"/>
              <a:ext cx="1031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41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83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3"/>
          <p:cNvSpPr>
            <a:spLocks noChangeArrowheads="1"/>
          </p:cNvSpPr>
          <p:nvPr/>
        </p:nvSpPr>
        <p:spPr bwMode="gray">
          <a:xfrm>
            <a:off x="2532063" y="2251075"/>
            <a:ext cx="3743325" cy="3743325"/>
          </a:xfrm>
          <a:prstGeom prst="ellipse">
            <a:avLst/>
          </a:prstGeom>
          <a:gradFill rotWithShape="1">
            <a:gsLst>
              <a:gs pos="0">
                <a:srgbClr val="E6E6E6"/>
              </a:gs>
              <a:gs pos="14999">
                <a:srgbClr val="7D8496"/>
              </a:gs>
              <a:gs pos="53000">
                <a:srgbClr val="E6E6E6"/>
              </a:gs>
              <a:gs pos="67999">
                <a:srgbClr val="7D8496"/>
              </a:gs>
              <a:gs pos="92999">
                <a:srgbClr val="E6E6E6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67" name="Oval 4"/>
          <p:cNvSpPr>
            <a:spLocks noChangeArrowheads="1"/>
          </p:cNvSpPr>
          <p:nvPr/>
        </p:nvSpPr>
        <p:spPr bwMode="gray">
          <a:xfrm>
            <a:off x="3025775" y="2730500"/>
            <a:ext cx="2749550" cy="2746375"/>
          </a:xfrm>
          <a:prstGeom prst="ellipse">
            <a:avLst/>
          </a:prstGeom>
          <a:gradFill rotWithShape="1">
            <a:gsLst>
              <a:gs pos="0">
                <a:srgbClr val="A1A1A1"/>
              </a:gs>
              <a:gs pos="50000">
                <a:srgbClr val="FFFFFF"/>
              </a:gs>
              <a:gs pos="100000">
                <a:srgbClr val="A1A1A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gray">
          <a:xfrm>
            <a:off x="3200400" y="3571875"/>
            <a:ext cx="24415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  <a:cs typeface="Arial" charset="0"/>
              </a:rPr>
              <a:t>Description of the contents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gray">
          <a:xfrm>
            <a:off x="609600" y="1892300"/>
            <a:ext cx="3124200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400" b="1">
                <a:solidFill>
                  <a:srgbClr val="080808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gray">
          <a:xfrm>
            <a:off x="533400" y="5168900"/>
            <a:ext cx="2173288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400" b="1">
                <a:solidFill>
                  <a:srgbClr val="080808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gray">
          <a:xfrm>
            <a:off x="6400800" y="3797300"/>
            <a:ext cx="2590800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1400" b="1">
                <a:solidFill>
                  <a:srgbClr val="080808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grpSp>
        <p:nvGrpSpPr>
          <p:cNvPr id="11272" name="Group 9"/>
          <p:cNvGrpSpPr>
            <a:grpSpLocks/>
          </p:cNvGrpSpPr>
          <p:nvPr/>
        </p:nvGrpSpPr>
        <p:grpSpPr bwMode="auto">
          <a:xfrm>
            <a:off x="3643313" y="1776413"/>
            <a:ext cx="1466850" cy="1447800"/>
            <a:chOff x="708" y="2203"/>
            <a:chExt cx="751" cy="741"/>
          </a:xfrm>
        </p:grpSpPr>
        <p:sp>
          <p:nvSpPr>
            <p:cNvPr id="299018" name="Oval 10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1284" name="Picture 11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273" name="Rectangle 12"/>
          <p:cNvSpPr>
            <a:spLocks noChangeArrowheads="1"/>
          </p:cNvSpPr>
          <p:nvPr/>
        </p:nvSpPr>
        <p:spPr bwMode="gray">
          <a:xfrm>
            <a:off x="3671888" y="2209800"/>
            <a:ext cx="14509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F8F8F8"/>
                </a:solidFill>
                <a:ea typeface="宋体" charset="-122"/>
                <a:cs typeface="Arial" charset="0"/>
              </a:rPr>
              <a:t> Title in here</a:t>
            </a:r>
          </a:p>
        </p:txBody>
      </p:sp>
      <p:grpSp>
        <p:nvGrpSpPr>
          <p:cNvPr id="11274" name="Group 13"/>
          <p:cNvGrpSpPr>
            <a:grpSpLocks/>
          </p:cNvGrpSpPr>
          <p:nvPr/>
        </p:nvGrpSpPr>
        <p:grpSpPr bwMode="auto">
          <a:xfrm>
            <a:off x="2343150" y="4191000"/>
            <a:ext cx="1466850" cy="1447800"/>
            <a:chOff x="708" y="2203"/>
            <a:chExt cx="751" cy="741"/>
          </a:xfrm>
        </p:grpSpPr>
        <p:sp>
          <p:nvSpPr>
            <p:cNvPr id="299022" name="Oval 14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1282" name="Picture 15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275" name="Rectangle 16"/>
          <p:cNvSpPr>
            <a:spLocks noChangeArrowheads="1"/>
          </p:cNvSpPr>
          <p:nvPr/>
        </p:nvSpPr>
        <p:spPr bwMode="gray">
          <a:xfrm>
            <a:off x="2359025" y="4608513"/>
            <a:ext cx="14509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F8F8F8"/>
                </a:solidFill>
                <a:ea typeface="宋体" charset="-122"/>
                <a:cs typeface="Arial" charset="0"/>
              </a:rPr>
              <a:t> Title in here</a:t>
            </a:r>
          </a:p>
        </p:txBody>
      </p:sp>
      <p:grpSp>
        <p:nvGrpSpPr>
          <p:cNvPr id="11276" name="Group 17"/>
          <p:cNvGrpSpPr>
            <a:grpSpLocks/>
          </p:cNvGrpSpPr>
          <p:nvPr/>
        </p:nvGrpSpPr>
        <p:grpSpPr bwMode="auto">
          <a:xfrm>
            <a:off x="4953000" y="4241800"/>
            <a:ext cx="1466850" cy="1447800"/>
            <a:chOff x="708" y="2203"/>
            <a:chExt cx="751" cy="741"/>
          </a:xfrm>
        </p:grpSpPr>
        <p:sp>
          <p:nvSpPr>
            <p:cNvPr id="299026" name="Oval 18"/>
            <p:cNvSpPr>
              <a:spLocks noChangeArrowheads="1"/>
            </p:cNvSpPr>
            <p:nvPr/>
          </p:nvSpPr>
          <p:spPr bwMode="gray">
            <a:xfrm>
              <a:off x="728" y="2235"/>
              <a:ext cx="716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1765"/>
                    <a:invGamma/>
                  </a:schemeClr>
                </a:gs>
              </a:gsLst>
              <a:lin ang="5400000" scaled="1"/>
            </a:gradFill>
            <a:ln w="38100" algn="ctr">
              <a:solidFill>
                <a:srgbClr val="F8F8F8">
                  <a:alpha val="8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1280" name="Picture 19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708" y="2203"/>
              <a:ext cx="75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277" name="Rectangle 20"/>
          <p:cNvSpPr>
            <a:spLocks noChangeArrowheads="1"/>
          </p:cNvSpPr>
          <p:nvPr/>
        </p:nvSpPr>
        <p:spPr bwMode="gray">
          <a:xfrm>
            <a:off x="5029200" y="4699000"/>
            <a:ext cx="12954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rgbClr val="F8F8F8"/>
                </a:solidFill>
                <a:ea typeface="宋体" charset="-122"/>
                <a:cs typeface="Arial" charset="0"/>
              </a:rPr>
              <a:t> Title in here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Freeform 3"/>
          <p:cNvSpPr>
            <a:spLocks/>
          </p:cNvSpPr>
          <p:nvPr/>
        </p:nvSpPr>
        <p:spPr bwMode="gray">
          <a:xfrm>
            <a:off x="604838" y="3201987"/>
            <a:ext cx="7999412" cy="2476500"/>
          </a:xfrm>
          <a:custGeom>
            <a:avLst/>
            <a:gdLst/>
            <a:ahLst/>
            <a:cxnLst>
              <a:cxn ang="0">
                <a:pos x="0" y="1440"/>
              </a:cxn>
              <a:cxn ang="0">
                <a:pos x="0" y="1488"/>
              </a:cxn>
              <a:cxn ang="0">
                <a:pos x="1152" y="1488"/>
              </a:cxn>
              <a:cxn ang="0">
                <a:pos x="1392" y="1008"/>
              </a:cxn>
              <a:cxn ang="0">
                <a:pos x="2544" y="1008"/>
              </a:cxn>
              <a:cxn ang="0">
                <a:pos x="2832" y="528"/>
              </a:cxn>
              <a:cxn ang="0">
                <a:pos x="3984" y="528"/>
              </a:cxn>
              <a:cxn ang="0">
                <a:pos x="4272" y="48"/>
              </a:cxn>
              <a:cxn ang="0">
                <a:pos x="5424" y="48"/>
              </a:cxn>
              <a:cxn ang="0">
                <a:pos x="5424" y="0"/>
              </a:cxn>
              <a:cxn ang="0">
                <a:pos x="4272" y="0"/>
              </a:cxn>
              <a:cxn ang="0">
                <a:pos x="3984" y="480"/>
              </a:cxn>
              <a:cxn ang="0">
                <a:pos x="2832" y="480"/>
              </a:cxn>
              <a:cxn ang="0">
                <a:pos x="2544" y="960"/>
              </a:cxn>
              <a:cxn ang="0">
                <a:pos x="1392" y="960"/>
              </a:cxn>
              <a:cxn ang="0">
                <a:pos x="1152" y="1440"/>
              </a:cxn>
              <a:cxn ang="0">
                <a:pos x="0" y="1440"/>
              </a:cxn>
            </a:cxnLst>
            <a:rect l="0" t="0" r="r" b="b"/>
            <a:pathLst>
              <a:path w="5424" h="1488">
                <a:moveTo>
                  <a:pt x="0" y="1440"/>
                </a:moveTo>
                <a:lnTo>
                  <a:pt x="0" y="1488"/>
                </a:lnTo>
                <a:lnTo>
                  <a:pt x="1152" y="1488"/>
                </a:lnTo>
                <a:lnTo>
                  <a:pt x="1392" y="1008"/>
                </a:lnTo>
                <a:lnTo>
                  <a:pt x="2544" y="1008"/>
                </a:lnTo>
                <a:lnTo>
                  <a:pt x="2832" y="528"/>
                </a:lnTo>
                <a:lnTo>
                  <a:pt x="3984" y="528"/>
                </a:lnTo>
                <a:lnTo>
                  <a:pt x="4272" y="48"/>
                </a:lnTo>
                <a:lnTo>
                  <a:pt x="5424" y="48"/>
                </a:lnTo>
                <a:lnTo>
                  <a:pt x="5424" y="0"/>
                </a:lnTo>
                <a:lnTo>
                  <a:pt x="4272" y="0"/>
                </a:lnTo>
                <a:lnTo>
                  <a:pt x="3984" y="480"/>
                </a:lnTo>
                <a:lnTo>
                  <a:pt x="2832" y="480"/>
                </a:lnTo>
                <a:lnTo>
                  <a:pt x="2544" y="960"/>
                </a:lnTo>
                <a:lnTo>
                  <a:pt x="1392" y="960"/>
                </a:lnTo>
                <a:lnTo>
                  <a:pt x="1152" y="1440"/>
                </a:lnTo>
                <a:lnTo>
                  <a:pt x="0" y="144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54118"/>
                  <a:invGamma/>
                </a:schemeClr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  <a:effectLst/>
          <a:scene3d>
            <a:camera prst="legacyPerspectiveTop"/>
            <a:lightRig rig="legacyNormal3" dir="r"/>
          </a:scene3d>
          <a:sp3d extrusionH="18018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flatTx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291" name="Group 4"/>
          <p:cNvGrpSpPr>
            <a:grpSpLocks/>
          </p:cNvGrpSpPr>
          <p:nvPr/>
        </p:nvGrpSpPr>
        <p:grpSpPr bwMode="auto">
          <a:xfrm>
            <a:off x="1169988" y="4405312"/>
            <a:ext cx="1133475" cy="1044575"/>
            <a:chOff x="482" y="1851"/>
            <a:chExt cx="860" cy="796"/>
          </a:xfrm>
        </p:grpSpPr>
        <p:sp>
          <p:nvSpPr>
            <p:cNvPr id="12337" name="Freeform 5"/>
            <p:cNvSpPr>
              <a:spLocks/>
            </p:cNvSpPr>
            <p:nvPr/>
          </p:nvSpPr>
          <p:spPr bwMode="gray">
            <a:xfrm>
              <a:off x="567" y="2464"/>
              <a:ext cx="335" cy="173"/>
            </a:xfrm>
            <a:custGeom>
              <a:avLst/>
              <a:gdLst>
                <a:gd name="T0" fmla="*/ 0 w 335"/>
                <a:gd name="T1" fmla="*/ 166 h 173"/>
                <a:gd name="T2" fmla="*/ 58 w 335"/>
                <a:gd name="T3" fmla="*/ 173 h 173"/>
                <a:gd name="T4" fmla="*/ 297 w 335"/>
                <a:gd name="T5" fmla="*/ 32 h 173"/>
                <a:gd name="T6" fmla="*/ 289 w 335"/>
                <a:gd name="T7" fmla="*/ 8 h 173"/>
                <a:gd name="T8" fmla="*/ 223 w 335"/>
                <a:gd name="T9" fmla="*/ 26 h 173"/>
                <a:gd name="T10" fmla="*/ 0 w 335"/>
                <a:gd name="T11" fmla="*/ 166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5"/>
                <a:gd name="T19" fmla="*/ 0 h 173"/>
                <a:gd name="T20" fmla="*/ 335 w 335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Freeform 6"/>
            <p:cNvSpPr>
              <a:spLocks/>
            </p:cNvSpPr>
            <p:nvPr/>
          </p:nvSpPr>
          <p:spPr bwMode="gray">
            <a:xfrm>
              <a:off x="797" y="2401"/>
              <a:ext cx="367" cy="170"/>
            </a:xfrm>
            <a:custGeom>
              <a:avLst/>
              <a:gdLst>
                <a:gd name="T0" fmla="*/ 0 w 367"/>
                <a:gd name="T1" fmla="*/ 158 h 170"/>
                <a:gd name="T2" fmla="*/ 80 w 367"/>
                <a:gd name="T3" fmla="*/ 170 h 170"/>
                <a:gd name="T4" fmla="*/ 332 w 367"/>
                <a:gd name="T5" fmla="*/ 37 h 170"/>
                <a:gd name="T6" fmla="*/ 292 w 367"/>
                <a:gd name="T7" fmla="*/ 1 h 170"/>
                <a:gd name="T8" fmla="*/ 230 w 367"/>
                <a:gd name="T9" fmla="*/ 29 h 170"/>
                <a:gd name="T10" fmla="*/ 0 w 367"/>
                <a:gd name="T11" fmla="*/ 158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7"/>
                <a:gd name="T19" fmla="*/ 0 h 170"/>
                <a:gd name="T20" fmla="*/ 367 w 367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Freeform 7"/>
            <p:cNvSpPr>
              <a:spLocks/>
            </p:cNvSpPr>
            <p:nvPr/>
          </p:nvSpPr>
          <p:spPr bwMode="gray">
            <a:xfrm>
              <a:off x="1035" y="2504"/>
              <a:ext cx="307" cy="143"/>
            </a:xfrm>
            <a:custGeom>
              <a:avLst/>
              <a:gdLst>
                <a:gd name="T0" fmla="*/ 0 w 307"/>
                <a:gd name="T1" fmla="*/ 134 h 143"/>
                <a:gd name="T2" fmla="*/ 66 w 307"/>
                <a:gd name="T3" fmla="*/ 143 h 143"/>
                <a:gd name="T4" fmla="*/ 282 w 307"/>
                <a:gd name="T5" fmla="*/ 35 h 143"/>
                <a:gd name="T6" fmla="*/ 219 w 307"/>
                <a:gd name="T7" fmla="*/ 17 h 143"/>
                <a:gd name="T8" fmla="*/ 0 w 307"/>
                <a:gd name="T9" fmla="*/ 134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43"/>
                <a:gd name="T17" fmla="*/ 307 w 307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Freeform 8"/>
            <p:cNvSpPr>
              <a:spLocks/>
            </p:cNvSpPr>
            <p:nvPr/>
          </p:nvSpPr>
          <p:spPr bwMode="gray">
            <a:xfrm>
              <a:off x="482" y="2066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Right">
                <a:rot lat="0" lon="899999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2341" name="Freeform 9"/>
            <p:cNvSpPr>
              <a:spLocks/>
            </p:cNvSpPr>
            <p:nvPr/>
          </p:nvSpPr>
          <p:spPr bwMode="gray">
            <a:xfrm>
              <a:off x="698" y="1851"/>
              <a:ext cx="282" cy="716"/>
            </a:xfrm>
            <a:custGeom>
              <a:avLst/>
              <a:gdLst>
                <a:gd name="T0" fmla="*/ 130 w 224"/>
                <a:gd name="T1" fmla="*/ 127 h 569"/>
                <a:gd name="T2" fmla="*/ 93 w 224"/>
                <a:gd name="T3" fmla="*/ 63 h 569"/>
                <a:gd name="T4" fmla="*/ 152 w 224"/>
                <a:gd name="T5" fmla="*/ 1 h 569"/>
                <a:gd name="T6" fmla="*/ 215 w 224"/>
                <a:gd name="T7" fmla="*/ 65 h 569"/>
                <a:gd name="T8" fmla="*/ 170 w 224"/>
                <a:gd name="T9" fmla="*/ 127 h 569"/>
                <a:gd name="T10" fmla="*/ 169 w 224"/>
                <a:gd name="T11" fmla="*/ 156 h 569"/>
                <a:gd name="T12" fmla="*/ 263 w 224"/>
                <a:gd name="T13" fmla="*/ 182 h 569"/>
                <a:gd name="T14" fmla="*/ 278 w 224"/>
                <a:gd name="T15" fmla="*/ 257 h 569"/>
                <a:gd name="T16" fmla="*/ 274 w 224"/>
                <a:gd name="T17" fmla="*/ 404 h 569"/>
                <a:gd name="T18" fmla="*/ 263 w 224"/>
                <a:gd name="T19" fmla="*/ 459 h 569"/>
                <a:gd name="T20" fmla="*/ 247 w 224"/>
                <a:gd name="T21" fmla="*/ 388 h 569"/>
                <a:gd name="T22" fmla="*/ 235 w 224"/>
                <a:gd name="T23" fmla="*/ 254 h 569"/>
                <a:gd name="T24" fmla="*/ 214 w 224"/>
                <a:gd name="T25" fmla="*/ 404 h 569"/>
                <a:gd name="T26" fmla="*/ 181 w 224"/>
                <a:gd name="T27" fmla="*/ 716 h 569"/>
                <a:gd name="T28" fmla="*/ 98 w 224"/>
                <a:gd name="T29" fmla="*/ 711 h 569"/>
                <a:gd name="T30" fmla="*/ 63 w 224"/>
                <a:gd name="T31" fmla="*/ 409 h 569"/>
                <a:gd name="T32" fmla="*/ 42 w 224"/>
                <a:gd name="T33" fmla="*/ 262 h 569"/>
                <a:gd name="T34" fmla="*/ 31 w 224"/>
                <a:gd name="T35" fmla="*/ 390 h 569"/>
                <a:gd name="T36" fmla="*/ 15 w 224"/>
                <a:gd name="T37" fmla="*/ 459 h 569"/>
                <a:gd name="T38" fmla="*/ 1 w 224"/>
                <a:gd name="T39" fmla="*/ 384 h 569"/>
                <a:gd name="T40" fmla="*/ 9 w 224"/>
                <a:gd name="T41" fmla="*/ 232 h 569"/>
                <a:gd name="T42" fmla="*/ 29 w 224"/>
                <a:gd name="T43" fmla="*/ 176 h 569"/>
                <a:gd name="T44" fmla="*/ 128 w 224"/>
                <a:gd name="T45" fmla="*/ 156 h 569"/>
                <a:gd name="T46" fmla="*/ 130 w 224"/>
                <a:gd name="T47" fmla="*/ 127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Right">
                <a:rot lat="0" lon="899999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12342" name="Freeform 10"/>
            <p:cNvSpPr>
              <a:spLocks/>
            </p:cNvSpPr>
            <p:nvPr/>
          </p:nvSpPr>
          <p:spPr bwMode="gray">
            <a:xfrm>
              <a:off x="956" y="2078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PerspectiveTopRight">
                <a:rot lat="0" lon="899999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pic>
        <p:nvPicPr>
          <p:cNvPr id="12292" name="Picture 11" descr="16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7116763" y="2281237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12" descr="2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5064125" y="2919412"/>
            <a:ext cx="1062038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13" descr="13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3157538" y="3556000"/>
            <a:ext cx="1017587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295" name="Group 14"/>
          <p:cNvGrpSpPr>
            <a:grpSpLocks/>
          </p:cNvGrpSpPr>
          <p:nvPr/>
        </p:nvGrpSpPr>
        <p:grpSpPr bwMode="auto">
          <a:xfrm>
            <a:off x="533400" y="5770562"/>
            <a:ext cx="1808163" cy="314325"/>
            <a:chOff x="406" y="980"/>
            <a:chExt cx="2330" cy="294"/>
          </a:xfrm>
        </p:grpSpPr>
        <p:sp>
          <p:nvSpPr>
            <p:cNvPr id="304143" name="AutoShape 15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72941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4144" name="AutoShape 16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4145" name="AutoShape 17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2296" name="Text Box 18"/>
          <p:cNvSpPr txBox="1">
            <a:spLocks noChangeArrowheads="1"/>
          </p:cNvSpPr>
          <p:nvPr/>
        </p:nvSpPr>
        <p:spPr bwMode="gray">
          <a:xfrm>
            <a:off x="527050" y="5748337"/>
            <a:ext cx="1758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gray">
          <a:xfrm>
            <a:off x="674688" y="1998662"/>
            <a:ext cx="4176712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000" b="1">
                <a:solidFill>
                  <a:srgbClr val="000000"/>
                </a:solidFill>
                <a:ea typeface="宋体" charset="-122"/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12298" name="Rectangle 20"/>
          <p:cNvSpPr>
            <a:spLocks noChangeArrowheads="1"/>
          </p:cNvSpPr>
          <p:nvPr/>
        </p:nvSpPr>
        <p:spPr bwMode="gray">
          <a:xfrm>
            <a:off x="604838" y="6124575"/>
            <a:ext cx="17684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  <p:sp>
        <p:nvSpPr>
          <p:cNvPr id="12299" name="Rectangle 21"/>
          <p:cNvSpPr>
            <a:spLocks noChangeArrowheads="1"/>
          </p:cNvSpPr>
          <p:nvPr/>
        </p:nvSpPr>
        <p:spPr bwMode="gray">
          <a:xfrm>
            <a:off x="2725738" y="5422900"/>
            <a:ext cx="17700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  <p:sp>
        <p:nvSpPr>
          <p:cNvPr id="12300" name="Rectangle 22"/>
          <p:cNvSpPr>
            <a:spLocks noChangeArrowheads="1"/>
          </p:cNvSpPr>
          <p:nvPr/>
        </p:nvSpPr>
        <p:spPr bwMode="gray">
          <a:xfrm>
            <a:off x="4729163" y="4595812"/>
            <a:ext cx="17700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  <p:sp>
        <p:nvSpPr>
          <p:cNvPr id="12301" name="Rectangle 23"/>
          <p:cNvSpPr>
            <a:spLocks noChangeArrowheads="1"/>
          </p:cNvSpPr>
          <p:nvPr/>
        </p:nvSpPr>
        <p:spPr bwMode="gray">
          <a:xfrm>
            <a:off x="6834188" y="3768725"/>
            <a:ext cx="17700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Description of the contents</a:t>
            </a:r>
          </a:p>
        </p:txBody>
      </p:sp>
      <p:grpSp>
        <p:nvGrpSpPr>
          <p:cNvPr id="12302" name="Group 24"/>
          <p:cNvGrpSpPr>
            <a:grpSpLocks/>
          </p:cNvGrpSpPr>
          <p:nvPr/>
        </p:nvGrpSpPr>
        <p:grpSpPr bwMode="auto">
          <a:xfrm>
            <a:off x="2663825" y="4972050"/>
            <a:ext cx="1808163" cy="312737"/>
            <a:chOff x="406" y="980"/>
            <a:chExt cx="2330" cy="294"/>
          </a:xfrm>
        </p:grpSpPr>
        <p:sp>
          <p:nvSpPr>
            <p:cNvPr id="304153" name="AutoShape 25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72941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4154" name="AutoShape 26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4155" name="AutoShape 27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2303" name="Text Box 18"/>
          <p:cNvSpPr txBox="1">
            <a:spLocks noChangeArrowheads="1"/>
          </p:cNvSpPr>
          <p:nvPr/>
        </p:nvSpPr>
        <p:spPr bwMode="gray">
          <a:xfrm>
            <a:off x="2730500" y="4949825"/>
            <a:ext cx="16129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grpSp>
        <p:nvGrpSpPr>
          <p:cNvPr id="12304" name="Group 29"/>
          <p:cNvGrpSpPr>
            <a:grpSpLocks/>
          </p:cNvGrpSpPr>
          <p:nvPr/>
        </p:nvGrpSpPr>
        <p:grpSpPr bwMode="auto">
          <a:xfrm>
            <a:off x="4694238" y="4159250"/>
            <a:ext cx="1808162" cy="314325"/>
            <a:chOff x="406" y="980"/>
            <a:chExt cx="2330" cy="294"/>
          </a:xfrm>
        </p:grpSpPr>
        <p:sp>
          <p:nvSpPr>
            <p:cNvPr id="304158" name="AutoShape 30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72941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4159" name="AutoShape 31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4160" name="AutoShape 32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2305" name="Text Box 18"/>
          <p:cNvSpPr txBox="1">
            <a:spLocks noChangeArrowheads="1"/>
          </p:cNvSpPr>
          <p:nvPr/>
        </p:nvSpPr>
        <p:spPr bwMode="gray">
          <a:xfrm>
            <a:off x="4733925" y="4137025"/>
            <a:ext cx="166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grpSp>
        <p:nvGrpSpPr>
          <p:cNvPr id="12306" name="Group 34"/>
          <p:cNvGrpSpPr>
            <a:grpSpLocks/>
          </p:cNvGrpSpPr>
          <p:nvPr/>
        </p:nvGrpSpPr>
        <p:grpSpPr bwMode="auto">
          <a:xfrm>
            <a:off x="6811963" y="3368675"/>
            <a:ext cx="1808162" cy="314325"/>
            <a:chOff x="406" y="980"/>
            <a:chExt cx="2330" cy="294"/>
          </a:xfrm>
        </p:grpSpPr>
        <p:sp>
          <p:nvSpPr>
            <p:cNvPr id="304163" name="AutoShape 35"/>
            <p:cNvSpPr>
              <a:spLocks noChangeArrowheads="1"/>
            </p:cNvSpPr>
            <p:nvPr/>
          </p:nvSpPr>
          <p:spPr bwMode="gray">
            <a:xfrm>
              <a:off x="406" y="980"/>
              <a:ext cx="2330" cy="2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72941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4164" name="AutoShape 36"/>
            <p:cNvSpPr>
              <a:spLocks noChangeArrowheads="1"/>
            </p:cNvSpPr>
            <p:nvPr/>
          </p:nvSpPr>
          <p:spPr bwMode="gray">
            <a:xfrm flipH="1">
              <a:off x="2620" y="1005"/>
              <a:ext cx="104" cy="246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4165" name="AutoShape 37"/>
            <p:cNvSpPr>
              <a:spLocks noChangeArrowheads="1"/>
            </p:cNvSpPr>
            <p:nvPr/>
          </p:nvSpPr>
          <p:spPr bwMode="gray">
            <a:xfrm>
              <a:off x="420" y="1006"/>
              <a:ext cx="104" cy="242"/>
            </a:xfrm>
            <a:prstGeom prst="moon">
              <a:avLst>
                <a:gd name="adj" fmla="val 22032"/>
              </a:avLst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0"/>
                  </a:srgbClr>
                </a:gs>
                <a:gs pos="50000">
                  <a:srgbClr val="FFFFFF">
                    <a:alpha val="84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2307" name="Text Box 18"/>
          <p:cNvSpPr txBox="1">
            <a:spLocks noChangeArrowheads="1"/>
          </p:cNvSpPr>
          <p:nvPr/>
        </p:nvSpPr>
        <p:spPr bwMode="gray">
          <a:xfrm>
            <a:off x="6835775" y="3346450"/>
            <a:ext cx="16986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ea typeface="宋体" charset="-122"/>
                <a:cs typeface="Arial" charset="0"/>
              </a:rPr>
              <a:t>Title in here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76200" y="960438"/>
            <a:ext cx="6400800" cy="563562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altLang="zh-CN" sz="3200" b="1" kern="0">
                <a:solidFill>
                  <a:schemeClr val="bg1"/>
                </a:solidFill>
                <a:latin typeface="+mj-lt"/>
                <a:ea typeface="宋体" charset="-122"/>
                <a:cs typeface="+mj-cs"/>
              </a:rPr>
              <a:t>Click to edit title style</a:t>
            </a:r>
            <a:endParaRPr lang="en-US" altLang="zh-CN" sz="3200" b="1" kern="0" dirty="0">
              <a:solidFill>
                <a:schemeClr val="bg1"/>
              </a:solidFill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4659313" y="2882900"/>
            <a:ext cx="4038600" cy="3057525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15" name="AutoShape 4"/>
          <p:cNvSpPr>
            <a:spLocks noChangeArrowheads="1"/>
          </p:cNvSpPr>
          <p:nvPr/>
        </p:nvSpPr>
        <p:spPr bwMode="gray">
          <a:xfrm flipH="1">
            <a:off x="2978150" y="2814638"/>
            <a:ext cx="995363" cy="835025"/>
          </a:xfrm>
          <a:prstGeom prst="curvedRightArrow">
            <a:avLst>
              <a:gd name="adj1" fmla="val 16542"/>
              <a:gd name="adj2" fmla="val 38977"/>
              <a:gd name="adj3" fmla="val 33846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gray">
          <a:xfrm>
            <a:off x="1071563" y="2851150"/>
            <a:ext cx="995362" cy="835025"/>
          </a:xfrm>
          <a:prstGeom prst="curvedRightArrow">
            <a:avLst>
              <a:gd name="adj1" fmla="val 19583"/>
              <a:gd name="adj2" fmla="val 44676"/>
              <a:gd name="adj3" fmla="val 33652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13317" name="Group 6"/>
          <p:cNvGrpSpPr>
            <a:grpSpLocks/>
          </p:cNvGrpSpPr>
          <p:nvPr/>
        </p:nvGrpSpPr>
        <p:grpSpPr bwMode="auto">
          <a:xfrm>
            <a:off x="1011238" y="3857625"/>
            <a:ext cx="3003550" cy="2771775"/>
            <a:chOff x="862" y="713"/>
            <a:chExt cx="3780" cy="3490"/>
          </a:xfrm>
        </p:grpSpPr>
        <p:grpSp>
          <p:nvGrpSpPr>
            <p:cNvPr id="13326" name="Group 7"/>
            <p:cNvGrpSpPr>
              <a:grpSpLocks/>
            </p:cNvGrpSpPr>
            <p:nvPr/>
          </p:nvGrpSpPr>
          <p:grpSpPr bwMode="auto">
            <a:xfrm>
              <a:off x="1082" y="2210"/>
              <a:ext cx="3406" cy="1993"/>
              <a:chOff x="1082" y="2355"/>
              <a:chExt cx="3406" cy="1993"/>
            </a:xfrm>
          </p:grpSpPr>
          <p:sp>
            <p:nvSpPr>
              <p:cNvPr id="13339" name="Freeform 8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52 w 1323"/>
                  <a:gd name="T1" fmla="*/ 367 h 1322"/>
                  <a:gd name="T2" fmla="*/ 1338 w 1323"/>
                  <a:gd name="T3" fmla="*/ 1322 h 1322"/>
                  <a:gd name="T4" fmla="*/ 1338 w 1323"/>
                  <a:gd name="T5" fmla="*/ 974 h 1322"/>
                  <a:gd name="T6" fmla="*/ 0 w 1323"/>
                  <a:gd name="T7" fmla="*/ 0 h 1322"/>
                  <a:gd name="T8" fmla="*/ 52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3"/>
                  <a:gd name="T16" fmla="*/ 0 h 1322"/>
                  <a:gd name="T17" fmla="*/ 1323 w 1323"/>
                  <a:gd name="T18" fmla="*/ 1322 h 1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0" name="Freeform 9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3"/>
                  <a:gd name="T16" fmla="*/ 0 h 1418"/>
                  <a:gd name="T17" fmla="*/ 2083 w 2083"/>
                  <a:gd name="T18" fmla="*/ 1418 h 1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1" name="Freeform 10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06"/>
                  <a:gd name="T16" fmla="*/ 0 h 1639"/>
                  <a:gd name="T17" fmla="*/ 3406 w 3406"/>
                  <a:gd name="T18" fmla="*/ 1639 h 16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969696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27" name="Group 11"/>
            <p:cNvGrpSpPr>
              <a:grpSpLocks/>
            </p:cNvGrpSpPr>
            <p:nvPr/>
          </p:nvGrpSpPr>
          <p:grpSpPr bwMode="auto">
            <a:xfrm>
              <a:off x="1009" y="1723"/>
              <a:ext cx="3527" cy="1993"/>
              <a:chOff x="1082" y="2355"/>
              <a:chExt cx="3406" cy="1993"/>
            </a:xfrm>
          </p:grpSpPr>
          <p:sp>
            <p:nvSpPr>
              <p:cNvPr id="13336" name="Freeform 12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52 w 1323"/>
                  <a:gd name="T1" fmla="*/ 367 h 1322"/>
                  <a:gd name="T2" fmla="*/ 1338 w 1323"/>
                  <a:gd name="T3" fmla="*/ 1322 h 1322"/>
                  <a:gd name="T4" fmla="*/ 1338 w 1323"/>
                  <a:gd name="T5" fmla="*/ 974 h 1322"/>
                  <a:gd name="T6" fmla="*/ 0 w 1323"/>
                  <a:gd name="T7" fmla="*/ 0 h 1322"/>
                  <a:gd name="T8" fmla="*/ 52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3"/>
                  <a:gd name="T16" fmla="*/ 0 h 1322"/>
                  <a:gd name="T17" fmla="*/ 1323 w 1323"/>
                  <a:gd name="T18" fmla="*/ 1322 h 1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B2B2B2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Freeform 13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3"/>
                  <a:gd name="T16" fmla="*/ 0 h 1418"/>
                  <a:gd name="T17" fmla="*/ 2083 w 2083"/>
                  <a:gd name="T18" fmla="*/ 1418 h 1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8" name="Freeform 14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06"/>
                  <a:gd name="T16" fmla="*/ 0 h 1639"/>
                  <a:gd name="T17" fmla="*/ 3406 w 3406"/>
                  <a:gd name="T18" fmla="*/ 1639 h 16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B4B4B4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28" name="Group 15"/>
            <p:cNvGrpSpPr>
              <a:grpSpLocks/>
            </p:cNvGrpSpPr>
            <p:nvPr/>
          </p:nvGrpSpPr>
          <p:grpSpPr bwMode="auto">
            <a:xfrm>
              <a:off x="935" y="1219"/>
              <a:ext cx="3653" cy="1993"/>
              <a:chOff x="1082" y="2355"/>
              <a:chExt cx="3406" cy="1993"/>
            </a:xfrm>
          </p:grpSpPr>
          <p:sp>
            <p:nvSpPr>
              <p:cNvPr id="13333" name="Freeform 16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52 w 1323"/>
                  <a:gd name="T1" fmla="*/ 367 h 1322"/>
                  <a:gd name="T2" fmla="*/ 1338 w 1323"/>
                  <a:gd name="T3" fmla="*/ 1322 h 1322"/>
                  <a:gd name="T4" fmla="*/ 1338 w 1323"/>
                  <a:gd name="T5" fmla="*/ 974 h 1322"/>
                  <a:gd name="T6" fmla="*/ 0 w 1323"/>
                  <a:gd name="T7" fmla="*/ 0 h 1322"/>
                  <a:gd name="T8" fmla="*/ 52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3"/>
                  <a:gd name="T16" fmla="*/ 0 h 1322"/>
                  <a:gd name="T17" fmla="*/ 1323 w 1323"/>
                  <a:gd name="T18" fmla="*/ 1322 h 1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C0C0C0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4" name="Freeform 17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3"/>
                  <a:gd name="T16" fmla="*/ 0 h 1418"/>
                  <a:gd name="T17" fmla="*/ 2083 w 2083"/>
                  <a:gd name="T18" fmla="*/ 1418 h 1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5" name="Freeform 18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06"/>
                  <a:gd name="T16" fmla="*/ 0 h 1639"/>
                  <a:gd name="T17" fmla="*/ 3406 w 3406"/>
                  <a:gd name="T18" fmla="*/ 1639 h 16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DDDDDD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29" name="Group 19"/>
            <p:cNvGrpSpPr>
              <a:grpSpLocks/>
            </p:cNvGrpSpPr>
            <p:nvPr/>
          </p:nvGrpSpPr>
          <p:grpSpPr bwMode="auto">
            <a:xfrm>
              <a:off x="862" y="713"/>
              <a:ext cx="3780" cy="1993"/>
              <a:chOff x="1082" y="2355"/>
              <a:chExt cx="3406" cy="1993"/>
            </a:xfrm>
          </p:grpSpPr>
          <p:sp>
            <p:nvSpPr>
              <p:cNvPr id="13330" name="Freeform 20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52 w 1323"/>
                  <a:gd name="T1" fmla="*/ 367 h 1322"/>
                  <a:gd name="T2" fmla="*/ 1338 w 1323"/>
                  <a:gd name="T3" fmla="*/ 1322 h 1322"/>
                  <a:gd name="T4" fmla="*/ 1338 w 1323"/>
                  <a:gd name="T5" fmla="*/ 974 h 1322"/>
                  <a:gd name="T6" fmla="*/ 0 w 1323"/>
                  <a:gd name="T7" fmla="*/ 0 h 1322"/>
                  <a:gd name="T8" fmla="*/ 52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3"/>
                  <a:gd name="T16" fmla="*/ 0 h 1322"/>
                  <a:gd name="T17" fmla="*/ 1323 w 1323"/>
                  <a:gd name="T18" fmla="*/ 1322 h 1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DDDDDD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Freeform 21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3"/>
                  <a:gd name="T16" fmla="*/ 0 h 1418"/>
                  <a:gd name="T17" fmla="*/ 2083 w 2083"/>
                  <a:gd name="T18" fmla="*/ 1418 h 1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Freeform 22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06"/>
                  <a:gd name="T16" fmla="*/ 0 h 1639"/>
                  <a:gd name="T17" fmla="*/ 3406 w 3406"/>
                  <a:gd name="T18" fmla="*/ 1639 h 16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6D6D6"/>
                  </a:gs>
                  <a:gs pos="100000">
                    <a:srgbClr val="F8F8F8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318" name="AutoShape 23"/>
          <p:cNvSpPr>
            <a:spLocks/>
          </p:cNvSpPr>
          <p:nvPr/>
        </p:nvSpPr>
        <p:spPr bwMode="blackWhite">
          <a:xfrm>
            <a:off x="4752975" y="3165475"/>
            <a:ext cx="3916363" cy="515938"/>
          </a:xfrm>
          <a:prstGeom prst="callout2">
            <a:avLst>
              <a:gd name="adj1" fmla="val 22153"/>
              <a:gd name="adj2" fmla="val -1944"/>
              <a:gd name="adj3" fmla="val 22153"/>
              <a:gd name="adj4" fmla="val -12162"/>
              <a:gd name="adj5" fmla="val 265847"/>
              <a:gd name="adj6" fmla="val -22903"/>
            </a:avLst>
          </a:prstGeom>
          <a:noFill/>
          <a:ln w="9525">
            <a:solidFill>
              <a:srgbClr val="000000"/>
            </a:solidFill>
            <a:miter lim="800000"/>
            <a:headEnd type="diamond" w="med" len="med"/>
            <a:tailEnd/>
          </a:ln>
        </p:spPr>
        <p:txBody>
          <a:bodyPr anchor="ctr"/>
          <a:lstStyle/>
          <a:p>
            <a:pPr algn="l" eaLnBrk="0" hangingPunct="0"/>
            <a:r>
              <a:rPr lang="en-US" altLang="zh-CN" b="1">
                <a:solidFill>
                  <a:schemeClr val="accent2"/>
                </a:solidFill>
                <a:ea typeface="宋体" charset="-122"/>
                <a:cs typeface="Arial" charset="0"/>
              </a:rPr>
              <a:t>Describe a vision of company or strategic contents.</a:t>
            </a:r>
          </a:p>
        </p:txBody>
      </p:sp>
      <p:sp>
        <p:nvSpPr>
          <p:cNvPr id="13319" name="AutoShape 24"/>
          <p:cNvSpPr>
            <a:spLocks/>
          </p:cNvSpPr>
          <p:nvPr/>
        </p:nvSpPr>
        <p:spPr bwMode="blackWhite">
          <a:xfrm>
            <a:off x="4738688" y="3878263"/>
            <a:ext cx="3900487" cy="522287"/>
          </a:xfrm>
          <a:prstGeom prst="callout2">
            <a:avLst>
              <a:gd name="adj1" fmla="val 21884"/>
              <a:gd name="adj2" fmla="val -1954"/>
              <a:gd name="adj3" fmla="val 21884"/>
              <a:gd name="adj4" fmla="val -11843"/>
              <a:gd name="adj5" fmla="val 200306"/>
              <a:gd name="adj6" fmla="val -22060"/>
            </a:avLst>
          </a:prstGeom>
          <a:noFill/>
          <a:ln w="9525">
            <a:solidFill>
              <a:srgbClr val="000000"/>
            </a:solidFill>
            <a:miter lim="800000"/>
            <a:headEnd type="diamond" w="med" len="med"/>
            <a:tailEnd/>
          </a:ln>
        </p:spPr>
        <p:txBody>
          <a:bodyPr anchor="ctr"/>
          <a:lstStyle/>
          <a:p>
            <a:pPr algn="l" eaLnBrk="0" hangingPunct="0"/>
            <a:r>
              <a:rPr lang="en-US" altLang="zh-CN" b="1">
                <a:solidFill>
                  <a:schemeClr val="folHlink"/>
                </a:solidFill>
                <a:ea typeface="宋体" charset="-122"/>
                <a:cs typeface="Arial" charset="0"/>
              </a:rPr>
              <a:t>Describe a vision of company or strategic contents.</a:t>
            </a:r>
          </a:p>
        </p:txBody>
      </p:sp>
      <p:sp>
        <p:nvSpPr>
          <p:cNvPr id="13320" name="AutoShape 25"/>
          <p:cNvSpPr>
            <a:spLocks/>
          </p:cNvSpPr>
          <p:nvPr/>
        </p:nvSpPr>
        <p:spPr bwMode="blackWhite">
          <a:xfrm>
            <a:off x="4730750" y="5224463"/>
            <a:ext cx="3865563" cy="449262"/>
          </a:xfrm>
          <a:prstGeom prst="callout2">
            <a:avLst>
              <a:gd name="adj1" fmla="val 25440"/>
              <a:gd name="adj2" fmla="val -1972"/>
              <a:gd name="adj3" fmla="val 25440"/>
              <a:gd name="adj4" fmla="val -13551"/>
              <a:gd name="adj5" fmla="val 107773"/>
              <a:gd name="adj6" fmla="val -25505"/>
            </a:avLst>
          </a:prstGeom>
          <a:noFill/>
          <a:ln w="9525">
            <a:solidFill>
              <a:srgbClr val="000000"/>
            </a:solidFill>
            <a:miter lim="800000"/>
            <a:headEnd type="diamond" w="med" len="med"/>
            <a:tailEnd/>
          </a:ln>
        </p:spPr>
        <p:txBody>
          <a:bodyPr anchor="ctr"/>
          <a:lstStyle/>
          <a:p>
            <a:pPr algn="l" eaLnBrk="0" hangingPunct="0"/>
            <a:r>
              <a:rPr lang="en-US" altLang="zh-CN" b="1">
                <a:solidFill>
                  <a:schemeClr val="hlink"/>
                </a:solidFill>
                <a:ea typeface="宋体" charset="-122"/>
                <a:cs typeface="Arial" charset="0"/>
              </a:rPr>
              <a:t>Describe a vision of company or strategic contents.</a:t>
            </a:r>
          </a:p>
        </p:txBody>
      </p:sp>
      <p:sp>
        <p:nvSpPr>
          <p:cNvPr id="13321" name="AutoShape 26"/>
          <p:cNvSpPr>
            <a:spLocks/>
          </p:cNvSpPr>
          <p:nvPr/>
        </p:nvSpPr>
        <p:spPr bwMode="blackWhite">
          <a:xfrm>
            <a:off x="4730750" y="4579938"/>
            <a:ext cx="3879850" cy="482600"/>
          </a:xfrm>
          <a:prstGeom prst="callout2">
            <a:avLst>
              <a:gd name="adj1" fmla="val 23685"/>
              <a:gd name="adj2" fmla="val -1963"/>
              <a:gd name="adj3" fmla="val 23685"/>
              <a:gd name="adj4" fmla="val -13218"/>
              <a:gd name="adj5" fmla="val 157894"/>
              <a:gd name="adj6" fmla="val -24755"/>
            </a:avLst>
          </a:prstGeom>
          <a:noFill/>
          <a:ln w="9525">
            <a:solidFill>
              <a:srgbClr val="000000"/>
            </a:solidFill>
            <a:miter lim="800000"/>
            <a:headEnd type="diamond" w="med" len="med"/>
            <a:tailEnd/>
          </a:ln>
        </p:spPr>
        <p:txBody>
          <a:bodyPr anchor="ctr"/>
          <a:lstStyle/>
          <a:p>
            <a:pPr algn="l" eaLnBrk="0" hangingPunct="0"/>
            <a:r>
              <a:rPr lang="en-US" altLang="zh-CN" b="1">
                <a:solidFill>
                  <a:schemeClr val="accent1"/>
                </a:solidFill>
                <a:ea typeface="宋体" charset="-122"/>
                <a:cs typeface="Arial" charset="0"/>
              </a:rPr>
              <a:t>Describe a vision of company or strategic contents.</a:t>
            </a:r>
          </a:p>
        </p:txBody>
      </p:sp>
      <p:sp>
        <p:nvSpPr>
          <p:cNvPr id="13322" name="AutoShape 27"/>
          <p:cNvSpPr>
            <a:spLocks noChangeArrowheads="1"/>
          </p:cNvSpPr>
          <p:nvPr/>
        </p:nvSpPr>
        <p:spPr bwMode="ltGray">
          <a:xfrm rot="21055880">
            <a:off x="581025" y="4057650"/>
            <a:ext cx="393700" cy="1920875"/>
          </a:xfrm>
          <a:prstGeom prst="upArrow">
            <a:avLst>
              <a:gd name="adj1" fmla="val 50194"/>
              <a:gd name="adj2" fmla="val 74947"/>
            </a:avLst>
          </a:prstGeom>
          <a:gradFill rotWithShape="1"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3323" name="Rectangle 28"/>
          <p:cNvSpPr>
            <a:spLocks noChangeArrowheads="1"/>
          </p:cNvSpPr>
          <p:nvPr/>
        </p:nvSpPr>
        <p:spPr bwMode="gray">
          <a:xfrm>
            <a:off x="152400" y="6132513"/>
            <a:ext cx="1565275" cy="434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ea typeface="宋体" charset="-122"/>
                <a:cs typeface="Arial" charset="0"/>
              </a:rPr>
              <a:t>Description of the products</a:t>
            </a:r>
          </a:p>
        </p:txBody>
      </p:sp>
      <p:pic>
        <p:nvPicPr>
          <p:cNvPr id="13324" name="Picture 29" descr="num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725" y="1892300"/>
            <a:ext cx="2447925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76200" y="960438"/>
            <a:ext cx="64008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Click to edit title style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0TGp_natural_light">
  <a:themeElements>
    <a:clrScheme name="300TGp_natural_light 2">
      <a:dk1>
        <a:srgbClr val="000000"/>
      </a:dk1>
      <a:lt1>
        <a:srgbClr val="FFFFFF"/>
      </a:lt1>
      <a:dk2>
        <a:srgbClr val="1A578E"/>
      </a:dk2>
      <a:lt2>
        <a:srgbClr val="C0C0C0"/>
      </a:lt2>
      <a:accent1>
        <a:srgbClr val="5EB52D"/>
      </a:accent1>
      <a:accent2>
        <a:srgbClr val="F26D00"/>
      </a:accent2>
      <a:accent3>
        <a:srgbClr val="FFFFFF"/>
      </a:accent3>
      <a:accent4>
        <a:srgbClr val="000000"/>
      </a:accent4>
      <a:accent5>
        <a:srgbClr val="B6D7AD"/>
      </a:accent5>
      <a:accent6>
        <a:srgbClr val="DB6200"/>
      </a:accent6>
      <a:hlink>
        <a:srgbClr val="5983D7"/>
      </a:hlink>
      <a:folHlink>
        <a:srgbClr val="AAAD25"/>
      </a:folHlink>
    </a:clrScheme>
    <a:fontScheme name="300TGp_natural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00TGp_natural_light 1">
        <a:dk1>
          <a:srgbClr val="000000"/>
        </a:dk1>
        <a:lt1>
          <a:srgbClr val="FFFFFF"/>
        </a:lt1>
        <a:dk2>
          <a:srgbClr val="51944E"/>
        </a:dk2>
        <a:lt2>
          <a:srgbClr val="DDDDDD"/>
        </a:lt2>
        <a:accent1>
          <a:srgbClr val="646ADE"/>
        </a:accent1>
        <a:accent2>
          <a:srgbClr val="1BAFC3"/>
        </a:accent2>
        <a:accent3>
          <a:srgbClr val="FFFFFF"/>
        </a:accent3>
        <a:accent4>
          <a:srgbClr val="000000"/>
        </a:accent4>
        <a:accent5>
          <a:srgbClr val="B8B9EC"/>
        </a:accent5>
        <a:accent6>
          <a:srgbClr val="179EB0"/>
        </a:accent6>
        <a:hlink>
          <a:srgbClr val="98BF1D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2">
        <a:dk1>
          <a:srgbClr val="000000"/>
        </a:dk1>
        <a:lt1>
          <a:srgbClr val="FFFFFF"/>
        </a:lt1>
        <a:dk2>
          <a:srgbClr val="1A578E"/>
        </a:dk2>
        <a:lt2>
          <a:srgbClr val="C0C0C0"/>
        </a:lt2>
        <a:accent1>
          <a:srgbClr val="5EB52D"/>
        </a:accent1>
        <a:accent2>
          <a:srgbClr val="F26D00"/>
        </a:accent2>
        <a:accent3>
          <a:srgbClr val="FFFFFF"/>
        </a:accent3>
        <a:accent4>
          <a:srgbClr val="000000"/>
        </a:accent4>
        <a:accent5>
          <a:srgbClr val="B6D7AD"/>
        </a:accent5>
        <a:accent6>
          <a:srgbClr val="DB6200"/>
        </a:accent6>
        <a:hlink>
          <a:srgbClr val="5983D7"/>
        </a:hlink>
        <a:folHlink>
          <a:srgbClr val="AAAD2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3">
        <a:dk1>
          <a:srgbClr val="000000"/>
        </a:dk1>
        <a:lt1>
          <a:srgbClr val="FFFFFF"/>
        </a:lt1>
        <a:dk2>
          <a:srgbClr val="347436"/>
        </a:dk2>
        <a:lt2>
          <a:srgbClr val="DDDDDD"/>
        </a:lt2>
        <a:accent1>
          <a:srgbClr val="F28C1C"/>
        </a:accent1>
        <a:accent2>
          <a:srgbClr val="77AE26"/>
        </a:accent2>
        <a:accent3>
          <a:srgbClr val="FFFFFF"/>
        </a:accent3>
        <a:accent4>
          <a:srgbClr val="000000"/>
        </a:accent4>
        <a:accent5>
          <a:srgbClr val="F7C5AB"/>
        </a:accent5>
        <a:accent6>
          <a:srgbClr val="6B9D21"/>
        </a:accent6>
        <a:hlink>
          <a:srgbClr val="449878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2672</Words>
  <Application>Microsoft Office PowerPoint</Application>
  <PresentationFormat>全屏显示(4:3)</PresentationFormat>
  <Paragraphs>644</Paragraphs>
  <Slides>48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300TGp_natural_light</vt:lpstr>
      <vt:lpstr>Contents</vt:lpstr>
      <vt:lpstr>Click to edit title style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 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www.themegallery.com</dc:creator>
  <cp:lastModifiedBy>微软用户</cp:lastModifiedBy>
  <cp:revision>31</cp:revision>
  <dcterms:created xsi:type="dcterms:W3CDTF">2006-11-01T05:07:47Z</dcterms:created>
  <dcterms:modified xsi:type="dcterms:W3CDTF">2013-07-18T04:07:00Z</dcterms:modified>
</cp:coreProperties>
</file>