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 id="2147483654" r:id="rId2"/>
  </p:sldMasterIdLst>
  <p:notesMasterIdLst>
    <p:notesMasterId r:id="rId22"/>
  </p:notesMasterIdLst>
  <p:handoutMasterIdLst>
    <p:handoutMasterId r:id="rId23"/>
  </p:handoutMasterIdLst>
  <p:sldIdLst>
    <p:sldId id="547" r:id="rId3"/>
    <p:sldId id="543" r:id="rId4"/>
    <p:sldId id="548" r:id="rId5"/>
    <p:sldId id="546" r:id="rId6"/>
    <p:sldId id="542" r:id="rId7"/>
    <p:sldId id="549" r:id="rId8"/>
    <p:sldId id="550" r:id="rId9"/>
    <p:sldId id="544" r:id="rId10"/>
    <p:sldId id="545" r:id="rId11"/>
    <p:sldId id="551" r:id="rId12"/>
    <p:sldId id="552" r:id="rId13"/>
    <p:sldId id="553" r:id="rId14"/>
    <p:sldId id="554" r:id="rId15"/>
    <p:sldId id="555" r:id="rId16"/>
    <p:sldId id="556" r:id="rId17"/>
    <p:sldId id="557" r:id="rId18"/>
    <p:sldId id="558" r:id="rId19"/>
    <p:sldId id="559" r:id="rId20"/>
    <p:sldId id="560" r:id="rId21"/>
  </p:sldIdLst>
  <p:sldSz cx="9144000" cy="5145088"/>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AEAEA"/>
    <a:srgbClr val="154169"/>
    <a:srgbClr val="DDDDDD"/>
    <a:srgbClr val="0B469D"/>
    <a:srgbClr val="F8F8F8"/>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94660"/>
  </p:normalViewPr>
  <p:slideViewPr>
    <p:cSldViewPr>
      <p:cViewPr>
        <p:scale>
          <a:sx n="100" d="100"/>
          <a:sy n="100" d="100"/>
        </p:scale>
        <p:origin x="-1908" y="-600"/>
      </p:cViewPr>
      <p:guideLst>
        <p:guide orient="horz" pos="1621"/>
        <p:guide orient="horz" pos="3016"/>
        <p:guide orient="horz" pos="464"/>
        <p:guide pos="5465"/>
        <p:guide pos="2880"/>
        <p:guide pos="29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3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D41C1D-3D73-4F08-85EC-46CFB1231A52}" type="datetimeFigureOut">
              <a:rPr lang="zh-CN" altLang="en-US" smtClean="0"/>
              <a:t>2016/8/10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A883A2-2BD3-4A06-B6BB-9748CEFB9000}" type="slidenum">
              <a:rPr lang="zh-CN" altLang="en-US" smtClean="0"/>
              <a:t>‹#›</a:t>
            </a:fld>
            <a:endParaRPr lang="zh-CN" altLang="en-US"/>
          </a:p>
        </p:txBody>
      </p:sp>
    </p:spTree>
    <p:extLst>
      <p:ext uri="{BB962C8B-B14F-4D97-AF65-F5344CB8AC3E}">
        <p14:creationId xmlns:p14="http://schemas.microsoft.com/office/powerpoint/2010/main" val="1309801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b="0">
                <a:latin typeface="Arial" pitchFamily="34" charset="0"/>
                <a:ea typeface="华文细黑"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latin typeface="Arial" pitchFamily="34" charset="0"/>
                <a:ea typeface="华文细黑" pitchFamily="2" charset="-122"/>
              </a:defRPr>
            </a:lvl1pPr>
          </a:lstStyle>
          <a:p>
            <a:pPr>
              <a:defRPr/>
            </a:pPr>
            <a:endParaRPr lang="en-US"/>
          </a:p>
        </p:txBody>
      </p:sp>
      <p:sp>
        <p:nvSpPr>
          <p:cNvPr id="23556" name="Rectangle 4"/>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b="0">
                <a:latin typeface="Arial" pitchFamily="34" charset="0"/>
                <a:ea typeface="华文细黑"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atin typeface="Arial" pitchFamily="34" charset="0"/>
                <a:ea typeface="华文细黑" pitchFamily="2" charset="-122"/>
              </a:defRPr>
            </a:lvl1pPr>
          </a:lstStyle>
          <a:p>
            <a:pPr>
              <a:defRPr/>
            </a:pPr>
            <a:fld id="{98EE3117-763D-4376-8819-B7A3F76A57F0}" type="slidenum">
              <a:rPr lang="en-US"/>
              <a:pPr>
                <a:defRPr/>
              </a:pPr>
              <a:t>‹#›</a:t>
            </a:fld>
            <a:endParaRPr lang="en-US"/>
          </a:p>
        </p:txBody>
      </p:sp>
    </p:spTree>
    <p:extLst>
      <p:ext uri="{BB962C8B-B14F-4D97-AF65-F5344CB8AC3E}">
        <p14:creationId xmlns:p14="http://schemas.microsoft.com/office/powerpoint/2010/main" val="398795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5604"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1F95E308-1147-4386-B750-4697D20881D6}" type="slidenum">
              <a:rPr lang="en-US" altLang="zh-CN" b="0" smtClean="0">
                <a:ea typeface="华文细黑" pitchFamily="2" charset="-122"/>
              </a:rPr>
              <a:pPr eaLnBrk="1" hangingPunct="1"/>
              <a:t>0</a:t>
            </a:fld>
            <a:endParaRPr lang="en-US" altLang="zh-CN" b="0" smtClean="0">
              <a:ea typeface="华文细黑"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2772"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97E7A647-2C78-4B87-A156-621DD1D62876}" type="slidenum">
              <a:rPr lang="en-US" altLang="zh-CN" b="0" smtClean="0">
                <a:ea typeface="华文细黑" pitchFamily="2" charset="-122"/>
              </a:rPr>
              <a:pPr eaLnBrk="1" hangingPunct="1"/>
              <a:t>9</a:t>
            </a:fld>
            <a:endParaRPr lang="en-US" altLang="zh-CN" b="0" smtClean="0">
              <a:ea typeface="华文细黑"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5844"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863633A8-7AA8-4BB8-A2A4-A5357578DA08}" type="slidenum">
              <a:rPr lang="en-US" altLang="zh-CN" b="0" smtClean="0">
                <a:ea typeface="华文细黑" pitchFamily="2" charset="-122"/>
              </a:rPr>
              <a:pPr eaLnBrk="1" hangingPunct="1"/>
              <a:t>10</a:t>
            </a:fld>
            <a:endParaRPr lang="en-US" altLang="zh-CN" b="0" smtClean="0">
              <a:ea typeface="华文细黑"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6868"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83970734-A3AE-42C6-A029-9ED0AF1D04B0}" type="slidenum">
              <a:rPr lang="en-US" altLang="zh-CN" b="0" smtClean="0">
                <a:ea typeface="华文细黑" pitchFamily="2" charset="-122"/>
              </a:rPr>
              <a:pPr eaLnBrk="1" hangingPunct="1"/>
              <a:t>11</a:t>
            </a:fld>
            <a:endParaRPr lang="en-US" altLang="zh-CN" b="0" smtClean="0">
              <a:ea typeface="华文细黑"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AEAD5D3A-F689-473E-AC90-559128B44377}" type="slidenum">
              <a:rPr lang="en-US" altLang="zh-CN" b="0" smtClean="0">
                <a:ea typeface="华文细黑" pitchFamily="2" charset="-122"/>
              </a:rPr>
              <a:pPr eaLnBrk="1" hangingPunct="1"/>
              <a:t>12</a:t>
            </a:fld>
            <a:endParaRPr lang="en-US" altLang="zh-CN" b="0" smtClean="0">
              <a:ea typeface="华文细黑"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9700"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CA71686B-D247-4C08-96AB-AE536993009E}" type="slidenum">
              <a:rPr lang="en-US" altLang="zh-CN" b="0" smtClean="0">
                <a:ea typeface="华文细黑" pitchFamily="2" charset="-122"/>
              </a:rPr>
              <a:pPr eaLnBrk="1" hangingPunct="1"/>
              <a:t>13</a:t>
            </a:fld>
            <a:endParaRPr lang="en-US" altLang="zh-CN" b="0" smtClean="0">
              <a:ea typeface="华文细黑"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891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5C41D437-BC55-45CE-8D42-4F2218799CE1}" type="slidenum">
              <a:rPr lang="en-US" altLang="zh-CN" b="0" smtClean="0">
                <a:ea typeface="华文细黑" pitchFamily="2" charset="-122"/>
              </a:rPr>
              <a:pPr eaLnBrk="1" hangingPunct="1"/>
              <a:t>14</a:t>
            </a:fld>
            <a:endParaRPr lang="en-US" altLang="zh-CN" b="0" smtClean="0">
              <a:ea typeface="华文细黑"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9940"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FA4850F8-087A-4FD5-99F8-B5A1393C103A}" type="slidenum">
              <a:rPr lang="en-US" altLang="zh-CN" b="0" smtClean="0">
                <a:ea typeface="华文细黑" pitchFamily="2" charset="-122"/>
              </a:rPr>
              <a:pPr eaLnBrk="1" hangingPunct="1"/>
              <a:t>15</a:t>
            </a:fld>
            <a:endParaRPr lang="en-US" altLang="zh-CN" b="0" smtClean="0">
              <a:ea typeface="华文细黑"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0964"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1BF77BB6-0081-49AB-B48C-1E7CA6965F2D}" type="slidenum">
              <a:rPr lang="en-US" altLang="zh-CN" b="0" smtClean="0">
                <a:ea typeface="华文细黑" pitchFamily="2" charset="-122"/>
              </a:rPr>
              <a:pPr eaLnBrk="1" hangingPunct="1"/>
              <a:t>16</a:t>
            </a:fld>
            <a:endParaRPr lang="en-US" altLang="zh-CN" b="0" smtClean="0">
              <a:ea typeface="华文细黑"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6F55B466-2475-447F-96FB-5CE32E1274A3}" type="slidenum">
              <a:rPr lang="en-US" altLang="zh-CN" b="0" smtClean="0">
                <a:ea typeface="华文细黑" pitchFamily="2" charset="-122"/>
              </a:rPr>
              <a:pPr eaLnBrk="1" hangingPunct="1"/>
              <a:t>17</a:t>
            </a:fld>
            <a:endParaRPr lang="en-US" altLang="zh-CN" b="0" smtClean="0">
              <a:ea typeface="华文细黑"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3012"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4070D1BD-6D69-4BDD-AE8D-9CD5C5629353}" type="slidenum">
              <a:rPr lang="en-US" altLang="zh-CN" b="0" smtClean="0">
                <a:ea typeface="华文细黑" pitchFamily="2" charset="-122"/>
              </a:rPr>
              <a:pPr eaLnBrk="1" hangingPunct="1"/>
              <a:t>18</a:t>
            </a:fld>
            <a:endParaRPr lang="en-US" altLang="zh-CN" b="0" smtClean="0">
              <a:ea typeface="华文细黑"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88C9FB59-FF2B-4BA8-A118-238A31290846}" type="slidenum">
              <a:rPr lang="en-US" altLang="zh-CN" b="0" smtClean="0">
                <a:ea typeface="华文细黑" pitchFamily="2" charset="-122"/>
              </a:rPr>
              <a:pPr eaLnBrk="1" hangingPunct="1"/>
              <a:t>1</a:t>
            </a:fld>
            <a:endParaRPr lang="en-US" altLang="zh-CN" b="0" smtClean="0">
              <a:ea typeface="华文细黑"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59637D11-F646-470F-85AD-64514208EFE4}" type="slidenum">
              <a:rPr lang="en-US" altLang="zh-CN" b="0" smtClean="0">
                <a:ea typeface="华文细黑" pitchFamily="2" charset="-122"/>
              </a:rPr>
              <a:pPr eaLnBrk="1" hangingPunct="1"/>
              <a:t>2</a:t>
            </a:fld>
            <a:endParaRPr lang="en-US" altLang="zh-CN" b="0" smtClean="0">
              <a:ea typeface="华文细黑"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4820"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36F5CACA-008F-43A4-81CC-E5B3A4BD3097}" type="slidenum">
              <a:rPr lang="en-US" altLang="zh-CN" b="0" smtClean="0">
                <a:ea typeface="华文细黑" pitchFamily="2" charset="-122"/>
              </a:rPr>
              <a:pPr eaLnBrk="1" hangingPunct="1"/>
              <a:t>3</a:t>
            </a:fld>
            <a:endParaRPr lang="en-US" altLang="zh-CN" b="0" smtClean="0">
              <a:ea typeface="华文细黑"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7652"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012E0292-2EA1-4DCD-AB25-0C92B7004963}" type="slidenum">
              <a:rPr lang="en-US" altLang="zh-CN" b="0" smtClean="0">
                <a:ea typeface="华文细黑" pitchFamily="2" charset="-122"/>
              </a:rPr>
              <a:pPr eaLnBrk="1" hangingPunct="1"/>
              <a:t>4</a:t>
            </a:fld>
            <a:endParaRPr lang="en-US" altLang="zh-CN" b="0" smtClean="0">
              <a:ea typeface="华文细黑"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1748"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2D4654A6-E89F-47CD-8F91-6E3E6E678247}" type="slidenum">
              <a:rPr lang="en-US" altLang="zh-CN" b="0" smtClean="0">
                <a:ea typeface="华文细黑" pitchFamily="2" charset="-122"/>
              </a:rPr>
              <a:pPr eaLnBrk="1" hangingPunct="1"/>
              <a:t>5</a:t>
            </a:fld>
            <a:endParaRPr lang="en-US" altLang="zh-CN" b="0" smtClean="0">
              <a:ea typeface="华文细黑"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6628"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D7B693DD-9610-4614-BD28-6E5B17AEB0EC}" type="slidenum">
              <a:rPr lang="en-US" altLang="zh-CN" b="0" smtClean="0">
                <a:ea typeface="华文细黑" pitchFamily="2" charset="-122"/>
              </a:rPr>
              <a:pPr eaLnBrk="1" hangingPunct="1"/>
              <a:t>6</a:t>
            </a:fld>
            <a:endParaRPr lang="en-US" altLang="zh-CN" b="0" smtClean="0">
              <a:ea typeface="华文细黑"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867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B69AAD67-7FD3-4761-87A9-F8818F23225D}" type="slidenum">
              <a:rPr lang="en-US" altLang="zh-CN" b="0" smtClean="0">
                <a:ea typeface="华文细黑" pitchFamily="2" charset="-122"/>
              </a:rPr>
              <a:pPr eaLnBrk="1" hangingPunct="1"/>
              <a:t>7</a:t>
            </a:fld>
            <a:endParaRPr lang="en-US" altLang="zh-CN" b="0" smtClean="0">
              <a:ea typeface="华文细黑"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0724"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fld id="{4684CB17-00DE-4455-B381-6725DAAAC4A1}" type="slidenum">
              <a:rPr lang="en-US" altLang="zh-CN" b="0" smtClean="0">
                <a:ea typeface="华文细黑" pitchFamily="2" charset="-122"/>
              </a:rPr>
              <a:pPr eaLnBrk="1" hangingPunct="1"/>
              <a:t>8</a:t>
            </a:fld>
            <a:endParaRPr lang="en-US" altLang="zh-CN" b="0" smtClean="0">
              <a:ea typeface="华文细黑"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65493024"/>
      </p:ext>
    </p:extLst>
  </p:cSld>
  <p:clrMapOvr>
    <a:masterClrMapping/>
  </p:clrMapOvr>
  <p:transition spd="slow" advTm="300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4" y="107190"/>
            <a:ext cx="8207375" cy="48711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4" y="1081421"/>
            <a:ext cx="8207375" cy="370636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94243457"/>
      </p:ext>
    </p:extLst>
  </p:cSld>
  <p:clrMapOvr>
    <a:masterClrMapping/>
  </p:clrMapOvr>
  <p:transition spd="slow" advTm="300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07190"/>
            <a:ext cx="2051050" cy="468060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4" y="107190"/>
            <a:ext cx="6003925" cy="468060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63259166"/>
      </p:ext>
    </p:extLst>
  </p:cSld>
  <p:clrMapOvr>
    <a:masterClrMapping/>
  </p:clrMapOvr>
  <p:transition spd="slow" advTm="300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30533483"/>
      </p:ext>
    </p:extLst>
  </p:cSld>
  <p:clrMapOvr>
    <a:masterClrMapping/>
  </p:clrMapOvr>
  <p:transition spd="slow" advTm="300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521"/>
            <a:ext cx="8229600" cy="339552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7329883"/>
      </p:ext>
    </p:extLst>
  </p:cSld>
  <p:clrMapOvr>
    <a:masterClrMapping/>
  </p:clrMapOvr>
  <p:transition spd="slow" advTm="3000">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00279588"/>
      </p:ext>
    </p:extLst>
  </p:cSld>
  <p:clrMapOvr>
    <a:masterClrMapping/>
  </p:clrMapOvr>
  <p:transition spd="slow" advTm="3000">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521"/>
            <a:ext cx="4038600" cy="3395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521"/>
            <a:ext cx="4038600" cy="3395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8472859"/>
      </p:ext>
    </p:extLst>
  </p:cSld>
  <p:clrMapOvr>
    <a:masterClrMapping/>
  </p:clrMapOvr>
  <p:transition spd="slow" advTm="3000">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3343124"/>
      </p:ext>
    </p:extLst>
  </p:cSld>
  <p:clrMapOvr>
    <a:masterClrMapping/>
  </p:clrMapOvr>
  <p:transition spd="slow" advTm="3000">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49075996"/>
      </p:ext>
    </p:extLst>
  </p:cSld>
  <p:clrMapOvr>
    <a:masterClrMapping/>
  </p:clrMapOvr>
  <p:transition spd="slow" advTm="3000">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553841"/>
      </p:ext>
    </p:extLst>
  </p:cSld>
  <p:clrMapOvr>
    <a:masterClrMapping/>
  </p:clrMapOvr>
  <p:transition spd="slow" advTm="3000">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08000285"/>
      </p:ext>
    </p:extLst>
  </p:cSld>
  <p:clrMapOvr>
    <a:masterClrMapping/>
  </p:clrMapOvr>
  <p:transition spd="slow" advTm="3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07190"/>
            <a:ext cx="8207375" cy="48711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4" y="1081421"/>
            <a:ext cx="8207375" cy="3706369"/>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996518"/>
      </p:ext>
    </p:extLst>
  </p:cSld>
  <p:clrMapOvr>
    <a:masterClrMapping/>
  </p:clrMapOvr>
  <p:transition spd="slow" advTm="3000">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6746"/>
            <a:ext cx="5486400" cy="60383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39662508"/>
      </p:ext>
    </p:extLst>
  </p:cSld>
  <p:clrMapOvr>
    <a:masterClrMapping/>
  </p:clrMapOvr>
  <p:transition spd="slow" advTm="3000">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1978366"/>
      </p:ext>
    </p:extLst>
  </p:cSld>
  <p:clrMapOvr>
    <a:masterClrMapping/>
  </p:clrMapOvr>
  <p:transition spd="slow" advTm="3000">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3891142"/>
      </p:ext>
    </p:extLst>
  </p:cSld>
  <p:clrMapOvr>
    <a:masterClrMapping/>
  </p:clrMapOvr>
  <p:transition spd="slow" advTm="3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89634576"/>
      </p:ext>
    </p:extLst>
  </p:cSld>
  <p:clrMapOvr>
    <a:masterClrMapping/>
  </p:clrMapOvr>
  <p:transition spd="slow" advTm="300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07190"/>
            <a:ext cx="8207375" cy="48711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81421"/>
            <a:ext cx="4027487" cy="370636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081421"/>
            <a:ext cx="4027488" cy="370636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8679377"/>
      </p:ext>
    </p:extLst>
  </p:cSld>
  <p:clrMapOvr>
    <a:masterClrMapping/>
  </p:clrMapOvr>
  <p:transition spd="slow" advTm="3000">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6921258"/>
      </p:ext>
    </p:extLst>
  </p:cSld>
  <p:clrMapOvr>
    <a:masterClrMapping/>
  </p:clrMapOvr>
  <p:transition spd="slow" advTm="300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4" y="107190"/>
            <a:ext cx="8207375" cy="487116"/>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14213329"/>
      </p:ext>
    </p:extLst>
  </p:cSld>
  <p:clrMapOvr>
    <a:masterClrMapping/>
  </p:clrMapOvr>
  <p:transition spd="slow" advTm="300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88938"/>
      </p:ext>
    </p:extLst>
  </p:cSld>
  <p:clrMapOvr>
    <a:masterClrMapping/>
  </p:clrMapOvr>
  <p:transition spd="slow" advTm="3000">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32014814"/>
      </p:ext>
    </p:extLst>
  </p:cSld>
  <p:clrMapOvr>
    <a:masterClrMapping/>
  </p:clrMapOvr>
  <p:transition spd="slow" advTm="300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6746"/>
            <a:ext cx="5486400" cy="60383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9692505"/>
      </p:ext>
    </p:extLst>
  </p:cSld>
  <p:clrMapOvr>
    <a:masterClrMapping/>
  </p:clrMapOvr>
  <p:transition spd="slow" advTm="3000">
    <p:cove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advTm="3000">
    <p:cover/>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ea typeface="微软雅黑" pitchFamily="34" charset="-122"/>
        </a:defRPr>
      </a:lvl2pPr>
      <a:lvl3pPr algn="l" rtl="0" eaLnBrk="0" fontAlgn="base" hangingPunct="0">
        <a:spcBef>
          <a:spcPct val="0"/>
        </a:spcBef>
        <a:spcAft>
          <a:spcPct val="0"/>
        </a:spcAft>
        <a:defRPr sz="2800" b="1">
          <a:solidFill>
            <a:schemeClr val="bg1"/>
          </a:solidFill>
          <a:latin typeface="Arial" pitchFamily="34" charset="0"/>
          <a:ea typeface="微软雅黑" pitchFamily="34" charset="-122"/>
        </a:defRPr>
      </a:lvl3pPr>
      <a:lvl4pPr algn="l" rtl="0" eaLnBrk="0" fontAlgn="base" hangingPunct="0">
        <a:spcBef>
          <a:spcPct val="0"/>
        </a:spcBef>
        <a:spcAft>
          <a:spcPct val="0"/>
        </a:spcAft>
        <a:defRPr sz="2800" b="1">
          <a:solidFill>
            <a:schemeClr val="bg1"/>
          </a:solidFill>
          <a:latin typeface="Arial" pitchFamily="34" charset="0"/>
          <a:ea typeface="微软雅黑" pitchFamily="34" charset="-122"/>
        </a:defRPr>
      </a:lvl4pPr>
      <a:lvl5pPr algn="l" rtl="0" eaLnBrk="0" fontAlgn="base" hangingPunct="0">
        <a:spcBef>
          <a:spcPct val="0"/>
        </a:spcBef>
        <a:spcAft>
          <a:spcPct val="0"/>
        </a:spcAft>
        <a:defRPr sz="2800" b="1">
          <a:solidFill>
            <a:schemeClr val="bg1"/>
          </a:solidFill>
          <a:latin typeface="Arial" pitchFamily="34" charset="0"/>
          <a:ea typeface="微软雅黑" pitchFamily="34" charset="-122"/>
        </a:defRPr>
      </a:lvl5pPr>
      <a:lvl6pPr marL="457200" algn="l" rtl="0" eaLnBrk="0" fontAlgn="base" hangingPunct="0">
        <a:spcBef>
          <a:spcPct val="0"/>
        </a:spcBef>
        <a:spcAft>
          <a:spcPct val="0"/>
        </a:spcAft>
        <a:defRPr sz="2800" b="1">
          <a:solidFill>
            <a:schemeClr val="bg1"/>
          </a:solidFill>
          <a:latin typeface="Arial" pitchFamily="34" charset="0"/>
          <a:ea typeface="微软雅黑" pitchFamily="34" charset="-122"/>
        </a:defRPr>
      </a:lvl6pPr>
      <a:lvl7pPr marL="914400" algn="l" rtl="0" eaLnBrk="0" fontAlgn="base" hangingPunct="0">
        <a:spcBef>
          <a:spcPct val="0"/>
        </a:spcBef>
        <a:spcAft>
          <a:spcPct val="0"/>
        </a:spcAft>
        <a:defRPr sz="2800" b="1">
          <a:solidFill>
            <a:schemeClr val="bg1"/>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chemeClr val="bg1"/>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chemeClr val="bg1"/>
          </a:solidFill>
          <a:latin typeface="Arial" pitchFamily="34" charset="0"/>
          <a:ea typeface="微软雅黑" pitchFamily="34"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mn-cs"/>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a:solidFill>
            <a:schemeClr val="tx1"/>
          </a:solidFill>
          <a:latin typeface="+mn-lt"/>
          <a:ea typeface="+mn-ea"/>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slow" advTm="3000">
    <p:cover/>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024313"/>
            <a:ext cx="6086475" cy="139700"/>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646238"/>
            <a:ext cx="6086475" cy="139700"/>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100" name="Rectangle 32"/>
          <p:cNvSpPr>
            <a:spLocks noChangeArrowheads="1"/>
          </p:cNvSpPr>
          <p:nvPr/>
        </p:nvSpPr>
        <p:spPr bwMode="auto">
          <a:xfrm>
            <a:off x="1509713" y="2239963"/>
            <a:ext cx="6086475" cy="139700"/>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2835275"/>
            <a:ext cx="6086475" cy="138113"/>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3429000"/>
            <a:ext cx="6086475" cy="139700"/>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104" name="AutoShape 6"/>
          <p:cNvSpPr>
            <a:spLocks noChangeArrowheads="1"/>
          </p:cNvSpPr>
          <p:nvPr/>
        </p:nvSpPr>
        <p:spPr bwMode="auto">
          <a:xfrm>
            <a:off x="1547813" y="1330325"/>
            <a:ext cx="6048375" cy="400050"/>
          </a:xfrm>
          <a:prstGeom prst="roundRect">
            <a:avLst>
              <a:gd name="adj" fmla="val 16667"/>
            </a:avLst>
          </a:prstGeom>
          <a:gradFill rotWithShape="1">
            <a:gsLst>
              <a:gs pos="0">
                <a:srgbClr val="FFFFFF"/>
              </a:gs>
              <a:gs pos="100000">
                <a:srgbClr val="DDDDDD"/>
              </a:gs>
            </a:gsLst>
            <a:lin ang="5400000" scaled="1"/>
          </a:gradFill>
          <a:ln w="9525">
            <a:solidFill>
              <a:schemeClr val="bg2"/>
            </a:solidFill>
            <a:round/>
            <a:headEnd/>
            <a:tailEnd/>
          </a:ln>
        </p:spPr>
        <p:txBody>
          <a:bodyPr wrap="none" anchor="ctr"/>
          <a:lstStyle/>
          <a:p>
            <a:endParaRPr lang="zh-CN" altLang="en-US" b="0">
              <a:ea typeface="华文细黑" pitchFamily="2" charset="-122"/>
            </a:endParaRPr>
          </a:p>
        </p:txBody>
      </p:sp>
      <p:sp>
        <p:nvSpPr>
          <p:cNvPr id="4105" name="AutoShape 9"/>
          <p:cNvSpPr>
            <a:spLocks noChangeArrowheads="1"/>
          </p:cNvSpPr>
          <p:nvPr/>
        </p:nvSpPr>
        <p:spPr bwMode="auto">
          <a:xfrm>
            <a:off x="1547813" y="1924050"/>
            <a:ext cx="6048375" cy="400050"/>
          </a:xfrm>
          <a:prstGeom prst="roundRect">
            <a:avLst>
              <a:gd name="adj" fmla="val 16667"/>
            </a:avLst>
          </a:prstGeom>
          <a:solidFill>
            <a:srgbClr val="C00000"/>
          </a:solidFill>
          <a:ln>
            <a:noFill/>
          </a:ln>
          <a:extLst/>
        </p:spPr>
        <p:txBody>
          <a:bodyPr wrap="none" anchor="ctr"/>
          <a:lstStyle/>
          <a:p>
            <a:endParaRPr lang="zh-CN" altLang="en-US" b="0">
              <a:ea typeface="华文细黑" pitchFamily="2" charset="-122"/>
            </a:endParaRPr>
          </a:p>
        </p:txBody>
      </p:sp>
      <p:sp>
        <p:nvSpPr>
          <p:cNvPr id="4106" name="AutoShape 12"/>
          <p:cNvSpPr>
            <a:spLocks noChangeArrowheads="1"/>
          </p:cNvSpPr>
          <p:nvPr/>
        </p:nvSpPr>
        <p:spPr bwMode="auto">
          <a:xfrm>
            <a:off x="1547813" y="2519363"/>
            <a:ext cx="6048375" cy="400050"/>
          </a:xfrm>
          <a:prstGeom prst="roundRect">
            <a:avLst>
              <a:gd name="adj" fmla="val 16667"/>
            </a:avLst>
          </a:prstGeom>
          <a:gradFill rotWithShape="1">
            <a:gsLst>
              <a:gs pos="0">
                <a:srgbClr val="FFFFFF"/>
              </a:gs>
              <a:gs pos="100000">
                <a:srgbClr val="DDDDDD"/>
              </a:gs>
            </a:gsLst>
            <a:lin ang="5400000" scaled="1"/>
          </a:gradFill>
          <a:ln w="9525">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3113088"/>
            <a:ext cx="6048375" cy="400050"/>
          </a:xfrm>
          <a:prstGeom prst="roundRect">
            <a:avLst>
              <a:gd name="adj" fmla="val 16667"/>
            </a:avLst>
          </a:prstGeom>
          <a:gradFill rotWithShape="1">
            <a:gsLst>
              <a:gs pos="0">
                <a:srgbClr val="FFFFFF"/>
              </a:gs>
              <a:gs pos="100000">
                <a:srgbClr val="DDDDDD"/>
              </a:gs>
            </a:gsLst>
            <a:lin ang="5400000" scaled="1"/>
          </a:gradFill>
          <a:ln w="9525">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47813" y="3706813"/>
            <a:ext cx="6048375" cy="401637"/>
          </a:xfrm>
          <a:prstGeom prst="roundRect">
            <a:avLst>
              <a:gd name="adj" fmla="val 16667"/>
            </a:avLst>
          </a:prstGeom>
          <a:gradFill rotWithShape="1">
            <a:gsLst>
              <a:gs pos="0">
                <a:srgbClr val="FFFFFF"/>
              </a:gs>
              <a:gs pos="100000">
                <a:srgbClr val="DDDDDD"/>
              </a:gs>
            </a:gsLst>
            <a:lin ang="5400000" scaled="1"/>
          </a:gradFill>
          <a:ln w="9525">
            <a:solidFill>
              <a:schemeClr val="bg2"/>
            </a:solidFill>
            <a:round/>
            <a:headEnd/>
            <a:tailEnd/>
          </a:ln>
        </p:spPr>
        <p:txBody>
          <a:bodyPr wrap="none" anchor="ctr"/>
          <a:lstStyle/>
          <a:p>
            <a:endParaRPr lang="zh-CN" altLang="en-US" b="0">
              <a:ea typeface="华文细黑" pitchFamily="2" charset="-122"/>
            </a:endParaRPr>
          </a:p>
        </p:txBody>
      </p:sp>
      <p:sp>
        <p:nvSpPr>
          <p:cNvPr id="4109" name="AutoShape 19"/>
          <p:cNvSpPr>
            <a:spLocks noChangeArrowheads="1"/>
          </p:cNvSpPr>
          <p:nvPr/>
        </p:nvSpPr>
        <p:spPr bwMode="auto">
          <a:xfrm>
            <a:off x="4356100" y="2032000"/>
            <a:ext cx="431800" cy="161925"/>
          </a:xfrm>
          <a:prstGeom prst="leftArrow">
            <a:avLst>
              <a:gd name="adj1" fmla="val 50278"/>
              <a:gd name="adj2" fmla="val 7275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4110" name="WordArt 20"/>
          <p:cNvSpPr>
            <a:spLocks noChangeArrowheads="1" noChangeShapeType="1" noTextEdit="1"/>
          </p:cNvSpPr>
          <p:nvPr/>
        </p:nvSpPr>
        <p:spPr bwMode="auto">
          <a:xfrm>
            <a:off x="1800225" y="1438275"/>
            <a:ext cx="120650" cy="211138"/>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1</a:t>
            </a:r>
            <a:endParaRPr lang="zh-CN" altLang="en-US" sz="3600" kern="10">
              <a:ln w="3175">
                <a:solidFill>
                  <a:schemeClr val="accent2"/>
                </a:solidFill>
                <a:round/>
                <a:headEnd/>
                <a:tailEnd/>
              </a:ln>
              <a:solidFill>
                <a:schemeClr val="accent2"/>
              </a:solidFill>
              <a:latin typeface="黑体"/>
              <a:ea typeface="黑体"/>
            </a:endParaRPr>
          </a:p>
        </p:txBody>
      </p:sp>
      <p:sp>
        <p:nvSpPr>
          <p:cNvPr id="4111" name="WordArt 21"/>
          <p:cNvSpPr>
            <a:spLocks noChangeArrowheads="1" noChangeShapeType="1" noTextEdit="1"/>
          </p:cNvSpPr>
          <p:nvPr/>
        </p:nvSpPr>
        <p:spPr bwMode="auto">
          <a:xfrm>
            <a:off x="1797050" y="2011363"/>
            <a:ext cx="184150" cy="212725"/>
          </a:xfrm>
          <a:prstGeom prst="rect">
            <a:avLst/>
          </a:prstGeom>
        </p:spPr>
        <p:txBody>
          <a:bodyPr wrap="none" fromWordArt="1">
            <a:prstTxWarp prst="textPlain">
              <a:avLst>
                <a:gd name="adj" fmla="val 50000"/>
              </a:avLst>
            </a:prstTxWarp>
          </a:bodyPr>
          <a:lstStyle/>
          <a:p>
            <a:pPr algn="ctr"/>
            <a:r>
              <a:rPr lang="en-US" altLang="zh-CN" sz="3600" kern="10">
                <a:ln w="3175">
                  <a:solidFill>
                    <a:schemeClr val="bg1"/>
                  </a:solidFill>
                  <a:round/>
                  <a:headEnd/>
                  <a:tailEnd/>
                </a:ln>
                <a:solidFill>
                  <a:schemeClr val="bg1"/>
                </a:solidFill>
                <a:latin typeface="黑体"/>
                <a:ea typeface="黑体"/>
              </a:rPr>
              <a:t>2</a:t>
            </a:r>
            <a:endParaRPr lang="zh-CN" altLang="en-US" sz="3600" kern="10">
              <a:ln w="3175">
                <a:solidFill>
                  <a:schemeClr val="bg1"/>
                </a:solidFill>
                <a:round/>
                <a:headEnd/>
                <a:tailEnd/>
              </a:ln>
              <a:solidFill>
                <a:schemeClr val="bg1"/>
              </a:solidFill>
              <a:latin typeface="黑体"/>
              <a:ea typeface="黑体"/>
            </a:endParaRPr>
          </a:p>
        </p:txBody>
      </p:sp>
      <p:sp>
        <p:nvSpPr>
          <p:cNvPr id="4112" name="WordArt 22"/>
          <p:cNvSpPr>
            <a:spLocks noChangeArrowheads="1" noChangeShapeType="1" noTextEdit="1"/>
          </p:cNvSpPr>
          <p:nvPr/>
        </p:nvSpPr>
        <p:spPr bwMode="auto">
          <a:xfrm>
            <a:off x="1774825" y="2619375"/>
            <a:ext cx="184150" cy="211138"/>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3</a:t>
            </a:r>
            <a:endParaRPr lang="zh-CN" altLang="en-US" sz="3600" kern="10">
              <a:ln w="3175">
                <a:solidFill>
                  <a:schemeClr val="accent2"/>
                </a:solidFill>
                <a:round/>
                <a:headEnd/>
                <a:tailEnd/>
              </a:ln>
              <a:solidFill>
                <a:schemeClr val="accent2"/>
              </a:solidFill>
              <a:latin typeface="黑体"/>
              <a:ea typeface="黑体"/>
            </a:endParaRPr>
          </a:p>
        </p:txBody>
      </p:sp>
      <p:sp>
        <p:nvSpPr>
          <p:cNvPr id="4113" name="WordArt 23"/>
          <p:cNvSpPr>
            <a:spLocks noChangeArrowheads="1" noChangeShapeType="1" noTextEdit="1"/>
          </p:cNvSpPr>
          <p:nvPr/>
        </p:nvSpPr>
        <p:spPr bwMode="auto">
          <a:xfrm>
            <a:off x="1755775" y="3219450"/>
            <a:ext cx="184150" cy="211138"/>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4</a:t>
            </a:r>
            <a:endParaRPr lang="zh-CN" altLang="en-US" sz="3600" kern="10">
              <a:ln w="3175">
                <a:solidFill>
                  <a:schemeClr val="accent2"/>
                </a:solidFill>
                <a:round/>
                <a:headEnd/>
                <a:tailEnd/>
              </a:ln>
              <a:solidFill>
                <a:schemeClr val="accent2"/>
              </a:solidFill>
              <a:latin typeface="黑体"/>
              <a:ea typeface="黑体"/>
            </a:endParaRPr>
          </a:p>
        </p:txBody>
      </p:sp>
      <p:sp>
        <p:nvSpPr>
          <p:cNvPr id="4114" name="WordArt 24"/>
          <p:cNvSpPr>
            <a:spLocks noChangeArrowheads="1" noChangeShapeType="1" noTextEdit="1"/>
          </p:cNvSpPr>
          <p:nvPr/>
        </p:nvSpPr>
        <p:spPr bwMode="auto">
          <a:xfrm>
            <a:off x="1755775" y="3819525"/>
            <a:ext cx="184150" cy="212725"/>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5</a:t>
            </a:r>
            <a:endParaRPr lang="zh-CN" altLang="en-US" sz="3600" kern="10">
              <a:ln w="3175">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330325"/>
            <a:ext cx="5403850" cy="40005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44000" anchor="ctr"/>
          <a:lstStyle/>
          <a:p>
            <a:pPr lvl="1"/>
            <a:r>
              <a:rPr lang="zh-CN" altLang="en-US">
                <a:latin typeface="微软雅黑" pitchFamily="34" charset="-122"/>
              </a:rPr>
              <a:t>单击添加目录内容</a:t>
            </a:r>
            <a:r>
              <a:rPr lang="en-US" altLang="zh-CN">
                <a:latin typeface="微软雅黑" pitchFamily="34" charset="-122"/>
              </a:rPr>
              <a:t>1</a:t>
            </a:r>
          </a:p>
        </p:txBody>
      </p:sp>
      <p:sp>
        <p:nvSpPr>
          <p:cNvPr id="4116" name="AutoShape 26"/>
          <p:cNvSpPr>
            <a:spLocks noChangeArrowheads="1"/>
          </p:cNvSpPr>
          <p:nvPr/>
        </p:nvSpPr>
        <p:spPr bwMode="auto">
          <a:xfrm>
            <a:off x="1620838" y="1924050"/>
            <a:ext cx="5403850" cy="40005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44000" anchor="ctr"/>
          <a:lstStyle/>
          <a:p>
            <a:pPr lvl="1"/>
            <a:r>
              <a:rPr lang="zh-CN" altLang="en-US">
                <a:solidFill>
                  <a:schemeClr val="bg1"/>
                </a:solidFill>
                <a:latin typeface="微软雅黑" pitchFamily="34" charset="-122"/>
              </a:rPr>
              <a:t>单击添加目录内容</a:t>
            </a:r>
            <a:r>
              <a:rPr lang="en-US" altLang="zh-CN">
                <a:solidFill>
                  <a:schemeClr val="bg1"/>
                </a:solidFill>
                <a:latin typeface="微软雅黑" pitchFamily="34" charset="-122"/>
              </a:rPr>
              <a:t>2</a:t>
            </a:r>
          </a:p>
        </p:txBody>
      </p:sp>
      <p:sp>
        <p:nvSpPr>
          <p:cNvPr id="4117" name="AutoShape 27"/>
          <p:cNvSpPr>
            <a:spLocks noChangeArrowheads="1"/>
          </p:cNvSpPr>
          <p:nvPr/>
        </p:nvSpPr>
        <p:spPr bwMode="auto">
          <a:xfrm>
            <a:off x="1620838" y="2519363"/>
            <a:ext cx="5403850" cy="40005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lvl="1"/>
            <a:r>
              <a:rPr lang="zh-CN" altLang="en-US">
                <a:latin typeface="微软雅黑" pitchFamily="34" charset="-122"/>
              </a:rPr>
              <a:t>单击添加目录内容</a:t>
            </a:r>
            <a:r>
              <a:rPr lang="en-US" altLang="zh-CN">
                <a:latin typeface="微软雅黑" pitchFamily="34" charset="-122"/>
              </a:rPr>
              <a:t>3</a:t>
            </a:r>
          </a:p>
        </p:txBody>
      </p:sp>
      <p:sp>
        <p:nvSpPr>
          <p:cNvPr id="4118" name="AutoShape 28"/>
          <p:cNvSpPr>
            <a:spLocks noChangeArrowheads="1"/>
          </p:cNvSpPr>
          <p:nvPr/>
        </p:nvSpPr>
        <p:spPr bwMode="auto">
          <a:xfrm>
            <a:off x="1620838" y="3113088"/>
            <a:ext cx="5403850" cy="40005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44000" anchor="ctr"/>
          <a:lstStyle/>
          <a:p>
            <a:pPr lvl="1"/>
            <a:r>
              <a:rPr lang="zh-CN" altLang="en-US">
                <a:latin typeface="微软雅黑" pitchFamily="34" charset="-122"/>
              </a:rPr>
              <a:t>单击添加目录内容</a:t>
            </a:r>
            <a:r>
              <a:rPr lang="en-US" altLang="zh-CN">
                <a:latin typeface="微软雅黑" pitchFamily="34" charset="-122"/>
              </a:rPr>
              <a:t>4</a:t>
            </a:r>
          </a:p>
        </p:txBody>
      </p:sp>
      <p:sp>
        <p:nvSpPr>
          <p:cNvPr id="4119" name="AutoShape 29"/>
          <p:cNvSpPr>
            <a:spLocks noChangeArrowheads="1"/>
          </p:cNvSpPr>
          <p:nvPr/>
        </p:nvSpPr>
        <p:spPr bwMode="auto">
          <a:xfrm>
            <a:off x="1620838" y="3706813"/>
            <a:ext cx="5403850" cy="40005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44000" anchor="ctr"/>
          <a:lstStyle/>
          <a:p>
            <a:pPr lvl="1"/>
            <a:r>
              <a:rPr lang="zh-CN" altLang="en-US">
                <a:latin typeface="微软雅黑" pitchFamily="34" charset="-122"/>
              </a:rPr>
              <a:t>单击添加目录内容</a:t>
            </a:r>
            <a:r>
              <a:rPr lang="en-US" altLang="zh-CN">
                <a:latin typeface="微软雅黑" pitchFamily="34" charset="-122"/>
              </a:rPr>
              <a:t>5</a:t>
            </a:r>
          </a:p>
        </p:txBody>
      </p:sp>
      <p:sp>
        <p:nvSpPr>
          <p:cNvPr id="24" name="TextBox 39"/>
          <p:cNvSpPr txBox="1">
            <a:spLocks noChangeArrowheads="1"/>
          </p:cNvSpPr>
          <p:nvPr/>
        </p:nvSpPr>
        <p:spPr bwMode="auto">
          <a:xfrm>
            <a:off x="1047750"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Tree>
    <p:extLst>
      <p:ext uri="{BB962C8B-B14F-4D97-AF65-F5344CB8AC3E}">
        <p14:creationId xmlns:p14="http://schemas.microsoft.com/office/powerpoint/2010/main" val="2163020492"/>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098"/>
                                        </p:tgtEl>
                                        <p:attrNameLst>
                                          <p:attrName>style.visibility</p:attrName>
                                        </p:attrNameLst>
                                      </p:cBhvr>
                                      <p:to>
                                        <p:strVal val="visible"/>
                                      </p:to>
                                    </p:set>
                                    <p:anim calcmode="lin" valueType="num">
                                      <p:cBhvr>
                                        <p:cTn id="10" dur="500" fill="hold"/>
                                        <p:tgtEl>
                                          <p:spTgt spid="4098"/>
                                        </p:tgtEl>
                                        <p:attrNameLst>
                                          <p:attrName>ppt_w</p:attrName>
                                        </p:attrNameLst>
                                      </p:cBhvr>
                                      <p:tavLst>
                                        <p:tav tm="0">
                                          <p:val>
                                            <p:fltVal val="0"/>
                                          </p:val>
                                        </p:tav>
                                        <p:tav tm="100000">
                                          <p:val>
                                            <p:strVal val="#ppt_w"/>
                                          </p:val>
                                        </p:tav>
                                      </p:tavLst>
                                    </p:anim>
                                    <p:anim calcmode="lin" valueType="num">
                                      <p:cBhvr>
                                        <p:cTn id="11" dur="500" fill="hold"/>
                                        <p:tgtEl>
                                          <p:spTgt spid="4098"/>
                                        </p:tgtEl>
                                        <p:attrNameLst>
                                          <p:attrName>ppt_h</p:attrName>
                                        </p:attrNameLst>
                                      </p:cBhvr>
                                      <p:tavLst>
                                        <p:tav tm="0">
                                          <p:val>
                                            <p:fltVal val="0"/>
                                          </p:val>
                                        </p:tav>
                                        <p:tav tm="100000">
                                          <p:val>
                                            <p:strVal val="#ppt_h"/>
                                          </p:val>
                                        </p:tav>
                                      </p:tavLst>
                                    </p:anim>
                                    <p:animEffect transition="in" filter="fade">
                                      <p:cBhvr>
                                        <p:cTn id="12" dur="500"/>
                                        <p:tgtEl>
                                          <p:spTgt spid="409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4099"/>
                                        </p:tgtEl>
                                        <p:attrNameLst>
                                          <p:attrName>style.visibility</p:attrName>
                                        </p:attrNameLst>
                                      </p:cBhvr>
                                      <p:to>
                                        <p:strVal val="visible"/>
                                      </p:to>
                                    </p:set>
                                    <p:anim calcmode="lin" valueType="num">
                                      <p:cBhvr>
                                        <p:cTn id="15" dur="500" fill="hold"/>
                                        <p:tgtEl>
                                          <p:spTgt spid="4099"/>
                                        </p:tgtEl>
                                        <p:attrNameLst>
                                          <p:attrName>ppt_w</p:attrName>
                                        </p:attrNameLst>
                                      </p:cBhvr>
                                      <p:tavLst>
                                        <p:tav tm="0">
                                          <p:val>
                                            <p:fltVal val="0"/>
                                          </p:val>
                                        </p:tav>
                                        <p:tav tm="100000">
                                          <p:val>
                                            <p:strVal val="#ppt_w"/>
                                          </p:val>
                                        </p:tav>
                                      </p:tavLst>
                                    </p:anim>
                                    <p:anim calcmode="lin" valueType="num">
                                      <p:cBhvr>
                                        <p:cTn id="16" dur="500" fill="hold"/>
                                        <p:tgtEl>
                                          <p:spTgt spid="4099"/>
                                        </p:tgtEl>
                                        <p:attrNameLst>
                                          <p:attrName>ppt_h</p:attrName>
                                        </p:attrNameLst>
                                      </p:cBhvr>
                                      <p:tavLst>
                                        <p:tav tm="0">
                                          <p:val>
                                            <p:fltVal val="0"/>
                                          </p:val>
                                        </p:tav>
                                        <p:tav tm="100000">
                                          <p:val>
                                            <p:strVal val="#ppt_h"/>
                                          </p:val>
                                        </p:tav>
                                      </p:tavLst>
                                    </p:anim>
                                    <p:animEffect transition="in" filter="fade">
                                      <p:cBhvr>
                                        <p:cTn id="17" dur="500"/>
                                        <p:tgtEl>
                                          <p:spTgt spid="409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100"/>
                                        </p:tgtEl>
                                        <p:attrNameLst>
                                          <p:attrName>style.visibility</p:attrName>
                                        </p:attrNameLst>
                                      </p:cBhvr>
                                      <p:to>
                                        <p:strVal val="visible"/>
                                      </p:to>
                                    </p:set>
                                    <p:anim calcmode="lin" valueType="num">
                                      <p:cBhvr>
                                        <p:cTn id="20" dur="500" fill="hold"/>
                                        <p:tgtEl>
                                          <p:spTgt spid="4100"/>
                                        </p:tgtEl>
                                        <p:attrNameLst>
                                          <p:attrName>ppt_w</p:attrName>
                                        </p:attrNameLst>
                                      </p:cBhvr>
                                      <p:tavLst>
                                        <p:tav tm="0">
                                          <p:val>
                                            <p:fltVal val="0"/>
                                          </p:val>
                                        </p:tav>
                                        <p:tav tm="100000">
                                          <p:val>
                                            <p:strVal val="#ppt_w"/>
                                          </p:val>
                                        </p:tav>
                                      </p:tavLst>
                                    </p:anim>
                                    <p:anim calcmode="lin" valueType="num">
                                      <p:cBhvr>
                                        <p:cTn id="21" dur="500" fill="hold"/>
                                        <p:tgtEl>
                                          <p:spTgt spid="4100"/>
                                        </p:tgtEl>
                                        <p:attrNameLst>
                                          <p:attrName>ppt_h</p:attrName>
                                        </p:attrNameLst>
                                      </p:cBhvr>
                                      <p:tavLst>
                                        <p:tav tm="0">
                                          <p:val>
                                            <p:fltVal val="0"/>
                                          </p:val>
                                        </p:tav>
                                        <p:tav tm="100000">
                                          <p:val>
                                            <p:strVal val="#ppt_h"/>
                                          </p:val>
                                        </p:tav>
                                      </p:tavLst>
                                    </p:anim>
                                    <p:animEffect transition="in" filter="fade">
                                      <p:cBhvr>
                                        <p:cTn id="22" dur="500"/>
                                        <p:tgtEl>
                                          <p:spTgt spid="410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4101"/>
                                        </p:tgtEl>
                                        <p:attrNameLst>
                                          <p:attrName>style.visibility</p:attrName>
                                        </p:attrNameLst>
                                      </p:cBhvr>
                                      <p:to>
                                        <p:strVal val="visible"/>
                                      </p:to>
                                    </p:set>
                                    <p:anim calcmode="lin" valueType="num">
                                      <p:cBhvr>
                                        <p:cTn id="25" dur="500" fill="hold"/>
                                        <p:tgtEl>
                                          <p:spTgt spid="4101"/>
                                        </p:tgtEl>
                                        <p:attrNameLst>
                                          <p:attrName>ppt_w</p:attrName>
                                        </p:attrNameLst>
                                      </p:cBhvr>
                                      <p:tavLst>
                                        <p:tav tm="0">
                                          <p:val>
                                            <p:fltVal val="0"/>
                                          </p:val>
                                        </p:tav>
                                        <p:tav tm="100000">
                                          <p:val>
                                            <p:strVal val="#ppt_w"/>
                                          </p:val>
                                        </p:tav>
                                      </p:tavLst>
                                    </p:anim>
                                    <p:anim calcmode="lin" valueType="num">
                                      <p:cBhvr>
                                        <p:cTn id="26" dur="500" fill="hold"/>
                                        <p:tgtEl>
                                          <p:spTgt spid="4101"/>
                                        </p:tgtEl>
                                        <p:attrNameLst>
                                          <p:attrName>ppt_h</p:attrName>
                                        </p:attrNameLst>
                                      </p:cBhvr>
                                      <p:tavLst>
                                        <p:tav tm="0">
                                          <p:val>
                                            <p:fltVal val="0"/>
                                          </p:val>
                                        </p:tav>
                                        <p:tav tm="100000">
                                          <p:val>
                                            <p:strVal val="#ppt_h"/>
                                          </p:val>
                                        </p:tav>
                                      </p:tavLst>
                                    </p:anim>
                                    <p:animEffect transition="in" filter="fade">
                                      <p:cBhvr>
                                        <p:cTn id="27" dur="500"/>
                                        <p:tgtEl>
                                          <p:spTgt spid="410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102"/>
                                        </p:tgtEl>
                                        <p:attrNameLst>
                                          <p:attrName>style.visibility</p:attrName>
                                        </p:attrNameLst>
                                      </p:cBhvr>
                                      <p:to>
                                        <p:strVal val="visible"/>
                                      </p:to>
                                    </p:set>
                                    <p:anim calcmode="lin" valueType="num">
                                      <p:cBhvr>
                                        <p:cTn id="30" dur="500" fill="hold"/>
                                        <p:tgtEl>
                                          <p:spTgt spid="4102"/>
                                        </p:tgtEl>
                                        <p:attrNameLst>
                                          <p:attrName>ppt_w</p:attrName>
                                        </p:attrNameLst>
                                      </p:cBhvr>
                                      <p:tavLst>
                                        <p:tav tm="0">
                                          <p:val>
                                            <p:fltVal val="0"/>
                                          </p:val>
                                        </p:tav>
                                        <p:tav tm="100000">
                                          <p:val>
                                            <p:strVal val="#ppt_w"/>
                                          </p:val>
                                        </p:tav>
                                      </p:tavLst>
                                    </p:anim>
                                    <p:anim calcmode="lin" valueType="num">
                                      <p:cBhvr>
                                        <p:cTn id="31" dur="500" fill="hold"/>
                                        <p:tgtEl>
                                          <p:spTgt spid="4102"/>
                                        </p:tgtEl>
                                        <p:attrNameLst>
                                          <p:attrName>ppt_h</p:attrName>
                                        </p:attrNameLst>
                                      </p:cBhvr>
                                      <p:tavLst>
                                        <p:tav tm="0">
                                          <p:val>
                                            <p:fltVal val="0"/>
                                          </p:val>
                                        </p:tav>
                                        <p:tav tm="100000">
                                          <p:val>
                                            <p:strVal val="#ppt_h"/>
                                          </p:val>
                                        </p:tav>
                                      </p:tavLst>
                                    </p:anim>
                                    <p:animEffect transition="in" filter="fade">
                                      <p:cBhvr>
                                        <p:cTn id="32" dur="500"/>
                                        <p:tgtEl>
                                          <p:spTgt spid="410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104"/>
                                        </p:tgtEl>
                                        <p:attrNameLst>
                                          <p:attrName>style.visibility</p:attrName>
                                        </p:attrNameLst>
                                      </p:cBhvr>
                                      <p:to>
                                        <p:strVal val="visible"/>
                                      </p:to>
                                    </p:set>
                                    <p:anim calcmode="lin" valueType="num">
                                      <p:cBhvr>
                                        <p:cTn id="35" dur="500" fill="hold"/>
                                        <p:tgtEl>
                                          <p:spTgt spid="4104"/>
                                        </p:tgtEl>
                                        <p:attrNameLst>
                                          <p:attrName>ppt_w</p:attrName>
                                        </p:attrNameLst>
                                      </p:cBhvr>
                                      <p:tavLst>
                                        <p:tav tm="0">
                                          <p:val>
                                            <p:fltVal val="0"/>
                                          </p:val>
                                        </p:tav>
                                        <p:tav tm="100000">
                                          <p:val>
                                            <p:strVal val="#ppt_w"/>
                                          </p:val>
                                        </p:tav>
                                      </p:tavLst>
                                    </p:anim>
                                    <p:anim calcmode="lin" valueType="num">
                                      <p:cBhvr>
                                        <p:cTn id="36" dur="500" fill="hold"/>
                                        <p:tgtEl>
                                          <p:spTgt spid="4104"/>
                                        </p:tgtEl>
                                        <p:attrNameLst>
                                          <p:attrName>ppt_h</p:attrName>
                                        </p:attrNameLst>
                                      </p:cBhvr>
                                      <p:tavLst>
                                        <p:tav tm="0">
                                          <p:val>
                                            <p:fltVal val="0"/>
                                          </p:val>
                                        </p:tav>
                                        <p:tav tm="100000">
                                          <p:val>
                                            <p:strVal val="#ppt_h"/>
                                          </p:val>
                                        </p:tav>
                                      </p:tavLst>
                                    </p:anim>
                                    <p:animEffect transition="in" filter="fade">
                                      <p:cBhvr>
                                        <p:cTn id="37" dur="500"/>
                                        <p:tgtEl>
                                          <p:spTgt spid="410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105"/>
                                        </p:tgtEl>
                                        <p:attrNameLst>
                                          <p:attrName>style.visibility</p:attrName>
                                        </p:attrNameLst>
                                      </p:cBhvr>
                                      <p:to>
                                        <p:strVal val="visible"/>
                                      </p:to>
                                    </p:set>
                                    <p:anim calcmode="lin" valueType="num">
                                      <p:cBhvr>
                                        <p:cTn id="40" dur="500" fill="hold"/>
                                        <p:tgtEl>
                                          <p:spTgt spid="4105"/>
                                        </p:tgtEl>
                                        <p:attrNameLst>
                                          <p:attrName>ppt_w</p:attrName>
                                        </p:attrNameLst>
                                      </p:cBhvr>
                                      <p:tavLst>
                                        <p:tav tm="0">
                                          <p:val>
                                            <p:fltVal val="0"/>
                                          </p:val>
                                        </p:tav>
                                        <p:tav tm="100000">
                                          <p:val>
                                            <p:strVal val="#ppt_w"/>
                                          </p:val>
                                        </p:tav>
                                      </p:tavLst>
                                    </p:anim>
                                    <p:anim calcmode="lin" valueType="num">
                                      <p:cBhvr>
                                        <p:cTn id="41" dur="500" fill="hold"/>
                                        <p:tgtEl>
                                          <p:spTgt spid="4105"/>
                                        </p:tgtEl>
                                        <p:attrNameLst>
                                          <p:attrName>ppt_h</p:attrName>
                                        </p:attrNameLst>
                                      </p:cBhvr>
                                      <p:tavLst>
                                        <p:tav tm="0">
                                          <p:val>
                                            <p:fltVal val="0"/>
                                          </p:val>
                                        </p:tav>
                                        <p:tav tm="100000">
                                          <p:val>
                                            <p:strVal val="#ppt_h"/>
                                          </p:val>
                                        </p:tav>
                                      </p:tavLst>
                                    </p:anim>
                                    <p:animEffect transition="in" filter="fade">
                                      <p:cBhvr>
                                        <p:cTn id="42" dur="500"/>
                                        <p:tgtEl>
                                          <p:spTgt spid="4105"/>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106"/>
                                        </p:tgtEl>
                                        <p:attrNameLst>
                                          <p:attrName>style.visibility</p:attrName>
                                        </p:attrNameLst>
                                      </p:cBhvr>
                                      <p:to>
                                        <p:strVal val="visible"/>
                                      </p:to>
                                    </p:set>
                                    <p:anim calcmode="lin" valueType="num">
                                      <p:cBhvr>
                                        <p:cTn id="45" dur="500" fill="hold"/>
                                        <p:tgtEl>
                                          <p:spTgt spid="4106"/>
                                        </p:tgtEl>
                                        <p:attrNameLst>
                                          <p:attrName>ppt_w</p:attrName>
                                        </p:attrNameLst>
                                      </p:cBhvr>
                                      <p:tavLst>
                                        <p:tav tm="0">
                                          <p:val>
                                            <p:fltVal val="0"/>
                                          </p:val>
                                        </p:tav>
                                        <p:tav tm="100000">
                                          <p:val>
                                            <p:strVal val="#ppt_w"/>
                                          </p:val>
                                        </p:tav>
                                      </p:tavLst>
                                    </p:anim>
                                    <p:anim calcmode="lin" valueType="num">
                                      <p:cBhvr>
                                        <p:cTn id="46" dur="500" fill="hold"/>
                                        <p:tgtEl>
                                          <p:spTgt spid="4106"/>
                                        </p:tgtEl>
                                        <p:attrNameLst>
                                          <p:attrName>ppt_h</p:attrName>
                                        </p:attrNameLst>
                                      </p:cBhvr>
                                      <p:tavLst>
                                        <p:tav tm="0">
                                          <p:val>
                                            <p:fltVal val="0"/>
                                          </p:val>
                                        </p:tav>
                                        <p:tav tm="100000">
                                          <p:val>
                                            <p:strVal val="#ppt_h"/>
                                          </p:val>
                                        </p:tav>
                                      </p:tavLst>
                                    </p:anim>
                                    <p:animEffect transition="in" filter="fade">
                                      <p:cBhvr>
                                        <p:cTn id="47" dur="500"/>
                                        <p:tgtEl>
                                          <p:spTgt spid="410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107"/>
                                        </p:tgtEl>
                                        <p:attrNameLst>
                                          <p:attrName>style.visibility</p:attrName>
                                        </p:attrNameLst>
                                      </p:cBhvr>
                                      <p:to>
                                        <p:strVal val="visible"/>
                                      </p:to>
                                    </p:set>
                                    <p:anim calcmode="lin" valueType="num">
                                      <p:cBhvr>
                                        <p:cTn id="50" dur="500" fill="hold"/>
                                        <p:tgtEl>
                                          <p:spTgt spid="4107"/>
                                        </p:tgtEl>
                                        <p:attrNameLst>
                                          <p:attrName>ppt_w</p:attrName>
                                        </p:attrNameLst>
                                      </p:cBhvr>
                                      <p:tavLst>
                                        <p:tav tm="0">
                                          <p:val>
                                            <p:fltVal val="0"/>
                                          </p:val>
                                        </p:tav>
                                        <p:tav tm="100000">
                                          <p:val>
                                            <p:strVal val="#ppt_w"/>
                                          </p:val>
                                        </p:tav>
                                      </p:tavLst>
                                    </p:anim>
                                    <p:anim calcmode="lin" valueType="num">
                                      <p:cBhvr>
                                        <p:cTn id="51" dur="500" fill="hold"/>
                                        <p:tgtEl>
                                          <p:spTgt spid="4107"/>
                                        </p:tgtEl>
                                        <p:attrNameLst>
                                          <p:attrName>ppt_h</p:attrName>
                                        </p:attrNameLst>
                                      </p:cBhvr>
                                      <p:tavLst>
                                        <p:tav tm="0">
                                          <p:val>
                                            <p:fltVal val="0"/>
                                          </p:val>
                                        </p:tav>
                                        <p:tav tm="100000">
                                          <p:val>
                                            <p:strVal val="#ppt_h"/>
                                          </p:val>
                                        </p:tav>
                                      </p:tavLst>
                                    </p:anim>
                                    <p:animEffect transition="in" filter="fade">
                                      <p:cBhvr>
                                        <p:cTn id="52" dur="500"/>
                                        <p:tgtEl>
                                          <p:spTgt spid="410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108"/>
                                        </p:tgtEl>
                                        <p:attrNameLst>
                                          <p:attrName>style.visibility</p:attrName>
                                        </p:attrNameLst>
                                      </p:cBhvr>
                                      <p:to>
                                        <p:strVal val="visible"/>
                                      </p:to>
                                    </p:set>
                                    <p:anim calcmode="lin" valueType="num">
                                      <p:cBhvr>
                                        <p:cTn id="55" dur="500" fill="hold"/>
                                        <p:tgtEl>
                                          <p:spTgt spid="4108"/>
                                        </p:tgtEl>
                                        <p:attrNameLst>
                                          <p:attrName>ppt_w</p:attrName>
                                        </p:attrNameLst>
                                      </p:cBhvr>
                                      <p:tavLst>
                                        <p:tav tm="0">
                                          <p:val>
                                            <p:fltVal val="0"/>
                                          </p:val>
                                        </p:tav>
                                        <p:tav tm="100000">
                                          <p:val>
                                            <p:strVal val="#ppt_w"/>
                                          </p:val>
                                        </p:tav>
                                      </p:tavLst>
                                    </p:anim>
                                    <p:anim calcmode="lin" valueType="num">
                                      <p:cBhvr>
                                        <p:cTn id="56" dur="500" fill="hold"/>
                                        <p:tgtEl>
                                          <p:spTgt spid="4108"/>
                                        </p:tgtEl>
                                        <p:attrNameLst>
                                          <p:attrName>ppt_h</p:attrName>
                                        </p:attrNameLst>
                                      </p:cBhvr>
                                      <p:tavLst>
                                        <p:tav tm="0">
                                          <p:val>
                                            <p:fltVal val="0"/>
                                          </p:val>
                                        </p:tav>
                                        <p:tav tm="100000">
                                          <p:val>
                                            <p:strVal val="#ppt_h"/>
                                          </p:val>
                                        </p:tav>
                                      </p:tavLst>
                                    </p:anim>
                                    <p:animEffect transition="in" filter="fade">
                                      <p:cBhvr>
                                        <p:cTn id="57" dur="500"/>
                                        <p:tgtEl>
                                          <p:spTgt spid="410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109"/>
                                        </p:tgtEl>
                                        <p:attrNameLst>
                                          <p:attrName>style.visibility</p:attrName>
                                        </p:attrNameLst>
                                      </p:cBhvr>
                                      <p:to>
                                        <p:strVal val="visible"/>
                                      </p:to>
                                    </p:set>
                                    <p:anim calcmode="lin" valueType="num">
                                      <p:cBhvr>
                                        <p:cTn id="60" dur="500" fill="hold"/>
                                        <p:tgtEl>
                                          <p:spTgt spid="4109"/>
                                        </p:tgtEl>
                                        <p:attrNameLst>
                                          <p:attrName>ppt_w</p:attrName>
                                        </p:attrNameLst>
                                      </p:cBhvr>
                                      <p:tavLst>
                                        <p:tav tm="0">
                                          <p:val>
                                            <p:fltVal val="0"/>
                                          </p:val>
                                        </p:tav>
                                        <p:tav tm="100000">
                                          <p:val>
                                            <p:strVal val="#ppt_w"/>
                                          </p:val>
                                        </p:tav>
                                      </p:tavLst>
                                    </p:anim>
                                    <p:anim calcmode="lin" valueType="num">
                                      <p:cBhvr>
                                        <p:cTn id="61" dur="500" fill="hold"/>
                                        <p:tgtEl>
                                          <p:spTgt spid="4109"/>
                                        </p:tgtEl>
                                        <p:attrNameLst>
                                          <p:attrName>ppt_h</p:attrName>
                                        </p:attrNameLst>
                                      </p:cBhvr>
                                      <p:tavLst>
                                        <p:tav tm="0">
                                          <p:val>
                                            <p:fltVal val="0"/>
                                          </p:val>
                                        </p:tav>
                                        <p:tav tm="100000">
                                          <p:val>
                                            <p:strVal val="#ppt_h"/>
                                          </p:val>
                                        </p:tav>
                                      </p:tavLst>
                                    </p:anim>
                                    <p:animEffect transition="in" filter="fade">
                                      <p:cBhvr>
                                        <p:cTn id="62" dur="500"/>
                                        <p:tgtEl>
                                          <p:spTgt spid="410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110"/>
                                        </p:tgtEl>
                                        <p:attrNameLst>
                                          <p:attrName>style.visibility</p:attrName>
                                        </p:attrNameLst>
                                      </p:cBhvr>
                                      <p:to>
                                        <p:strVal val="visible"/>
                                      </p:to>
                                    </p:set>
                                    <p:anim calcmode="lin" valueType="num">
                                      <p:cBhvr>
                                        <p:cTn id="65" dur="500" fill="hold"/>
                                        <p:tgtEl>
                                          <p:spTgt spid="4110"/>
                                        </p:tgtEl>
                                        <p:attrNameLst>
                                          <p:attrName>ppt_w</p:attrName>
                                        </p:attrNameLst>
                                      </p:cBhvr>
                                      <p:tavLst>
                                        <p:tav tm="0">
                                          <p:val>
                                            <p:fltVal val="0"/>
                                          </p:val>
                                        </p:tav>
                                        <p:tav tm="100000">
                                          <p:val>
                                            <p:strVal val="#ppt_w"/>
                                          </p:val>
                                        </p:tav>
                                      </p:tavLst>
                                    </p:anim>
                                    <p:anim calcmode="lin" valueType="num">
                                      <p:cBhvr>
                                        <p:cTn id="66" dur="500" fill="hold"/>
                                        <p:tgtEl>
                                          <p:spTgt spid="4110"/>
                                        </p:tgtEl>
                                        <p:attrNameLst>
                                          <p:attrName>ppt_h</p:attrName>
                                        </p:attrNameLst>
                                      </p:cBhvr>
                                      <p:tavLst>
                                        <p:tav tm="0">
                                          <p:val>
                                            <p:fltVal val="0"/>
                                          </p:val>
                                        </p:tav>
                                        <p:tav tm="100000">
                                          <p:val>
                                            <p:strVal val="#ppt_h"/>
                                          </p:val>
                                        </p:tav>
                                      </p:tavLst>
                                    </p:anim>
                                    <p:animEffect transition="in" filter="fade">
                                      <p:cBhvr>
                                        <p:cTn id="67" dur="500"/>
                                        <p:tgtEl>
                                          <p:spTgt spid="4110"/>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111"/>
                                        </p:tgtEl>
                                        <p:attrNameLst>
                                          <p:attrName>style.visibility</p:attrName>
                                        </p:attrNameLst>
                                      </p:cBhvr>
                                      <p:to>
                                        <p:strVal val="visible"/>
                                      </p:to>
                                    </p:set>
                                    <p:anim calcmode="lin" valueType="num">
                                      <p:cBhvr>
                                        <p:cTn id="70" dur="500" fill="hold"/>
                                        <p:tgtEl>
                                          <p:spTgt spid="4111"/>
                                        </p:tgtEl>
                                        <p:attrNameLst>
                                          <p:attrName>ppt_w</p:attrName>
                                        </p:attrNameLst>
                                      </p:cBhvr>
                                      <p:tavLst>
                                        <p:tav tm="0">
                                          <p:val>
                                            <p:fltVal val="0"/>
                                          </p:val>
                                        </p:tav>
                                        <p:tav tm="100000">
                                          <p:val>
                                            <p:strVal val="#ppt_w"/>
                                          </p:val>
                                        </p:tav>
                                      </p:tavLst>
                                    </p:anim>
                                    <p:anim calcmode="lin" valueType="num">
                                      <p:cBhvr>
                                        <p:cTn id="71" dur="500" fill="hold"/>
                                        <p:tgtEl>
                                          <p:spTgt spid="4111"/>
                                        </p:tgtEl>
                                        <p:attrNameLst>
                                          <p:attrName>ppt_h</p:attrName>
                                        </p:attrNameLst>
                                      </p:cBhvr>
                                      <p:tavLst>
                                        <p:tav tm="0">
                                          <p:val>
                                            <p:fltVal val="0"/>
                                          </p:val>
                                        </p:tav>
                                        <p:tav tm="100000">
                                          <p:val>
                                            <p:strVal val="#ppt_h"/>
                                          </p:val>
                                        </p:tav>
                                      </p:tavLst>
                                    </p:anim>
                                    <p:animEffect transition="in" filter="fade">
                                      <p:cBhvr>
                                        <p:cTn id="72" dur="500"/>
                                        <p:tgtEl>
                                          <p:spTgt spid="4111"/>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4112"/>
                                        </p:tgtEl>
                                        <p:attrNameLst>
                                          <p:attrName>style.visibility</p:attrName>
                                        </p:attrNameLst>
                                      </p:cBhvr>
                                      <p:to>
                                        <p:strVal val="visible"/>
                                      </p:to>
                                    </p:set>
                                    <p:anim calcmode="lin" valueType="num">
                                      <p:cBhvr>
                                        <p:cTn id="75" dur="500" fill="hold"/>
                                        <p:tgtEl>
                                          <p:spTgt spid="4112"/>
                                        </p:tgtEl>
                                        <p:attrNameLst>
                                          <p:attrName>ppt_w</p:attrName>
                                        </p:attrNameLst>
                                      </p:cBhvr>
                                      <p:tavLst>
                                        <p:tav tm="0">
                                          <p:val>
                                            <p:fltVal val="0"/>
                                          </p:val>
                                        </p:tav>
                                        <p:tav tm="100000">
                                          <p:val>
                                            <p:strVal val="#ppt_w"/>
                                          </p:val>
                                        </p:tav>
                                      </p:tavLst>
                                    </p:anim>
                                    <p:anim calcmode="lin" valueType="num">
                                      <p:cBhvr>
                                        <p:cTn id="76" dur="500" fill="hold"/>
                                        <p:tgtEl>
                                          <p:spTgt spid="4112"/>
                                        </p:tgtEl>
                                        <p:attrNameLst>
                                          <p:attrName>ppt_h</p:attrName>
                                        </p:attrNameLst>
                                      </p:cBhvr>
                                      <p:tavLst>
                                        <p:tav tm="0">
                                          <p:val>
                                            <p:fltVal val="0"/>
                                          </p:val>
                                        </p:tav>
                                        <p:tav tm="100000">
                                          <p:val>
                                            <p:strVal val="#ppt_h"/>
                                          </p:val>
                                        </p:tav>
                                      </p:tavLst>
                                    </p:anim>
                                    <p:animEffect transition="in" filter="fade">
                                      <p:cBhvr>
                                        <p:cTn id="77" dur="500"/>
                                        <p:tgtEl>
                                          <p:spTgt spid="411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4113"/>
                                        </p:tgtEl>
                                        <p:attrNameLst>
                                          <p:attrName>style.visibility</p:attrName>
                                        </p:attrNameLst>
                                      </p:cBhvr>
                                      <p:to>
                                        <p:strVal val="visible"/>
                                      </p:to>
                                    </p:set>
                                    <p:anim calcmode="lin" valueType="num">
                                      <p:cBhvr>
                                        <p:cTn id="80" dur="500" fill="hold"/>
                                        <p:tgtEl>
                                          <p:spTgt spid="4113"/>
                                        </p:tgtEl>
                                        <p:attrNameLst>
                                          <p:attrName>ppt_w</p:attrName>
                                        </p:attrNameLst>
                                      </p:cBhvr>
                                      <p:tavLst>
                                        <p:tav tm="0">
                                          <p:val>
                                            <p:fltVal val="0"/>
                                          </p:val>
                                        </p:tav>
                                        <p:tav tm="100000">
                                          <p:val>
                                            <p:strVal val="#ppt_w"/>
                                          </p:val>
                                        </p:tav>
                                      </p:tavLst>
                                    </p:anim>
                                    <p:anim calcmode="lin" valueType="num">
                                      <p:cBhvr>
                                        <p:cTn id="81" dur="500" fill="hold"/>
                                        <p:tgtEl>
                                          <p:spTgt spid="4113"/>
                                        </p:tgtEl>
                                        <p:attrNameLst>
                                          <p:attrName>ppt_h</p:attrName>
                                        </p:attrNameLst>
                                      </p:cBhvr>
                                      <p:tavLst>
                                        <p:tav tm="0">
                                          <p:val>
                                            <p:fltVal val="0"/>
                                          </p:val>
                                        </p:tav>
                                        <p:tav tm="100000">
                                          <p:val>
                                            <p:strVal val="#ppt_h"/>
                                          </p:val>
                                        </p:tav>
                                      </p:tavLst>
                                    </p:anim>
                                    <p:animEffect transition="in" filter="fade">
                                      <p:cBhvr>
                                        <p:cTn id="82" dur="500"/>
                                        <p:tgtEl>
                                          <p:spTgt spid="411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114"/>
                                        </p:tgtEl>
                                        <p:attrNameLst>
                                          <p:attrName>style.visibility</p:attrName>
                                        </p:attrNameLst>
                                      </p:cBhvr>
                                      <p:to>
                                        <p:strVal val="visible"/>
                                      </p:to>
                                    </p:set>
                                    <p:anim calcmode="lin" valueType="num">
                                      <p:cBhvr>
                                        <p:cTn id="85" dur="500" fill="hold"/>
                                        <p:tgtEl>
                                          <p:spTgt spid="4114"/>
                                        </p:tgtEl>
                                        <p:attrNameLst>
                                          <p:attrName>ppt_w</p:attrName>
                                        </p:attrNameLst>
                                      </p:cBhvr>
                                      <p:tavLst>
                                        <p:tav tm="0">
                                          <p:val>
                                            <p:fltVal val="0"/>
                                          </p:val>
                                        </p:tav>
                                        <p:tav tm="100000">
                                          <p:val>
                                            <p:strVal val="#ppt_w"/>
                                          </p:val>
                                        </p:tav>
                                      </p:tavLst>
                                    </p:anim>
                                    <p:anim calcmode="lin" valueType="num">
                                      <p:cBhvr>
                                        <p:cTn id="86" dur="500" fill="hold"/>
                                        <p:tgtEl>
                                          <p:spTgt spid="4114"/>
                                        </p:tgtEl>
                                        <p:attrNameLst>
                                          <p:attrName>ppt_h</p:attrName>
                                        </p:attrNameLst>
                                      </p:cBhvr>
                                      <p:tavLst>
                                        <p:tav tm="0">
                                          <p:val>
                                            <p:fltVal val="0"/>
                                          </p:val>
                                        </p:tav>
                                        <p:tav tm="100000">
                                          <p:val>
                                            <p:strVal val="#ppt_h"/>
                                          </p:val>
                                        </p:tav>
                                      </p:tavLst>
                                    </p:anim>
                                    <p:animEffect transition="in" filter="fade">
                                      <p:cBhvr>
                                        <p:cTn id="87" dur="500"/>
                                        <p:tgtEl>
                                          <p:spTgt spid="4114"/>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15"/>
                                        </p:tgtEl>
                                        <p:attrNameLst>
                                          <p:attrName>style.visibility</p:attrName>
                                        </p:attrNameLst>
                                      </p:cBhvr>
                                      <p:to>
                                        <p:strVal val="visible"/>
                                      </p:to>
                                    </p:set>
                                    <p:anim calcmode="lin" valueType="num">
                                      <p:cBhvr>
                                        <p:cTn id="90" dur="500" fill="hold"/>
                                        <p:tgtEl>
                                          <p:spTgt spid="4115"/>
                                        </p:tgtEl>
                                        <p:attrNameLst>
                                          <p:attrName>ppt_w</p:attrName>
                                        </p:attrNameLst>
                                      </p:cBhvr>
                                      <p:tavLst>
                                        <p:tav tm="0">
                                          <p:val>
                                            <p:fltVal val="0"/>
                                          </p:val>
                                        </p:tav>
                                        <p:tav tm="100000">
                                          <p:val>
                                            <p:strVal val="#ppt_w"/>
                                          </p:val>
                                        </p:tav>
                                      </p:tavLst>
                                    </p:anim>
                                    <p:anim calcmode="lin" valueType="num">
                                      <p:cBhvr>
                                        <p:cTn id="91" dur="500" fill="hold"/>
                                        <p:tgtEl>
                                          <p:spTgt spid="4115"/>
                                        </p:tgtEl>
                                        <p:attrNameLst>
                                          <p:attrName>ppt_h</p:attrName>
                                        </p:attrNameLst>
                                      </p:cBhvr>
                                      <p:tavLst>
                                        <p:tav tm="0">
                                          <p:val>
                                            <p:fltVal val="0"/>
                                          </p:val>
                                        </p:tav>
                                        <p:tav tm="100000">
                                          <p:val>
                                            <p:strVal val="#ppt_h"/>
                                          </p:val>
                                        </p:tav>
                                      </p:tavLst>
                                    </p:anim>
                                    <p:animEffect transition="in" filter="fade">
                                      <p:cBhvr>
                                        <p:cTn id="92" dur="500"/>
                                        <p:tgtEl>
                                          <p:spTgt spid="4115"/>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116"/>
                                        </p:tgtEl>
                                        <p:attrNameLst>
                                          <p:attrName>style.visibility</p:attrName>
                                        </p:attrNameLst>
                                      </p:cBhvr>
                                      <p:to>
                                        <p:strVal val="visible"/>
                                      </p:to>
                                    </p:set>
                                    <p:anim calcmode="lin" valueType="num">
                                      <p:cBhvr>
                                        <p:cTn id="95" dur="500" fill="hold"/>
                                        <p:tgtEl>
                                          <p:spTgt spid="4116"/>
                                        </p:tgtEl>
                                        <p:attrNameLst>
                                          <p:attrName>ppt_w</p:attrName>
                                        </p:attrNameLst>
                                      </p:cBhvr>
                                      <p:tavLst>
                                        <p:tav tm="0">
                                          <p:val>
                                            <p:fltVal val="0"/>
                                          </p:val>
                                        </p:tav>
                                        <p:tav tm="100000">
                                          <p:val>
                                            <p:strVal val="#ppt_w"/>
                                          </p:val>
                                        </p:tav>
                                      </p:tavLst>
                                    </p:anim>
                                    <p:anim calcmode="lin" valueType="num">
                                      <p:cBhvr>
                                        <p:cTn id="96" dur="500" fill="hold"/>
                                        <p:tgtEl>
                                          <p:spTgt spid="4116"/>
                                        </p:tgtEl>
                                        <p:attrNameLst>
                                          <p:attrName>ppt_h</p:attrName>
                                        </p:attrNameLst>
                                      </p:cBhvr>
                                      <p:tavLst>
                                        <p:tav tm="0">
                                          <p:val>
                                            <p:fltVal val="0"/>
                                          </p:val>
                                        </p:tav>
                                        <p:tav tm="100000">
                                          <p:val>
                                            <p:strVal val="#ppt_h"/>
                                          </p:val>
                                        </p:tav>
                                      </p:tavLst>
                                    </p:anim>
                                    <p:animEffect transition="in" filter="fade">
                                      <p:cBhvr>
                                        <p:cTn id="97" dur="500"/>
                                        <p:tgtEl>
                                          <p:spTgt spid="4116"/>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117"/>
                                        </p:tgtEl>
                                        <p:attrNameLst>
                                          <p:attrName>style.visibility</p:attrName>
                                        </p:attrNameLst>
                                      </p:cBhvr>
                                      <p:to>
                                        <p:strVal val="visible"/>
                                      </p:to>
                                    </p:set>
                                    <p:anim calcmode="lin" valueType="num">
                                      <p:cBhvr>
                                        <p:cTn id="100" dur="500" fill="hold"/>
                                        <p:tgtEl>
                                          <p:spTgt spid="4117"/>
                                        </p:tgtEl>
                                        <p:attrNameLst>
                                          <p:attrName>ppt_w</p:attrName>
                                        </p:attrNameLst>
                                      </p:cBhvr>
                                      <p:tavLst>
                                        <p:tav tm="0">
                                          <p:val>
                                            <p:fltVal val="0"/>
                                          </p:val>
                                        </p:tav>
                                        <p:tav tm="100000">
                                          <p:val>
                                            <p:strVal val="#ppt_w"/>
                                          </p:val>
                                        </p:tav>
                                      </p:tavLst>
                                    </p:anim>
                                    <p:anim calcmode="lin" valueType="num">
                                      <p:cBhvr>
                                        <p:cTn id="101" dur="500" fill="hold"/>
                                        <p:tgtEl>
                                          <p:spTgt spid="4117"/>
                                        </p:tgtEl>
                                        <p:attrNameLst>
                                          <p:attrName>ppt_h</p:attrName>
                                        </p:attrNameLst>
                                      </p:cBhvr>
                                      <p:tavLst>
                                        <p:tav tm="0">
                                          <p:val>
                                            <p:fltVal val="0"/>
                                          </p:val>
                                        </p:tav>
                                        <p:tav tm="100000">
                                          <p:val>
                                            <p:strVal val="#ppt_h"/>
                                          </p:val>
                                        </p:tav>
                                      </p:tavLst>
                                    </p:anim>
                                    <p:animEffect transition="in" filter="fade">
                                      <p:cBhvr>
                                        <p:cTn id="102" dur="500"/>
                                        <p:tgtEl>
                                          <p:spTgt spid="411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4118"/>
                                        </p:tgtEl>
                                        <p:attrNameLst>
                                          <p:attrName>style.visibility</p:attrName>
                                        </p:attrNameLst>
                                      </p:cBhvr>
                                      <p:to>
                                        <p:strVal val="visible"/>
                                      </p:to>
                                    </p:set>
                                    <p:anim calcmode="lin" valueType="num">
                                      <p:cBhvr>
                                        <p:cTn id="105" dur="500" fill="hold"/>
                                        <p:tgtEl>
                                          <p:spTgt spid="4118"/>
                                        </p:tgtEl>
                                        <p:attrNameLst>
                                          <p:attrName>ppt_w</p:attrName>
                                        </p:attrNameLst>
                                      </p:cBhvr>
                                      <p:tavLst>
                                        <p:tav tm="0">
                                          <p:val>
                                            <p:fltVal val="0"/>
                                          </p:val>
                                        </p:tav>
                                        <p:tav tm="100000">
                                          <p:val>
                                            <p:strVal val="#ppt_w"/>
                                          </p:val>
                                        </p:tav>
                                      </p:tavLst>
                                    </p:anim>
                                    <p:anim calcmode="lin" valueType="num">
                                      <p:cBhvr>
                                        <p:cTn id="106" dur="500" fill="hold"/>
                                        <p:tgtEl>
                                          <p:spTgt spid="4118"/>
                                        </p:tgtEl>
                                        <p:attrNameLst>
                                          <p:attrName>ppt_h</p:attrName>
                                        </p:attrNameLst>
                                      </p:cBhvr>
                                      <p:tavLst>
                                        <p:tav tm="0">
                                          <p:val>
                                            <p:fltVal val="0"/>
                                          </p:val>
                                        </p:tav>
                                        <p:tav tm="100000">
                                          <p:val>
                                            <p:strVal val="#ppt_h"/>
                                          </p:val>
                                        </p:tav>
                                      </p:tavLst>
                                    </p:anim>
                                    <p:animEffect transition="in" filter="fade">
                                      <p:cBhvr>
                                        <p:cTn id="107" dur="500"/>
                                        <p:tgtEl>
                                          <p:spTgt spid="4118"/>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4119"/>
                                        </p:tgtEl>
                                        <p:attrNameLst>
                                          <p:attrName>style.visibility</p:attrName>
                                        </p:attrNameLst>
                                      </p:cBhvr>
                                      <p:to>
                                        <p:strVal val="visible"/>
                                      </p:to>
                                    </p:set>
                                    <p:anim calcmode="lin" valueType="num">
                                      <p:cBhvr>
                                        <p:cTn id="110" dur="500" fill="hold"/>
                                        <p:tgtEl>
                                          <p:spTgt spid="4119"/>
                                        </p:tgtEl>
                                        <p:attrNameLst>
                                          <p:attrName>ppt_w</p:attrName>
                                        </p:attrNameLst>
                                      </p:cBhvr>
                                      <p:tavLst>
                                        <p:tav tm="0">
                                          <p:val>
                                            <p:fltVal val="0"/>
                                          </p:val>
                                        </p:tav>
                                        <p:tav tm="100000">
                                          <p:val>
                                            <p:strVal val="#ppt_w"/>
                                          </p:val>
                                        </p:tav>
                                      </p:tavLst>
                                    </p:anim>
                                    <p:anim calcmode="lin" valueType="num">
                                      <p:cBhvr>
                                        <p:cTn id="111" dur="500" fill="hold"/>
                                        <p:tgtEl>
                                          <p:spTgt spid="4119"/>
                                        </p:tgtEl>
                                        <p:attrNameLst>
                                          <p:attrName>ppt_h</p:attrName>
                                        </p:attrNameLst>
                                      </p:cBhvr>
                                      <p:tavLst>
                                        <p:tav tm="0">
                                          <p:val>
                                            <p:fltVal val="0"/>
                                          </p:val>
                                        </p:tav>
                                        <p:tav tm="100000">
                                          <p:val>
                                            <p:strVal val="#ppt_h"/>
                                          </p:val>
                                        </p:tav>
                                      </p:tavLst>
                                    </p:anim>
                                    <p:animEffect transition="in" filter="fade">
                                      <p:cBhvr>
                                        <p:cTn id="112" dur="500"/>
                                        <p:tgtEl>
                                          <p:spTgt spid="4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0" grpId="0" animBg="1"/>
      <p:bldP spid="4101" grpId="0" animBg="1"/>
      <p:bldP spid="4102"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3" grpId="0" animBg="1"/>
      <p:bldP spid="4114" grpId="0" animBg="1"/>
      <p:bldP spid="4115" grpId="0"/>
      <p:bldP spid="4116" grpId="0"/>
      <p:bldP spid="4117" grpId="0"/>
      <p:bldP spid="4118" grpId="0"/>
      <p:bldP spid="4119"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rcRect l="19849" t="50000" r="50000" b="8255"/>
          <a:stretch>
            <a:fillRect/>
          </a:stretch>
        </p:blipFill>
        <p:spPr bwMode="auto">
          <a:xfrm>
            <a:off x="1558144" y="2861585"/>
            <a:ext cx="1816664" cy="188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p:cNvPicPr>
            <a:picLocks noChangeAspect="1"/>
          </p:cNvPicPr>
          <p:nvPr/>
        </p:nvPicPr>
        <p:blipFill>
          <a:blip r:embed="rId4" cstate="print">
            <a:extLst>
              <a:ext uri="{28A0092B-C50C-407E-A947-70E740481C1C}">
                <a14:useLocalDpi xmlns:a14="http://schemas.microsoft.com/office/drawing/2010/main" val="0"/>
              </a:ext>
            </a:extLst>
          </a:blip>
          <a:srcRect l="18208" t="15919" r="50000" b="42883"/>
          <a:stretch>
            <a:fillRect/>
          </a:stretch>
        </p:blipFill>
        <p:spPr bwMode="auto">
          <a:xfrm>
            <a:off x="1126777" y="1108478"/>
            <a:ext cx="1976438" cy="19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69"/>
          <p:cNvPicPr>
            <a:picLocks noChangeAspect="1"/>
          </p:cNvPicPr>
          <p:nvPr/>
        </p:nvPicPr>
        <p:blipFill>
          <a:blip r:embed="rId5" cstate="print">
            <a:extLst>
              <a:ext uri="{28A0092B-C50C-407E-A947-70E740481C1C}">
                <a14:useLocalDpi xmlns:a14="http://schemas.microsoft.com/office/drawing/2010/main" val="0"/>
              </a:ext>
            </a:extLst>
          </a:blip>
          <a:srcRect l="46719" t="13731" r="19547" b="45070"/>
          <a:stretch>
            <a:fillRect/>
          </a:stretch>
        </p:blipFill>
        <p:spPr bwMode="auto">
          <a:xfrm>
            <a:off x="2897754" y="900609"/>
            <a:ext cx="2075373" cy="190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70"/>
          <p:cNvPicPr>
            <a:picLocks noChangeAspect="1"/>
          </p:cNvPicPr>
          <p:nvPr/>
        </p:nvPicPr>
        <p:blipFill>
          <a:blip r:embed="rId6" cstate="print">
            <a:extLst>
              <a:ext uri="{28A0092B-C50C-407E-A947-70E740481C1C}">
                <a14:useLocalDpi xmlns:a14="http://schemas.microsoft.com/office/drawing/2010/main" val="0"/>
              </a:ext>
            </a:extLst>
          </a:blip>
          <a:srcRect l="46719" t="50000" r="19395" b="6561"/>
          <a:stretch>
            <a:fillRect/>
          </a:stretch>
        </p:blipFill>
        <p:spPr bwMode="auto">
          <a:xfrm>
            <a:off x="3159410" y="2608361"/>
            <a:ext cx="2060662" cy="198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71"/>
          <p:cNvSpPr txBox="1">
            <a:spLocks noChangeArrowheads="1"/>
          </p:cNvSpPr>
          <p:nvPr/>
        </p:nvSpPr>
        <p:spPr bwMode="auto">
          <a:xfrm>
            <a:off x="1694941" y="1779901"/>
            <a:ext cx="1040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dirty="0">
                <a:latin typeface="微软雅黑" pitchFamily="34" charset="-122"/>
                <a:ea typeface="微软雅黑" pitchFamily="34" charset="-122"/>
              </a:rPr>
              <a:t>点击添加文字</a:t>
            </a:r>
          </a:p>
        </p:txBody>
      </p:sp>
      <p:sp>
        <p:nvSpPr>
          <p:cNvPr id="73" name="TextBox 72"/>
          <p:cNvSpPr txBox="1">
            <a:spLocks noChangeArrowheads="1"/>
          </p:cNvSpPr>
          <p:nvPr/>
        </p:nvSpPr>
        <p:spPr bwMode="auto">
          <a:xfrm>
            <a:off x="3379279" y="1553500"/>
            <a:ext cx="950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dirty="0">
                <a:latin typeface="微软雅黑" pitchFamily="34" charset="-122"/>
                <a:ea typeface="微软雅黑" pitchFamily="34" charset="-122"/>
              </a:rPr>
              <a:t>点击添加文字</a:t>
            </a:r>
          </a:p>
        </p:txBody>
      </p:sp>
      <p:sp>
        <p:nvSpPr>
          <p:cNvPr id="74" name="TextBox 73"/>
          <p:cNvSpPr txBox="1">
            <a:spLocks noChangeArrowheads="1"/>
          </p:cNvSpPr>
          <p:nvPr/>
        </p:nvSpPr>
        <p:spPr bwMode="auto">
          <a:xfrm>
            <a:off x="2010730" y="3451067"/>
            <a:ext cx="10038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dirty="0">
                <a:latin typeface="微软雅黑" pitchFamily="34" charset="-122"/>
                <a:ea typeface="微软雅黑" pitchFamily="34" charset="-122"/>
              </a:rPr>
              <a:t>点击添加文字</a:t>
            </a:r>
          </a:p>
        </p:txBody>
      </p:sp>
      <p:sp>
        <p:nvSpPr>
          <p:cNvPr id="75" name="TextBox 74"/>
          <p:cNvSpPr txBox="1">
            <a:spLocks noChangeArrowheads="1"/>
          </p:cNvSpPr>
          <p:nvPr/>
        </p:nvSpPr>
        <p:spPr bwMode="auto">
          <a:xfrm>
            <a:off x="3649681" y="3326477"/>
            <a:ext cx="10801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dirty="0">
                <a:latin typeface="微软雅黑" pitchFamily="34" charset="-122"/>
                <a:ea typeface="微软雅黑" pitchFamily="34" charset="-122"/>
              </a:rPr>
              <a:t>点击添加文字</a:t>
            </a:r>
          </a:p>
        </p:txBody>
      </p:sp>
      <p:pic>
        <p:nvPicPr>
          <p:cNvPr id="12" name="图片 4" descr="www.tuweimei.comComp_9747389_aloyhm04q205BMmtimdiv2o2HN82PIep.jpg"/>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129307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0140845"/>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heel(1)">
                                      <p:cBhvr>
                                        <p:cTn id="12" dur="2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randombar(horizont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arn(inVertic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down)">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randombar(horizontal)">
                                      <p:cBhvr>
                                        <p:cTn id="37" dur="5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randombar(horizontal)">
                                      <p:cBhvr>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randombar(horizont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2" grpId="0"/>
      <p:bldP spid="73" grpId="0"/>
      <p:bldP spid="74"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39"/>
          <p:cNvSpPr txBox="1">
            <a:spLocks noChangeArrowheads="1"/>
          </p:cNvSpPr>
          <p:nvPr/>
        </p:nvSpPr>
        <p:spPr bwMode="auto">
          <a:xfrm>
            <a:off x="1046163"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122" name="图片 121"/>
          <p:cNvPicPr>
            <a:picLocks noChangeAspect="1"/>
          </p:cNvPicPr>
          <p:nvPr/>
        </p:nvPicPr>
        <p:blipFill>
          <a:blip r:embed="rId3">
            <a:extLst>
              <a:ext uri="{28A0092B-C50C-407E-A947-70E740481C1C}">
                <a14:useLocalDpi xmlns:a14="http://schemas.microsoft.com/office/drawing/2010/main" val="0"/>
              </a:ext>
            </a:extLst>
          </a:blip>
          <a:srcRect t="13164" r="27759"/>
          <a:stretch>
            <a:fillRect/>
          </a:stretch>
        </p:blipFill>
        <p:spPr bwMode="auto">
          <a:xfrm>
            <a:off x="475481" y="643156"/>
            <a:ext cx="4600575" cy="452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AutoShape 4"/>
          <p:cNvSpPr>
            <a:spLocks noChangeArrowheads="1"/>
          </p:cNvSpPr>
          <p:nvPr/>
        </p:nvSpPr>
        <p:spPr bwMode="auto">
          <a:xfrm>
            <a:off x="1403648" y="1924472"/>
            <a:ext cx="2736304" cy="2743200"/>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500" dirty="0">
                <a:ea typeface="宋体" pitchFamily="2" charset="-122"/>
              </a:rPr>
              <a:t>单击添加段落文字单击添加段落文字单击添加段落文字单击添加段落</a:t>
            </a:r>
            <a:r>
              <a:rPr lang="zh-CN" altLang="en-US" sz="1500" dirty="0" smtClean="0">
                <a:ea typeface="宋体" pitchFamily="2" charset="-122"/>
              </a:rPr>
              <a:t>文字单击</a:t>
            </a:r>
            <a:r>
              <a:rPr lang="zh-CN" altLang="en-US" sz="1500" dirty="0">
                <a:ea typeface="宋体" pitchFamily="2" charset="-122"/>
              </a:rPr>
              <a:t>添加段落文字单击添加段落</a:t>
            </a:r>
            <a:r>
              <a:rPr lang="zh-CN" altLang="en-US" sz="1500" dirty="0" smtClean="0">
                <a:ea typeface="宋体" pitchFamily="2" charset="-122"/>
              </a:rPr>
              <a:t>文字单击</a:t>
            </a:r>
            <a:r>
              <a:rPr lang="zh-CN" altLang="en-US" sz="1500" dirty="0">
                <a:ea typeface="宋体" pitchFamily="2" charset="-122"/>
              </a:rPr>
              <a:t>添加段落文字单击添加段落</a:t>
            </a:r>
            <a:r>
              <a:rPr lang="zh-CN" altLang="en-US" sz="1500" dirty="0" smtClean="0">
                <a:ea typeface="宋体" pitchFamily="2" charset="-122"/>
              </a:rPr>
              <a:t>文字单击</a:t>
            </a:r>
            <a:r>
              <a:rPr lang="zh-CN" altLang="en-US" sz="1500" dirty="0">
                <a:ea typeface="宋体" pitchFamily="2" charset="-122"/>
              </a:rPr>
              <a:t>添加段落文字单击添加</a:t>
            </a:r>
            <a:r>
              <a:rPr lang="zh-CN" altLang="en-US" sz="1500" dirty="0" smtClean="0">
                <a:ea typeface="宋体" pitchFamily="2" charset="-122"/>
              </a:rPr>
              <a:t>段落</a:t>
            </a:r>
            <a:endParaRPr lang="zh-CN" altLang="en-US" sz="1500" dirty="0">
              <a:ea typeface="宋体" pitchFamily="2" charset="-122"/>
            </a:endParaRPr>
          </a:p>
          <a:p>
            <a:pPr marL="357188" indent="-357188">
              <a:lnSpc>
                <a:spcPct val="120000"/>
              </a:lnSpc>
              <a:buClr>
                <a:schemeClr val="accent2"/>
              </a:buClr>
              <a:buFont typeface="Wingdings" pitchFamily="2" charset="2"/>
              <a:buChar char="n"/>
              <a:defRPr/>
            </a:pPr>
            <a:endParaRPr lang="zh-CN" altLang="en-US" sz="1500" dirty="0">
              <a:ea typeface="宋体" pitchFamily="2" charset="-122"/>
            </a:endParaRPr>
          </a:p>
          <a:p>
            <a:pPr marL="357188" indent="-357188">
              <a:lnSpc>
                <a:spcPct val="120000"/>
              </a:lnSpc>
              <a:buClr>
                <a:schemeClr val="accent2"/>
              </a:buClr>
              <a:buFont typeface="Wingdings" pitchFamily="2" charset="2"/>
              <a:buChar char="n"/>
              <a:defRPr/>
            </a:pPr>
            <a:endParaRPr lang="en-US" altLang="zh-CN" sz="1500" dirty="0">
              <a:solidFill>
                <a:schemeClr val="tx2"/>
              </a:solidFill>
              <a:ea typeface="宋体" pitchFamily="2" charset="-122"/>
            </a:endParaRPr>
          </a:p>
        </p:txBody>
      </p:sp>
      <p:pic>
        <p:nvPicPr>
          <p:cNvPr id="6" name="图片 3" descr="www_tuweimei_comComp_4599111_qCplPx6UNEFv8BVxhyLKgHRNHbx4VvgB.jp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320" y="137931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96838"/>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randombar(horizont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randombar(horizontal)">
                                      <p:cBhvr>
                                        <p:cTn id="12" dur="500"/>
                                        <p:tgtEl>
                                          <p:spTgt spid="122"/>
                                        </p:tgtEl>
                                      </p:cBhvr>
                                    </p:animEffect>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23"/>
                                        </p:tgtEl>
                                        <p:attrNameLst>
                                          <p:attrName>ppt_y</p:attrName>
                                        </p:attrNameLst>
                                      </p:cBhvr>
                                      <p:tavLst>
                                        <p:tav tm="0">
                                          <p:val>
                                            <p:strVal val="#ppt_y"/>
                                          </p:val>
                                        </p:tav>
                                        <p:tav tm="100000">
                                          <p:val>
                                            <p:strVal val="#ppt_y"/>
                                          </p:val>
                                        </p:tav>
                                      </p:tavLst>
                                    </p:anim>
                                    <p:anim calcmode="lin" valueType="num">
                                      <p:cBhvr>
                                        <p:cTn id="17" dur="500" fill="hold"/>
                                        <p:tgtEl>
                                          <p:spTgt spid="12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2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2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39"/>
          <p:cNvSpPr txBox="1">
            <a:spLocks noChangeArrowheads="1"/>
          </p:cNvSpPr>
          <p:nvPr/>
        </p:nvSpPr>
        <p:spPr bwMode="auto">
          <a:xfrm>
            <a:off x="1077326" y="197644"/>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4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585" y="1109018"/>
            <a:ext cx="960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160" y="1954064"/>
            <a:ext cx="90328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03585" y="2874293"/>
            <a:ext cx="9604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03585" y="3969271"/>
            <a:ext cx="9604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组合 6"/>
          <p:cNvGrpSpPr>
            <a:grpSpLocks/>
          </p:cNvGrpSpPr>
          <p:nvPr/>
        </p:nvGrpSpPr>
        <p:grpSpPr bwMode="auto">
          <a:xfrm>
            <a:off x="2737123" y="1042343"/>
            <a:ext cx="4414837" cy="904875"/>
            <a:chOff x="1193164" y="1268760"/>
            <a:chExt cx="4414801" cy="905711"/>
          </a:xfrm>
        </p:grpSpPr>
        <p:sp>
          <p:nvSpPr>
            <p:cNvPr id="51" name="流程图: 可选过程 7"/>
            <p:cNvSpPr>
              <a:spLocks noChangeArrowheads="1"/>
            </p:cNvSpPr>
            <p:nvPr/>
          </p:nvSpPr>
          <p:spPr bwMode="auto">
            <a:xfrm>
              <a:off x="1193164" y="1825040"/>
              <a:ext cx="4032000" cy="252000"/>
            </a:xfrm>
            <a:prstGeom prst="flowChartAlternateProcess">
              <a:avLst/>
            </a:prstGeom>
            <a:gradFill rotWithShape="1">
              <a:gsLst>
                <a:gs pos="0">
                  <a:srgbClr val="FFC000"/>
                </a:gs>
                <a:gs pos="13000">
                  <a:srgbClr val="FFC000"/>
                </a:gs>
                <a:gs pos="100000">
                  <a:srgbClr val="FF8700"/>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3600" b="1">
                <a:solidFill>
                  <a:schemeClr val="bg1"/>
                </a:solidFill>
                <a:latin typeface="微软雅黑" pitchFamily="34" charset="-122"/>
                <a:ea typeface="微软雅黑" pitchFamily="34" charset="-122"/>
              </a:endParaRPr>
            </a:p>
          </p:txBody>
        </p:sp>
        <p:pic>
          <p:nvPicPr>
            <p:cNvPr id="52" name="图片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46945" y="1268760"/>
              <a:ext cx="861020" cy="90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组合 9"/>
          <p:cNvGrpSpPr>
            <a:grpSpLocks/>
          </p:cNvGrpSpPr>
          <p:nvPr/>
        </p:nvGrpSpPr>
        <p:grpSpPr bwMode="auto">
          <a:xfrm>
            <a:off x="2927623" y="1898501"/>
            <a:ext cx="3641725" cy="949325"/>
            <a:chOff x="1658446" y="5422016"/>
            <a:chExt cx="3641809" cy="949205"/>
          </a:xfrm>
        </p:grpSpPr>
        <p:sp>
          <p:nvSpPr>
            <p:cNvPr id="54" name="流程图: 可选过程 10"/>
            <p:cNvSpPr>
              <a:spLocks noChangeArrowheads="1"/>
            </p:cNvSpPr>
            <p:nvPr/>
          </p:nvSpPr>
          <p:spPr bwMode="auto">
            <a:xfrm>
              <a:off x="1658446" y="6003121"/>
              <a:ext cx="3276000" cy="252000"/>
            </a:xfrm>
            <a:prstGeom prst="flowChartAlternateProcess">
              <a:avLst/>
            </a:prstGeom>
            <a:gradFill rotWithShape="0">
              <a:gsLst>
                <a:gs pos="0">
                  <a:srgbClr val="B4F261"/>
                </a:gs>
                <a:gs pos="13000">
                  <a:srgbClr val="B4F261"/>
                </a:gs>
                <a:gs pos="100000">
                  <a:srgbClr val="4FAA13"/>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3600" b="1">
                <a:solidFill>
                  <a:schemeClr val="bg1"/>
                </a:solidFill>
                <a:latin typeface="微软雅黑" pitchFamily="34" charset="-122"/>
                <a:ea typeface="微软雅黑" pitchFamily="34" charset="-122"/>
              </a:endParaRPr>
            </a:p>
          </p:txBody>
        </p:sp>
        <p:pic>
          <p:nvPicPr>
            <p:cNvPr id="55" name="图片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54720" y="5422016"/>
              <a:ext cx="845535" cy="94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组合 12"/>
          <p:cNvGrpSpPr>
            <a:grpSpLocks/>
          </p:cNvGrpSpPr>
          <p:nvPr/>
        </p:nvGrpSpPr>
        <p:grpSpPr bwMode="auto">
          <a:xfrm>
            <a:off x="2946673" y="4008958"/>
            <a:ext cx="3094037" cy="844550"/>
            <a:chOff x="3900589" y="3444950"/>
            <a:chExt cx="3092794" cy="844781"/>
          </a:xfrm>
        </p:grpSpPr>
        <p:sp>
          <p:nvSpPr>
            <p:cNvPr id="57" name="流程图: 可选过程 13"/>
            <p:cNvSpPr>
              <a:spLocks noChangeArrowheads="1"/>
            </p:cNvSpPr>
            <p:nvPr/>
          </p:nvSpPr>
          <p:spPr bwMode="auto">
            <a:xfrm>
              <a:off x="3900589" y="3976443"/>
              <a:ext cx="2700000" cy="252000"/>
            </a:xfrm>
            <a:prstGeom prst="flowChartAlternateProcess">
              <a:avLst/>
            </a:prstGeom>
            <a:gradFill rotWithShape="0">
              <a:gsLst>
                <a:gs pos="0">
                  <a:srgbClr val="FC93D4"/>
                </a:gs>
                <a:gs pos="13000">
                  <a:srgbClr val="FC93D4"/>
                </a:gs>
                <a:gs pos="100000">
                  <a:srgbClr val="E92BAA"/>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3600" b="1">
                <a:solidFill>
                  <a:schemeClr val="bg1"/>
                </a:solidFill>
                <a:latin typeface="微软雅黑" pitchFamily="34" charset="-122"/>
                <a:ea typeface="微软雅黑" pitchFamily="34" charset="-122"/>
              </a:endParaRPr>
            </a:p>
          </p:txBody>
        </p:sp>
        <p:pic>
          <p:nvPicPr>
            <p:cNvPr id="58" name="图片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5965" y="3444950"/>
              <a:ext cx="817418" cy="84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组合 15"/>
          <p:cNvGrpSpPr>
            <a:grpSpLocks/>
          </p:cNvGrpSpPr>
          <p:nvPr/>
        </p:nvGrpSpPr>
        <p:grpSpPr bwMode="auto">
          <a:xfrm>
            <a:off x="2903810" y="2867943"/>
            <a:ext cx="4908550" cy="844550"/>
            <a:chOff x="3299241" y="2410396"/>
            <a:chExt cx="4908936" cy="845211"/>
          </a:xfrm>
        </p:grpSpPr>
        <p:sp>
          <p:nvSpPr>
            <p:cNvPr id="60" name="流程图: 可选过程 16"/>
            <p:cNvSpPr>
              <a:spLocks noChangeArrowheads="1"/>
            </p:cNvSpPr>
            <p:nvPr/>
          </p:nvSpPr>
          <p:spPr bwMode="auto">
            <a:xfrm>
              <a:off x="3299241" y="2966561"/>
              <a:ext cx="4500000" cy="252000"/>
            </a:xfrm>
            <a:prstGeom prst="flowChartAlternateProcess">
              <a:avLst/>
            </a:prstGeom>
            <a:gradFill rotWithShape="0">
              <a:gsLst>
                <a:gs pos="0">
                  <a:srgbClr val="00DEFF"/>
                </a:gs>
                <a:gs pos="13000">
                  <a:srgbClr val="00DEFF"/>
                </a:gs>
                <a:gs pos="100000">
                  <a:srgbClr val="1082EE"/>
                </a:gs>
              </a:gsLst>
              <a:lin ang="27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3600" b="1">
                <a:solidFill>
                  <a:schemeClr val="bg1"/>
                </a:solidFill>
                <a:latin typeface="微软雅黑" pitchFamily="34" charset="-122"/>
                <a:ea typeface="微软雅黑" pitchFamily="34" charset="-122"/>
              </a:endParaRPr>
            </a:p>
          </p:txBody>
        </p:sp>
        <p:pic>
          <p:nvPicPr>
            <p:cNvPr id="61" name="图片 1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370792" y="2410396"/>
              <a:ext cx="837385" cy="84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 name="图片 1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173560" y="1032818"/>
            <a:ext cx="9699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1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173560" y="2788568"/>
            <a:ext cx="969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2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173560" y="3940696"/>
            <a:ext cx="9699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2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173560" y="1852464"/>
            <a:ext cx="9699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22"/>
          <p:cNvSpPr txBox="1">
            <a:spLocks noChangeArrowheads="1"/>
          </p:cNvSpPr>
          <p:nvPr/>
        </p:nvSpPr>
        <p:spPr bwMode="auto">
          <a:xfrm>
            <a:off x="1175023" y="1316981"/>
            <a:ext cx="912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2000">
                <a:latin typeface="微软雅黑" pitchFamily="34" charset="-122"/>
                <a:ea typeface="微软雅黑" pitchFamily="34" charset="-122"/>
              </a:rPr>
              <a:t>1</a:t>
            </a:r>
            <a:endParaRPr lang="zh-CN" altLang="en-US" sz="2000">
              <a:latin typeface="微软雅黑" pitchFamily="34" charset="-122"/>
              <a:ea typeface="微软雅黑" pitchFamily="34" charset="-122"/>
            </a:endParaRPr>
          </a:p>
        </p:txBody>
      </p:sp>
      <p:sp>
        <p:nvSpPr>
          <p:cNvPr id="67" name="TextBox 23"/>
          <p:cNvSpPr txBox="1">
            <a:spLocks noChangeArrowheads="1"/>
          </p:cNvSpPr>
          <p:nvPr/>
        </p:nvSpPr>
        <p:spPr bwMode="auto">
          <a:xfrm>
            <a:off x="1141685" y="2135039"/>
            <a:ext cx="912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2000">
                <a:latin typeface="微软雅黑" pitchFamily="34" charset="-122"/>
                <a:ea typeface="微软雅黑" pitchFamily="34" charset="-122"/>
              </a:rPr>
              <a:t>2</a:t>
            </a:r>
            <a:endParaRPr lang="zh-CN" altLang="en-US" sz="2000">
              <a:latin typeface="微软雅黑" pitchFamily="34" charset="-122"/>
              <a:ea typeface="微软雅黑" pitchFamily="34" charset="-122"/>
            </a:endParaRPr>
          </a:p>
        </p:txBody>
      </p:sp>
      <p:sp>
        <p:nvSpPr>
          <p:cNvPr id="68" name="TextBox 24"/>
          <p:cNvSpPr txBox="1">
            <a:spLocks noChangeArrowheads="1"/>
          </p:cNvSpPr>
          <p:nvPr/>
        </p:nvSpPr>
        <p:spPr bwMode="auto">
          <a:xfrm>
            <a:off x="1141685" y="3115593"/>
            <a:ext cx="912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2000">
                <a:latin typeface="微软雅黑" pitchFamily="34" charset="-122"/>
                <a:ea typeface="微软雅黑" pitchFamily="34" charset="-122"/>
              </a:rPr>
              <a:t>3</a:t>
            </a:r>
            <a:endParaRPr lang="zh-CN" altLang="en-US" sz="2000">
              <a:latin typeface="微软雅黑" pitchFamily="34" charset="-122"/>
              <a:ea typeface="微软雅黑" pitchFamily="34" charset="-122"/>
            </a:endParaRPr>
          </a:p>
        </p:txBody>
      </p:sp>
      <p:sp>
        <p:nvSpPr>
          <p:cNvPr id="69" name="TextBox 25"/>
          <p:cNvSpPr txBox="1">
            <a:spLocks noChangeArrowheads="1"/>
          </p:cNvSpPr>
          <p:nvPr/>
        </p:nvSpPr>
        <p:spPr bwMode="auto">
          <a:xfrm>
            <a:off x="1132160" y="4185171"/>
            <a:ext cx="912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2000">
                <a:latin typeface="微软雅黑" pitchFamily="34" charset="-122"/>
                <a:ea typeface="微软雅黑" pitchFamily="34" charset="-122"/>
              </a:rPr>
              <a:t>4</a:t>
            </a:r>
            <a:endParaRPr lang="zh-CN" altLang="en-US" sz="2000">
              <a:latin typeface="微软雅黑" pitchFamily="34" charset="-122"/>
              <a:ea typeface="微软雅黑" pitchFamily="34" charset="-122"/>
            </a:endParaRPr>
          </a:p>
        </p:txBody>
      </p:sp>
      <p:sp>
        <p:nvSpPr>
          <p:cNvPr id="70" name="矩形 87"/>
          <p:cNvSpPr>
            <a:spLocks noChangeArrowheads="1"/>
          </p:cNvSpPr>
          <p:nvPr/>
        </p:nvSpPr>
        <p:spPr bwMode="auto">
          <a:xfrm>
            <a:off x="3316560" y="988368"/>
            <a:ext cx="31099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p:txBody>
      </p:sp>
      <p:sp>
        <p:nvSpPr>
          <p:cNvPr id="71" name="矩形 87"/>
          <p:cNvSpPr>
            <a:spLocks noChangeArrowheads="1"/>
          </p:cNvSpPr>
          <p:nvPr/>
        </p:nvSpPr>
        <p:spPr bwMode="auto">
          <a:xfrm>
            <a:off x="3030810" y="1879451"/>
            <a:ext cx="31099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p:txBody>
      </p:sp>
      <p:sp>
        <p:nvSpPr>
          <p:cNvPr id="72" name="矩形 87"/>
          <p:cNvSpPr>
            <a:spLocks noChangeArrowheads="1"/>
          </p:cNvSpPr>
          <p:nvPr/>
        </p:nvSpPr>
        <p:spPr bwMode="auto">
          <a:xfrm>
            <a:off x="3199085" y="2874293"/>
            <a:ext cx="31083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p:txBody>
      </p:sp>
      <p:sp>
        <p:nvSpPr>
          <p:cNvPr id="73" name="矩形 87"/>
          <p:cNvSpPr>
            <a:spLocks noChangeArrowheads="1"/>
          </p:cNvSpPr>
          <p:nvPr/>
        </p:nvSpPr>
        <p:spPr bwMode="auto">
          <a:xfrm>
            <a:off x="2737123" y="3950221"/>
            <a:ext cx="310991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a:latin typeface="微软雅黑" pitchFamily="34" charset="-122"/>
                <a:ea typeface="微软雅黑" pitchFamily="34" charset="-122"/>
              </a:rPr>
              <a:t>点击添加文本 点击添加文本</a:t>
            </a:r>
          </a:p>
        </p:txBody>
      </p:sp>
    </p:spTree>
    <p:extLst>
      <p:ext uri="{BB962C8B-B14F-4D97-AF65-F5344CB8AC3E}">
        <p14:creationId xmlns:p14="http://schemas.microsoft.com/office/powerpoint/2010/main" val="1472083875"/>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randombar(horizontal)">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circle(in)">
                                      <p:cBhvr>
                                        <p:cTn id="12" dur="2000"/>
                                        <p:tgtEl>
                                          <p:spTgt spid="46"/>
                                        </p:tgtEl>
                                      </p:cBhvr>
                                    </p:animEffect>
                                  </p:childTnLst>
                                </p:cTn>
                              </p:par>
                              <p:par>
                                <p:cTn id="13" presetID="6" presetClass="entr" presetSubtype="16"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6" presetClass="entr" presetSubtype="16"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circle(in)">
                                      <p:cBhvr>
                                        <p:cTn id="18" dur="2000"/>
                                        <p:tgtEl>
                                          <p:spTgt spid="62"/>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circle(in)">
                                      <p:cBhvr>
                                        <p:cTn id="21" dur="2000"/>
                                        <p:tgtEl>
                                          <p:spTgt spid="6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circle(in)">
                                      <p:cBhvr>
                                        <p:cTn id="24" dur="2000"/>
                                        <p:tgtEl>
                                          <p:spTgt spid="7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down)">
                                      <p:cBhvr>
                                        <p:cTn id="29" dur="500"/>
                                        <p:tgtEl>
                                          <p:spTgt spid="47"/>
                                        </p:tgtEl>
                                      </p:cBhvr>
                                    </p:animEffect>
                                  </p:childTnLst>
                                </p:cTn>
                              </p:par>
                              <p:par>
                                <p:cTn id="30" presetID="22" presetClass="entr" presetSubtype="4"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par>
                                <p:cTn id="33" presetID="22" presetClass="entr" presetSubtype="4"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down)">
                                      <p:cBhvr>
                                        <p:cTn id="35" dur="500"/>
                                        <p:tgtEl>
                                          <p:spTgt spid="6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wipe(down)">
                                      <p:cBhvr>
                                        <p:cTn id="38" dur="500"/>
                                        <p:tgtEl>
                                          <p:spTgt spid="6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down)">
                                      <p:cBhvr>
                                        <p:cTn id="41" dur="500"/>
                                        <p:tgtEl>
                                          <p:spTgt spid="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down)">
                                      <p:cBhvr>
                                        <p:cTn id="46" dur="500"/>
                                        <p:tgtEl>
                                          <p:spTgt spid="48"/>
                                        </p:tgtEl>
                                      </p:cBhvr>
                                    </p:animEffect>
                                  </p:childTnLst>
                                </p:cTn>
                              </p:par>
                              <p:par>
                                <p:cTn id="47" presetID="22" presetClass="entr" presetSubtype="4"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par>
                                <p:cTn id="50" presetID="22" presetClass="entr" presetSubtype="4"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down)">
                                      <p:cBhvr>
                                        <p:cTn id="52" dur="500"/>
                                        <p:tgtEl>
                                          <p:spTgt spid="6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down)">
                                      <p:cBhvr>
                                        <p:cTn id="58" dur="500"/>
                                        <p:tgtEl>
                                          <p:spTgt spid="7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ppt_x"/>
                                          </p:val>
                                        </p:tav>
                                        <p:tav tm="100000">
                                          <p:val>
                                            <p:strVal val="#ppt_x"/>
                                          </p:val>
                                        </p:tav>
                                      </p:tavLst>
                                    </p:anim>
                                    <p:anim calcmode="lin" valueType="num">
                                      <p:cBhvr additive="base">
                                        <p:cTn id="68" dur="500" fill="hold"/>
                                        <p:tgtEl>
                                          <p:spTgt spid="5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 calcmode="lin" valueType="num">
                                      <p:cBhvr additive="base">
                                        <p:cTn id="71" dur="500" fill="hold"/>
                                        <p:tgtEl>
                                          <p:spTgt spid="64"/>
                                        </p:tgtEl>
                                        <p:attrNameLst>
                                          <p:attrName>ppt_x</p:attrName>
                                        </p:attrNameLst>
                                      </p:cBhvr>
                                      <p:tavLst>
                                        <p:tav tm="0">
                                          <p:val>
                                            <p:strVal val="#ppt_x"/>
                                          </p:val>
                                        </p:tav>
                                        <p:tav tm="100000">
                                          <p:val>
                                            <p:strVal val="#ppt_x"/>
                                          </p:val>
                                        </p:tav>
                                      </p:tavLst>
                                    </p:anim>
                                    <p:anim calcmode="lin" valueType="num">
                                      <p:cBhvr additive="base">
                                        <p:cTn id="72" dur="500" fill="hold"/>
                                        <p:tgtEl>
                                          <p:spTgt spid="6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additive="base">
                                        <p:cTn id="75" dur="500" fill="hold"/>
                                        <p:tgtEl>
                                          <p:spTgt spid="69"/>
                                        </p:tgtEl>
                                        <p:attrNameLst>
                                          <p:attrName>ppt_x</p:attrName>
                                        </p:attrNameLst>
                                      </p:cBhvr>
                                      <p:tavLst>
                                        <p:tav tm="0">
                                          <p:val>
                                            <p:strVal val="#ppt_x"/>
                                          </p:val>
                                        </p:tav>
                                        <p:tav tm="100000">
                                          <p:val>
                                            <p:strVal val="#ppt_x"/>
                                          </p:val>
                                        </p:tav>
                                      </p:tavLst>
                                    </p:anim>
                                    <p:anim calcmode="lin" valueType="num">
                                      <p:cBhvr additive="base">
                                        <p:cTn id="76" dur="500" fill="hold"/>
                                        <p:tgtEl>
                                          <p:spTgt spid="6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anim calcmode="lin" valueType="num">
                                      <p:cBhvr additive="base">
                                        <p:cTn id="79" dur="500" fill="hold"/>
                                        <p:tgtEl>
                                          <p:spTgt spid="73"/>
                                        </p:tgtEl>
                                        <p:attrNameLst>
                                          <p:attrName>ppt_x</p:attrName>
                                        </p:attrNameLst>
                                      </p:cBhvr>
                                      <p:tavLst>
                                        <p:tav tm="0">
                                          <p:val>
                                            <p:strVal val="#ppt_x"/>
                                          </p:val>
                                        </p:tav>
                                        <p:tav tm="100000">
                                          <p:val>
                                            <p:strVal val="#ppt_x"/>
                                          </p:val>
                                        </p:tav>
                                      </p:tavLst>
                                    </p:anim>
                                    <p:anim calcmode="lin" valueType="num">
                                      <p:cBhvr additive="base">
                                        <p:cTn id="8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66" grpId="0"/>
      <p:bldP spid="67" grpId="0"/>
      <p:bldP spid="68" grpId="0"/>
      <p:bldP spid="69" grpId="0"/>
      <p:bldP spid="70" grpId="0"/>
      <p:bldP spid="71" grpId="0"/>
      <p:bldP spid="72" grpId="0"/>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9"/>
          <p:cNvSpPr txBox="1">
            <a:spLocks noChangeArrowheads="1"/>
          </p:cNvSpPr>
          <p:nvPr/>
        </p:nvSpPr>
        <p:spPr bwMode="auto">
          <a:xfrm>
            <a:off x="1038548"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grpSp>
        <p:nvGrpSpPr>
          <p:cNvPr id="44" name="Group 172"/>
          <p:cNvGrpSpPr>
            <a:grpSpLocks/>
          </p:cNvGrpSpPr>
          <p:nvPr/>
        </p:nvGrpSpPr>
        <p:grpSpPr bwMode="auto">
          <a:xfrm>
            <a:off x="4769271" y="339680"/>
            <a:ext cx="2743200" cy="2395537"/>
            <a:chOff x="3168" y="738"/>
            <a:chExt cx="1728" cy="1509"/>
          </a:xfrm>
        </p:grpSpPr>
        <p:pic>
          <p:nvPicPr>
            <p:cNvPr id="46" name="Picture 173" descr="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738"/>
              <a:ext cx="1728" cy="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Box 174"/>
            <p:cNvSpPr txBox="1">
              <a:spLocks noChangeArrowheads="1"/>
            </p:cNvSpPr>
            <p:nvPr/>
          </p:nvSpPr>
          <p:spPr bwMode="auto">
            <a:xfrm>
              <a:off x="3696" y="1296"/>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a:solidFill>
                    <a:srgbClr val="000000"/>
                  </a:solidFill>
                  <a:ea typeface="宋体" pitchFamily="2" charset="-122"/>
                </a:rPr>
                <a:t>点击输入文字</a:t>
              </a:r>
            </a:p>
          </p:txBody>
        </p:sp>
      </p:grpSp>
      <p:grpSp>
        <p:nvGrpSpPr>
          <p:cNvPr id="48" name="Group 175"/>
          <p:cNvGrpSpPr>
            <a:grpSpLocks/>
          </p:cNvGrpSpPr>
          <p:nvPr/>
        </p:nvGrpSpPr>
        <p:grpSpPr bwMode="auto">
          <a:xfrm>
            <a:off x="5416971" y="2557413"/>
            <a:ext cx="2667000" cy="2414588"/>
            <a:chOff x="3168" y="2304"/>
            <a:chExt cx="1680" cy="1521"/>
          </a:xfrm>
        </p:grpSpPr>
        <p:pic>
          <p:nvPicPr>
            <p:cNvPr id="49" name="Picture 176" descr="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304"/>
              <a:ext cx="1680" cy="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 Box 177"/>
            <p:cNvSpPr txBox="1">
              <a:spLocks noChangeArrowheads="1"/>
            </p:cNvSpPr>
            <p:nvPr/>
          </p:nvSpPr>
          <p:spPr bwMode="auto">
            <a:xfrm>
              <a:off x="3648" y="2784"/>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a:solidFill>
                    <a:srgbClr val="000000"/>
                  </a:solidFill>
                  <a:ea typeface="宋体" pitchFamily="2" charset="-122"/>
                </a:rPr>
                <a:t>点击输入文字</a:t>
              </a:r>
            </a:p>
          </p:txBody>
        </p:sp>
      </p:grpSp>
      <p:pic>
        <p:nvPicPr>
          <p:cNvPr id="51" name="Picture 179" descr="9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580061">
            <a:off x="3483795" y="1772944"/>
            <a:ext cx="2357438"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Group 180"/>
          <p:cNvGrpSpPr>
            <a:grpSpLocks/>
          </p:cNvGrpSpPr>
          <p:nvPr/>
        </p:nvGrpSpPr>
        <p:grpSpPr bwMode="auto">
          <a:xfrm>
            <a:off x="1233487" y="792163"/>
            <a:ext cx="2514600" cy="2341563"/>
            <a:chOff x="768" y="768"/>
            <a:chExt cx="1584" cy="1475"/>
          </a:xfrm>
        </p:grpSpPr>
        <p:pic>
          <p:nvPicPr>
            <p:cNvPr id="53" name="Picture 181" descr="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768"/>
              <a:ext cx="1584" cy="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182"/>
            <p:cNvSpPr txBox="1">
              <a:spLocks noChangeArrowheads="1"/>
            </p:cNvSpPr>
            <p:nvPr/>
          </p:nvSpPr>
          <p:spPr bwMode="auto">
            <a:xfrm>
              <a:off x="1200" y="1248"/>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a:solidFill>
                    <a:srgbClr val="000000"/>
                  </a:solidFill>
                  <a:ea typeface="宋体" pitchFamily="2" charset="-122"/>
                </a:rPr>
                <a:t>点击输入文字</a:t>
              </a:r>
            </a:p>
          </p:txBody>
        </p:sp>
      </p:grpSp>
      <p:grpSp>
        <p:nvGrpSpPr>
          <p:cNvPr id="55" name="Group 183"/>
          <p:cNvGrpSpPr>
            <a:grpSpLocks/>
          </p:cNvGrpSpPr>
          <p:nvPr/>
        </p:nvGrpSpPr>
        <p:grpSpPr bwMode="auto">
          <a:xfrm>
            <a:off x="1843087" y="2735217"/>
            <a:ext cx="2438400" cy="2374900"/>
            <a:chOff x="864" y="2352"/>
            <a:chExt cx="1536" cy="1496"/>
          </a:xfrm>
        </p:grpSpPr>
        <p:pic>
          <p:nvPicPr>
            <p:cNvPr id="56" name="Picture 184" descr="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352"/>
              <a:ext cx="1536"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185"/>
            <p:cNvSpPr txBox="1">
              <a:spLocks noChangeArrowheads="1"/>
            </p:cNvSpPr>
            <p:nvPr/>
          </p:nvSpPr>
          <p:spPr bwMode="auto">
            <a:xfrm>
              <a:off x="1248" y="2880"/>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dirty="0">
                  <a:solidFill>
                    <a:srgbClr val="000000"/>
                  </a:solidFill>
                  <a:ea typeface="宋体" pitchFamily="2" charset="-122"/>
                </a:rPr>
                <a:t>点击输入文字</a:t>
              </a:r>
            </a:p>
          </p:txBody>
        </p:sp>
      </p:grpSp>
    </p:spTree>
    <p:extLst>
      <p:ext uri="{BB962C8B-B14F-4D97-AF65-F5344CB8AC3E}">
        <p14:creationId xmlns:p14="http://schemas.microsoft.com/office/powerpoint/2010/main" val="600729409"/>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style.rotation</p:attrName>
                                        </p:attrNameLst>
                                      </p:cBhvr>
                                      <p:tavLst>
                                        <p:tav tm="0">
                                          <p:val>
                                            <p:fltVal val="720"/>
                                          </p:val>
                                        </p:tav>
                                        <p:tav tm="100000">
                                          <p:val>
                                            <p:fltVal val="0"/>
                                          </p:val>
                                        </p:tav>
                                      </p:tavLst>
                                    </p:anim>
                                    <p:anim calcmode="lin" valueType="num">
                                      <p:cBhvr>
                                        <p:cTn id="13" dur="1000" fill="hold"/>
                                        <p:tgtEl>
                                          <p:spTgt spid="51"/>
                                        </p:tgtEl>
                                        <p:attrNameLst>
                                          <p:attrName>ppt_h</p:attrName>
                                        </p:attrNameLst>
                                      </p:cBhvr>
                                      <p:tavLst>
                                        <p:tav tm="0">
                                          <p:val>
                                            <p:fltVal val="0"/>
                                          </p:val>
                                        </p:tav>
                                        <p:tav tm="100000">
                                          <p:val>
                                            <p:strVal val="#ppt_h"/>
                                          </p:val>
                                        </p:tav>
                                      </p:tavLst>
                                    </p:anim>
                                    <p:anim calcmode="lin" valueType="num">
                                      <p:cBhvr>
                                        <p:cTn id="14" dur="1000" fill="hold"/>
                                        <p:tgtEl>
                                          <p:spTgt spid="51"/>
                                        </p:tgtEl>
                                        <p:attrNameLst>
                                          <p:attrName>ppt_w</p:attrName>
                                        </p:attrNameLst>
                                      </p:cBhvr>
                                      <p:tavLst>
                                        <p:tav tm="0">
                                          <p:val>
                                            <p:fltVal val="0"/>
                                          </p:val>
                                        </p:tav>
                                        <p:tav tm="100000">
                                          <p:val>
                                            <p:strVal val="#ppt_w"/>
                                          </p:val>
                                        </p:tav>
                                      </p:tavLst>
                                    </p:anim>
                                  </p:childTnLst>
                                </p:cTn>
                              </p:par>
                            </p:childTnLst>
                          </p:cTn>
                        </p:par>
                        <p:par>
                          <p:cTn id="15" fill="hold">
                            <p:stCondLst>
                              <p:cond delay="1500"/>
                            </p:stCondLst>
                            <p:childTnLst>
                              <p:par>
                                <p:cTn id="16" presetID="35" presetClass="entr" presetSubtype="0"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style.rotation</p:attrName>
                                        </p:attrNameLst>
                                      </p:cBhvr>
                                      <p:tavLst>
                                        <p:tav tm="0">
                                          <p:val>
                                            <p:fltVal val="720"/>
                                          </p:val>
                                        </p:tav>
                                        <p:tav tm="100000">
                                          <p:val>
                                            <p:fltVal val="0"/>
                                          </p:val>
                                        </p:tav>
                                      </p:tavLst>
                                    </p:anim>
                                    <p:anim calcmode="lin" valueType="num">
                                      <p:cBhvr>
                                        <p:cTn id="20" dur="1000" fill="hold"/>
                                        <p:tgtEl>
                                          <p:spTgt spid="52"/>
                                        </p:tgtEl>
                                        <p:attrNameLst>
                                          <p:attrName>ppt_h</p:attrName>
                                        </p:attrNameLst>
                                      </p:cBhvr>
                                      <p:tavLst>
                                        <p:tav tm="0">
                                          <p:val>
                                            <p:fltVal val="0"/>
                                          </p:val>
                                        </p:tav>
                                        <p:tav tm="100000">
                                          <p:val>
                                            <p:strVal val="#ppt_h"/>
                                          </p:val>
                                        </p:tav>
                                      </p:tavLst>
                                    </p:anim>
                                    <p:anim calcmode="lin" valueType="num">
                                      <p:cBhvr>
                                        <p:cTn id="21" dur="1000" fill="hold"/>
                                        <p:tgtEl>
                                          <p:spTgt spid="52"/>
                                        </p:tgtEl>
                                        <p:attrNameLst>
                                          <p:attrName>ppt_w</p:attrName>
                                        </p:attrNameLst>
                                      </p:cBhvr>
                                      <p:tavLst>
                                        <p:tav tm="0">
                                          <p:val>
                                            <p:fltVal val="0"/>
                                          </p:val>
                                        </p:tav>
                                        <p:tav tm="100000">
                                          <p:val>
                                            <p:strVal val="#ppt_w"/>
                                          </p:val>
                                        </p:tav>
                                      </p:tavLst>
                                    </p:anim>
                                  </p:childTnLst>
                                </p:cTn>
                              </p:par>
                            </p:childTnLst>
                          </p:cTn>
                        </p:par>
                        <p:par>
                          <p:cTn id="22" fill="hold">
                            <p:stCondLst>
                              <p:cond delay="2500"/>
                            </p:stCondLst>
                            <p:childTnLst>
                              <p:par>
                                <p:cTn id="23" presetID="35" presetClass="entr" presetSubtype="0"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style.rotation</p:attrName>
                                        </p:attrNameLst>
                                      </p:cBhvr>
                                      <p:tavLst>
                                        <p:tav tm="0">
                                          <p:val>
                                            <p:fltVal val="720"/>
                                          </p:val>
                                        </p:tav>
                                        <p:tav tm="100000">
                                          <p:val>
                                            <p:fltVal val="0"/>
                                          </p:val>
                                        </p:tav>
                                      </p:tavLst>
                                    </p:anim>
                                    <p:anim calcmode="lin" valueType="num">
                                      <p:cBhvr>
                                        <p:cTn id="27" dur="1000" fill="hold"/>
                                        <p:tgtEl>
                                          <p:spTgt spid="44"/>
                                        </p:tgtEl>
                                        <p:attrNameLst>
                                          <p:attrName>ppt_h</p:attrName>
                                        </p:attrNameLst>
                                      </p:cBhvr>
                                      <p:tavLst>
                                        <p:tav tm="0">
                                          <p:val>
                                            <p:fltVal val="0"/>
                                          </p:val>
                                        </p:tav>
                                        <p:tav tm="100000">
                                          <p:val>
                                            <p:strVal val="#ppt_h"/>
                                          </p:val>
                                        </p:tav>
                                      </p:tavLst>
                                    </p:anim>
                                    <p:anim calcmode="lin" valueType="num">
                                      <p:cBhvr>
                                        <p:cTn id="28" dur="1000" fill="hold"/>
                                        <p:tgtEl>
                                          <p:spTgt spid="44"/>
                                        </p:tgtEl>
                                        <p:attrNameLst>
                                          <p:attrName>ppt_w</p:attrName>
                                        </p:attrNameLst>
                                      </p:cBhvr>
                                      <p:tavLst>
                                        <p:tav tm="0">
                                          <p:val>
                                            <p:fltVal val="0"/>
                                          </p:val>
                                        </p:tav>
                                        <p:tav tm="100000">
                                          <p:val>
                                            <p:strVal val="#ppt_w"/>
                                          </p:val>
                                        </p:tav>
                                      </p:tavLst>
                                    </p:anim>
                                  </p:childTnLst>
                                </p:cTn>
                              </p:par>
                            </p:childTnLst>
                          </p:cTn>
                        </p:par>
                        <p:par>
                          <p:cTn id="29" fill="hold">
                            <p:stCondLst>
                              <p:cond delay="3500"/>
                            </p:stCondLst>
                            <p:childTnLst>
                              <p:par>
                                <p:cTn id="30" presetID="35" presetClass="entr" presetSubtype="0"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anim calcmode="lin" valueType="num">
                                      <p:cBhvr>
                                        <p:cTn id="33" dur="1000" fill="hold"/>
                                        <p:tgtEl>
                                          <p:spTgt spid="55"/>
                                        </p:tgtEl>
                                        <p:attrNameLst>
                                          <p:attrName>style.rotation</p:attrName>
                                        </p:attrNameLst>
                                      </p:cBhvr>
                                      <p:tavLst>
                                        <p:tav tm="0">
                                          <p:val>
                                            <p:fltVal val="720"/>
                                          </p:val>
                                        </p:tav>
                                        <p:tav tm="100000">
                                          <p:val>
                                            <p:fltVal val="0"/>
                                          </p:val>
                                        </p:tav>
                                      </p:tavLst>
                                    </p:anim>
                                    <p:anim calcmode="lin" valueType="num">
                                      <p:cBhvr>
                                        <p:cTn id="34" dur="1000" fill="hold"/>
                                        <p:tgtEl>
                                          <p:spTgt spid="55"/>
                                        </p:tgtEl>
                                        <p:attrNameLst>
                                          <p:attrName>ppt_h</p:attrName>
                                        </p:attrNameLst>
                                      </p:cBhvr>
                                      <p:tavLst>
                                        <p:tav tm="0">
                                          <p:val>
                                            <p:fltVal val="0"/>
                                          </p:val>
                                        </p:tav>
                                        <p:tav tm="100000">
                                          <p:val>
                                            <p:strVal val="#ppt_h"/>
                                          </p:val>
                                        </p:tav>
                                      </p:tavLst>
                                    </p:anim>
                                    <p:anim calcmode="lin" valueType="num">
                                      <p:cBhvr>
                                        <p:cTn id="35" dur="1000" fill="hold"/>
                                        <p:tgtEl>
                                          <p:spTgt spid="55"/>
                                        </p:tgtEl>
                                        <p:attrNameLst>
                                          <p:attrName>ppt_w</p:attrName>
                                        </p:attrNameLst>
                                      </p:cBhvr>
                                      <p:tavLst>
                                        <p:tav tm="0">
                                          <p:val>
                                            <p:fltVal val="0"/>
                                          </p:val>
                                        </p:tav>
                                        <p:tav tm="100000">
                                          <p:val>
                                            <p:strVal val="#ppt_w"/>
                                          </p:val>
                                        </p:tav>
                                      </p:tavLst>
                                    </p:anim>
                                  </p:childTnLst>
                                </p:cTn>
                              </p:par>
                            </p:childTnLst>
                          </p:cTn>
                        </p:par>
                        <p:par>
                          <p:cTn id="36" fill="hold">
                            <p:stCondLst>
                              <p:cond delay="4500"/>
                            </p:stCondLst>
                            <p:childTnLst>
                              <p:par>
                                <p:cTn id="37" presetID="35" presetClass="entr" presetSubtype="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0"/>
                                        <p:tgtEl>
                                          <p:spTgt spid="48"/>
                                        </p:tgtEl>
                                      </p:cBhvr>
                                    </p:animEffect>
                                    <p:anim calcmode="lin" valueType="num">
                                      <p:cBhvr>
                                        <p:cTn id="40" dur="1000" fill="hold"/>
                                        <p:tgtEl>
                                          <p:spTgt spid="48"/>
                                        </p:tgtEl>
                                        <p:attrNameLst>
                                          <p:attrName>style.rotation</p:attrName>
                                        </p:attrNameLst>
                                      </p:cBhvr>
                                      <p:tavLst>
                                        <p:tav tm="0">
                                          <p:val>
                                            <p:fltVal val="720"/>
                                          </p:val>
                                        </p:tav>
                                        <p:tav tm="100000">
                                          <p:val>
                                            <p:fltVal val="0"/>
                                          </p:val>
                                        </p:tav>
                                      </p:tavLst>
                                    </p:anim>
                                    <p:anim calcmode="lin" valueType="num">
                                      <p:cBhvr>
                                        <p:cTn id="41" dur="1000" fill="hold"/>
                                        <p:tgtEl>
                                          <p:spTgt spid="48"/>
                                        </p:tgtEl>
                                        <p:attrNameLst>
                                          <p:attrName>ppt_h</p:attrName>
                                        </p:attrNameLst>
                                      </p:cBhvr>
                                      <p:tavLst>
                                        <p:tav tm="0">
                                          <p:val>
                                            <p:fltVal val="0"/>
                                          </p:val>
                                        </p:tav>
                                        <p:tav tm="100000">
                                          <p:val>
                                            <p:strVal val="#ppt_h"/>
                                          </p:val>
                                        </p:tav>
                                      </p:tavLst>
                                    </p:anim>
                                    <p:anim calcmode="lin" valueType="num">
                                      <p:cBhvr>
                                        <p:cTn id="42" dur="1000" fill="hold"/>
                                        <p:tgtEl>
                                          <p:spTgt spid="4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34925" y="3551238"/>
            <a:ext cx="5254625" cy="1128712"/>
          </a:xfrm>
          <a:prstGeom prst="ellipse">
            <a:avLst/>
          </a:prstGeom>
          <a:gradFill rotWithShape="1">
            <a:gsLst>
              <a:gs pos="0">
                <a:schemeClr val="tx2">
                  <a:alpha val="89998"/>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nvGrpSpPr>
          <p:cNvPr id="11267" name="Group 3"/>
          <p:cNvGrpSpPr>
            <a:grpSpLocks/>
          </p:cNvGrpSpPr>
          <p:nvPr/>
        </p:nvGrpSpPr>
        <p:grpSpPr bwMode="auto">
          <a:xfrm>
            <a:off x="633413" y="3397250"/>
            <a:ext cx="4113212" cy="1019175"/>
            <a:chOff x="0" y="0"/>
            <a:chExt cx="3229" cy="1067"/>
          </a:xfrm>
        </p:grpSpPr>
        <p:sp>
          <p:nvSpPr>
            <p:cNvPr id="7204" name="Freeform 4"/>
            <p:cNvSpPr>
              <a:spLocks/>
            </p:cNvSpPr>
            <p:nvPr/>
          </p:nvSpPr>
          <p:spPr bwMode="auto">
            <a:xfrm>
              <a:off x="1" y="0"/>
              <a:ext cx="3167" cy="552"/>
            </a:xfrm>
            <a:custGeom>
              <a:avLst/>
              <a:gdLst>
                <a:gd name="T0" fmla="*/ 14209 w 2763"/>
                <a:gd name="T1" fmla="*/ 2418 h 450"/>
                <a:gd name="T2" fmla="*/ 10624 w 2763"/>
                <a:gd name="T3" fmla="*/ 0 h 450"/>
                <a:gd name="T4" fmla="*/ 0 w 2763"/>
                <a:gd name="T5" fmla="*/ 2144 h 450"/>
                <a:gd name="T6" fmla="*/ 3376 w 2763"/>
                <a:gd name="T7" fmla="*/ 5218 h 450"/>
                <a:gd name="T8" fmla="*/ 3409 w 2763"/>
                <a:gd name="T9" fmla="*/ 5137 h 450"/>
                <a:gd name="T10" fmla="*/ 14209 w 2763"/>
                <a:gd name="T11" fmla="*/ 2418 h 450"/>
                <a:gd name="T12" fmla="*/ 0 60000 65536"/>
                <a:gd name="T13" fmla="*/ 0 60000 65536"/>
                <a:gd name="T14" fmla="*/ 0 60000 65536"/>
                <a:gd name="T15" fmla="*/ 0 60000 65536"/>
                <a:gd name="T16" fmla="*/ 0 60000 65536"/>
                <a:gd name="T17" fmla="*/ 0 60000 65536"/>
                <a:gd name="T18" fmla="*/ 0 w 2763"/>
                <a:gd name="T19" fmla="*/ 0 h 450"/>
                <a:gd name="T20" fmla="*/ 2763 w 2763"/>
                <a:gd name="T21" fmla="*/ 450 h 450"/>
              </a:gdLst>
              <a:ahLst/>
              <a:cxnLst>
                <a:cxn ang="T12">
                  <a:pos x="T0" y="T1"/>
                </a:cxn>
                <a:cxn ang="T13">
                  <a:pos x="T2" y="T3"/>
                </a:cxn>
                <a:cxn ang="T14">
                  <a:pos x="T4" y="T5"/>
                </a:cxn>
                <a:cxn ang="T15">
                  <a:pos x="T6" y="T7"/>
                </a:cxn>
                <a:cxn ang="T16">
                  <a:pos x="T8" y="T9"/>
                </a:cxn>
                <a:cxn ang="T17">
                  <a:pos x="T10" y="T11"/>
                </a:cxn>
              </a:cxnLst>
              <a:rect l="T18" t="T19" r="T20" b="T21"/>
              <a:pathLst>
                <a:path w="2763" h="450">
                  <a:moveTo>
                    <a:pt x="2763" y="209"/>
                  </a:moveTo>
                  <a:lnTo>
                    <a:pt x="2066" y="0"/>
                  </a:lnTo>
                  <a:lnTo>
                    <a:pt x="0" y="185"/>
                  </a:lnTo>
                  <a:lnTo>
                    <a:pt x="656" y="450"/>
                  </a:lnTo>
                  <a:lnTo>
                    <a:pt x="663" y="443"/>
                  </a:lnTo>
                  <a:lnTo>
                    <a:pt x="2763" y="209"/>
                  </a:lnTo>
                  <a:close/>
                </a:path>
              </a:pathLst>
            </a:custGeom>
            <a:gradFill rotWithShape="1">
              <a:gsLst>
                <a:gs pos="0">
                  <a:srgbClr val="333333"/>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205" name="Group 5"/>
            <p:cNvGrpSpPr>
              <a:grpSpLocks/>
            </p:cNvGrpSpPr>
            <p:nvPr/>
          </p:nvGrpSpPr>
          <p:grpSpPr bwMode="auto">
            <a:xfrm>
              <a:off x="0" y="227"/>
              <a:ext cx="3229" cy="840"/>
              <a:chOff x="0" y="0"/>
              <a:chExt cx="3229" cy="840"/>
            </a:xfrm>
          </p:grpSpPr>
          <p:sp>
            <p:nvSpPr>
              <p:cNvPr id="7206" name="Freeform 6"/>
              <p:cNvSpPr>
                <a:spLocks/>
              </p:cNvSpPr>
              <p:nvPr/>
            </p:nvSpPr>
            <p:spPr bwMode="auto">
              <a:xfrm>
                <a:off x="13" y="419"/>
                <a:ext cx="900" cy="403"/>
              </a:xfrm>
              <a:custGeom>
                <a:avLst/>
                <a:gdLst>
                  <a:gd name="T0" fmla="*/ 960 w 785"/>
                  <a:gd name="T1" fmla="*/ 0 h 328"/>
                  <a:gd name="T2" fmla="*/ 0 w 785"/>
                  <a:gd name="T3" fmla="*/ 108 h 328"/>
                  <a:gd name="T4" fmla="*/ 3313 w 785"/>
                  <a:gd name="T5" fmla="*/ 3880 h 328"/>
                  <a:gd name="T6" fmla="*/ 4047 w 785"/>
                  <a:gd name="T7" fmla="*/ 3676 h 328"/>
                  <a:gd name="T8" fmla="*/ 960 w 785"/>
                  <a:gd name="T9" fmla="*/ 0 h 328"/>
                  <a:gd name="T10" fmla="*/ 0 60000 65536"/>
                  <a:gd name="T11" fmla="*/ 0 60000 65536"/>
                  <a:gd name="T12" fmla="*/ 0 60000 65536"/>
                  <a:gd name="T13" fmla="*/ 0 60000 65536"/>
                  <a:gd name="T14" fmla="*/ 0 60000 65536"/>
                  <a:gd name="T15" fmla="*/ 0 w 785"/>
                  <a:gd name="T16" fmla="*/ 0 h 328"/>
                  <a:gd name="T17" fmla="*/ 785 w 785"/>
                  <a:gd name="T18" fmla="*/ 328 h 328"/>
                </a:gdLst>
                <a:ahLst/>
                <a:cxnLst>
                  <a:cxn ang="T10">
                    <a:pos x="T0" y="T1"/>
                  </a:cxn>
                  <a:cxn ang="T11">
                    <a:pos x="T2" y="T3"/>
                  </a:cxn>
                  <a:cxn ang="T12">
                    <a:pos x="T4" y="T5"/>
                  </a:cxn>
                  <a:cxn ang="T13">
                    <a:pos x="T6" y="T7"/>
                  </a:cxn>
                  <a:cxn ang="T14">
                    <a:pos x="T8" y="T9"/>
                  </a:cxn>
                </a:cxnLst>
                <a:rect l="T15" t="T16" r="T17" b="T18"/>
                <a:pathLst>
                  <a:path w="785" h="328">
                    <a:moveTo>
                      <a:pt x="187" y="0"/>
                    </a:moveTo>
                    <a:lnTo>
                      <a:pt x="0" y="9"/>
                    </a:lnTo>
                    <a:lnTo>
                      <a:pt x="642" y="328"/>
                    </a:lnTo>
                    <a:lnTo>
                      <a:pt x="785" y="311"/>
                    </a:lnTo>
                    <a:lnTo>
                      <a:pt x="187" y="0"/>
                    </a:lnTo>
                    <a:close/>
                  </a:path>
                </a:pathLst>
              </a:custGeom>
              <a:gradFill rotWithShape="1">
                <a:gsLst>
                  <a:gs pos="0">
                    <a:srgbClr val="969696"/>
                  </a:gs>
                  <a:gs pos="100000">
                    <a:srgbClr val="4D4D4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 name="Freeform 7"/>
              <p:cNvSpPr>
                <a:spLocks/>
              </p:cNvSpPr>
              <p:nvPr/>
            </p:nvSpPr>
            <p:spPr bwMode="auto">
              <a:xfrm>
                <a:off x="88" y="45"/>
                <a:ext cx="718" cy="764"/>
              </a:xfrm>
              <a:custGeom>
                <a:avLst/>
                <a:gdLst>
                  <a:gd name="T0" fmla="*/ 0 w 593"/>
                  <a:gd name="T1" fmla="*/ 0 h 590"/>
                  <a:gd name="T2" fmla="*/ 0 w 593"/>
                  <a:gd name="T3" fmla="*/ 6702 h 590"/>
                  <a:gd name="T4" fmla="*/ 5886 w 593"/>
                  <a:gd name="T5" fmla="*/ 13111 h 590"/>
                  <a:gd name="T6" fmla="*/ 5886 w 593"/>
                  <a:gd name="T7" fmla="*/ 5198 h 590"/>
                  <a:gd name="T8" fmla="*/ 0 w 593"/>
                  <a:gd name="T9" fmla="*/ 0 h 590"/>
                  <a:gd name="T10" fmla="*/ 0 60000 65536"/>
                  <a:gd name="T11" fmla="*/ 0 60000 65536"/>
                  <a:gd name="T12" fmla="*/ 0 60000 65536"/>
                  <a:gd name="T13" fmla="*/ 0 60000 65536"/>
                  <a:gd name="T14" fmla="*/ 0 60000 65536"/>
                  <a:gd name="T15" fmla="*/ 0 w 593"/>
                  <a:gd name="T16" fmla="*/ 0 h 590"/>
                  <a:gd name="T17" fmla="*/ 593 w 593"/>
                  <a:gd name="T18" fmla="*/ 590 h 590"/>
                </a:gdLst>
                <a:ahLst/>
                <a:cxnLst>
                  <a:cxn ang="T10">
                    <a:pos x="T0" y="T1"/>
                  </a:cxn>
                  <a:cxn ang="T11">
                    <a:pos x="T2" y="T3"/>
                  </a:cxn>
                  <a:cxn ang="T12">
                    <a:pos x="T4" y="T5"/>
                  </a:cxn>
                  <a:cxn ang="T13">
                    <a:pos x="T6" y="T7"/>
                  </a:cxn>
                  <a:cxn ang="T14">
                    <a:pos x="T8" y="T9"/>
                  </a:cxn>
                </a:cxnLst>
                <a:rect l="T15" t="T16" r="T17" b="T18"/>
                <a:pathLst>
                  <a:path w="593" h="590">
                    <a:moveTo>
                      <a:pt x="0" y="0"/>
                    </a:moveTo>
                    <a:cubicBezTo>
                      <a:pt x="0" y="0"/>
                      <a:pt x="11" y="143"/>
                      <a:pt x="0" y="302"/>
                    </a:cubicBezTo>
                    <a:cubicBezTo>
                      <a:pt x="593" y="590"/>
                      <a:pt x="593" y="590"/>
                      <a:pt x="593" y="590"/>
                    </a:cubicBezTo>
                    <a:cubicBezTo>
                      <a:pt x="593" y="234"/>
                      <a:pt x="593" y="234"/>
                      <a:pt x="593" y="234"/>
                    </a:cubicBezTo>
                    <a:lnTo>
                      <a:pt x="0" y="0"/>
                    </a:lnTo>
                    <a:close/>
                  </a:path>
                </a:pathLst>
              </a:custGeom>
              <a:gradFill rotWithShape="1">
                <a:gsLst>
                  <a:gs pos="0">
                    <a:srgbClr val="EAEAEA"/>
                  </a:gs>
                  <a:gs pos="100000">
                    <a:srgbClr val="FFFFFF"/>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 name="Freeform 8"/>
              <p:cNvSpPr>
                <a:spLocks/>
              </p:cNvSpPr>
              <p:nvPr/>
            </p:nvSpPr>
            <p:spPr bwMode="auto">
              <a:xfrm>
                <a:off x="0" y="0"/>
                <a:ext cx="778" cy="840"/>
              </a:xfrm>
              <a:custGeom>
                <a:avLst/>
                <a:gdLst>
                  <a:gd name="T0" fmla="*/ 6128 w 643"/>
                  <a:gd name="T1" fmla="*/ 5622 h 648"/>
                  <a:gd name="T2" fmla="*/ 1 w 643"/>
                  <a:gd name="T3" fmla="*/ 0 h 648"/>
                  <a:gd name="T4" fmla="*/ 0 w 643"/>
                  <a:gd name="T5" fmla="*/ 305 h 648"/>
                  <a:gd name="T6" fmla="*/ 5999 w 643"/>
                  <a:gd name="T7" fmla="*/ 5920 h 648"/>
                  <a:gd name="T8" fmla="*/ 6057 w 643"/>
                  <a:gd name="T9" fmla="*/ 14257 h 648"/>
                  <a:gd name="T10" fmla="*/ 103 w 643"/>
                  <a:gd name="T11" fmla="*/ 7461 h 648"/>
                  <a:gd name="T12" fmla="*/ 106 w 643"/>
                  <a:gd name="T13" fmla="*/ 7731 h 648"/>
                  <a:gd name="T14" fmla="*/ 6041 w 643"/>
                  <a:gd name="T15" fmla="*/ 14591 h 648"/>
                  <a:gd name="T16" fmla="*/ 6190 w 643"/>
                  <a:gd name="T17" fmla="*/ 14591 h 648"/>
                  <a:gd name="T18" fmla="*/ 6128 w 643"/>
                  <a:gd name="T19" fmla="*/ 5622 h 6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3"/>
                  <a:gd name="T31" fmla="*/ 0 h 648"/>
                  <a:gd name="T32" fmla="*/ 643 w 643"/>
                  <a:gd name="T33" fmla="*/ 648 h 6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3" h="648">
                    <a:moveTo>
                      <a:pt x="623" y="250"/>
                    </a:moveTo>
                    <a:cubicBezTo>
                      <a:pt x="1" y="0"/>
                      <a:pt x="1" y="0"/>
                      <a:pt x="1" y="0"/>
                    </a:cubicBezTo>
                    <a:cubicBezTo>
                      <a:pt x="0" y="13"/>
                      <a:pt x="0" y="13"/>
                      <a:pt x="0" y="13"/>
                    </a:cubicBezTo>
                    <a:cubicBezTo>
                      <a:pt x="609" y="263"/>
                      <a:pt x="609" y="263"/>
                      <a:pt x="609" y="263"/>
                    </a:cubicBezTo>
                    <a:cubicBezTo>
                      <a:pt x="609" y="263"/>
                      <a:pt x="631" y="330"/>
                      <a:pt x="616" y="633"/>
                    </a:cubicBezTo>
                    <a:cubicBezTo>
                      <a:pt x="10" y="332"/>
                      <a:pt x="10" y="332"/>
                      <a:pt x="10" y="332"/>
                    </a:cubicBezTo>
                    <a:cubicBezTo>
                      <a:pt x="11" y="343"/>
                      <a:pt x="11" y="343"/>
                      <a:pt x="11" y="343"/>
                    </a:cubicBezTo>
                    <a:cubicBezTo>
                      <a:pt x="614" y="648"/>
                      <a:pt x="614" y="648"/>
                      <a:pt x="614" y="648"/>
                    </a:cubicBezTo>
                    <a:cubicBezTo>
                      <a:pt x="629" y="648"/>
                      <a:pt x="629" y="648"/>
                      <a:pt x="629" y="648"/>
                    </a:cubicBezTo>
                    <a:cubicBezTo>
                      <a:pt x="643" y="363"/>
                      <a:pt x="623" y="250"/>
                      <a:pt x="623" y="250"/>
                    </a:cubicBezTo>
                    <a:close/>
                  </a:path>
                </a:pathLst>
              </a:custGeom>
              <a:solidFill>
                <a:srgbClr val="B7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3" name="Freeform 9"/>
              <p:cNvSpPr>
                <a:spLocks/>
              </p:cNvSpPr>
              <p:nvPr/>
            </p:nvSpPr>
            <p:spPr bwMode="auto">
              <a:xfrm>
                <a:off x="753" y="29"/>
                <a:ext cx="2476" cy="811"/>
              </a:xfrm>
              <a:custGeom>
                <a:avLst/>
                <a:gdLst>
                  <a:gd name="T0" fmla="*/ 7 w 2047"/>
                  <a:gd name="T1" fmla="*/ 221 h 625"/>
                  <a:gd name="T2" fmla="*/ 0 w 2047"/>
                  <a:gd name="T3" fmla="*/ 228 h 625"/>
                  <a:gd name="T4" fmla="*/ 7 w 2047"/>
                  <a:gd name="T5" fmla="*/ 625 h 625"/>
                  <a:gd name="T6" fmla="*/ 2014 w 2047"/>
                  <a:gd name="T7" fmla="*/ 328 h 625"/>
                  <a:gd name="T8" fmla="*/ 1997 w 2047"/>
                  <a:gd name="T9" fmla="*/ 0 h 625"/>
                  <a:gd name="T10" fmla="*/ 7 w 2047"/>
                  <a:gd name="T11" fmla="*/ 221 h 625"/>
                </a:gdLst>
                <a:ahLst/>
                <a:cxnLst>
                  <a:cxn ang="0">
                    <a:pos x="T0" y="T1"/>
                  </a:cxn>
                  <a:cxn ang="0">
                    <a:pos x="T2" y="T3"/>
                  </a:cxn>
                  <a:cxn ang="0">
                    <a:pos x="T4" y="T5"/>
                  </a:cxn>
                  <a:cxn ang="0">
                    <a:pos x="T6" y="T7"/>
                  </a:cxn>
                  <a:cxn ang="0">
                    <a:pos x="T8" y="T9"/>
                  </a:cxn>
                  <a:cxn ang="0">
                    <a:pos x="T10" y="T11"/>
                  </a:cxn>
                </a:cxnLst>
                <a:rect l="0" t="0" r="r" b="b"/>
                <a:pathLst>
                  <a:path w="2047" h="625">
                    <a:moveTo>
                      <a:pt x="7" y="221"/>
                    </a:moveTo>
                    <a:cubicBezTo>
                      <a:pt x="0" y="228"/>
                      <a:pt x="0" y="228"/>
                      <a:pt x="0" y="228"/>
                    </a:cubicBezTo>
                    <a:cubicBezTo>
                      <a:pt x="0" y="228"/>
                      <a:pt x="21" y="340"/>
                      <a:pt x="7" y="625"/>
                    </a:cubicBezTo>
                    <a:cubicBezTo>
                      <a:pt x="2014" y="328"/>
                      <a:pt x="2014" y="328"/>
                      <a:pt x="2014" y="328"/>
                    </a:cubicBezTo>
                    <a:cubicBezTo>
                      <a:pt x="2014" y="328"/>
                      <a:pt x="2047" y="125"/>
                      <a:pt x="1997" y="0"/>
                    </a:cubicBezTo>
                    <a:lnTo>
                      <a:pt x="7" y="221"/>
                    </a:lnTo>
                    <a:close/>
                  </a:path>
                </a:pathLst>
              </a:custGeom>
              <a:gradFill rotWithShape="1">
                <a:gsLst>
                  <a:gs pos="0">
                    <a:srgbClr val="C0C0C0"/>
                  </a:gs>
                  <a:gs pos="50000">
                    <a:schemeClr val="bg2"/>
                  </a:gs>
                  <a:gs pos="100000">
                    <a:srgbClr val="C0C0C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grpSp>
      <p:grpSp>
        <p:nvGrpSpPr>
          <p:cNvPr id="11274" name="Group 10"/>
          <p:cNvGrpSpPr>
            <a:grpSpLocks/>
          </p:cNvGrpSpPr>
          <p:nvPr/>
        </p:nvGrpSpPr>
        <p:grpSpPr bwMode="auto">
          <a:xfrm>
            <a:off x="598488" y="3175000"/>
            <a:ext cx="3676650" cy="700088"/>
            <a:chOff x="0" y="0"/>
            <a:chExt cx="2887" cy="733"/>
          </a:xfrm>
        </p:grpSpPr>
        <p:sp>
          <p:nvSpPr>
            <p:cNvPr id="7199" name="Freeform 11"/>
            <p:cNvSpPr>
              <a:spLocks/>
            </p:cNvSpPr>
            <p:nvPr/>
          </p:nvSpPr>
          <p:spPr bwMode="auto">
            <a:xfrm>
              <a:off x="0" y="443"/>
              <a:ext cx="1331" cy="273"/>
            </a:xfrm>
            <a:custGeom>
              <a:avLst/>
              <a:gdLst>
                <a:gd name="T0" fmla="*/ 939 w 1162"/>
                <a:gd name="T1" fmla="*/ 0 h 223"/>
                <a:gd name="T2" fmla="*/ 0 w 1162"/>
                <a:gd name="T3" fmla="*/ 200 h 223"/>
                <a:gd name="T4" fmla="*/ 5299 w 1162"/>
                <a:gd name="T5" fmla="*/ 2526 h 223"/>
                <a:gd name="T6" fmla="*/ 5929 w 1162"/>
                <a:gd name="T7" fmla="*/ 2227 h 223"/>
                <a:gd name="T8" fmla="*/ 939 w 1162"/>
                <a:gd name="T9" fmla="*/ 0 h 223"/>
                <a:gd name="T10" fmla="*/ 0 60000 65536"/>
                <a:gd name="T11" fmla="*/ 0 60000 65536"/>
                <a:gd name="T12" fmla="*/ 0 60000 65536"/>
                <a:gd name="T13" fmla="*/ 0 60000 65536"/>
                <a:gd name="T14" fmla="*/ 0 60000 65536"/>
                <a:gd name="T15" fmla="*/ 0 w 1162"/>
                <a:gd name="T16" fmla="*/ 0 h 223"/>
                <a:gd name="T17" fmla="*/ 1162 w 1162"/>
                <a:gd name="T18" fmla="*/ 223 h 223"/>
              </a:gdLst>
              <a:ahLst/>
              <a:cxnLst>
                <a:cxn ang="T10">
                  <a:pos x="T0" y="T1"/>
                </a:cxn>
                <a:cxn ang="T11">
                  <a:pos x="T2" y="T3"/>
                </a:cxn>
                <a:cxn ang="T12">
                  <a:pos x="T4" y="T5"/>
                </a:cxn>
                <a:cxn ang="T13">
                  <a:pos x="T6" y="T7"/>
                </a:cxn>
                <a:cxn ang="T14">
                  <a:pos x="T8" y="T9"/>
                </a:cxn>
              </a:cxnLst>
              <a:rect l="T15" t="T16" r="T17" b="T18"/>
              <a:pathLst>
                <a:path w="1162" h="223">
                  <a:moveTo>
                    <a:pt x="184" y="0"/>
                  </a:moveTo>
                  <a:lnTo>
                    <a:pt x="0" y="18"/>
                  </a:lnTo>
                  <a:lnTo>
                    <a:pt x="1039" y="223"/>
                  </a:lnTo>
                  <a:lnTo>
                    <a:pt x="1162" y="197"/>
                  </a:lnTo>
                  <a:lnTo>
                    <a:pt x="184" y="0"/>
                  </a:lnTo>
                  <a:close/>
                </a:path>
              </a:pathLst>
            </a:custGeom>
            <a:gradFill rotWithShape="1">
              <a:gsLst>
                <a:gs pos="0">
                  <a:srgbClr val="4D4D4D"/>
                </a:gs>
                <a:gs pos="100000">
                  <a:srgbClr val="24242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 name="Freeform 12"/>
            <p:cNvSpPr>
              <a:spLocks/>
            </p:cNvSpPr>
            <p:nvPr/>
          </p:nvSpPr>
          <p:spPr bwMode="auto">
            <a:xfrm>
              <a:off x="86" y="171"/>
              <a:ext cx="1129" cy="537"/>
            </a:xfrm>
            <a:custGeom>
              <a:avLst/>
              <a:gdLst>
                <a:gd name="T0" fmla="*/ 0 w 933"/>
                <a:gd name="T1" fmla="*/ 0 h 413"/>
                <a:gd name="T2" fmla="*/ 0 w 933"/>
                <a:gd name="T3" fmla="*/ 5258 h 413"/>
                <a:gd name="T4" fmla="*/ 9188 w 933"/>
                <a:gd name="T5" fmla="*/ 9652 h 413"/>
                <a:gd name="T6" fmla="*/ 9193 w 933"/>
                <a:gd name="T7" fmla="*/ 2862 h 413"/>
                <a:gd name="T8" fmla="*/ 0 w 933"/>
                <a:gd name="T9" fmla="*/ 0 h 413"/>
                <a:gd name="T10" fmla="*/ 0 60000 65536"/>
                <a:gd name="T11" fmla="*/ 0 60000 65536"/>
                <a:gd name="T12" fmla="*/ 0 60000 65536"/>
                <a:gd name="T13" fmla="*/ 0 60000 65536"/>
                <a:gd name="T14" fmla="*/ 0 60000 65536"/>
                <a:gd name="T15" fmla="*/ 0 w 933"/>
                <a:gd name="T16" fmla="*/ 0 h 413"/>
                <a:gd name="T17" fmla="*/ 933 w 933"/>
                <a:gd name="T18" fmla="*/ 413 h 413"/>
              </a:gdLst>
              <a:ahLst/>
              <a:cxnLst>
                <a:cxn ang="T10">
                  <a:pos x="T0" y="T1"/>
                </a:cxn>
                <a:cxn ang="T11">
                  <a:pos x="T2" y="T3"/>
                </a:cxn>
                <a:cxn ang="T12">
                  <a:pos x="T4" y="T5"/>
                </a:cxn>
                <a:cxn ang="T13">
                  <a:pos x="T6" y="T7"/>
                </a:cxn>
                <a:cxn ang="T14">
                  <a:pos x="T8" y="T9"/>
                </a:cxn>
              </a:cxnLst>
              <a:rect l="T15" t="T16" r="T17" b="T18"/>
              <a:pathLst>
                <a:path w="933" h="413">
                  <a:moveTo>
                    <a:pt x="0" y="0"/>
                  </a:moveTo>
                  <a:cubicBezTo>
                    <a:pt x="0" y="0"/>
                    <a:pt x="11" y="66"/>
                    <a:pt x="0" y="225"/>
                  </a:cubicBezTo>
                  <a:cubicBezTo>
                    <a:pt x="932" y="413"/>
                    <a:pt x="932" y="413"/>
                    <a:pt x="932" y="413"/>
                  </a:cubicBezTo>
                  <a:cubicBezTo>
                    <a:pt x="933" y="122"/>
                    <a:pt x="933" y="122"/>
                    <a:pt x="933" y="122"/>
                  </a:cubicBezTo>
                  <a:lnTo>
                    <a:pt x="0" y="0"/>
                  </a:lnTo>
                  <a:close/>
                </a:path>
              </a:pathLst>
            </a:custGeom>
            <a:gradFill rotWithShape="1">
              <a:gsLst>
                <a:gs pos="0">
                  <a:srgbClr val="EAEAEA"/>
                </a:gs>
                <a:gs pos="100000">
                  <a:srgbClr val="FFFFFF"/>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 name="Freeform 13"/>
            <p:cNvSpPr>
              <a:spLocks/>
            </p:cNvSpPr>
            <p:nvPr/>
          </p:nvSpPr>
          <p:spPr bwMode="auto">
            <a:xfrm>
              <a:off x="0" y="0"/>
              <a:ext cx="2849" cy="314"/>
            </a:xfrm>
            <a:custGeom>
              <a:avLst/>
              <a:gdLst>
                <a:gd name="T0" fmla="*/ 9561 w 2355"/>
                <a:gd name="T1" fmla="*/ 5500 h 242"/>
                <a:gd name="T2" fmla="*/ 23145 w 2355"/>
                <a:gd name="T3" fmla="*/ 1370 h 242"/>
                <a:gd name="T4" fmla="*/ 18319 w 2355"/>
                <a:gd name="T5" fmla="*/ 0 h 242"/>
                <a:gd name="T6" fmla="*/ 0 w 2355"/>
                <a:gd name="T7" fmla="*/ 2731 h 242"/>
                <a:gd name="T8" fmla="*/ 9561 w 2355"/>
                <a:gd name="T9" fmla="*/ 5500 h 242"/>
                <a:gd name="T10" fmla="*/ 9561 w 2355"/>
                <a:gd name="T11" fmla="*/ 5500 h 242"/>
                <a:gd name="T12" fmla="*/ 0 60000 65536"/>
                <a:gd name="T13" fmla="*/ 0 60000 65536"/>
                <a:gd name="T14" fmla="*/ 0 60000 65536"/>
                <a:gd name="T15" fmla="*/ 0 60000 65536"/>
                <a:gd name="T16" fmla="*/ 0 60000 65536"/>
                <a:gd name="T17" fmla="*/ 0 60000 65536"/>
                <a:gd name="T18" fmla="*/ 0 w 2355"/>
                <a:gd name="T19" fmla="*/ 0 h 242"/>
                <a:gd name="T20" fmla="*/ 2355 w 2355"/>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355" h="242">
                  <a:moveTo>
                    <a:pt x="973" y="242"/>
                  </a:moveTo>
                  <a:cubicBezTo>
                    <a:pt x="2355" y="60"/>
                    <a:pt x="2355" y="60"/>
                    <a:pt x="2355" y="60"/>
                  </a:cubicBezTo>
                  <a:cubicBezTo>
                    <a:pt x="1865" y="0"/>
                    <a:pt x="1865" y="0"/>
                    <a:pt x="1865" y="0"/>
                  </a:cubicBezTo>
                  <a:cubicBezTo>
                    <a:pt x="0" y="120"/>
                    <a:pt x="0" y="120"/>
                    <a:pt x="0" y="120"/>
                  </a:cubicBezTo>
                  <a:cubicBezTo>
                    <a:pt x="973" y="242"/>
                    <a:pt x="973" y="242"/>
                    <a:pt x="973" y="242"/>
                  </a:cubicBezTo>
                  <a:cubicBezTo>
                    <a:pt x="973" y="242"/>
                    <a:pt x="973" y="242"/>
                    <a:pt x="973" y="242"/>
                  </a:cubicBezTo>
                  <a:close/>
                </a:path>
              </a:pathLst>
            </a:custGeom>
            <a:solidFill>
              <a:srgbClr val="7271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 name="Freeform 14"/>
            <p:cNvSpPr>
              <a:spLocks/>
            </p:cNvSpPr>
            <p:nvPr/>
          </p:nvSpPr>
          <p:spPr bwMode="auto">
            <a:xfrm>
              <a:off x="0" y="156"/>
              <a:ext cx="1226" cy="577"/>
            </a:xfrm>
            <a:custGeom>
              <a:avLst/>
              <a:gdLst>
                <a:gd name="T0" fmla="*/ 9505 w 1014"/>
                <a:gd name="T1" fmla="*/ 2682 h 446"/>
                <a:gd name="T2" fmla="*/ 9505 w 1014"/>
                <a:gd name="T3" fmla="*/ 2682 h 446"/>
                <a:gd name="T4" fmla="*/ 9505 w 1014"/>
                <a:gd name="T5" fmla="*/ 2682 h 446"/>
                <a:gd name="T6" fmla="*/ 0 w 1014"/>
                <a:gd name="T7" fmla="*/ 0 h 446"/>
                <a:gd name="T8" fmla="*/ 0 w 1014"/>
                <a:gd name="T9" fmla="*/ 272 h 446"/>
                <a:gd name="T10" fmla="*/ 9427 w 1014"/>
                <a:gd name="T11" fmla="*/ 2939 h 446"/>
                <a:gd name="T12" fmla="*/ 9567 w 1014"/>
                <a:gd name="T13" fmla="*/ 9511 h 446"/>
                <a:gd name="T14" fmla="*/ 0 w 1014"/>
                <a:gd name="T15" fmla="*/ 5254 h 446"/>
                <a:gd name="T16" fmla="*/ 0 w 1014"/>
                <a:gd name="T17" fmla="*/ 5506 h 446"/>
                <a:gd name="T18" fmla="*/ 9567 w 1014"/>
                <a:gd name="T19" fmla="*/ 9796 h 446"/>
                <a:gd name="T20" fmla="*/ 9669 w 1014"/>
                <a:gd name="T21" fmla="*/ 9671 h 446"/>
                <a:gd name="T22" fmla="*/ 9505 w 1014"/>
                <a:gd name="T23" fmla="*/ 2682 h 4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4"/>
                <a:gd name="T37" fmla="*/ 0 h 446"/>
                <a:gd name="T38" fmla="*/ 1014 w 1014"/>
                <a:gd name="T39" fmla="*/ 446 h 4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4" h="446">
                  <a:moveTo>
                    <a:pt x="974" y="122"/>
                  </a:moveTo>
                  <a:cubicBezTo>
                    <a:pt x="974" y="122"/>
                    <a:pt x="974" y="122"/>
                    <a:pt x="974" y="122"/>
                  </a:cubicBezTo>
                  <a:cubicBezTo>
                    <a:pt x="974" y="122"/>
                    <a:pt x="974" y="122"/>
                    <a:pt x="974" y="122"/>
                  </a:cubicBezTo>
                  <a:cubicBezTo>
                    <a:pt x="0" y="0"/>
                    <a:pt x="0" y="0"/>
                    <a:pt x="0" y="0"/>
                  </a:cubicBezTo>
                  <a:cubicBezTo>
                    <a:pt x="0" y="12"/>
                    <a:pt x="0" y="12"/>
                    <a:pt x="0" y="12"/>
                  </a:cubicBezTo>
                  <a:cubicBezTo>
                    <a:pt x="966" y="134"/>
                    <a:pt x="966" y="134"/>
                    <a:pt x="966" y="134"/>
                  </a:cubicBezTo>
                  <a:cubicBezTo>
                    <a:pt x="966" y="134"/>
                    <a:pt x="1005" y="189"/>
                    <a:pt x="980" y="433"/>
                  </a:cubicBezTo>
                  <a:cubicBezTo>
                    <a:pt x="0" y="239"/>
                    <a:pt x="0" y="239"/>
                    <a:pt x="0" y="239"/>
                  </a:cubicBezTo>
                  <a:cubicBezTo>
                    <a:pt x="0" y="251"/>
                    <a:pt x="0" y="251"/>
                    <a:pt x="0" y="251"/>
                  </a:cubicBezTo>
                  <a:cubicBezTo>
                    <a:pt x="980" y="446"/>
                    <a:pt x="980" y="446"/>
                    <a:pt x="980" y="446"/>
                  </a:cubicBezTo>
                  <a:cubicBezTo>
                    <a:pt x="991" y="440"/>
                    <a:pt x="991" y="440"/>
                    <a:pt x="991" y="440"/>
                  </a:cubicBezTo>
                  <a:cubicBezTo>
                    <a:pt x="1014" y="190"/>
                    <a:pt x="975" y="125"/>
                    <a:pt x="974" y="122"/>
                  </a:cubicBezTo>
                  <a:close/>
                </a:path>
              </a:pathLst>
            </a:custGeom>
            <a:gradFill rotWithShape="1">
              <a:gsLst>
                <a:gs pos="0">
                  <a:srgbClr val="969696"/>
                </a:gs>
                <a:gs pos="100000">
                  <a:srgbClr val="C0C0C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 name="Freeform 15"/>
            <p:cNvSpPr>
              <a:spLocks/>
            </p:cNvSpPr>
            <p:nvPr/>
          </p:nvSpPr>
          <p:spPr bwMode="auto">
            <a:xfrm>
              <a:off x="1177" y="77"/>
              <a:ext cx="1710" cy="649"/>
            </a:xfrm>
            <a:custGeom>
              <a:avLst/>
              <a:gdLst>
                <a:gd name="T0" fmla="*/ 13520 w 1414"/>
                <a:gd name="T1" fmla="*/ 0 h 500"/>
                <a:gd name="T2" fmla="*/ 0 w 1414"/>
                <a:gd name="T3" fmla="*/ 4145 h 500"/>
                <a:gd name="T4" fmla="*/ 183 w 1414"/>
                <a:gd name="T5" fmla="*/ 11438 h 500"/>
                <a:gd name="T6" fmla="*/ 13609 w 1414"/>
                <a:gd name="T7" fmla="*/ 3912 h 500"/>
                <a:gd name="T8" fmla="*/ 13520 w 1414"/>
                <a:gd name="T9" fmla="*/ 0 h 500"/>
                <a:gd name="T10" fmla="*/ 0 60000 65536"/>
                <a:gd name="T11" fmla="*/ 0 60000 65536"/>
                <a:gd name="T12" fmla="*/ 0 60000 65536"/>
                <a:gd name="T13" fmla="*/ 0 60000 65536"/>
                <a:gd name="T14" fmla="*/ 0 60000 65536"/>
                <a:gd name="T15" fmla="*/ 0 w 1414"/>
                <a:gd name="T16" fmla="*/ 0 h 500"/>
                <a:gd name="T17" fmla="*/ 1414 w 1414"/>
                <a:gd name="T18" fmla="*/ 500 h 500"/>
              </a:gdLst>
              <a:ahLst/>
              <a:cxnLst>
                <a:cxn ang="T10">
                  <a:pos x="T0" y="T1"/>
                </a:cxn>
                <a:cxn ang="T11">
                  <a:pos x="T2" y="T3"/>
                </a:cxn>
                <a:cxn ang="T12">
                  <a:pos x="T4" y="T5"/>
                </a:cxn>
                <a:cxn ang="T13">
                  <a:pos x="T6" y="T7"/>
                </a:cxn>
                <a:cxn ang="T14">
                  <a:pos x="T8" y="T9"/>
                </a:cxn>
              </a:cxnLst>
              <a:rect l="T15" t="T16" r="T17" b="T18"/>
              <a:pathLst>
                <a:path w="1414" h="500">
                  <a:moveTo>
                    <a:pt x="1382" y="0"/>
                  </a:moveTo>
                  <a:cubicBezTo>
                    <a:pt x="0" y="182"/>
                    <a:pt x="0" y="182"/>
                    <a:pt x="0" y="182"/>
                  </a:cubicBezTo>
                  <a:cubicBezTo>
                    <a:pt x="1" y="185"/>
                    <a:pt x="41" y="236"/>
                    <a:pt x="18" y="500"/>
                  </a:cubicBezTo>
                  <a:cubicBezTo>
                    <a:pt x="1390" y="171"/>
                    <a:pt x="1390" y="171"/>
                    <a:pt x="1390" y="171"/>
                  </a:cubicBezTo>
                  <a:cubicBezTo>
                    <a:pt x="1390" y="171"/>
                    <a:pt x="1414" y="78"/>
                    <a:pt x="1382" y="0"/>
                  </a:cubicBezTo>
                  <a:close/>
                </a:path>
              </a:pathLst>
            </a:custGeom>
            <a:solidFill>
              <a:srgbClr val="6160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80" name="Group 16"/>
          <p:cNvGrpSpPr>
            <a:grpSpLocks/>
          </p:cNvGrpSpPr>
          <p:nvPr/>
        </p:nvGrpSpPr>
        <p:grpSpPr bwMode="auto">
          <a:xfrm>
            <a:off x="482600" y="2825750"/>
            <a:ext cx="4125913" cy="652463"/>
            <a:chOff x="0" y="0"/>
            <a:chExt cx="3239" cy="683"/>
          </a:xfrm>
        </p:grpSpPr>
        <p:sp>
          <p:nvSpPr>
            <p:cNvPr id="7194" name="Freeform 17"/>
            <p:cNvSpPr>
              <a:spLocks/>
            </p:cNvSpPr>
            <p:nvPr/>
          </p:nvSpPr>
          <p:spPr bwMode="auto">
            <a:xfrm>
              <a:off x="0" y="390"/>
              <a:ext cx="777" cy="273"/>
            </a:xfrm>
            <a:custGeom>
              <a:avLst/>
              <a:gdLst>
                <a:gd name="T0" fmla="*/ 918 w 678"/>
                <a:gd name="T1" fmla="*/ 0 h 222"/>
                <a:gd name="T2" fmla="*/ 0 w 678"/>
                <a:gd name="T3" fmla="*/ 39 h 222"/>
                <a:gd name="T4" fmla="*/ 2992 w 678"/>
                <a:gd name="T5" fmla="*/ 2660 h 222"/>
                <a:gd name="T6" fmla="*/ 3480 w 678"/>
                <a:gd name="T7" fmla="*/ 2542 h 222"/>
                <a:gd name="T8" fmla="*/ 918 w 678"/>
                <a:gd name="T9" fmla="*/ 0 h 222"/>
                <a:gd name="T10" fmla="*/ 0 60000 65536"/>
                <a:gd name="T11" fmla="*/ 0 60000 65536"/>
                <a:gd name="T12" fmla="*/ 0 60000 65536"/>
                <a:gd name="T13" fmla="*/ 0 60000 65536"/>
                <a:gd name="T14" fmla="*/ 0 60000 65536"/>
                <a:gd name="T15" fmla="*/ 0 w 678"/>
                <a:gd name="T16" fmla="*/ 0 h 222"/>
                <a:gd name="T17" fmla="*/ 678 w 678"/>
                <a:gd name="T18" fmla="*/ 222 h 222"/>
              </a:gdLst>
              <a:ahLst/>
              <a:cxnLst>
                <a:cxn ang="T10">
                  <a:pos x="T0" y="T1"/>
                </a:cxn>
                <a:cxn ang="T11">
                  <a:pos x="T2" y="T3"/>
                </a:cxn>
                <a:cxn ang="T12">
                  <a:pos x="T4" y="T5"/>
                </a:cxn>
                <a:cxn ang="T13">
                  <a:pos x="T6" y="T7"/>
                </a:cxn>
                <a:cxn ang="T14">
                  <a:pos x="T8" y="T9"/>
                </a:cxn>
              </a:cxnLst>
              <a:rect l="T15" t="T16" r="T17" b="T18"/>
              <a:pathLst>
                <a:path w="678" h="222">
                  <a:moveTo>
                    <a:pt x="179" y="0"/>
                  </a:moveTo>
                  <a:lnTo>
                    <a:pt x="0" y="3"/>
                  </a:lnTo>
                  <a:lnTo>
                    <a:pt x="583" y="222"/>
                  </a:lnTo>
                  <a:lnTo>
                    <a:pt x="678" y="212"/>
                  </a:lnTo>
                  <a:lnTo>
                    <a:pt x="179"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 name="Freeform 18"/>
            <p:cNvSpPr>
              <a:spLocks/>
            </p:cNvSpPr>
            <p:nvPr/>
          </p:nvSpPr>
          <p:spPr bwMode="auto">
            <a:xfrm>
              <a:off x="99" y="103"/>
              <a:ext cx="598" cy="541"/>
            </a:xfrm>
            <a:custGeom>
              <a:avLst/>
              <a:gdLst>
                <a:gd name="T0" fmla="*/ 1 w 494"/>
                <a:gd name="T1" fmla="*/ 0 h 417"/>
                <a:gd name="T2" fmla="*/ 0 w 494"/>
                <a:gd name="T3" fmla="*/ 5296 h 417"/>
                <a:gd name="T4" fmla="*/ 4887 w 494"/>
                <a:gd name="T5" fmla="*/ 9481 h 417"/>
                <a:gd name="T6" fmla="*/ 4887 w 494"/>
                <a:gd name="T7" fmla="*/ 3465 h 417"/>
                <a:gd name="T8" fmla="*/ 1 w 494"/>
                <a:gd name="T9" fmla="*/ 0 h 417"/>
                <a:gd name="T10" fmla="*/ 0 60000 65536"/>
                <a:gd name="T11" fmla="*/ 0 60000 65536"/>
                <a:gd name="T12" fmla="*/ 0 60000 65536"/>
                <a:gd name="T13" fmla="*/ 0 60000 65536"/>
                <a:gd name="T14" fmla="*/ 0 60000 65536"/>
                <a:gd name="T15" fmla="*/ 0 w 494"/>
                <a:gd name="T16" fmla="*/ 0 h 417"/>
                <a:gd name="T17" fmla="*/ 494 w 494"/>
                <a:gd name="T18" fmla="*/ 417 h 417"/>
              </a:gdLst>
              <a:ahLst/>
              <a:cxnLst>
                <a:cxn ang="T10">
                  <a:pos x="T0" y="T1"/>
                </a:cxn>
                <a:cxn ang="T11">
                  <a:pos x="T2" y="T3"/>
                </a:cxn>
                <a:cxn ang="T12">
                  <a:pos x="T4" y="T5"/>
                </a:cxn>
                <a:cxn ang="T13">
                  <a:pos x="T6" y="T7"/>
                </a:cxn>
                <a:cxn ang="T14">
                  <a:pos x="T8" y="T9"/>
                </a:cxn>
              </a:cxnLst>
              <a:rect l="T15" t="T16" r="T17" b="T18"/>
              <a:pathLst>
                <a:path w="494" h="417">
                  <a:moveTo>
                    <a:pt x="1" y="0"/>
                  </a:moveTo>
                  <a:cubicBezTo>
                    <a:pt x="1" y="0"/>
                    <a:pt x="11" y="74"/>
                    <a:pt x="0" y="233"/>
                  </a:cubicBezTo>
                  <a:cubicBezTo>
                    <a:pt x="494" y="417"/>
                    <a:pt x="494" y="417"/>
                    <a:pt x="494" y="417"/>
                  </a:cubicBezTo>
                  <a:cubicBezTo>
                    <a:pt x="494" y="153"/>
                    <a:pt x="494" y="153"/>
                    <a:pt x="494" y="153"/>
                  </a:cubicBezTo>
                  <a:lnTo>
                    <a:pt x="1" y="0"/>
                  </a:lnTo>
                  <a:close/>
                </a:path>
              </a:pathLst>
            </a:custGeom>
            <a:gradFill rotWithShape="1">
              <a:gsLst>
                <a:gs pos="0">
                  <a:srgbClr val="EAEAEA"/>
                </a:gs>
                <a:gs pos="100000">
                  <a:srgbClr val="FFFFFF"/>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 name="Freeform 19"/>
            <p:cNvSpPr>
              <a:spLocks/>
            </p:cNvSpPr>
            <p:nvPr/>
          </p:nvSpPr>
          <p:spPr bwMode="auto">
            <a:xfrm>
              <a:off x="6" y="0"/>
              <a:ext cx="3185" cy="291"/>
            </a:xfrm>
            <a:custGeom>
              <a:avLst/>
              <a:gdLst>
                <a:gd name="T0" fmla="*/ 5579 w 2633"/>
                <a:gd name="T1" fmla="*/ 5174 h 224"/>
                <a:gd name="T2" fmla="*/ 25847 w 2633"/>
                <a:gd name="T3" fmla="*/ 1659 h 224"/>
                <a:gd name="T4" fmla="*/ 18737 w 2633"/>
                <a:gd name="T5" fmla="*/ 0 h 224"/>
                <a:gd name="T6" fmla="*/ 0 w 2633"/>
                <a:gd name="T7" fmla="*/ 1135 h 224"/>
                <a:gd name="T8" fmla="*/ 0 w 2633"/>
                <a:gd name="T9" fmla="*/ 1150 h 224"/>
                <a:gd name="T10" fmla="*/ 5579 w 2633"/>
                <a:gd name="T11" fmla="*/ 5174 h 224"/>
                <a:gd name="T12" fmla="*/ 5579 w 2633"/>
                <a:gd name="T13" fmla="*/ 5174 h 224"/>
                <a:gd name="T14" fmla="*/ 0 60000 65536"/>
                <a:gd name="T15" fmla="*/ 0 60000 65536"/>
                <a:gd name="T16" fmla="*/ 0 60000 65536"/>
                <a:gd name="T17" fmla="*/ 0 60000 65536"/>
                <a:gd name="T18" fmla="*/ 0 60000 65536"/>
                <a:gd name="T19" fmla="*/ 0 60000 65536"/>
                <a:gd name="T20" fmla="*/ 0 60000 65536"/>
                <a:gd name="T21" fmla="*/ 0 w 2633"/>
                <a:gd name="T22" fmla="*/ 0 h 224"/>
                <a:gd name="T23" fmla="*/ 2633 w 2633"/>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3" h="224">
                  <a:moveTo>
                    <a:pt x="569" y="224"/>
                  </a:moveTo>
                  <a:cubicBezTo>
                    <a:pt x="2633" y="72"/>
                    <a:pt x="2633" y="72"/>
                    <a:pt x="2633" y="72"/>
                  </a:cubicBezTo>
                  <a:cubicBezTo>
                    <a:pt x="1909" y="0"/>
                    <a:pt x="1909" y="0"/>
                    <a:pt x="1909" y="0"/>
                  </a:cubicBezTo>
                  <a:cubicBezTo>
                    <a:pt x="0" y="49"/>
                    <a:pt x="0" y="49"/>
                    <a:pt x="0" y="49"/>
                  </a:cubicBezTo>
                  <a:cubicBezTo>
                    <a:pt x="0" y="50"/>
                    <a:pt x="0" y="50"/>
                    <a:pt x="0" y="50"/>
                  </a:cubicBezTo>
                  <a:cubicBezTo>
                    <a:pt x="569" y="224"/>
                    <a:pt x="569" y="224"/>
                    <a:pt x="569" y="224"/>
                  </a:cubicBezTo>
                  <a:cubicBezTo>
                    <a:pt x="569" y="224"/>
                    <a:pt x="569" y="224"/>
                    <a:pt x="569" y="224"/>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 name="Freeform 20"/>
            <p:cNvSpPr>
              <a:spLocks/>
            </p:cNvSpPr>
            <p:nvPr/>
          </p:nvSpPr>
          <p:spPr bwMode="auto">
            <a:xfrm>
              <a:off x="0" y="65"/>
              <a:ext cx="736" cy="618"/>
            </a:xfrm>
            <a:custGeom>
              <a:avLst/>
              <a:gdLst>
                <a:gd name="T0" fmla="*/ 5680 w 608"/>
                <a:gd name="T1" fmla="*/ 3891 h 477"/>
                <a:gd name="T2" fmla="*/ 5680 w 608"/>
                <a:gd name="T3" fmla="*/ 3891 h 477"/>
                <a:gd name="T4" fmla="*/ 5680 w 608"/>
                <a:gd name="T5" fmla="*/ 3891 h 477"/>
                <a:gd name="T6" fmla="*/ 48 w 608"/>
                <a:gd name="T7" fmla="*/ 0 h 477"/>
                <a:gd name="T8" fmla="*/ 48 w 608"/>
                <a:gd name="T9" fmla="*/ 273 h 477"/>
                <a:gd name="T10" fmla="*/ 5591 w 608"/>
                <a:gd name="T11" fmla="*/ 4155 h 477"/>
                <a:gd name="T12" fmla="*/ 5459 w 608"/>
                <a:gd name="T13" fmla="*/ 10297 h 477"/>
                <a:gd name="T14" fmla="*/ 0 w 608"/>
                <a:gd name="T15" fmla="*/ 5679 h 477"/>
                <a:gd name="T16" fmla="*/ 0 w 608"/>
                <a:gd name="T17" fmla="*/ 6078 h 477"/>
                <a:gd name="T18" fmla="*/ 5445 w 608"/>
                <a:gd name="T19" fmla="*/ 10677 h 477"/>
                <a:gd name="T20" fmla="*/ 5542 w 608"/>
                <a:gd name="T21" fmla="*/ 10641 h 477"/>
                <a:gd name="T22" fmla="*/ 5680 w 608"/>
                <a:gd name="T23" fmla="*/ 3891 h 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8"/>
                <a:gd name="T37" fmla="*/ 0 h 477"/>
                <a:gd name="T38" fmla="*/ 608 w 608"/>
                <a:gd name="T39" fmla="*/ 477 h 4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8" h="477">
                  <a:moveTo>
                    <a:pt x="574" y="174"/>
                  </a:moveTo>
                  <a:cubicBezTo>
                    <a:pt x="574" y="174"/>
                    <a:pt x="574" y="174"/>
                    <a:pt x="574" y="174"/>
                  </a:cubicBezTo>
                  <a:cubicBezTo>
                    <a:pt x="574" y="174"/>
                    <a:pt x="574" y="174"/>
                    <a:pt x="574" y="174"/>
                  </a:cubicBezTo>
                  <a:cubicBezTo>
                    <a:pt x="5" y="0"/>
                    <a:pt x="5" y="0"/>
                    <a:pt x="5" y="0"/>
                  </a:cubicBezTo>
                  <a:cubicBezTo>
                    <a:pt x="5" y="12"/>
                    <a:pt x="5" y="12"/>
                    <a:pt x="5" y="12"/>
                  </a:cubicBezTo>
                  <a:cubicBezTo>
                    <a:pt x="565" y="186"/>
                    <a:pt x="565" y="186"/>
                    <a:pt x="565" y="186"/>
                  </a:cubicBezTo>
                  <a:cubicBezTo>
                    <a:pt x="565" y="186"/>
                    <a:pt x="594" y="324"/>
                    <a:pt x="552" y="461"/>
                  </a:cubicBezTo>
                  <a:cubicBezTo>
                    <a:pt x="0" y="254"/>
                    <a:pt x="0" y="254"/>
                    <a:pt x="0" y="254"/>
                  </a:cubicBezTo>
                  <a:cubicBezTo>
                    <a:pt x="0" y="272"/>
                    <a:pt x="0" y="272"/>
                    <a:pt x="0" y="272"/>
                  </a:cubicBezTo>
                  <a:cubicBezTo>
                    <a:pt x="550" y="477"/>
                    <a:pt x="550" y="477"/>
                    <a:pt x="550" y="477"/>
                  </a:cubicBezTo>
                  <a:cubicBezTo>
                    <a:pt x="559" y="476"/>
                    <a:pt x="559" y="476"/>
                    <a:pt x="559" y="476"/>
                  </a:cubicBezTo>
                  <a:cubicBezTo>
                    <a:pt x="608" y="346"/>
                    <a:pt x="574" y="177"/>
                    <a:pt x="574" y="17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5" name="Freeform 21"/>
            <p:cNvSpPr>
              <a:spLocks/>
            </p:cNvSpPr>
            <p:nvPr/>
          </p:nvSpPr>
          <p:spPr bwMode="auto">
            <a:xfrm>
              <a:off x="675" y="93"/>
              <a:ext cx="2564" cy="588"/>
            </a:xfrm>
            <a:custGeom>
              <a:avLst/>
              <a:gdLst>
                <a:gd name="T0" fmla="*/ 2077 w 2119"/>
                <a:gd name="T1" fmla="*/ 0 h 454"/>
                <a:gd name="T2" fmla="*/ 15 w 2119"/>
                <a:gd name="T3" fmla="*/ 152 h 454"/>
                <a:gd name="T4" fmla="*/ 0 w 2119"/>
                <a:gd name="T5" fmla="*/ 454 h 454"/>
                <a:gd name="T6" fmla="*/ 2100 w 2119"/>
                <a:gd name="T7" fmla="*/ 242 h 454"/>
                <a:gd name="T8" fmla="*/ 2077 w 2119"/>
                <a:gd name="T9" fmla="*/ 0 h 454"/>
              </a:gdLst>
              <a:ahLst/>
              <a:cxnLst>
                <a:cxn ang="0">
                  <a:pos x="T0" y="T1"/>
                </a:cxn>
                <a:cxn ang="0">
                  <a:pos x="T2" y="T3"/>
                </a:cxn>
                <a:cxn ang="0">
                  <a:pos x="T4" y="T5"/>
                </a:cxn>
                <a:cxn ang="0">
                  <a:pos x="T6" y="T7"/>
                </a:cxn>
                <a:cxn ang="0">
                  <a:pos x="T8" y="T9"/>
                </a:cxn>
              </a:cxnLst>
              <a:rect l="0" t="0" r="r" b="b"/>
              <a:pathLst>
                <a:path w="2119" h="454">
                  <a:moveTo>
                    <a:pt x="2077" y="0"/>
                  </a:moveTo>
                  <a:cubicBezTo>
                    <a:pt x="15" y="152"/>
                    <a:pt x="15" y="152"/>
                    <a:pt x="15" y="152"/>
                  </a:cubicBezTo>
                  <a:cubicBezTo>
                    <a:pt x="15" y="155"/>
                    <a:pt x="49" y="324"/>
                    <a:pt x="0" y="454"/>
                  </a:cubicBezTo>
                  <a:cubicBezTo>
                    <a:pt x="2100" y="242"/>
                    <a:pt x="2100" y="242"/>
                    <a:pt x="2100" y="242"/>
                  </a:cubicBezTo>
                  <a:cubicBezTo>
                    <a:pt x="2100" y="242"/>
                    <a:pt x="2119" y="52"/>
                    <a:pt x="2077" y="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grpSp>
        <p:nvGrpSpPr>
          <p:cNvPr id="11286" name="Group 22"/>
          <p:cNvGrpSpPr>
            <a:grpSpLocks/>
          </p:cNvGrpSpPr>
          <p:nvPr/>
        </p:nvGrpSpPr>
        <p:grpSpPr bwMode="auto">
          <a:xfrm>
            <a:off x="806450" y="2433638"/>
            <a:ext cx="3654425" cy="587375"/>
            <a:chOff x="0" y="0"/>
            <a:chExt cx="2870" cy="715"/>
          </a:xfrm>
        </p:grpSpPr>
        <p:sp>
          <p:nvSpPr>
            <p:cNvPr id="7189" name="Freeform 23"/>
            <p:cNvSpPr>
              <a:spLocks/>
            </p:cNvSpPr>
            <p:nvPr/>
          </p:nvSpPr>
          <p:spPr bwMode="auto">
            <a:xfrm>
              <a:off x="2" y="510"/>
              <a:ext cx="699" cy="191"/>
            </a:xfrm>
            <a:custGeom>
              <a:avLst/>
              <a:gdLst>
                <a:gd name="T0" fmla="*/ 998 w 610"/>
                <a:gd name="T1" fmla="*/ 0 h 156"/>
                <a:gd name="T2" fmla="*/ 0 w 610"/>
                <a:gd name="T3" fmla="*/ 162 h 156"/>
                <a:gd name="T4" fmla="*/ 2540 w 610"/>
                <a:gd name="T5" fmla="*/ 1772 h 156"/>
                <a:gd name="T6" fmla="*/ 3126 w 610"/>
                <a:gd name="T7" fmla="*/ 1729 h 156"/>
                <a:gd name="T8" fmla="*/ 998 w 610"/>
                <a:gd name="T9" fmla="*/ 0 h 156"/>
                <a:gd name="T10" fmla="*/ 0 60000 65536"/>
                <a:gd name="T11" fmla="*/ 0 60000 65536"/>
                <a:gd name="T12" fmla="*/ 0 60000 65536"/>
                <a:gd name="T13" fmla="*/ 0 60000 65536"/>
                <a:gd name="T14" fmla="*/ 0 60000 65536"/>
                <a:gd name="T15" fmla="*/ 0 w 610"/>
                <a:gd name="T16" fmla="*/ 0 h 156"/>
                <a:gd name="T17" fmla="*/ 610 w 610"/>
                <a:gd name="T18" fmla="*/ 156 h 156"/>
              </a:gdLst>
              <a:ahLst/>
              <a:cxnLst>
                <a:cxn ang="T10">
                  <a:pos x="T0" y="T1"/>
                </a:cxn>
                <a:cxn ang="T11">
                  <a:pos x="T2" y="T3"/>
                </a:cxn>
                <a:cxn ang="T12">
                  <a:pos x="T4" y="T5"/>
                </a:cxn>
                <a:cxn ang="T13">
                  <a:pos x="T6" y="T7"/>
                </a:cxn>
                <a:cxn ang="T14">
                  <a:pos x="T8" y="T9"/>
                </a:cxn>
              </a:cxnLst>
              <a:rect l="T15" t="T16" r="T17" b="T18"/>
              <a:pathLst>
                <a:path w="610" h="156">
                  <a:moveTo>
                    <a:pt x="195" y="0"/>
                  </a:moveTo>
                  <a:lnTo>
                    <a:pt x="0" y="14"/>
                  </a:lnTo>
                  <a:lnTo>
                    <a:pt x="495" y="156"/>
                  </a:lnTo>
                  <a:lnTo>
                    <a:pt x="610" y="152"/>
                  </a:lnTo>
                  <a:lnTo>
                    <a:pt x="195"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 name="Freeform 24"/>
            <p:cNvSpPr>
              <a:spLocks/>
            </p:cNvSpPr>
            <p:nvPr/>
          </p:nvSpPr>
          <p:spPr bwMode="auto">
            <a:xfrm>
              <a:off x="89" y="52"/>
              <a:ext cx="503" cy="637"/>
            </a:xfrm>
            <a:custGeom>
              <a:avLst/>
              <a:gdLst>
                <a:gd name="T0" fmla="*/ 58 w 416"/>
                <a:gd name="T1" fmla="*/ 0 h 491"/>
                <a:gd name="T2" fmla="*/ 0 w 416"/>
                <a:gd name="T3" fmla="*/ 8365 h 491"/>
                <a:gd name="T4" fmla="*/ 4064 w 416"/>
                <a:gd name="T5" fmla="*/ 11164 h 491"/>
                <a:gd name="T6" fmla="*/ 4064 w 416"/>
                <a:gd name="T7" fmla="*/ 2164 h 491"/>
                <a:gd name="T8" fmla="*/ 58 w 416"/>
                <a:gd name="T9" fmla="*/ 0 h 491"/>
                <a:gd name="T10" fmla="*/ 0 60000 65536"/>
                <a:gd name="T11" fmla="*/ 0 60000 65536"/>
                <a:gd name="T12" fmla="*/ 0 60000 65536"/>
                <a:gd name="T13" fmla="*/ 0 60000 65536"/>
                <a:gd name="T14" fmla="*/ 0 60000 65536"/>
                <a:gd name="T15" fmla="*/ 0 w 416"/>
                <a:gd name="T16" fmla="*/ 0 h 491"/>
                <a:gd name="T17" fmla="*/ 416 w 416"/>
                <a:gd name="T18" fmla="*/ 491 h 491"/>
              </a:gdLst>
              <a:ahLst/>
              <a:cxnLst>
                <a:cxn ang="T10">
                  <a:pos x="T0" y="T1"/>
                </a:cxn>
                <a:cxn ang="T11">
                  <a:pos x="T2" y="T3"/>
                </a:cxn>
                <a:cxn ang="T12">
                  <a:pos x="T4" y="T5"/>
                </a:cxn>
                <a:cxn ang="T13">
                  <a:pos x="T6" y="T7"/>
                </a:cxn>
                <a:cxn ang="T14">
                  <a:pos x="T8" y="T9"/>
                </a:cxn>
              </a:cxnLst>
              <a:rect l="T15" t="T16" r="T17" b="T18"/>
              <a:pathLst>
                <a:path w="416" h="491">
                  <a:moveTo>
                    <a:pt x="6" y="0"/>
                  </a:moveTo>
                  <a:cubicBezTo>
                    <a:pt x="6" y="0"/>
                    <a:pt x="28" y="138"/>
                    <a:pt x="0" y="368"/>
                  </a:cubicBezTo>
                  <a:cubicBezTo>
                    <a:pt x="416" y="491"/>
                    <a:pt x="416" y="491"/>
                    <a:pt x="416" y="491"/>
                  </a:cubicBezTo>
                  <a:cubicBezTo>
                    <a:pt x="416" y="95"/>
                    <a:pt x="416" y="95"/>
                    <a:pt x="416" y="95"/>
                  </a:cubicBezTo>
                  <a:lnTo>
                    <a:pt x="6" y="0"/>
                  </a:lnTo>
                  <a:close/>
                </a:path>
              </a:pathLst>
            </a:custGeom>
            <a:gradFill rotWithShape="1">
              <a:gsLst>
                <a:gs pos="0">
                  <a:srgbClr val="C0C0C0"/>
                </a:gs>
                <a:gs pos="100000">
                  <a:srgbClr val="FFFFFF"/>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 name="Freeform 25"/>
            <p:cNvSpPr>
              <a:spLocks/>
            </p:cNvSpPr>
            <p:nvPr/>
          </p:nvSpPr>
          <p:spPr bwMode="auto">
            <a:xfrm>
              <a:off x="0" y="21"/>
              <a:ext cx="595" cy="694"/>
            </a:xfrm>
            <a:custGeom>
              <a:avLst/>
              <a:gdLst>
                <a:gd name="T0" fmla="*/ 4632 w 492"/>
                <a:gd name="T1" fmla="*/ 2423 h 536"/>
                <a:gd name="T2" fmla="*/ 1 w 492"/>
                <a:gd name="T3" fmla="*/ 0 h 536"/>
                <a:gd name="T4" fmla="*/ 1 w 492"/>
                <a:gd name="T5" fmla="*/ 451 h 536"/>
                <a:gd name="T6" fmla="*/ 4485 w 492"/>
                <a:gd name="T7" fmla="*/ 2707 h 536"/>
                <a:gd name="T8" fmla="*/ 4591 w 492"/>
                <a:gd name="T9" fmla="*/ 11544 h 536"/>
                <a:gd name="T10" fmla="*/ 0 w 492"/>
                <a:gd name="T11" fmla="*/ 8666 h 536"/>
                <a:gd name="T12" fmla="*/ 1 w 492"/>
                <a:gd name="T13" fmla="*/ 8978 h 536"/>
                <a:gd name="T14" fmla="*/ 4591 w 492"/>
                <a:gd name="T15" fmla="*/ 11902 h 536"/>
                <a:gd name="T16" fmla="*/ 4721 w 492"/>
                <a:gd name="T17" fmla="*/ 11902 h 536"/>
                <a:gd name="T18" fmla="*/ 4632 w 492"/>
                <a:gd name="T19" fmla="*/ 2423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536"/>
                <a:gd name="T32" fmla="*/ 492 w 492"/>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536">
                  <a:moveTo>
                    <a:pt x="474" y="109"/>
                  </a:moveTo>
                  <a:cubicBezTo>
                    <a:pt x="1" y="0"/>
                    <a:pt x="1" y="0"/>
                    <a:pt x="1" y="0"/>
                  </a:cubicBezTo>
                  <a:cubicBezTo>
                    <a:pt x="1" y="20"/>
                    <a:pt x="1" y="20"/>
                    <a:pt x="1" y="20"/>
                  </a:cubicBezTo>
                  <a:cubicBezTo>
                    <a:pt x="459" y="122"/>
                    <a:pt x="459" y="122"/>
                    <a:pt x="459" y="122"/>
                  </a:cubicBezTo>
                  <a:cubicBezTo>
                    <a:pt x="459" y="122"/>
                    <a:pt x="478" y="207"/>
                    <a:pt x="469" y="520"/>
                  </a:cubicBezTo>
                  <a:cubicBezTo>
                    <a:pt x="0" y="390"/>
                    <a:pt x="0" y="390"/>
                    <a:pt x="0" y="390"/>
                  </a:cubicBezTo>
                  <a:cubicBezTo>
                    <a:pt x="1" y="404"/>
                    <a:pt x="1" y="404"/>
                    <a:pt x="1" y="404"/>
                  </a:cubicBezTo>
                  <a:cubicBezTo>
                    <a:pt x="469" y="536"/>
                    <a:pt x="469" y="536"/>
                    <a:pt x="469" y="536"/>
                  </a:cubicBezTo>
                  <a:cubicBezTo>
                    <a:pt x="482" y="536"/>
                    <a:pt x="482" y="536"/>
                    <a:pt x="482" y="536"/>
                  </a:cubicBezTo>
                  <a:cubicBezTo>
                    <a:pt x="492" y="243"/>
                    <a:pt x="474" y="109"/>
                    <a:pt x="474" y="109"/>
                  </a:cubicBezTo>
                  <a:close/>
                </a:path>
              </a:pathLst>
            </a:custGeom>
            <a:gradFill rotWithShape="1">
              <a:gsLst>
                <a:gs pos="0">
                  <a:srgbClr val="EAEAEA"/>
                </a:gs>
                <a:gs pos="100000">
                  <a:srgbClr val="B7B8B8"/>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 name="Freeform 26"/>
            <p:cNvSpPr>
              <a:spLocks/>
            </p:cNvSpPr>
            <p:nvPr/>
          </p:nvSpPr>
          <p:spPr bwMode="auto">
            <a:xfrm>
              <a:off x="2" y="0"/>
              <a:ext cx="2778" cy="160"/>
            </a:xfrm>
            <a:custGeom>
              <a:avLst/>
              <a:gdLst>
                <a:gd name="T0" fmla="*/ 12445 w 2424"/>
                <a:gd name="T1" fmla="*/ 1006 h 131"/>
                <a:gd name="T2" fmla="*/ 10761 w 2424"/>
                <a:gd name="T3" fmla="*/ 0 h 131"/>
                <a:gd name="T4" fmla="*/ 0 w 2424"/>
                <a:gd name="T5" fmla="*/ 195 h 131"/>
                <a:gd name="T6" fmla="*/ 2548 w 2424"/>
                <a:gd name="T7" fmla="*/ 1440 h 131"/>
                <a:gd name="T8" fmla="*/ 2589 w 2424"/>
                <a:gd name="T9" fmla="*/ 1359 h 131"/>
                <a:gd name="T10" fmla="*/ 12445 w 2424"/>
                <a:gd name="T11" fmla="*/ 1006 h 131"/>
                <a:gd name="T12" fmla="*/ 0 60000 65536"/>
                <a:gd name="T13" fmla="*/ 0 60000 65536"/>
                <a:gd name="T14" fmla="*/ 0 60000 65536"/>
                <a:gd name="T15" fmla="*/ 0 60000 65536"/>
                <a:gd name="T16" fmla="*/ 0 60000 65536"/>
                <a:gd name="T17" fmla="*/ 0 60000 65536"/>
                <a:gd name="T18" fmla="*/ 0 w 2424"/>
                <a:gd name="T19" fmla="*/ 0 h 131"/>
                <a:gd name="T20" fmla="*/ 2424 w 2424"/>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2424" h="131">
                  <a:moveTo>
                    <a:pt x="2424" y="92"/>
                  </a:moveTo>
                  <a:lnTo>
                    <a:pt x="2096" y="0"/>
                  </a:lnTo>
                  <a:lnTo>
                    <a:pt x="0" y="17"/>
                  </a:lnTo>
                  <a:lnTo>
                    <a:pt x="497" y="131"/>
                  </a:lnTo>
                  <a:lnTo>
                    <a:pt x="504" y="123"/>
                  </a:lnTo>
                  <a:lnTo>
                    <a:pt x="2424" y="92"/>
                  </a:lnTo>
                  <a:close/>
                </a:path>
              </a:pathLst>
            </a:custGeom>
            <a:gradFill rotWithShape="1">
              <a:gsLst>
                <a:gs pos="0">
                  <a:srgbClr val="5F5F5F"/>
                </a:gs>
                <a:gs pos="100000">
                  <a:srgbClr val="96969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 name="Freeform 27"/>
            <p:cNvSpPr>
              <a:spLocks/>
            </p:cNvSpPr>
            <p:nvPr/>
          </p:nvSpPr>
          <p:spPr bwMode="auto">
            <a:xfrm>
              <a:off x="571" y="113"/>
              <a:ext cx="2299" cy="602"/>
            </a:xfrm>
            <a:custGeom>
              <a:avLst/>
              <a:gdLst>
                <a:gd name="T0" fmla="*/ 17870 w 1901"/>
                <a:gd name="T1" fmla="*/ 0 h 465"/>
                <a:gd name="T2" fmla="*/ 70 w 1901"/>
                <a:gd name="T3" fmla="*/ 665 h 465"/>
                <a:gd name="T4" fmla="*/ 0 w 1901"/>
                <a:gd name="T5" fmla="*/ 826 h 465"/>
                <a:gd name="T6" fmla="*/ 103 w 1901"/>
                <a:gd name="T7" fmla="*/ 10306 h 465"/>
                <a:gd name="T8" fmla="*/ 18091 w 1901"/>
                <a:gd name="T9" fmla="*/ 8484 h 465"/>
                <a:gd name="T10" fmla="*/ 18017 w 1901"/>
                <a:gd name="T11" fmla="*/ 102 h 465"/>
                <a:gd name="T12" fmla="*/ 17870 w 1901"/>
                <a:gd name="T13" fmla="*/ 0 h 465"/>
                <a:gd name="T14" fmla="*/ 0 60000 65536"/>
                <a:gd name="T15" fmla="*/ 0 60000 65536"/>
                <a:gd name="T16" fmla="*/ 0 60000 65536"/>
                <a:gd name="T17" fmla="*/ 0 60000 65536"/>
                <a:gd name="T18" fmla="*/ 0 60000 65536"/>
                <a:gd name="T19" fmla="*/ 0 60000 65536"/>
                <a:gd name="T20" fmla="*/ 0 60000 65536"/>
                <a:gd name="T21" fmla="*/ 0 w 1901"/>
                <a:gd name="T22" fmla="*/ 0 h 465"/>
                <a:gd name="T23" fmla="*/ 1901 w 1901"/>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1" h="465">
                  <a:moveTo>
                    <a:pt x="1826" y="0"/>
                  </a:moveTo>
                  <a:cubicBezTo>
                    <a:pt x="7" y="30"/>
                    <a:pt x="7" y="30"/>
                    <a:pt x="7" y="30"/>
                  </a:cubicBezTo>
                  <a:cubicBezTo>
                    <a:pt x="0" y="37"/>
                    <a:pt x="0" y="37"/>
                    <a:pt x="0" y="37"/>
                  </a:cubicBezTo>
                  <a:cubicBezTo>
                    <a:pt x="0" y="37"/>
                    <a:pt x="19" y="175"/>
                    <a:pt x="10" y="465"/>
                  </a:cubicBezTo>
                  <a:cubicBezTo>
                    <a:pt x="1848" y="382"/>
                    <a:pt x="1848" y="382"/>
                    <a:pt x="1848" y="382"/>
                  </a:cubicBezTo>
                  <a:cubicBezTo>
                    <a:pt x="1848" y="382"/>
                    <a:pt x="1901" y="194"/>
                    <a:pt x="1841" y="5"/>
                  </a:cubicBezTo>
                  <a:lnTo>
                    <a:pt x="1826" y="0"/>
                  </a:lnTo>
                  <a:close/>
                </a:path>
              </a:pathLst>
            </a:custGeom>
            <a:gradFill rotWithShape="1">
              <a:gsLst>
                <a:gs pos="0">
                  <a:srgbClr val="969696"/>
                </a:gs>
                <a:gs pos="50000">
                  <a:srgbClr val="EAEAEA"/>
                </a:gs>
                <a:gs pos="100000">
                  <a:srgbClr val="96969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92" name="Group 28"/>
          <p:cNvGrpSpPr>
            <a:grpSpLocks/>
          </p:cNvGrpSpPr>
          <p:nvPr/>
        </p:nvGrpSpPr>
        <p:grpSpPr bwMode="auto">
          <a:xfrm>
            <a:off x="930275" y="2005013"/>
            <a:ext cx="3619500" cy="528637"/>
            <a:chOff x="0" y="0"/>
            <a:chExt cx="2841" cy="719"/>
          </a:xfrm>
        </p:grpSpPr>
        <p:sp>
          <p:nvSpPr>
            <p:cNvPr id="7184" name="Freeform 29"/>
            <p:cNvSpPr>
              <a:spLocks/>
            </p:cNvSpPr>
            <p:nvPr/>
          </p:nvSpPr>
          <p:spPr bwMode="auto">
            <a:xfrm>
              <a:off x="0" y="537"/>
              <a:ext cx="654" cy="182"/>
            </a:xfrm>
            <a:custGeom>
              <a:avLst/>
              <a:gdLst>
                <a:gd name="T0" fmla="*/ 954 w 571"/>
                <a:gd name="T1" fmla="*/ 0 h 148"/>
                <a:gd name="T2" fmla="*/ 0 w 571"/>
                <a:gd name="T3" fmla="*/ 113 h 148"/>
                <a:gd name="T4" fmla="*/ 2266 w 571"/>
                <a:gd name="T5" fmla="*/ 1772 h 148"/>
                <a:gd name="T6" fmla="*/ 2914 w 571"/>
                <a:gd name="T7" fmla="*/ 1706 h 148"/>
                <a:gd name="T8" fmla="*/ 954 w 571"/>
                <a:gd name="T9" fmla="*/ 0 h 148"/>
                <a:gd name="T10" fmla="*/ 0 60000 65536"/>
                <a:gd name="T11" fmla="*/ 0 60000 65536"/>
                <a:gd name="T12" fmla="*/ 0 60000 65536"/>
                <a:gd name="T13" fmla="*/ 0 60000 65536"/>
                <a:gd name="T14" fmla="*/ 0 60000 65536"/>
                <a:gd name="T15" fmla="*/ 0 w 571"/>
                <a:gd name="T16" fmla="*/ 0 h 148"/>
                <a:gd name="T17" fmla="*/ 571 w 571"/>
                <a:gd name="T18" fmla="*/ 148 h 148"/>
              </a:gdLst>
              <a:ahLst/>
              <a:cxnLst>
                <a:cxn ang="T10">
                  <a:pos x="T0" y="T1"/>
                </a:cxn>
                <a:cxn ang="T11">
                  <a:pos x="T2" y="T3"/>
                </a:cxn>
                <a:cxn ang="T12">
                  <a:pos x="T4" y="T5"/>
                </a:cxn>
                <a:cxn ang="T13">
                  <a:pos x="T6" y="T7"/>
                </a:cxn>
                <a:cxn ang="T14">
                  <a:pos x="T8" y="T9"/>
                </a:cxn>
              </a:cxnLst>
              <a:rect l="T15" t="T16" r="T17" b="T18"/>
              <a:pathLst>
                <a:path w="571" h="148">
                  <a:moveTo>
                    <a:pt x="187" y="0"/>
                  </a:moveTo>
                  <a:lnTo>
                    <a:pt x="0" y="10"/>
                  </a:lnTo>
                  <a:lnTo>
                    <a:pt x="445" y="148"/>
                  </a:lnTo>
                  <a:lnTo>
                    <a:pt x="571" y="143"/>
                  </a:lnTo>
                  <a:lnTo>
                    <a:pt x="187"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 name="Freeform 30"/>
            <p:cNvSpPr>
              <a:spLocks/>
            </p:cNvSpPr>
            <p:nvPr/>
          </p:nvSpPr>
          <p:spPr bwMode="auto">
            <a:xfrm>
              <a:off x="125" y="56"/>
              <a:ext cx="393" cy="632"/>
            </a:xfrm>
            <a:custGeom>
              <a:avLst/>
              <a:gdLst>
                <a:gd name="T0" fmla="*/ 155 w 325"/>
                <a:gd name="T1" fmla="*/ 0 h 487"/>
                <a:gd name="T2" fmla="*/ 0 w 325"/>
                <a:gd name="T3" fmla="*/ 8727 h 487"/>
                <a:gd name="T4" fmla="*/ 3172 w 325"/>
                <a:gd name="T5" fmla="*/ 11114 h 487"/>
                <a:gd name="T6" fmla="*/ 3172 w 325"/>
                <a:gd name="T7" fmla="*/ 2057 h 487"/>
                <a:gd name="T8" fmla="*/ 155 w 325"/>
                <a:gd name="T9" fmla="*/ 0 h 487"/>
                <a:gd name="T10" fmla="*/ 0 60000 65536"/>
                <a:gd name="T11" fmla="*/ 0 60000 65536"/>
                <a:gd name="T12" fmla="*/ 0 60000 65536"/>
                <a:gd name="T13" fmla="*/ 0 60000 65536"/>
                <a:gd name="T14" fmla="*/ 0 60000 65536"/>
                <a:gd name="T15" fmla="*/ 0 w 325"/>
                <a:gd name="T16" fmla="*/ 0 h 487"/>
                <a:gd name="T17" fmla="*/ 325 w 325"/>
                <a:gd name="T18" fmla="*/ 487 h 487"/>
              </a:gdLst>
              <a:ahLst/>
              <a:cxnLst>
                <a:cxn ang="T10">
                  <a:pos x="T0" y="T1"/>
                </a:cxn>
                <a:cxn ang="T11">
                  <a:pos x="T2" y="T3"/>
                </a:cxn>
                <a:cxn ang="T12">
                  <a:pos x="T4" y="T5"/>
                </a:cxn>
                <a:cxn ang="T13">
                  <a:pos x="T6" y="T7"/>
                </a:cxn>
                <a:cxn ang="T14">
                  <a:pos x="T8" y="T9"/>
                </a:cxn>
              </a:cxnLst>
              <a:rect l="T15" t="T16" r="T17" b="T18"/>
              <a:pathLst>
                <a:path w="325" h="487">
                  <a:moveTo>
                    <a:pt x="16" y="0"/>
                  </a:moveTo>
                  <a:cubicBezTo>
                    <a:pt x="16" y="0"/>
                    <a:pt x="37" y="218"/>
                    <a:pt x="0" y="382"/>
                  </a:cubicBezTo>
                  <a:cubicBezTo>
                    <a:pt x="325" y="487"/>
                    <a:pt x="325" y="487"/>
                    <a:pt x="325" y="487"/>
                  </a:cubicBezTo>
                  <a:cubicBezTo>
                    <a:pt x="325" y="90"/>
                    <a:pt x="325" y="90"/>
                    <a:pt x="325" y="90"/>
                  </a:cubicBezTo>
                  <a:lnTo>
                    <a:pt x="16" y="0"/>
                  </a:lnTo>
                  <a:close/>
                </a:path>
              </a:pathLst>
            </a:custGeom>
            <a:gradFill rotWithShape="1">
              <a:gsLst>
                <a:gs pos="0">
                  <a:srgbClr val="E9EAEA"/>
                </a:gs>
                <a:gs pos="100000">
                  <a:srgbClr val="FFFFFF"/>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 name="Freeform 31"/>
            <p:cNvSpPr>
              <a:spLocks/>
            </p:cNvSpPr>
            <p:nvPr/>
          </p:nvSpPr>
          <p:spPr bwMode="auto">
            <a:xfrm>
              <a:off x="0" y="0"/>
              <a:ext cx="533" cy="719"/>
            </a:xfrm>
            <a:custGeom>
              <a:avLst/>
              <a:gdLst>
                <a:gd name="T0" fmla="*/ 4140 w 441"/>
                <a:gd name="T1" fmla="*/ 2989 h 555"/>
                <a:gd name="T2" fmla="*/ 163 w 441"/>
                <a:gd name="T3" fmla="*/ 0 h 555"/>
                <a:gd name="T4" fmla="*/ 135 w 441"/>
                <a:gd name="T5" fmla="*/ 0 h 555"/>
                <a:gd name="T6" fmla="*/ 150 w 441"/>
                <a:gd name="T7" fmla="*/ 354 h 555"/>
                <a:gd name="T8" fmla="*/ 3992 w 441"/>
                <a:gd name="T9" fmla="*/ 3276 h 555"/>
                <a:gd name="T10" fmla="*/ 4008 w 441"/>
                <a:gd name="T11" fmla="*/ 12036 h 555"/>
                <a:gd name="T12" fmla="*/ 0 w 441"/>
                <a:gd name="T13" fmla="*/ 9469 h 555"/>
                <a:gd name="T14" fmla="*/ 0 w 441"/>
                <a:gd name="T15" fmla="*/ 9742 h 555"/>
                <a:gd name="T16" fmla="*/ 4008 w 441"/>
                <a:gd name="T17" fmla="*/ 12397 h 555"/>
                <a:gd name="T18" fmla="*/ 4150 w 441"/>
                <a:gd name="T19" fmla="*/ 12397 h 555"/>
                <a:gd name="T20" fmla="*/ 4140 w 441"/>
                <a:gd name="T21" fmla="*/ 2989 h 5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1"/>
                <a:gd name="T34" fmla="*/ 0 h 555"/>
                <a:gd name="T35" fmla="*/ 441 w 441"/>
                <a:gd name="T36" fmla="*/ 555 h 5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1" h="555">
                  <a:moveTo>
                    <a:pt x="426" y="134"/>
                  </a:moveTo>
                  <a:cubicBezTo>
                    <a:pt x="17" y="0"/>
                    <a:pt x="17" y="0"/>
                    <a:pt x="17" y="0"/>
                  </a:cubicBezTo>
                  <a:cubicBezTo>
                    <a:pt x="14" y="0"/>
                    <a:pt x="14" y="0"/>
                    <a:pt x="14" y="0"/>
                  </a:cubicBezTo>
                  <a:cubicBezTo>
                    <a:pt x="15" y="16"/>
                    <a:pt x="15" y="16"/>
                    <a:pt x="15" y="16"/>
                  </a:cubicBezTo>
                  <a:cubicBezTo>
                    <a:pt x="411" y="147"/>
                    <a:pt x="411" y="147"/>
                    <a:pt x="411" y="147"/>
                  </a:cubicBezTo>
                  <a:cubicBezTo>
                    <a:pt x="411" y="147"/>
                    <a:pt x="427" y="235"/>
                    <a:pt x="412" y="539"/>
                  </a:cubicBezTo>
                  <a:cubicBezTo>
                    <a:pt x="0" y="424"/>
                    <a:pt x="0" y="424"/>
                    <a:pt x="0" y="424"/>
                  </a:cubicBezTo>
                  <a:cubicBezTo>
                    <a:pt x="0" y="436"/>
                    <a:pt x="0" y="436"/>
                    <a:pt x="0" y="436"/>
                  </a:cubicBezTo>
                  <a:cubicBezTo>
                    <a:pt x="412" y="555"/>
                    <a:pt x="412" y="555"/>
                    <a:pt x="412" y="555"/>
                  </a:cubicBezTo>
                  <a:cubicBezTo>
                    <a:pt x="427" y="555"/>
                    <a:pt x="427" y="555"/>
                    <a:pt x="427" y="555"/>
                  </a:cubicBezTo>
                  <a:cubicBezTo>
                    <a:pt x="441" y="270"/>
                    <a:pt x="426" y="134"/>
                    <a:pt x="426" y="134"/>
                  </a:cubicBezTo>
                  <a:close/>
                </a:path>
              </a:pathLst>
            </a:custGeom>
            <a:gradFill rotWithShape="1">
              <a:gsLst>
                <a:gs pos="0">
                  <a:srgbClr val="C0C0C0"/>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 name="Freeform 32"/>
            <p:cNvSpPr>
              <a:spLocks/>
            </p:cNvSpPr>
            <p:nvPr/>
          </p:nvSpPr>
          <p:spPr bwMode="auto">
            <a:xfrm>
              <a:off x="20" y="0"/>
              <a:ext cx="2735" cy="174"/>
            </a:xfrm>
            <a:custGeom>
              <a:avLst/>
              <a:gdLst>
                <a:gd name="T0" fmla="*/ 12282 w 2386"/>
                <a:gd name="T1" fmla="*/ 1581 h 142"/>
                <a:gd name="T2" fmla="*/ 10565 w 2386"/>
                <a:gd name="T3" fmla="*/ 467 h 142"/>
                <a:gd name="T4" fmla="*/ 0 w 2386"/>
                <a:gd name="T5" fmla="*/ 0 h 142"/>
                <a:gd name="T6" fmla="*/ 2218 w 2386"/>
                <a:gd name="T7" fmla="*/ 1625 h 142"/>
                <a:gd name="T8" fmla="*/ 2251 w 2386"/>
                <a:gd name="T9" fmla="*/ 1548 h 142"/>
                <a:gd name="T10" fmla="*/ 12282 w 2386"/>
                <a:gd name="T11" fmla="*/ 1581 h 142"/>
                <a:gd name="T12" fmla="*/ 0 60000 65536"/>
                <a:gd name="T13" fmla="*/ 0 60000 65536"/>
                <a:gd name="T14" fmla="*/ 0 60000 65536"/>
                <a:gd name="T15" fmla="*/ 0 60000 65536"/>
                <a:gd name="T16" fmla="*/ 0 60000 65536"/>
                <a:gd name="T17" fmla="*/ 0 60000 65536"/>
                <a:gd name="T18" fmla="*/ 0 w 2386"/>
                <a:gd name="T19" fmla="*/ 0 h 142"/>
                <a:gd name="T20" fmla="*/ 2386 w 2386"/>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2386" h="142">
                  <a:moveTo>
                    <a:pt x="2386" y="138"/>
                  </a:moveTo>
                  <a:lnTo>
                    <a:pt x="2054" y="41"/>
                  </a:lnTo>
                  <a:lnTo>
                    <a:pt x="0" y="0"/>
                  </a:lnTo>
                  <a:lnTo>
                    <a:pt x="431" y="142"/>
                  </a:lnTo>
                  <a:lnTo>
                    <a:pt x="438" y="135"/>
                  </a:lnTo>
                  <a:lnTo>
                    <a:pt x="2386" y="138"/>
                  </a:lnTo>
                  <a:close/>
                </a:path>
              </a:pathLst>
            </a:custGeom>
            <a:gradFill rotWithShape="1">
              <a:gsLst>
                <a:gs pos="0">
                  <a:srgbClr val="727172"/>
                </a:gs>
                <a:gs pos="100000">
                  <a:srgbClr val="4D4D4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 name="Freeform 33"/>
            <p:cNvSpPr>
              <a:spLocks/>
            </p:cNvSpPr>
            <p:nvPr/>
          </p:nvSpPr>
          <p:spPr bwMode="auto">
            <a:xfrm>
              <a:off x="514" y="166"/>
              <a:ext cx="2327" cy="553"/>
            </a:xfrm>
            <a:custGeom>
              <a:avLst/>
              <a:gdLst>
                <a:gd name="T0" fmla="*/ 18158 w 1924"/>
                <a:gd name="T1" fmla="*/ 61 h 427"/>
                <a:gd name="T2" fmla="*/ 70 w 1924"/>
                <a:gd name="T3" fmla="*/ 0 h 427"/>
                <a:gd name="T4" fmla="*/ 0 w 1924"/>
                <a:gd name="T5" fmla="*/ 132 h 427"/>
                <a:gd name="T6" fmla="*/ 2 w 1924"/>
                <a:gd name="T7" fmla="*/ 9503 h 427"/>
                <a:gd name="T8" fmla="*/ 18289 w 1924"/>
                <a:gd name="T9" fmla="*/ 8428 h 427"/>
                <a:gd name="T10" fmla="*/ 18289 w 1924"/>
                <a:gd name="T11" fmla="*/ 163 h 427"/>
                <a:gd name="T12" fmla="*/ 18158 w 1924"/>
                <a:gd name="T13" fmla="*/ 61 h 427"/>
                <a:gd name="T14" fmla="*/ 0 60000 65536"/>
                <a:gd name="T15" fmla="*/ 0 60000 65536"/>
                <a:gd name="T16" fmla="*/ 0 60000 65536"/>
                <a:gd name="T17" fmla="*/ 0 60000 65536"/>
                <a:gd name="T18" fmla="*/ 0 60000 65536"/>
                <a:gd name="T19" fmla="*/ 0 60000 65536"/>
                <a:gd name="T20" fmla="*/ 0 60000 65536"/>
                <a:gd name="T21" fmla="*/ 0 w 1924"/>
                <a:gd name="T22" fmla="*/ 0 h 427"/>
                <a:gd name="T23" fmla="*/ 1924 w 1924"/>
                <a:gd name="T24" fmla="*/ 427 h 4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4" h="427">
                  <a:moveTo>
                    <a:pt x="1853" y="3"/>
                  </a:moveTo>
                  <a:cubicBezTo>
                    <a:pt x="7" y="0"/>
                    <a:pt x="7" y="0"/>
                    <a:pt x="7" y="0"/>
                  </a:cubicBezTo>
                  <a:cubicBezTo>
                    <a:pt x="0" y="6"/>
                    <a:pt x="0" y="6"/>
                    <a:pt x="0" y="6"/>
                  </a:cubicBezTo>
                  <a:cubicBezTo>
                    <a:pt x="0" y="6"/>
                    <a:pt x="16" y="142"/>
                    <a:pt x="2" y="427"/>
                  </a:cubicBezTo>
                  <a:cubicBezTo>
                    <a:pt x="1867" y="378"/>
                    <a:pt x="1867" y="378"/>
                    <a:pt x="1867" y="378"/>
                  </a:cubicBezTo>
                  <a:cubicBezTo>
                    <a:pt x="1867" y="378"/>
                    <a:pt x="1924" y="194"/>
                    <a:pt x="1867" y="7"/>
                  </a:cubicBezTo>
                  <a:lnTo>
                    <a:pt x="1853" y="3"/>
                  </a:lnTo>
                  <a:close/>
                </a:path>
              </a:pathLst>
            </a:custGeom>
            <a:gradFill rotWithShape="1">
              <a:gsLst>
                <a:gs pos="0">
                  <a:srgbClr val="969696"/>
                </a:gs>
                <a:gs pos="100000">
                  <a:srgbClr val="4D4D4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98" name="WordArt 35"/>
          <p:cNvSpPr>
            <a:spLocks noChangeArrowheads="1" noChangeShapeType="1" noTextEdit="1"/>
          </p:cNvSpPr>
          <p:nvPr/>
        </p:nvSpPr>
        <p:spPr bwMode="auto">
          <a:xfrm rot="-330330">
            <a:off x="1893888" y="3113088"/>
            <a:ext cx="2101850" cy="141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latin typeface="黑体"/>
                <a:ea typeface="黑体"/>
              </a:rPr>
              <a:t>双击此处添加文字内容</a:t>
            </a:r>
          </a:p>
        </p:txBody>
      </p:sp>
      <p:sp>
        <p:nvSpPr>
          <p:cNvPr id="11299" name="WordArt 36"/>
          <p:cNvSpPr>
            <a:spLocks noChangeArrowheads="1" noChangeShapeType="1" noTextEdit="1"/>
          </p:cNvSpPr>
          <p:nvPr/>
        </p:nvSpPr>
        <p:spPr bwMode="auto">
          <a:xfrm>
            <a:off x="1908175" y="2247900"/>
            <a:ext cx="2101850" cy="142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latin typeface="黑体"/>
                <a:ea typeface="黑体"/>
              </a:rPr>
              <a:t>双击此处添加文字内容</a:t>
            </a:r>
          </a:p>
        </p:txBody>
      </p:sp>
      <p:sp>
        <p:nvSpPr>
          <p:cNvPr id="11300" name="WordArt 37"/>
          <p:cNvSpPr>
            <a:spLocks noChangeArrowheads="1" noChangeShapeType="1" noTextEdit="1"/>
          </p:cNvSpPr>
          <p:nvPr/>
        </p:nvSpPr>
        <p:spPr bwMode="auto">
          <a:xfrm rot="-457943">
            <a:off x="2109788" y="3943350"/>
            <a:ext cx="2101850" cy="141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latin typeface="黑体"/>
                <a:ea typeface="黑体"/>
              </a:rPr>
              <a:t>双击此处添加文字内容</a:t>
            </a:r>
          </a:p>
        </p:txBody>
      </p:sp>
      <p:sp>
        <p:nvSpPr>
          <p:cNvPr id="11301" name="WordArt 38"/>
          <p:cNvSpPr>
            <a:spLocks noChangeArrowheads="1" noChangeShapeType="1" noTextEdit="1"/>
          </p:cNvSpPr>
          <p:nvPr/>
        </p:nvSpPr>
        <p:spPr bwMode="auto">
          <a:xfrm>
            <a:off x="1908175" y="2681288"/>
            <a:ext cx="2101850" cy="141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latin typeface="黑体"/>
                <a:ea typeface="黑体"/>
              </a:rPr>
              <a:t>双击此处添加文字内容</a:t>
            </a:r>
          </a:p>
        </p:txBody>
      </p:sp>
      <p:sp>
        <p:nvSpPr>
          <p:cNvPr id="11302" name="AutoShape 39"/>
          <p:cNvSpPr>
            <a:spLocks noChangeArrowheads="1"/>
          </p:cNvSpPr>
          <p:nvPr/>
        </p:nvSpPr>
        <p:spPr bwMode="auto">
          <a:xfrm>
            <a:off x="5508625" y="1870075"/>
            <a:ext cx="2736850" cy="2376488"/>
          </a:xfrm>
          <a:prstGeom prst="roundRect">
            <a:avLst>
              <a:gd name="adj" fmla="val 1394"/>
            </a:avLst>
          </a:prstGeom>
          <a:gradFill rotWithShape="1">
            <a:gsLst>
              <a:gs pos="0">
                <a:schemeClr val="bg1"/>
              </a:gs>
              <a:gs pos="100000">
                <a:srgbClr val="DDDDDD"/>
              </a:gs>
            </a:gsLst>
            <a:lin ang="5400000" scaled="1"/>
          </a:gradFill>
          <a:ln w="9525">
            <a:solidFill>
              <a:schemeClr val="bg2"/>
            </a:solidFill>
            <a:round/>
            <a:headEnd/>
            <a:tailEnd/>
          </a:ln>
          <a:effectLst/>
          <a:extLst>
            <a:ext uri="{AF507438-7753-43E0-B8FC-AC1667EBCBE1}">
              <a14:hiddenEffects xmlns:a14="http://schemas.microsoft.com/office/drawing/2010/main">
                <a:effectLst>
                  <a:outerShdw dist="17961" dir="2700000" algn="ctr" rotWithShape="0">
                    <a:srgbClr val="858585"/>
                  </a:outerShdw>
                </a:effectLst>
              </a14:hiddenEffects>
            </a:ext>
          </a:extLst>
        </p:spPr>
        <p:txBody>
          <a:bodyPr wrap="none" anchor="ctr"/>
          <a:lstStyle/>
          <a:p>
            <a:pPr algn="ctr">
              <a:lnSpc>
                <a:spcPct val="120000"/>
              </a:lnSpc>
            </a:pPr>
            <a:endParaRPr lang="en-US" altLang="zh-CN" sz="1600" b="0">
              <a:latin typeface="微软雅黑" pitchFamily="34" charset="-122"/>
            </a:endParaRPr>
          </a:p>
          <a:p>
            <a:pPr algn="ctr">
              <a:lnSpc>
                <a:spcPct val="120000"/>
              </a:lnSpc>
            </a:pPr>
            <a:r>
              <a:rPr lang="zh-CN" altLang="en-US" sz="1600" b="0">
                <a:latin typeface="微软雅黑" pitchFamily="34" charset="-122"/>
              </a:rPr>
              <a:t>单击此处添加文字</a:t>
            </a:r>
          </a:p>
          <a:p>
            <a:pPr algn="ctr">
              <a:lnSpc>
                <a:spcPct val="120000"/>
              </a:lnSpc>
            </a:pPr>
            <a:r>
              <a:rPr lang="zh-CN" altLang="en-US" sz="1600" b="0">
                <a:latin typeface="微软雅黑" pitchFamily="34" charset="-122"/>
              </a:rPr>
              <a:t>单击此处添加文字</a:t>
            </a:r>
          </a:p>
          <a:p>
            <a:pPr algn="ctr">
              <a:lnSpc>
                <a:spcPct val="120000"/>
              </a:lnSpc>
            </a:pPr>
            <a:r>
              <a:rPr lang="zh-CN" altLang="en-US" sz="1600" b="0">
                <a:latin typeface="微软雅黑" pitchFamily="34" charset="-122"/>
              </a:rPr>
              <a:t>单击此处添加文字</a:t>
            </a:r>
          </a:p>
          <a:p>
            <a:pPr algn="ctr">
              <a:lnSpc>
                <a:spcPct val="120000"/>
              </a:lnSpc>
            </a:pPr>
            <a:r>
              <a:rPr lang="zh-CN" altLang="en-US" sz="1600" b="0"/>
              <a:t>单击此处添加文字</a:t>
            </a:r>
          </a:p>
          <a:p>
            <a:pPr algn="ctr">
              <a:lnSpc>
                <a:spcPct val="120000"/>
              </a:lnSpc>
            </a:pPr>
            <a:r>
              <a:rPr lang="zh-CN" altLang="en-US" sz="1600" b="0"/>
              <a:t>单击此处添加文字</a:t>
            </a:r>
          </a:p>
          <a:p>
            <a:pPr algn="ctr">
              <a:lnSpc>
                <a:spcPct val="120000"/>
              </a:lnSpc>
            </a:pPr>
            <a:r>
              <a:rPr lang="zh-CN" altLang="en-US" sz="1600" b="0"/>
              <a:t>单击此处添加文字</a:t>
            </a:r>
          </a:p>
          <a:p>
            <a:pPr algn="ctr">
              <a:lnSpc>
                <a:spcPct val="120000"/>
              </a:lnSpc>
            </a:pPr>
            <a:endParaRPr lang="zh-CN" altLang="en-US" sz="1600" b="0">
              <a:latin typeface="微软雅黑" pitchFamily="34" charset="-122"/>
            </a:endParaRPr>
          </a:p>
          <a:p>
            <a:pPr algn="ctr">
              <a:lnSpc>
                <a:spcPct val="120000"/>
              </a:lnSpc>
            </a:pPr>
            <a:endParaRPr lang="zh-CN" altLang="en-US" sz="1600" b="0">
              <a:latin typeface="微软雅黑" pitchFamily="34" charset="-122"/>
            </a:endParaRPr>
          </a:p>
        </p:txBody>
      </p:sp>
      <p:sp>
        <p:nvSpPr>
          <p:cNvPr id="11303" name="AutoShape 40"/>
          <p:cNvSpPr>
            <a:spLocks noChangeArrowheads="1"/>
          </p:cNvSpPr>
          <p:nvPr/>
        </p:nvSpPr>
        <p:spPr bwMode="auto">
          <a:xfrm>
            <a:off x="5473551" y="1665979"/>
            <a:ext cx="2903538" cy="373063"/>
          </a:xfrm>
          <a:prstGeom prst="roundRect">
            <a:avLst>
              <a:gd name="adj" fmla="val 50000"/>
            </a:avLst>
          </a:prstGeom>
          <a:solidFill>
            <a:srgbClr val="00B050"/>
          </a:solidFill>
          <a:ln>
            <a:noFill/>
          </a:ln>
          <a:effectLst/>
          <a:extLst/>
        </p:spPr>
        <p:txBody>
          <a:bodyPr wrap="none" anchor="ctr"/>
          <a:lstStyle/>
          <a:p>
            <a:pPr algn="ctr"/>
            <a:r>
              <a:rPr lang="zh-CN" altLang="en-US" sz="2000" dirty="0">
                <a:solidFill>
                  <a:schemeClr val="bg1"/>
                </a:solidFill>
              </a:rPr>
              <a:t>单击此处添加文字</a:t>
            </a:r>
          </a:p>
        </p:txBody>
      </p:sp>
      <p:sp>
        <p:nvSpPr>
          <p:cNvPr id="11304" name="WordArt 38"/>
          <p:cNvSpPr>
            <a:spLocks noChangeArrowheads="1" noChangeShapeType="1" noTextEdit="1"/>
          </p:cNvSpPr>
          <p:nvPr/>
        </p:nvSpPr>
        <p:spPr bwMode="auto">
          <a:xfrm>
            <a:off x="468313" y="1168400"/>
            <a:ext cx="3686175" cy="284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dirty="0">
                <a:solidFill>
                  <a:srgbClr val="00B050"/>
                </a:solidFill>
                <a:latin typeface="微软雅黑"/>
                <a:ea typeface="微软雅黑"/>
              </a:rPr>
              <a:t>双击此处添加标题文字</a:t>
            </a:r>
          </a:p>
        </p:txBody>
      </p:sp>
      <p:sp>
        <p:nvSpPr>
          <p:cNvPr id="42"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Tree>
    <p:extLst>
      <p:ext uri="{BB962C8B-B14F-4D97-AF65-F5344CB8AC3E}">
        <p14:creationId xmlns:p14="http://schemas.microsoft.com/office/powerpoint/2010/main" val="2304511603"/>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nodeType="afterGroup">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 calcmode="lin" valueType="num">
                                      <p:cBhvr>
                                        <p:cTn id="13" dur="1000" fill="hold"/>
                                        <p:tgtEl>
                                          <p:spTgt spid="11266"/>
                                        </p:tgtEl>
                                        <p:attrNameLst>
                                          <p:attrName>style.rotation</p:attrName>
                                        </p:attrNameLst>
                                      </p:cBhvr>
                                      <p:tavLst>
                                        <p:tav tm="0">
                                          <p:val>
                                            <p:fltVal val="90"/>
                                          </p:val>
                                        </p:tav>
                                        <p:tav tm="100000">
                                          <p:val>
                                            <p:fltVal val="0"/>
                                          </p:val>
                                        </p:tav>
                                      </p:tavLst>
                                    </p:anim>
                                    <p:animEffect transition="in" filter="fade">
                                      <p:cBhvr>
                                        <p:cTn id="14" dur="1000"/>
                                        <p:tgtEl>
                                          <p:spTgt spid="11266"/>
                                        </p:tgtEl>
                                      </p:cBhvr>
                                    </p:animEffect>
                                  </p:childTnLst>
                                </p:cTn>
                              </p:par>
                            </p:childTnLst>
                          </p:cTn>
                        </p:par>
                        <p:par>
                          <p:cTn id="15" fill="hold" nodeType="afterGroup">
                            <p:stCondLst>
                              <p:cond delay="1500"/>
                            </p:stCondLst>
                            <p:childTnLst>
                              <p:par>
                                <p:cTn id="16" presetID="31" presetClass="entr" presetSubtype="0" fill="hold" nodeType="afterEffect">
                                  <p:stCondLst>
                                    <p:cond delay="0"/>
                                  </p:stCondLst>
                                  <p:childTnLst>
                                    <p:set>
                                      <p:cBhvr>
                                        <p:cTn id="17" dur="1" fill="hold">
                                          <p:stCondLst>
                                            <p:cond delay="0"/>
                                          </p:stCondLst>
                                        </p:cTn>
                                        <p:tgtEl>
                                          <p:spTgt spid="11267"/>
                                        </p:tgtEl>
                                        <p:attrNameLst>
                                          <p:attrName>style.visibility</p:attrName>
                                        </p:attrNameLst>
                                      </p:cBhvr>
                                      <p:to>
                                        <p:strVal val="visible"/>
                                      </p:to>
                                    </p:set>
                                    <p:anim calcmode="lin" valueType="num">
                                      <p:cBhvr>
                                        <p:cTn id="18" dur="1000" fill="hold"/>
                                        <p:tgtEl>
                                          <p:spTgt spid="11267"/>
                                        </p:tgtEl>
                                        <p:attrNameLst>
                                          <p:attrName>ppt_w</p:attrName>
                                        </p:attrNameLst>
                                      </p:cBhvr>
                                      <p:tavLst>
                                        <p:tav tm="0">
                                          <p:val>
                                            <p:fltVal val="0"/>
                                          </p:val>
                                        </p:tav>
                                        <p:tav tm="100000">
                                          <p:val>
                                            <p:strVal val="#ppt_w"/>
                                          </p:val>
                                        </p:tav>
                                      </p:tavLst>
                                    </p:anim>
                                    <p:anim calcmode="lin" valueType="num">
                                      <p:cBhvr>
                                        <p:cTn id="19" dur="1000" fill="hold"/>
                                        <p:tgtEl>
                                          <p:spTgt spid="11267"/>
                                        </p:tgtEl>
                                        <p:attrNameLst>
                                          <p:attrName>ppt_h</p:attrName>
                                        </p:attrNameLst>
                                      </p:cBhvr>
                                      <p:tavLst>
                                        <p:tav tm="0">
                                          <p:val>
                                            <p:fltVal val="0"/>
                                          </p:val>
                                        </p:tav>
                                        <p:tav tm="100000">
                                          <p:val>
                                            <p:strVal val="#ppt_h"/>
                                          </p:val>
                                        </p:tav>
                                      </p:tavLst>
                                    </p:anim>
                                    <p:anim calcmode="lin" valueType="num">
                                      <p:cBhvr>
                                        <p:cTn id="20" dur="1000" fill="hold"/>
                                        <p:tgtEl>
                                          <p:spTgt spid="11267"/>
                                        </p:tgtEl>
                                        <p:attrNameLst>
                                          <p:attrName>style.rotation</p:attrName>
                                        </p:attrNameLst>
                                      </p:cBhvr>
                                      <p:tavLst>
                                        <p:tav tm="0">
                                          <p:val>
                                            <p:fltVal val="90"/>
                                          </p:val>
                                        </p:tav>
                                        <p:tav tm="100000">
                                          <p:val>
                                            <p:fltVal val="0"/>
                                          </p:val>
                                        </p:tav>
                                      </p:tavLst>
                                    </p:anim>
                                    <p:animEffect transition="in" filter="fade">
                                      <p:cBhvr>
                                        <p:cTn id="21" dur="1000"/>
                                        <p:tgtEl>
                                          <p:spTgt spid="11267"/>
                                        </p:tgtEl>
                                      </p:cBhvr>
                                    </p:animEffect>
                                  </p:childTnLst>
                                </p:cTn>
                              </p:par>
                            </p:childTnLst>
                          </p:cTn>
                        </p:par>
                        <p:par>
                          <p:cTn id="22" fill="hold" nodeType="afterGroup">
                            <p:stCondLst>
                              <p:cond delay="2500"/>
                            </p:stCondLst>
                            <p:childTnLst>
                              <p:par>
                                <p:cTn id="23" presetID="31" presetClass="entr" presetSubtype="0" fill="hold" nodeType="afterEffect">
                                  <p:stCondLst>
                                    <p:cond delay="0"/>
                                  </p:stCondLst>
                                  <p:childTnLst>
                                    <p:set>
                                      <p:cBhvr>
                                        <p:cTn id="24" dur="1" fill="hold">
                                          <p:stCondLst>
                                            <p:cond delay="0"/>
                                          </p:stCondLst>
                                        </p:cTn>
                                        <p:tgtEl>
                                          <p:spTgt spid="11274"/>
                                        </p:tgtEl>
                                        <p:attrNameLst>
                                          <p:attrName>style.visibility</p:attrName>
                                        </p:attrNameLst>
                                      </p:cBhvr>
                                      <p:to>
                                        <p:strVal val="visible"/>
                                      </p:to>
                                    </p:set>
                                    <p:anim calcmode="lin" valueType="num">
                                      <p:cBhvr>
                                        <p:cTn id="25" dur="1000" fill="hold"/>
                                        <p:tgtEl>
                                          <p:spTgt spid="11274"/>
                                        </p:tgtEl>
                                        <p:attrNameLst>
                                          <p:attrName>ppt_w</p:attrName>
                                        </p:attrNameLst>
                                      </p:cBhvr>
                                      <p:tavLst>
                                        <p:tav tm="0">
                                          <p:val>
                                            <p:fltVal val="0"/>
                                          </p:val>
                                        </p:tav>
                                        <p:tav tm="100000">
                                          <p:val>
                                            <p:strVal val="#ppt_w"/>
                                          </p:val>
                                        </p:tav>
                                      </p:tavLst>
                                    </p:anim>
                                    <p:anim calcmode="lin" valueType="num">
                                      <p:cBhvr>
                                        <p:cTn id="26" dur="1000" fill="hold"/>
                                        <p:tgtEl>
                                          <p:spTgt spid="11274"/>
                                        </p:tgtEl>
                                        <p:attrNameLst>
                                          <p:attrName>ppt_h</p:attrName>
                                        </p:attrNameLst>
                                      </p:cBhvr>
                                      <p:tavLst>
                                        <p:tav tm="0">
                                          <p:val>
                                            <p:fltVal val="0"/>
                                          </p:val>
                                        </p:tav>
                                        <p:tav tm="100000">
                                          <p:val>
                                            <p:strVal val="#ppt_h"/>
                                          </p:val>
                                        </p:tav>
                                      </p:tavLst>
                                    </p:anim>
                                    <p:anim calcmode="lin" valueType="num">
                                      <p:cBhvr>
                                        <p:cTn id="27" dur="1000" fill="hold"/>
                                        <p:tgtEl>
                                          <p:spTgt spid="11274"/>
                                        </p:tgtEl>
                                        <p:attrNameLst>
                                          <p:attrName>style.rotation</p:attrName>
                                        </p:attrNameLst>
                                      </p:cBhvr>
                                      <p:tavLst>
                                        <p:tav tm="0">
                                          <p:val>
                                            <p:fltVal val="90"/>
                                          </p:val>
                                        </p:tav>
                                        <p:tav tm="100000">
                                          <p:val>
                                            <p:fltVal val="0"/>
                                          </p:val>
                                        </p:tav>
                                      </p:tavLst>
                                    </p:anim>
                                    <p:animEffect transition="in" filter="fade">
                                      <p:cBhvr>
                                        <p:cTn id="28" dur="1000"/>
                                        <p:tgtEl>
                                          <p:spTgt spid="11274"/>
                                        </p:tgtEl>
                                      </p:cBhvr>
                                    </p:animEffect>
                                  </p:childTnLst>
                                </p:cTn>
                              </p:par>
                            </p:childTnLst>
                          </p:cTn>
                        </p:par>
                        <p:par>
                          <p:cTn id="29" fill="hold" nodeType="afterGroup">
                            <p:stCondLst>
                              <p:cond delay="3500"/>
                            </p:stCondLst>
                            <p:childTnLst>
                              <p:par>
                                <p:cTn id="30" presetID="31" presetClass="entr" presetSubtype="0" fill="hold" nodeType="afterEffect">
                                  <p:stCondLst>
                                    <p:cond delay="0"/>
                                  </p:stCondLst>
                                  <p:childTnLst>
                                    <p:set>
                                      <p:cBhvr>
                                        <p:cTn id="31" dur="1" fill="hold">
                                          <p:stCondLst>
                                            <p:cond delay="0"/>
                                          </p:stCondLst>
                                        </p:cTn>
                                        <p:tgtEl>
                                          <p:spTgt spid="11280"/>
                                        </p:tgtEl>
                                        <p:attrNameLst>
                                          <p:attrName>style.visibility</p:attrName>
                                        </p:attrNameLst>
                                      </p:cBhvr>
                                      <p:to>
                                        <p:strVal val="visible"/>
                                      </p:to>
                                    </p:set>
                                    <p:anim calcmode="lin" valueType="num">
                                      <p:cBhvr>
                                        <p:cTn id="32" dur="1000" fill="hold"/>
                                        <p:tgtEl>
                                          <p:spTgt spid="11280"/>
                                        </p:tgtEl>
                                        <p:attrNameLst>
                                          <p:attrName>ppt_w</p:attrName>
                                        </p:attrNameLst>
                                      </p:cBhvr>
                                      <p:tavLst>
                                        <p:tav tm="0">
                                          <p:val>
                                            <p:fltVal val="0"/>
                                          </p:val>
                                        </p:tav>
                                        <p:tav tm="100000">
                                          <p:val>
                                            <p:strVal val="#ppt_w"/>
                                          </p:val>
                                        </p:tav>
                                      </p:tavLst>
                                    </p:anim>
                                    <p:anim calcmode="lin" valueType="num">
                                      <p:cBhvr>
                                        <p:cTn id="33" dur="1000" fill="hold"/>
                                        <p:tgtEl>
                                          <p:spTgt spid="11280"/>
                                        </p:tgtEl>
                                        <p:attrNameLst>
                                          <p:attrName>ppt_h</p:attrName>
                                        </p:attrNameLst>
                                      </p:cBhvr>
                                      <p:tavLst>
                                        <p:tav tm="0">
                                          <p:val>
                                            <p:fltVal val="0"/>
                                          </p:val>
                                        </p:tav>
                                        <p:tav tm="100000">
                                          <p:val>
                                            <p:strVal val="#ppt_h"/>
                                          </p:val>
                                        </p:tav>
                                      </p:tavLst>
                                    </p:anim>
                                    <p:anim calcmode="lin" valueType="num">
                                      <p:cBhvr>
                                        <p:cTn id="34" dur="1000" fill="hold"/>
                                        <p:tgtEl>
                                          <p:spTgt spid="11280"/>
                                        </p:tgtEl>
                                        <p:attrNameLst>
                                          <p:attrName>style.rotation</p:attrName>
                                        </p:attrNameLst>
                                      </p:cBhvr>
                                      <p:tavLst>
                                        <p:tav tm="0">
                                          <p:val>
                                            <p:fltVal val="90"/>
                                          </p:val>
                                        </p:tav>
                                        <p:tav tm="100000">
                                          <p:val>
                                            <p:fltVal val="0"/>
                                          </p:val>
                                        </p:tav>
                                      </p:tavLst>
                                    </p:anim>
                                    <p:animEffect transition="in" filter="fade">
                                      <p:cBhvr>
                                        <p:cTn id="35" dur="1000"/>
                                        <p:tgtEl>
                                          <p:spTgt spid="11280"/>
                                        </p:tgtEl>
                                      </p:cBhvr>
                                    </p:animEffect>
                                  </p:childTnLst>
                                </p:cTn>
                              </p:par>
                            </p:childTnLst>
                          </p:cTn>
                        </p:par>
                        <p:par>
                          <p:cTn id="36" fill="hold" nodeType="afterGroup">
                            <p:stCondLst>
                              <p:cond delay="4500"/>
                            </p:stCondLst>
                            <p:childTnLst>
                              <p:par>
                                <p:cTn id="37" presetID="31" presetClass="entr" presetSubtype="0" fill="hold" nodeType="afterEffect">
                                  <p:stCondLst>
                                    <p:cond delay="0"/>
                                  </p:stCondLst>
                                  <p:childTnLst>
                                    <p:set>
                                      <p:cBhvr>
                                        <p:cTn id="38" dur="1" fill="hold">
                                          <p:stCondLst>
                                            <p:cond delay="0"/>
                                          </p:stCondLst>
                                        </p:cTn>
                                        <p:tgtEl>
                                          <p:spTgt spid="11286"/>
                                        </p:tgtEl>
                                        <p:attrNameLst>
                                          <p:attrName>style.visibility</p:attrName>
                                        </p:attrNameLst>
                                      </p:cBhvr>
                                      <p:to>
                                        <p:strVal val="visible"/>
                                      </p:to>
                                    </p:set>
                                    <p:anim calcmode="lin" valueType="num">
                                      <p:cBhvr>
                                        <p:cTn id="39" dur="1000" fill="hold"/>
                                        <p:tgtEl>
                                          <p:spTgt spid="11286"/>
                                        </p:tgtEl>
                                        <p:attrNameLst>
                                          <p:attrName>ppt_w</p:attrName>
                                        </p:attrNameLst>
                                      </p:cBhvr>
                                      <p:tavLst>
                                        <p:tav tm="0">
                                          <p:val>
                                            <p:fltVal val="0"/>
                                          </p:val>
                                        </p:tav>
                                        <p:tav tm="100000">
                                          <p:val>
                                            <p:strVal val="#ppt_w"/>
                                          </p:val>
                                        </p:tav>
                                      </p:tavLst>
                                    </p:anim>
                                    <p:anim calcmode="lin" valueType="num">
                                      <p:cBhvr>
                                        <p:cTn id="40" dur="1000" fill="hold"/>
                                        <p:tgtEl>
                                          <p:spTgt spid="11286"/>
                                        </p:tgtEl>
                                        <p:attrNameLst>
                                          <p:attrName>ppt_h</p:attrName>
                                        </p:attrNameLst>
                                      </p:cBhvr>
                                      <p:tavLst>
                                        <p:tav tm="0">
                                          <p:val>
                                            <p:fltVal val="0"/>
                                          </p:val>
                                        </p:tav>
                                        <p:tav tm="100000">
                                          <p:val>
                                            <p:strVal val="#ppt_h"/>
                                          </p:val>
                                        </p:tav>
                                      </p:tavLst>
                                    </p:anim>
                                    <p:anim calcmode="lin" valueType="num">
                                      <p:cBhvr>
                                        <p:cTn id="41" dur="1000" fill="hold"/>
                                        <p:tgtEl>
                                          <p:spTgt spid="11286"/>
                                        </p:tgtEl>
                                        <p:attrNameLst>
                                          <p:attrName>style.rotation</p:attrName>
                                        </p:attrNameLst>
                                      </p:cBhvr>
                                      <p:tavLst>
                                        <p:tav tm="0">
                                          <p:val>
                                            <p:fltVal val="90"/>
                                          </p:val>
                                        </p:tav>
                                        <p:tav tm="100000">
                                          <p:val>
                                            <p:fltVal val="0"/>
                                          </p:val>
                                        </p:tav>
                                      </p:tavLst>
                                    </p:anim>
                                    <p:animEffect transition="in" filter="fade">
                                      <p:cBhvr>
                                        <p:cTn id="42" dur="1000"/>
                                        <p:tgtEl>
                                          <p:spTgt spid="11286"/>
                                        </p:tgtEl>
                                      </p:cBhvr>
                                    </p:animEffect>
                                  </p:childTnLst>
                                </p:cTn>
                              </p:par>
                            </p:childTnLst>
                          </p:cTn>
                        </p:par>
                        <p:par>
                          <p:cTn id="43" fill="hold" nodeType="afterGroup">
                            <p:stCondLst>
                              <p:cond delay="5500"/>
                            </p:stCondLst>
                            <p:childTnLst>
                              <p:par>
                                <p:cTn id="44" presetID="31" presetClass="entr" presetSubtype="0" fill="hold" nodeType="afterEffect">
                                  <p:stCondLst>
                                    <p:cond delay="0"/>
                                  </p:stCondLst>
                                  <p:childTnLst>
                                    <p:set>
                                      <p:cBhvr>
                                        <p:cTn id="45" dur="1" fill="hold">
                                          <p:stCondLst>
                                            <p:cond delay="0"/>
                                          </p:stCondLst>
                                        </p:cTn>
                                        <p:tgtEl>
                                          <p:spTgt spid="11292"/>
                                        </p:tgtEl>
                                        <p:attrNameLst>
                                          <p:attrName>style.visibility</p:attrName>
                                        </p:attrNameLst>
                                      </p:cBhvr>
                                      <p:to>
                                        <p:strVal val="visible"/>
                                      </p:to>
                                    </p:set>
                                    <p:anim calcmode="lin" valueType="num">
                                      <p:cBhvr>
                                        <p:cTn id="46" dur="1000" fill="hold"/>
                                        <p:tgtEl>
                                          <p:spTgt spid="11292"/>
                                        </p:tgtEl>
                                        <p:attrNameLst>
                                          <p:attrName>ppt_w</p:attrName>
                                        </p:attrNameLst>
                                      </p:cBhvr>
                                      <p:tavLst>
                                        <p:tav tm="0">
                                          <p:val>
                                            <p:fltVal val="0"/>
                                          </p:val>
                                        </p:tav>
                                        <p:tav tm="100000">
                                          <p:val>
                                            <p:strVal val="#ppt_w"/>
                                          </p:val>
                                        </p:tav>
                                      </p:tavLst>
                                    </p:anim>
                                    <p:anim calcmode="lin" valueType="num">
                                      <p:cBhvr>
                                        <p:cTn id="47" dur="1000" fill="hold"/>
                                        <p:tgtEl>
                                          <p:spTgt spid="11292"/>
                                        </p:tgtEl>
                                        <p:attrNameLst>
                                          <p:attrName>ppt_h</p:attrName>
                                        </p:attrNameLst>
                                      </p:cBhvr>
                                      <p:tavLst>
                                        <p:tav tm="0">
                                          <p:val>
                                            <p:fltVal val="0"/>
                                          </p:val>
                                        </p:tav>
                                        <p:tav tm="100000">
                                          <p:val>
                                            <p:strVal val="#ppt_h"/>
                                          </p:val>
                                        </p:tav>
                                      </p:tavLst>
                                    </p:anim>
                                    <p:anim calcmode="lin" valueType="num">
                                      <p:cBhvr>
                                        <p:cTn id="48" dur="1000" fill="hold"/>
                                        <p:tgtEl>
                                          <p:spTgt spid="11292"/>
                                        </p:tgtEl>
                                        <p:attrNameLst>
                                          <p:attrName>style.rotation</p:attrName>
                                        </p:attrNameLst>
                                      </p:cBhvr>
                                      <p:tavLst>
                                        <p:tav tm="0">
                                          <p:val>
                                            <p:fltVal val="90"/>
                                          </p:val>
                                        </p:tav>
                                        <p:tav tm="100000">
                                          <p:val>
                                            <p:fltVal val="0"/>
                                          </p:val>
                                        </p:tav>
                                      </p:tavLst>
                                    </p:anim>
                                    <p:animEffect transition="in" filter="fade">
                                      <p:cBhvr>
                                        <p:cTn id="49" dur="1000"/>
                                        <p:tgtEl>
                                          <p:spTgt spid="11292"/>
                                        </p:tgtEl>
                                      </p:cBhvr>
                                    </p:animEffect>
                                  </p:childTnLst>
                                </p:cTn>
                              </p:par>
                            </p:childTnLst>
                          </p:cTn>
                        </p:par>
                        <p:par>
                          <p:cTn id="50" fill="hold" nodeType="afterGroup">
                            <p:stCondLst>
                              <p:cond delay="6500"/>
                            </p:stCondLst>
                            <p:childTnLst>
                              <p:par>
                                <p:cTn id="51" presetID="31" presetClass="entr" presetSubtype="0" fill="hold" grpId="0" nodeType="afterEffect">
                                  <p:stCondLst>
                                    <p:cond delay="0"/>
                                  </p:stCondLst>
                                  <p:childTnLst>
                                    <p:set>
                                      <p:cBhvr>
                                        <p:cTn id="52" dur="1" fill="hold">
                                          <p:stCondLst>
                                            <p:cond delay="0"/>
                                          </p:stCondLst>
                                        </p:cTn>
                                        <p:tgtEl>
                                          <p:spTgt spid="11298"/>
                                        </p:tgtEl>
                                        <p:attrNameLst>
                                          <p:attrName>style.visibility</p:attrName>
                                        </p:attrNameLst>
                                      </p:cBhvr>
                                      <p:to>
                                        <p:strVal val="visible"/>
                                      </p:to>
                                    </p:set>
                                    <p:anim calcmode="lin" valueType="num">
                                      <p:cBhvr>
                                        <p:cTn id="53" dur="1000" fill="hold"/>
                                        <p:tgtEl>
                                          <p:spTgt spid="11298"/>
                                        </p:tgtEl>
                                        <p:attrNameLst>
                                          <p:attrName>ppt_w</p:attrName>
                                        </p:attrNameLst>
                                      </p:cBhvr>
                                      <p:tavLst>
                                        <p:tav tm="0">
                                          <p:val>
                                            <p:fltVal val="0"/>
                                          </p:val>
                                        </p:tav>
                                        <p:tav tm="100000">
                                          <p:val>
                                            <p:strVal val="#ppt_w"/>
                                          </p:val>
                                        </p:tav>
                                      </p:tavLst>
                                    </p:anim>
                                    <p:anim calcmode="lin" valueType="num">
                                      <p:cBhvr>
                                        <p:cTn id="54" dur="1000" fill="hold"/>
                                        <p:tgtEl>
                                          <p:spTgt spid="11298"/>
                                        </p:tgtEl>
                                        <p:attrNameLst>
                                          <p:attrName>ppt_h</p:attrName>
                                        </p:attrNameLst>
                                      </p:cBhvr>
                                      <p:tavLst>
                                        <p:tav tm="0">
                                          <p:val>
                                            <p:fltVal val="0"/>
                                          </p:val>
                                        </p:tav>
                                        <p:tav tm="100000">
                                          <p:val>
                                            <p:strVal val="#ppt_h"/>
                                          </p:val>
                                        </p:tav>
                                      </p:tavLst>
                                    </p:anim>
                                    <p:anim calcmode="lin" valueType="num">
                                      <p:cBhvr>
                                        <p:cTn id="55" dur="1000" fill="hold"/>
                                        <p:tgtEl>
                                          <p:spTgt spid="11298"/>
                                        </p:tgtEl>
                                        <p:attrNameLst>
                                          <p:attrName>style.rotation</p:attrName>
                                        </p:attrNameLst>
                                      </p:cBhvr>
                                      <p:tavLst>
                                        <p:tav tm="0">
                                          <p:val>
                                            <p:fltVal val="90"/>
                                          </p:val>
                                        </p:tav>
                                        <p:tav tm="100000">
                                          <p:val>
                                            <p:fltVal val="0"/>
                                          </p:val>
                                        </p:tav>
                                      </p:tavLst>
                                    </p:anim>
                                    <p:animEffect transition="in" filter="fade">
                                      <p:cBhvr>
                                        <p:cTn id="56" dur="1000"/>
                                        <p:tgtEl>
                                          <p:spTgt spid="11298"/>
                                        </p:tgtEl>
                                      </p:cBhvr>
                                    </p:animEffect>
                                  </p:childTnLst>
                                </p:cTn>
                              </p:par>
                            </p:childTnLst>
                          </p:cTn>
                        </p:par>
                        <p:par>
                          <p:cTn id="57" fill="hold" nodeType="afterGroup">
                            <p:stCondLst>
                              <p:cond delay="7500"/>
                            </p:stCondLst>
                            <p:childTnLst>
                              <p:par>
                                <p:cTn id="58" presetID="31" presetClass="entr" presetSubtype="0" fill="hold" grpId="0" nodeType="afterEffect">
                                  <p:stCondLst>
                                    <p:cond delay="0"/>
                                  </p:stCondLst>
                                  <p:childTnLst>
                                    <p:set>
                                      <p:cBhvr>
                                        <p:cTn id="59" dur="1" fill="hold">
                                          <p:stCondLst>
                                            <p:cond delay="0"/>
                                          </p:stCondLst>
                                        </p:cTn>
                                        <p:tgtEl>
                                          <p:spTgt spid="11299"/>
                                        </p:tgtEl>
                                        <p:attrNameLst>
                                          <p:attrName>style.visibility</p:attrName>
                                        </p:attrNameLst>
                                      </p:cBhvr>
                                      <p:to>
                                        <p:strVal val="visible"/>
                                      </p:to>
                                    </p:set>
                                    <p:anim calcmode="lin" valueType="num">
                                      <p:cBhvr>
                                        <p:cTn id="60" dur="1000" fill="hold"/>
                                        <p:tgtEl>
                                          <p:spTgt spid="11299"/>
                                        </p:tgtEl>
                                        <p:attrNameLst>
                                          <p:attrName>ppt_w</p:attrName>
                                        </p:attrNameLst>
                                      </p:cBhvr>
                                      <p:tavLst>
                                        <p:tav tm="0">
                                          <p:val>
                                            <p:fltVal val="0"/>
                                          </p:val>
                                        </p:tav>
                                        <p:tav tm="100000">
                                          <p:val>
                                            <p:strVal val="#ppt_w"/>
                                          </p:val>
                                        </p:tav>
                                      </p:tavLst>
                                    </p:anim>
                                    <p:anim calcmode="lin" valueType="num">
                                      <p:cBhvr>
                                        <p:cTn id="61" dur="1000" fill="hold"/>
                                        <p:tgtEl>
                                          <p:spTgt spid="11299"/>
                                        </p:tgtEl>
                                        <p:attrNameLst>
                                          <p:attrName>ppt_h</p:attrName>
                                        </p:attrNameLst>
                                      </p:cBhvr>
                                      <p:tavLst>
                                        <p:tav tm="0">
                                          <p:val>
                                            <p:fltVal val="0"/>
                                          </p:val>
                                        </p:tav>
                                        <p:tav tm="100000">
                                          <p:val>
                                            <p:strVal val="#ppt_h"/>
                                          </p:val>
                                        </p:tav>
                                      </p:tavLst>
                                    </p:anim>
                                    <p:anim calcmode="lin" valueType="num">
                                      <p:cBhvr>
                                        <p:cTn id="62" dur="1000" fill="hold"/>
                                        <p:tgtEl>
                                          <p:spTgt spid="11299"/>
                                        </p:tgtEl>
                                        <p:attrNameLst>
                                          <p:attrName>style.rotation</p:attrName>
                                        </p:attrNameLst>
                                      </p:cBhvr>
                                      <p:tavLst>
                                        <p:tav tm="0">
                                          <p:val>
                                            <p:fltVal val="90"/>
                                          </p:val>
                                        </p:tav>
                                        <p:tav tm="100000">
                                          <p:val>
                                            <p:fltVal val="0"/>
                                          </p:val>
                                        </p:tav>
                                      </p:tavLst>
                                    </p:anim>
                                    <p:animEffect transition="in" filter="fade">
                                      <p:cBhvr>
                                        <p:cTn id="63" dur="1000"/>
                                        <p:tgtEl>
                                          <p:spTgt spid="11299"/>
                                        </p:tgtEl>
                                      </p:cBhvr>
                                    </p:animEffect>
                                  </p:childTnLst>
                                </p:cTn>
                              </p:par>
                            </p:childTnLst>
                          </p:cTn>
                        </p:par>
                        <p:par>
                          <p:cTn id="64" fill="hold" nodeType="afterGroup">
                            <p:stCondLst>
                              <p:cond delay="8500"/>
                            </p:stCondLst>
                            <p:childTnLst>
                              <p:par>
                                <p:cTn id="65" presetID="31" presetClass="entr" presetSubtype="0" fill="hold" grpId="0" nodeType="afterEffect">
                                  <p:stCondLst>
                                    <p:cond delay="0"/>
                                  </p:stCondLst>
                                  <p:childTnLst>
                                    <p:set>
                                      <p:cBhvr>
                                        <p:cTn id="66" dur="1" fill="hold">
                                          <p:stCondLst>
                                            <p:cond delay="0"/>
                                          </p:stCondLst>
                                        </p:cTn>
                                        <p:tgtEl>
                                          <p:spTgt spid="11300"/>
                                        </p:tgtEl>
                                        <p:attrNameLst>
                                          <p:attrName>style.visibility</p:attrName>
                                        </p:attrNameLst>
                                      </p:cBhvr>
                                      <p:to>
                                        <p:strVal val="visible"/>
                                      </p:to>
                                    </p:set>
                                    <p:anim calcmode="lin" valueType="num">
                                      <p:cBhvr>
                                        <p:cTn id="67" dur="1000" fill="hold"/>
                                        <p:tgtEl>
                                          <p:spTgt spid="11300"/>
                                        </p:tgtEl>
                                        <p:attrNameLst>
                                          <p:attrName>ppt_w</p:attrName>
                                        </p:attrNameLst>
                                      </p:cBhvr>
                                      <p:tavLst>
                                        <p:tav tm="0">
                                          <p:val>
                                            <p:fltVal val="0"/>
                                          </p:val>
                                        </p:tav>
                                        <p:tav tm="100000">
                                          <p:val>
                                            <p:strVal val="#ppt_w"/>
                                          </p:val>
                                        </p:tav>
                                      </p:tavLst>
                                    </p:anim>
                                    <p:anim calcmode="lin" valueType="num">
                                      <p:cBhvr>
                                        <p:cTn id="68" dur="1000" fill="hold"/>
                                        <p:tgtEl>
                                          <p:spTgt spid="11300"/>
                                        </p:tgtEl>
                                        <p:attrNameLst>
                                          <p:attrName>ppt_h</p:attrName>
                                        </p:attrNameLst>
                                      </p:cBhvr>
                                      <p:tavLst>
                                        <p:tav tm="0">
                                          <p:val>
                                            <p:fltVal val="0"/>
                                          </p:val>
                                        </p:tav>
                                        <p:tav tm="100000">
                                          <p:val>
                                            <p:strVal val="#ppt_h"/>
                                          </p:val>
                                        </p:tav>
                                      </p:tavLst>
                                    </p:anim>
                                    <p:anim calcmode="lin" valueType="num">
                                      <p:cBhvr>
                                        <p:cTn id="69" dur="1000" fill="hold"/>
                                        <p:tgtEl>
                                          <p:spTgt spid="11300"/>
                                        </p:tgtEl>
                                        <p:attrNameLst>
                                          <p:attrName>style.rotation</p:attrName>
                                        </p:attrNameLst>
                                      </p:cBhvr>
                                      <p:tavLst>
                                        <p:tav tm="0">
                                          <p:val>
                                            <p:fltVal val="90"/>
                                          </p:val>
                                        </p:tav>
                                        <p:tav tm="100000">
                                          <p:val>
                                            <p:fltVal val="0"/>
                                          </p:val>
                                        </p:tav>
                                      </p:tavLst>
                                    </p:anim>
                                    <p:animEffect transition="in" filter="fade">
                                      <p:cBhvr>
                                        <p:cTn id="70" dur="1000"/>
                                        <p:tgtEl>
                                          <p:spTgt spid="11300"/>
                                        </p:tgtEl>
                                      </p:cBhvr>
                                    </p:animEffect>
                                  </p:childTnLst>
                                </p:cTn>
                              </p:par>
                            </p:childTnLst>
                          </p:cTn>
                        </p:par>
                        <p:par>
                          <p:cTn id="71" fill="hold" nodeType="afterGroup">
                            <p:stCondLst>
                              <p:cond delay="9500"/>
                            </p:stCondLst>
                            <p:childTnLst>
                              <p:par>
                                <p:cTn id="72" presetID="31" presetClass="entr" presetSubtype="0" fill="hold" grpId="0" nodeType="afterEffect">
                                  <p:stCondLst>
                                    <p:cond delay="0"/>
                                  </p:stCondLst>
                                  <p:childTnLst>
                                    <p:set>
                                      <p:cBhvr>
                                        <p:cTn id="73" dur="1" fill="hold">
                                          <p:stCondLst>
                                            <p:cond delay="0"/>
                                          </p:stCondLst>
                                        </p:cTn>
                                        <p:tgtEl>
                                          <p:spTgt spid="11301"/>
                                        </p:tgtEl>
                                        <p:attrNameLst>
                                          <p:attrName>style.visibility</p:attrName>
                                        </p:attrNameLst>
                                      </p:cBhvr>
                                      <p:to>
                                        <p:strVal val="visible"/>
                                      </p:to>
                                    </p:set>
                                    <p:anim calcmode="lin" valueType="num">
                                      <p:cBhvr>
                                        <p:cTn id="74" dur="1000" fill="hold"/>
                                        <p:tgtEl>
                                          <p:spTgt spid="11301"/>
                                        </p:tgtEl>
                                        <p:attrNameLst>
                                          <p:attrName>ppt_w</p:attrName>
                                        </p:attrNameLst>
                                      </p:cBhvr>
                                      <p:tavLst>
                                        <p:tav tm="0">
                                          <p:val>
                                            <p:fltVal val="0"/>
                                          </p:val>
                                        </p:tav>
                                        <p:tav tm="100000">
                                          <p:val>
                                            <p:strVal val="#ppt_w"/>
                                          </p:val>
                                        </p:tav>
                                      </p:tavLst>
                                    </p:anim>
                                    <p:anim calcmode="lin" valueType="num">
                                      <p:cBhvr>
                                        <p:cTn id="75" dur="1000" fill="hold"/>
                                        <p:tgtEl>
                                          <p:spTgt spid="11301"/>
                                        </p:tgtEl>
                                        <p:attrNameLst>
                                          <p:attrName>ppt_h</p:attrName>
                                        </p:attrNameLst>
                                      </p:cBhvr>
                                      <p:tavLst>
                                        <p:tav tm="0">
                                          <p:val>
                                            <p:fltVal val="0"/>
                                          </p:val>
                                        </p:tav>
                                        <p:tav tm="100000">
                                          <p:val>
                                            <p:strVal val="#ppt_h"/>
                                          </p:val>
                                        </p:tav>
                                      </p:tavLst>
                                    </p:anim>
                                    <p:anim calcmode="lin" valueType="num">
                                      <p:cBhvr>
                                        <p:cTn id="76" dur="1000" fill="hold"/>
                                        <p:tgtEl>
                                          <p:spTgt spid="11301"/>
                                        </p:tgtEl>
                                        <p:attrNameLst>
                                          <p:attrName>style.rotation</p:attrName>
                                        </p:attrNameLst>
                                      </p:cBhvr>
                                      <p:tavLst>
                                        <p:tav tm="0">
                                          <p:val>
                                            <p:fltVal val="90"/>
                                          </p:val>
                                        </p:tav>
                                        <p:tav tm="100000">
                                          <p:val>
                                            <p:fltVal val="0"/>
                                          </p:val>
                                        </p:tav>
                                      </p:tavLst>
                                    </p:anim>
                                    <p:animEffect transition="in" filter="fade">
                                      <p:cBhvr>
                                        <p:cTn id="77" dur="1000"/>
                                        <p:tgtEl>
                                          <p:spTgt spid="11301"/>
                                        </p:tgtEl>
                                      </p:cBhvr>
                                    </p:animEffect>
                                  </p:childTnLst>
                                </p:cTn>
                              </p:par>
                            </p:childTnLst>
                          </p:cTn>
                        </p:par>
                        <p:par>
                          <p:cTn id="78" fill="hold" nodeType="afterGroup">
                            <p:stCondLst>
                              <p:cond delay="10500"/>
                            </p:stCondLst>
                            <p:childTnLst>
                              <p:par>
                                <p:cTn id="79" presetID="31" presetClass="entr" presetSubtype="0" fill="hold" grpId="0" nodeType="afterEffect">
                                  <p:stCondLst>
                                    <p:cond delay="0"/>
                                  </p:stCondLst>
                                  <p:childTnLst>
                                    <p:set>
                                      <p:cBhvr>
                                        <p:cTn id="80" dur="1" fill="hold">
                                          <p:stCondLst>
                                            <p:cond delay="0"/>
                                          </p:stCondLst>
                                        </p:cTn>
                                        <p:tgtEl>
                                          <p:spTgt spid="11302"/>
                                        </p:tgtEl>
                                        <p:attrNameLst>
                                          <p:attrName>style.visibility</p:attrName>
                                        </p:attrNameLst>
                                      </p:cBhvr>
                                      <p:to>
                                        <p:strVal val="visible"/>
                                      </p:to>
                                    </p:set>
                                    <p:anim calcmode="lin" valueType="num">
                                      <p:cBhvr>
                                        <p:cTn id="81" dur="1000" fill="hold"/>
                                        <p:tgtEl>
                                          <p:spTgt spid="11302"/>
                                        </p:tgtEl>
                                        <p:attrNameLst>
                                          <p:attrName>ppt_w</p:attrName>
                                        </p:attrNameLst>
                                      </p:cBhvr>
                                      <p:tavLst>
                                        <p:tav tm="0">
                                          <p:val>
                                            <p:fltVal val="0"/>
                                          </p:val>
                                        </p:tav>
                                        <p:tav tm="100000">
                                          <p:val>
                                            <p:strVal val="#ppt_w"/>
                                          </p:val>
                                        </p:tav>
                                      </p:tavLst>
                                    </p:anim>
                                    <p:anim calcmode="lin" valueType="num">
                                      <p:cBhvr>
                                        <p:cTn id="82" dur="1000" fill="hold"/>
                                        <p:tgtEl>
                                          <p:spTgt spid="11302"/>
                                        </p:tgtEl>
                                        <p:attrNameLst>
                                          <p:attrName>ppt_h</p:attrName>
                                        </p:attrNameLst>
                                      </p:cBhvr>
                                      <p:tavLst>
                                        <p:tav tm="0">
                                          <p:val>
                                            <p:fltVal val="0"/>
                                          </p:val>
                                        </p:tav>
                                        <p:tav tm="100000">
                                          <p:val>
                                            <p:strVal val="#ppt_h"/>
                                          </p:val>
                                        </p:tav>
                                      </p:tavLst>
                                    </p:anim>
                                    <p:anim calcmode="lin" valueType="num">
                                      <p:cBhvr>
                                        <p:cTn id="83" dur="1000" fill="hold"/>
                                        <p:tgtEl>
                                          <p:spTgt spid="11302"/>
                                        </p:tgtEl>
                                        <p:attrNameLst>
                                          <p:attrName>style.rotation</p:attrName>
                                        </p:attrNameLst>
                                      </p:cBhvr>
                                      <p:tavLst>
                                        <p:tav tm="0">
                                          <p:val>
                                            <p:fltVal val="90"/>
                                          </p:val>
                                        </p:tav>
                                        <p:tav tm="100000">
                                          <p:val>
                                            <p:fltVal val="0"/>
                                          </p:val>
                                        </p:tav>
                                      </p:tavLst>
                                    </p:anim>
                                    <p:animEffect transition="in" filter="fade">
                                      <p:cBhvr>
                                        <p:cTn id="84" dur="1000"/>
                                        <p:tgtEl>
                                          <p:spTgt spid="11302"/>
                                        </p:tgtEl>
                                      </p:cBhvr>
                                    </p:animEffect>
                                  </p:childTnLst>
                                </p:cTn>
                              </p:par>
                            </p:childTnLst>
                          </p:cTn>
                        </p:par>
                        <p:par>
                          <p:cTn id="85" fill="hold" nodeType="afterGroup">
                            <p:stCondLst>
                              <p:cond delay="11500"/>
                            </p:stCondLst>
                            <p:childTnLst>
                              <p:par>
                                <p:cTn id="86" presetID="31" presetClass="entr" presetSubtype="0" fill="hold" grpId="0" nodeType="afterEffect">
                                  <p:stCondLst>
                                    <p:cond delay="0"/>
                                  </p:stCondLst>
                                  <p:childTnLst>
                                    <p:set>
                                      <p:cBhvr>
                                        <p:cTn id="87" dur="1" fill="hold">
                                          <p:stCondLst>
                                            <p:cond delay="0"/>
                                          </p:stCondLst>
                                        </p:cTn>
                                        <p:tgtEl>
                                          <p:spTgt spid="11303"/>
                                        </p:tgtEl>
                                        <p:attrNameLst>
                                          <p:attrName>style.visibility</p:attrName>
                                        </p:attrNameLst>
                                      </p:cBhvr>
                                      <p:to>
                                        <p:strVal val="visible"/>
                                      </p:to>
                                    </p:set>
                                    <p:anim calcmode="lin" valueType="num">
                                      <p:cBhvr>
                                        <p:cTn id="88" dur="1000" fill="hold"/>
                                        <p:tgtEl>
                                          <p:spTgt spid="11303"/>
                                        </p:tgtEl>
                                        <p:attrNameLst>
                                          <p:attrName>ppt_w</p:attrName>
                                        </p:attrNameLst>
                                      </p:cBhvr>
                                      <p:tavLst>
                                        <p:tav tm="0">
                                          <p:val>
                                            <p:fltVal val="0"/>
                                          </p:val>
                                        </p:tav>
                                        <p:tav tm="100000">
                                          <p:val>
                                            <p:strVal val="#ppt_w"/>
                                          </p:val>
                                        </p:tav>
                                      </p:tavLst>
                                    </p:anim>
                                    <p:anim calcmode="lin" valueType="num">
                                      <p:cBhvr>
                                        <p:cTn id="89" dur="1000" fill="hold"/>
                                        <p:tgtEl>
                                          <p:spTgt spid="11303"/>
                                        </p:tgtEl>
                                        <p:attrNameLst>
                                          <p:attrName>ppt_h</p:attrName>
                                        </p:attrNameLst>
                                      </p:cBhvr>
                                      <p:tavLst>
                                        <p:tav tm="0">
                                          <p:val>
                                            <p:fltVal val="0"/>
                                          </p:val>
                                        </p:tav>
                                        <p:tav tm="100000">
                                          <p:val>
                                            <p:strVal val="#ppt_h"/>
                                          </p:val>
                                        </p:tav>
                                      </p:tavLst>
                                    </p:anim>
                                    <p:anim calcmode="lin" valueType="num">
                                      <p:cBhvr>
                                        <p:cTn id="90" dur="1000" fill="hold"/>
                                        <p:tgtEl>
                                          <p:spTgt spid="11303"/>
                                        </p:tgtEl>
                                        <p:attrNameLst>
                                          <p:attrName>style.rotation</p:attrName>
                                        </p:attrNameLst>
                                      </p:cBhvr>
                                      <p:tavLst>
                                        <p:tav tm="0">
                                          <p:val>
                                            <p:fltVal val="90"/>
                                          </p:val>
                                        </p:tav>
                                        <p:tav tm="100000">
                                          <p:val>
                                            <p:fltVal val="0"/>
                                          </p:val>
                                        </p:tav>
                                      </p:tavLst>
                                    </p:anim>
                                    <p:animEffect transition="in" filter="fade">
                                      <p:cBhvr>
                                        <p:cTn id="91" dur="1000"/>
                                        <p:tgtEl>
                                          <p:spTgt spid="11303"/>
                                        </p:tgtEl>
                                      </p:cBhvr>
                                    </p:animEffect>
                                  </p:childTnLst>
                                </p:cTn>
                              </p:par>
                            </p:childTnLst>
                          </p:cTn>
                        </p:par>
                        <p:par>
                          <p:cTn id="92" fill="hold" nodeType="afterGroup">
                            <p:stCondLst>
                              <p:cond delay="12500"/>
                            </p:stCondLst>
                            <p:childTnLst>
                              <p:par>
                                <p:cTn id="93" presetID="31" presetClass="entr" presetSubtype="0" fill="hold" grpId="0" nodeType="afterEffect">
                                  <p:stCondLst>
                                    <p:cond delay="0"/>
                                  </p:stCondLst>
                                  <p:childTnLst>
                                    <p:set>
                                      <p:cBhvr>
                                        <p:cTn id="94" dur="1" fill="hold">
                                          <p:stCondLst>
                                            <p:cond delay="0"/>
                                          </p:stCondLst>
                                        </p:cTn>
                                        <p:tgtEl>
                                          <p:spTgt spid="11304"/>
                                        </p:tgtEl>
                                        <p:attrNameLst>
                                          <p:attrName>style.visibility</p:attrName>
                                        </p:attrNameLst>
                                      </p:cBhvr>
                                      <p:to>
                                        <p:strVal val="visible"/>
                                      </p:to>
                                    </p:set>
                                    <p:anim calcmode="lin" valueType="num">
                                      <p:cBhvr>
                                        <p:cTn id="95" dur="1000" fill="hold"/>
                                        <p:tgtEl>
                                          <p:spTgt spid="11304"/>
                                        </p:tgtEl>
                                        <p:attrNameLst>
                                          <p:attrName>ppt_w</p:attrName>
                                        </p:attrNameLst>
                                      </p:cBhvr>
                                      <p:tavLst>
                                        <p:tav tm="0">
                                          <p:val>
                                            <p:fltVal val="0"/>
                                          </p:val>
                                        </p:tav>
                                        <p:tav tm="100000">
                                          <p:val>
                                            <p:strVal val="#ppt_w"/>
                                          </p:val>
                                        </p:tav>
                                      </p:tavLst>
                                    </p:anim>
                                    <p:anim calcmode="lin" valueType="num">
                                      <p:cBhvr>
                                        <p:cTn id="96" dur="1000" fill="hold"/>
                                        <p:tgtEl>
                                          <p:spTgt spid="11304"/>
                                        </p:tgtEl>
                                        <p:attrNameLst>
                                          <p:attrName>ppt_h</p:attrName>
                                        </p:attrNameLst>
                                      </p:cBhvr>
                                      <p:tavLst>
                                        <p:tav tm="0">
                                          <p:val>
                                            <p:fltVal val="0"/>
                                          </p:val>
                                        </p:tav>
                                        <p:tav tm="100000">
                                          <p:val>
                                            <p:strVal val="#ppt_h"/>
                                          </p:val>
                                        </p:tav>
                                      </p:tavLst>
                                    </p:anim>
                                    <p:anim calcmode="lin" valueType="num">
                                      <p:cBhvr>
                                        <p:cTn id="97" dur="1000" fill="hold"/>
                                        <p:tgtEl>
                                          <p:spTgt spid="11304"/>
                                        </p:tgtEl>
                                        <p:attrNameLst>
                                          <p:attrName>style.rotation</p:attrName>
                                        </p:attrNameLst>
                                      </p:cBhvr>
                                      <p:tavLst>
                                        <p:tav tm="0">
                                          <p:val>
                                            <p:fltVal val="90"/>
                                          </p:val>
                                        </p:tav>
                                        <p:tav tm="100000">
                                          <p:val>
                                            <p:fltVal val="0"/>
                                          </p:val>
                                        </p:tav>
                                      </p:tavLst>
                                    </p:anim>
                                    <p:animEffect transition="in" filter="fade">
                                      <p:cBhvr>
                                        <p:cTn id="98" dur="1000"/>
                                        <p:tgtEl>
                                          <p:spTgt spid="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98" grpId="0" animBg="1"/>
      <p:bldP spid="11299" grpId="0" animBg="1"/>
      <p:bldP spid="11300" grpId="0" animBg="1"/>
      <p:bldP spid="11301" grpId="0" animBg="1"/>
      <p:bldP spid="11302" grpId="0" animBg="1"/>
      <p:bldP spid="11303" grpId="0" animBg="1"/>
      <p:bldP spid="11304"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39"/>
          <p:cNvSpPr txBox="1">
            <a:spLocks noChangeArrowheads="1"/>
          </p:cNvSpPr>
          <p:nvPr/>
        </p:nvSpPr>
        <p:spPr bwMode="auto">
          <a:xfrm>
            <a:off x="1014413"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
        <p:nvSpPr>
          <p:cNvPr id="35" name="任意多边形 34"/>
          <p:cNvSpPr/>
          <p:nvPr/>
        </p:nvSpPr>
        <p:spPr>
          <a:xfrm>
            <a:off x="1057225" y="1111042"/>
            <a:ext cx="2003833" cy="3608010"/>
          </a:xfrm>
          <a:custGeom>
            <a:avLst/>
            <a:gdLst>
              <a:gd name="connsiteX0" fmla="*/ 0 w 2755557"/>
              <a:gd name="connsiteY0" fmla="*/ 4411362 h 4411362"/>
              <a:gd name="connsiteX1" fmla="*/ 2483708 w 2755557"/>
              <a:gd name="connsiteY1" fmla="*/ 185352 h 4411362"/>
              <a:gd name="connsiteX2" fmla="*/ 2397211 w 2755557"/>
              <a:gd name="connsiteY2" fmla="*/ 123568 h 4411362"/>
              <a:gd name="connsiteX3" fmla="*/ 2730844 w 2755557"/>
              <a:gd name="connsiteY3" fmla="*/ 0 h 4411362"/>
              <a:gd name="connsiteX4" fmla="*/ 2755557 w 2755557"/>
              <a:gd name="connsiteY4" fmla="*/ 321276 h 4411362"/>
              <a:gd name="connsiteX5" fmla="*/ 2669060 w 2755557"/>
              <a:gd name="connsiteY5" fmla="*/ 271849 h 4411362"/>
              <a:gd name="connsiteX6" fmla="*/ 0 w 2755557"/>
              <a:gd name="connsiteY6" fmla="*/ 4411362 h 4411362"/>
              <a:gd name="connsiteX0" fmla="*/ 0 w 3152139"/>
              <a:gd name="connsiteY0" fmla="*/ 4411362 h 4411362"/>
              <a:gd name="connsiteX1" fmla="*/ 2483708 w 3152139"/>
              <a:gd name="connsiteY1" fmla="*/ 185352 h 4411362"/>
              <a:gd name="connsiteX2" fmla="*/ 2397211 w 3152139"/>
              <a:gd name="connsiteY2" fmla="*/ 123568 h 4411362"/>
              <a:gd name="connsiteX3" fmla="*/ 2730844 w 3152139"/>
              <a:gd name="connsiteY3" fmla="*/ 0 h 4411362"/>
              <a:gd name="connsiteX4" fmla="*/ 2755557 w 3152139"/>
              <a:gd name="connsiteY4" fmla="*/ 321276 h 4411362"/>
              <a:gd name="connsiteX5" fmla="*/ 3152139 w 3152139"/>
              <a:gd name="connsiteY5" fmla="*/ 2212793 h 4411362"/>
              <a:gd name="connsiteX6" fmla="*/ 0 w 3152139"/>
              <a:gd name="connsiteY6" fmla="*/ 4411362 h 4411362"/>
              <a:gd name="connsiteX0" fmla="*/ 0 w 2755557"/>
              <a:gd name="connsiteY0" fmla="*/ 4411362 h 4411362"/>
              <a:gd name="connsiteX1" fmla="*/ 2483708 w 2755557"/>
              <a:gd name="connsiteY1" fmla="*/ 185352 h 4411362"/>
              <a:gd name="connsiteX2" fmla="*/ 2397211 w 2755557"/>
              <a:gd name="connsiteY2" fmla="*/ 123568 h 4411362"/>
              <a:gd name="connsiteX3" fmla="*/ 2730844 w 2755557"/>
              <a:gd name="connsiteY3" fmla="*/ 0 h 4411362"/>
              <a:gd name="connsiteX4" fmla="*/ 2755557 w 2755557"/>
              <a:gd name="connsiteY4" fmla="*/ 321276 h 4411362"/>
              <a:gd name="connsiteX5" fmla="*/ 2643180 w 2755557"/>
              <a:gd name="connsiteY5" fmla="*/ 323608 h 4411362"/>
              <a:gd name="connsiteX6" fmla="*/ 0 w 2755557"/>
              <a:gd name="connsiteY6" fmla="*/ 4411362 h 4411362"/>
              <a:gd name="connsiteX0" fmla="*/ 0 w 3928749"/>
              <a:gd name="connsiteY0" fmla="*/ 4411362 h 4411362"/>
              <a:gd name="connsiteX1" fmla="*/ 2483708 w 3928749"/>
              <a:gd name="connsiteY1" fmla="*/ 185352 h 4411362"/>
              <a:gd name="connsiteX2" fmla="*/ 2397211 w 3928749"/>
              <a:gd name="connsiteY2" fmla="*/ 123568 h 4411362"/>
              <a:gd name="connsiteX3" fmla="*/ 2730844 w 3928749"/>
              <a:gd name="connsiteY3" fmla="*/ 0 h 4411362"/>
              <a:gd name="connsiteX4" fmla="*/ 3928749 w 3928749"/>
              <a:gd name="connsiteY4" fmla="*/ 2417495 h 4411362"/>
              <a:gd name="connsiteX5" fmla="*/ 2643180 w 3928749"/>
              <a:gd name="connsiteY5" fmla="*/ 323608 h 4411362"/>
              <a:gd name="connsiteX6" fmla="*/ 0 w 3928749"/>
              <a:gd name="connsiteY6" fmla="*/ 4411362 h 4411362"/>
              <a:gd name="connsiteX0" fmla="*/ 0 w 2738304"/>
              <a:gd name="connsiteY0" fmla="*/ 4411362 h 4411362"/>
              <a:gd name="connsiteX1" fmla="*/ 2483708 w 2738304"/>
              <a:gd name="connsiteY1" fmla="*/ 185352 h 4411362"/>
              <a:gd name="connsiteX2" fmla="*/ 2397211 w 2738304"/>
              <a:gd name="connsiteY2" fmla="*/ 123568 h 4411362"/>
              <a:gd name="connsiteX3" fmla="*/ 2730844 w 2738304"/>
              <a:gd name="connsiteY3" fmla="*/ 0 h 4411362"/>
              <a:gd name="connsiteX4" fmla="*/ 2738304 w 2738304"/>
              <a:gd name="connsiteY4" fmla="*/ 373034 h 4411362"/>
              <a:gd name="connsiteX5" fmla="*/ 2643180 w 2738304"/>
              <a:gd name="connsiteY5" fmla="*/ 323608 h 4411362"/>
              <a:gd name="connsiteX6" fmla="*/ 0 w 2738304"/>
              <a:gd name="connsiteY6" fmla="*/ 4411362 h 4411362"/>
              <a:gd name="connsiteX0" fmla="*/ 0 w 4766678"/>
              <a:gd name="connsiteY0" fmla="*/ 4635648 h 4635648"/>
              <a:gd name="connsiteX1" fmla="*/ 2483708 w 4766678"/>
              <a:gd name="connsiteY1" fmla="*/ 409638 h 4635648"/>
              <a:gd name="connsiteX2" fmla="*/ 2397211 w 4766678"/>
              <a:gd name="connsiteY2" fmla="*/ 347854 h 4635648"/>
              <a:gd name="connsiteX3" fmla="*/ 4766678 w 4766678"/>
              <a:gd name="connsiteY3" fmla="*/ 0 h 4635648"/>
              <a:gd name="connsiteX4" fmla="*/ 2738304 w 4766678"/>
              <a:gd name="connsiteY4" fmla="*/ 597320 h 4635648"/>
              <a:gd name="connsiteX5" fmla="*/ 2643180 w 4766678"/>
              <a:gd name="connsiteY5" fmla="*/ 547894 h 4635648"/>
              <a:gd name="connsiteX6" fmla="*/ 0 w 4766678"/>
              <a:gd name="connsiteY6" fmla="*/ 4635648 h 4635648"/>
              <a:gd name="connsiteX0" fmla="*/ 0 w 2748097"/>
              <a:gd name="connsiteY0" fmla="*/ 4454493 h 4454493"/>
              <a:gd name="connsiteX1" fmla="*/ 2483708 w 2748097"/>
              <a:gd name="connsiteY1" fmla="*/ 228483 h 4454493"/>
              <a:gd name="connsiteX2" fmla="*/ 2397211 w 2748097"/>
              <a:gd name="connsiteY2" fmla="*/ 166699 h 4454493"/>
              <a:gd name="connsiteX3" fmla="*/ 2748097 w 2748097"/>
              <a:gd name="connsiteY3" fmla="*/ 0 h 4454493"/>
              <a:gd name="connsiteX4" fmla="*/ 2738304 w 2748097"/>
              <a:gd name="connsiteY4" fmla="*/ 416165 h 4454493"/>
              <a:gd name="connsiteX5" fmla="*/ 2643180 w 2748097"/>
              <a:gd name="connsiteY5" fmla="*/ 366739 h 4454493"/>
              <a:gd name="connsiteX6" fmla="*/ 0 w 2748097"/>
              <a:gd name="connsiteY6" fmla="*/ 4454493 h 4454493"/>
              <a:gd name="connsiteX0" fmla="*/ 0 w 2569967"/>
              <a:gd name="connsiteY0" fmla="*/ 4454493 h 4454493"/>
              <a:gd name="connsiteX1" fmla="*/ 2305578 w 2569967"/>
              <a:gd name="connsiteY1" fmla="*/ 228483 h 4454493"/>
              <a:gd name="connsiteX2" fmla="*/ 2219081 w 2569967"/>
              <a:gd name="connsiteY2" fmla="*/ 166699 h 4454493"/>
              <a:gd name="connsiteX3" fmla="*/ 2569967 w 2569967"/>
              <a:gd name="connsiteY3" fmla="*/ 0 h 4454493"/>
              <a:gd name="connsiteX4" fmla="*/ 2560174 w 2569967"/>
              <a:gd name="connsiteY4" fmla="*/ 416165 h 4454493"/>
              <a:gd name="connsiteX5" fmla="*/ 2465050 w 2569967"/>
              <a:gd name="connsiteY5" fmla="*/ 366739 h 4454493"/>
              <a:gd name="connsiteX6" fmla="*/ 0 w 2569967"/>
              <a:gd name="connsiteY6" fmla="*/ 4454493 h 445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9967" h="4454493">
                <a:moveTo>
                  <a:pt x="0" y="4454493"/>
                </a:moveTo>
                <a:lnTo>
                  <a:pt x="2305578" y="228483"/>
                </a:lnTo>
                <a:lnTo>
                  <a:pt x="2219081" y="166699"/>
                </a:lnTo>
                <a:lnTo>
                  <a:pt x="2569967" y="0"/>
                </a:lnTo>
                <a:lnTo>
                  <a:pt x="2560174" y="416165"/>
                </a:lnTo>
                <a:lnTo>
                  <a:pt x="2465050" y="366739"/>
                </a:lnTo>
                <a:lnTo>
                  <a:pt x="0" y="4454493"/>
                </a:lnTo>
                <a:close/>
              </a:path>
            </a:pathLst>
          </a:custGeom>
          <a:gradFill flip="none" rotWithShape="1">
            <a:gsLst>
              <a:gs pos="0">
                <a:srgbClr val="00DFF6"/>
              </a:gs>
              <a:gs pos="70000">
                <a:srgbClr val="002774"/>
              </a:gs>
            </a:gsLst>
            <a:lin ang="5400000" scaled="1"/>
            <a:tileRect/>
          </a:gradFill>
          <a:ln w="25400">
            <a:noFill/>
          </a:ln>
          <a:effectLst>
            <a:outerShdw blurRad="225425" dist="38100" dir="5220000" algn="ctr">
              <a:srgbClr val="000000">
                <a:alpha val="33000"/>
              </a:srgbClr>
            </a:outerShdw>
          </a:effectLst>
          <a:scene3d>
            <a:camera prst="orthographicFront"/>
            <a:lightRig rig="flat" dir="t">
              <a:rot lat="0" lon="0" rev="3000000"/>
            </a:lightRig>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eaLnBrk="0" fontAlgn="ctr" hangingPunct="0">
              <a:spcBef>
                <a:spcPts val="0"/>
              </a:spcBef>
              <a:spcAft>
                <a:spcPts val="0"/>
              </a:spcAft>
              <a:buClr>
                <a:srgbClr val="FF0000"/>
              </a:buClr>
              <a:buSzPct val="70000"/>
              <a:defRPr/>
            </a:pPr>
            <a:endParaRPr lang="zh-CN" altLang="en-US" sz="1600">
              <a:solidFill>
                <a:schemeClr val="bg1"/>
              </a:solidFill>
              <a:latin typeface="微软雅黑" pitchFamily="34" charset="-122"/>
              <a:ea typeface="微软雅黑" pitchFamily="34" charset="-122"/>
            </a:endParaRPr>
          </a:p>
        </p:txBody>
      </p:sp>
      <p:sp>
        <p:nvSpPr>
          <p:cNvPr id="36" name="矩形 35"/>
          <p:cNvSpPr/>
          <p:nvPr/>
        </p:nvSpPr>
        <p:spPr bwMode="auto">
          <a:xfrm>
            <a:off x="4019550" y="293852"/>
            <a:ext cx="4327717" cy="1440000"/>
          </a:xfrm>
          <a:prstGeom prst="rect">
            <a:avLst/>
          </a:prstGeom>
          <a:gradFill flip="none" rotWithShape="1">
            <a:gsLst>
              <a:gs pos="0">
                <a:schemeClr val="bg1">
                  <a:lumMod val="85000"/>
                  <a:alpha val="50000"/>
                </a:schemeClr>
              </a:gs>
              <a:gs pos="100000">
                <a:schemeClr val="bg1">
                  <a:lumMod val="50000"/>
                  <a:alpha val="50000"/>
                </a:schemeClr>
              </a:gs>
            </a:gsLst>
            <a:lin ang="2700000" scaled="1"/>
            <a:tileRect/>
          </a:gradFill>
          <a:ln w="25400">
            <a:noFill/>
          </a:ln>
          <a:effectLst>
            <a:outerShdw blurRad="225425" dist="38100" dir="5220000" algn="ctr">
              <a:srgbClr val="000000">
                <a:alpha val="33000"/>
              </a:srgbClr>
            </a:outerShdw>
          </a:effectLst>
          <a:scene3d>
            <a:camera prst="perspectiveRelaxed">
              <a:rot lat="17373598" lon="0" rev="0"/>
            </a:camera>
            <a:lightRig rig="flat" dir="t"/>
          </a:scene3d>
          <a:sp3d extrusionH="1270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tabLst>
                <a:tab pos="136525" algn="l"/>
              </a:tabLst>
              <a:defRPr/>
            </a:pPr>
            <a:endParaRPr lang="zh-CN" altLang="en-US" sz="1400" dirty="0">
              <a:latin typeface="微软雅黑" pitchFamily="34" charset="-122"/>
              <a:ea typeface="微软雅黑" pitchFamily="34" charset="-122"/>
            </a:endParaRPr>
          </a:p>
        </p:txBody>
      </p:sp>
      <p:sp>
        <p:nvSpPr>
          <p:cNvPr id="37" name="矩形 36"/>
          <p:cNvSpPr/>
          <p:nvPr/>
        </p:nvSpPr>
        <p:spPr bwMode="auto">
          <a:xfrm>
            <a:off x="3540418" y="1060376"/>
            <a:ext cx="4801062" cy="1440000"/>
          </a:xfrm>
          <a:prstGeom prst="rect">
            <a:avLst/>
          </a:prstGeom>
          <a:gradFill flip="none" rotWithShape="1">
            <a:gsLst>
              <a:gs pos="0">
                <a:schemeClr val="bg1">
                  <a:lumMod val="85000"/>
                  <a:alpha val="50000"/>
                </a:schemeClr>
              </a:gs>
              <a:gs pos="100000">
                <a:schemeClr val="bg1">
                  <a:lumMod val="50000"/>
                  <a:alpha val="50000"/>
                </a:schemeClr>
              </a:gs>
            </a:gsLst>
            <a:lin ang="2700000" scaled="1"/>
            <a:tileRect/>
          </a:gradFill>
          <a:ln w="25400">
            <a:noFill/>
          </a:ln>
          <a:effectLst>
            <a:outerShdw blurRad="225425" dist="38100" dir="5220000" algn="ctr">
              <a:srgbClr val="000000">
                <a:alpha val="33000"/>
              </a:srgbClr>
            </a:outerShdw>
          </a:effectLst>
          <a:scene3d>
            <a:camera prst="perspectiveRelaxed">
              <a:rot lat="17373598" lon="0" rev="0"/>
            </a:camera>
            <a:lightRig rig="flat" dir="t"/>
          </a:scene3d>
          <a:sp3d extrusionH="1270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tabLst>
                <a:tab pos="136525" algn="l"/>
              </a:tabLst>
              <a:defRPr/>
            </a:pPr>
            <a:endParaRPr lang="zh-CN" altLang="en-US" sz="1400" dirty="0">
              <a:latin typeface="微软雅黑" pitchFamily="34" charset="-122"/>
              <a:ea typeface="微软雅黑" pitchFamily="34" charset="-122"/>
            </a:endParaRPr>
          </a:p>
        </p:txBody>
      </p:sp>
      <p:sp>
        <p:nvSpPr>
          <p:cNvPr id="38" name="矩形 37"/>
          <p:cNvSpPr/>
          <p:nvPr/>
        </p:nvSpPr>
        <p:spPr bwMode="auto">
          <a:xfrm>
            <a:off x="3049414" y="1943508"/>
            <a:ext cx="5274405" cy="1440000"/>
          </a:xfrm>
          <a:prstGeom prst="rect">
            <a:avLst/>
          </a:prstGeom>
          <a:gradFill flip="none" rotWithShape="1">
            <a:gsLst>
              <a:gs pos="0">
                <a:schemeClr val="bg1">
                  <a:lumMod val="85000"/>
                  <a:alpha val="50000"/>
                </a:schemeClr>
              </a:gs>
              <a:gs pos="100000">
                <a:schemeClr val="bg1">
                  <a:lumMod val="50000"/>
                  <a:alpha val="50000"/>
                </a:schemeClr>
              </a:gs>
            </a:gsLst>
            <a:lin ang="2700000" scaled="1"/>
            <a:tileRect/>
          </a:gradFill>
          <a:ln w="25400">
            <a:noFill/>
          </a:ln>
          <a:effectLst>
            <a:outerShdw blurRad="225425" dist="38100" dir="5220000" algn="ctr">
              <a:srgbClr val="000000">
                <a:alpha val="33000"/>
              </a:srgbClr>
            </a:outerShdw>
          </a:effectLst>
          <a:scene3d>
            <a:camera prst="perspectiveRelaxed">
              <a:rot lat="17373598" lon="0" rev="0"/>
            </a:camera>
            <a:lightRig rig="flat" dir="t"/>
          </a:scene3d>
          <a:sp3d extrusionH="1270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tabLst>
                <a:tab pos="136525" algn="l"/>
              </a:tabLst>
              <a:defRPr/>
            </a:pPr>
            <a:endParaRPr lang="zh-CN" altLang="en-US" sz="1400" dirty="0">
              <a:latin typeface="微软雅黑" pitchFamily="34" charset="-122"/>
              <a:ea typeface="微软雅黑" pitchFamily="34" charset="-122"/>
            </a:endParaRPr>
          </a:p>
        </p:txBody>
      </p:sp>
      <p:sp>
        <p:nvSpPr>
          <p:cNvPr id="39" name="矩形 38"/>
          <p:cNvSpPr/>
          <p:nvPr/>
        </p:nvSpPr>
        <p:spPr bwMode="auto">
          <a:xfrm>
            <a:off x="2515244" y="2826667"/>
            <a:ext cx="5781560" cy="1440000"/>
          </a:xfrm>
          <a:prstGeom prst="rect">
            <a:avLst/>
          </a:prstGeom>
          <a:gradFill flip="none" rotWithShape="1">
            <a:gsLst>
              <a:gs pos="0">
                <a:schemeClr val="bg1">
                  <a:lumMod val="85000"/>
                  <a:alpha val="50000"/>
                </a:schemeClr>
              </a:gs>
              <a:gs pos="100000">
                <a:schemeClr val="bg1">
                  <a:lumMod val="50000"/>
                  <a:alpha val="50000"/>
                </a:schemeClr>
              </a:gs>
            </a:gsLst>
            <a:lin ang="2700000" scaled="1"/>
            <a:tileRect/>
          </a:gradFill>
          <a:ln w="25400">
            <a:noFill/>
          </a:ln>
          <a:effectLst>
            <a:outerShdw blurRad="225425" dist="38100" dir="5220000" algn="ctr">
              <a:srgbClr val="000000">
                <a:alpha val="33000"/>
              </a:srgbClr>
            </a:outerShdw>
          </a:effectLst>
          <a:scene3d>
            <a:camera prst="perspectiveRelaxed">
              <a:rot lat="17373598" lon="0" rev="0"/>
            </a:camera>
            <a:lightRig rig="flat" dir="t"/>
          </a:scene3d>
          <a:sp3d extrusionH="1270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tabLst>
                <a:tab pos="136525" algn="l"/>
              </a:tabLst>
              <a:defRPr/>
            </a:pPr>
            <a:endParaRPr lang="zh-CN" altLang="en-US" sz="1400" dirty="0">
              <a:latin typeface="微软雅黑" pitchFamily="34" charset="-122"/>
              <a:ea typeface="微软雅黑" pitchFamily="34" charset="-122"/>
            </a:endParaRPr>
          </a:p>
        </p:txBody>
      </p:sp>
      <p:sp>
        <p:nvSpPr>
          <p:cNvPr id="40" name="矩形 39"/>
          <p:cNvSpPr/>
          <p:nvPr/>
        </p:nvSpPr>
        <p:spPr bwMode="auto">
          <a:xfrm>
            <a:off x="2059142" y="3709826"/>
            <a:ext cx="6254905" cy="1440000"/>
          </a:xfrm>
          <a:prstGeom prst="rect">
            <a:avLst/>
          </a:prstGeom>
          <a:gradFill flip="none" rotWithShape="1">
            <a:gsLst>
              <a:gs pos="0">
                <a:schemeClr val="bg1">
                  <a:lumMod val="85000"/>
                  <a:alpha val="50000"/>
                </a:schemeClr>
              </a:gs>
              <a:gs pos="100000">
                <a:schemeClr val="bg1">
                  <a:lumMod val="50000"/>
                  <a:alpha val="50000"/>
                </a:schemeClr>
              </a:gs>
            </a:gsLst>
            <a:lin ang="2700000" scaled="1"/>
            <a:tileRect/>
          </a:gradFill>
          <a:ln w="25400">
            <a:noFill/>
          </a:ln>
          <a:effectLst>
            <a:outerShdw blurRad="225425" dist="38100" dir="5220000" algn="ctr">
              <a:srgbClr val="000000">
                <a:alpha val="33000"/>
              </a:srgbClr>
            </a:outerShdw>
          </a:effectLst>
          <a:scene3d>
            <a:camera prst="perspectiveRelaxed">
              <a:rot lat="17373598" lon="0" rev="0"/>
            </a:camera>
            <a:lightRig rig="flat" dir="t"/>
          </a:scene3d>
          <a:sp3d extrusionH="1270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tabLst>
                <a:tab pos="136525" algn="l"/>
              </a:tabLst>
              <a:defRPr/>
            </a:pPr>
            <a:endParaRPr lang="zh-CN" altLang="en-US" sz="1400" dirty="0">
              <a:latin typeface="微软雅黑" pitchFamily="34" charset="-122"/>
              <a:ea typeface="微软雅黑" pitchFamily="34" charset="-122"/>
            </a:endParaRPr>
          </a:p>
        </p:txBody>
      </p:sp>
      <p:sp>
        <p:nvSpPr>
          <p:cNvPr id="42" name="TextBox 34"/>
          <p:cNvSpPr txBox="1">
            <a:spLocks noChangeArrowheads="1"/>
          </p:cNvSpPr>
          <p:nvPr/>
        </p:nvSpPr>
        <p:spPr bwMode="auto">
          <a:xfrm>
            <a:off x="4805296" y="869364"/>
            <a:ext cx="2714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1600">
                <a:solidFill>
                  <a:srgbClr val="000000"/>
                </a:solidFill>
                <a:latin typeface="微软雅黑" pitchFamily="34" charset="-122"/>
                <a:ea typeface="微软雅黑" pitchFamily="34" charset="-122"/>
              </a:rPr>
              <a:t>点击添加文本</a:t>
            </a:r>
          </a:p>
        </p:txBody>
      </p:sp>
      <p:sp>
        <p:nvSpPr>
          <p:cNvPr id="43" name="圆角矩形 42"/>
          <p:cNvSpPr>
            <a:spLocks noChangeAspect="1"/>
          </p:cNvSpPr>
          <p:nvPr/>
        </p:nvSpPr>
        <p:spPr bwMode="auto">
          <a:xfrm>
            <a:off x="3767462" y="1420416"/>
            <a:ext cx="432001" cy="432000"/>
          </a:xfrm>
          <a:prstGeom prst="roundRect">
            <a:avLst/>
          </a:prstGeom>
          <a:gradFill>
            <a:gsLst>
              <a:gs pos="50000">
                <a:schemeClr val="bg1">
                  <a:lumMod val="85000"/>
                </a:schemeClr>
              </a:gs>
              <a:gs pos="100000">
                <a:schemeClr val="bg1">
                  <a:lumMod val="65000"/>
                </a:schemeClr>
              </a:gs>
            </a:gsLst>
            <a:lin ang="5400000" scaled="0"/>
          </a:gra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52400" h="127000"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44" name="TextBox 61"/>
          <p:cNvSpPr txBox="1">
            <a:spLocks noChangeArrowheads="1"/>
          </p:cNvSpPr>
          <p:nvPr/>
        </p:nvSpPr>
        <p:spPr bwMode="auto">
          <a:xfrm>
            <a:off x="3794059" y="1482952"/>
            <a:ext cx="379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400">
                <a:solidFill>
                  <a:srgbClr val="000000"/>
                </a:solidFill>
                <a:latin typeface="微软雅黑" pitchFamily="34" charset="-122"/>
                <a:ea typeface="微软雅黑" pitchFamily="34" charset="-122"/>
              </a:rPr>
              <a:t>2</a:t>
            </a:r>
            <a:endParaRPr lang="zh-CN" altLang="en-US" sz="1400">
              <a:solidFill>
                <a:srgbClr val="000000"/>
              </a:solidFill>
              <a:latin typeface="微软雅黑" pitchFamily="34" charset="-122"/>
              <a:ea typeface="微软雅黑" pitchFamily="34" charset="-122"/>
            </a:endParaRPr>
          </a:p>
        </p:txBody>
      </p:sp>
      <p:sp>
        <p:nvSpPr>
          <p:cNvPr id="45" name="TextBox 71"/>
          <p:cNvSpPr txBox="1">
            <a:spLocks noChangeArrowheads="1"/>
          </p:cNvSpPr>
          <p:nvPr/>
        </p:nvSpPr>
        <p:spPr bwMode="auto">
          <a:xfrm>
            <a:off x="4283009" y="1603602"/>
            <a:ext cx="2716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1600">
                <a:solidFill>
                  <a:srgbClr val="000000"/>
                </a:solidFill>
                <a:latin typeface="微软雅黑" pitchFamily="34" charset="-122"/>
                <a:ea typeface="微软雅黑" pitchFamily="34" charset="-122"/>
              </a:rPr>
              <a:t>点击添加文本</a:t>
            </a:r>
          </a:p>
        </p:txBody>
      </p:sp>
      <p:sp>
        <p:nvSpPr>
          <p:cNvPr id="46" name="圆角矩形 45"/>
          <p:cNvSpPr>
            <a:spLocks noChangeAspect="1"/>
          </p:cNvSpPr>
          <p:nvPr/>
        </p:nvSpPr>
        <p:spPr bwMode="auto">
          <a:xfrm>
            <a:off x="3328552" y="2295066"/>
            <a:ext cx="432001" cy="432000"/>
          </a:xfrm>
          <a:prstGeom prst="roundRect">
            <a:avLst/>
          </a:prstGeom>
          <a:gradFill>
            <a:gsLst>
              <a:gs pos="50000">
                <a:schemeClr val="bg1">
                  <a:lumMod val="85000"/>
                </a:schemeClr>
              </a:gs>
              <a:gs pos="100000">
                <a:schemeClr val="bg1">
                  <a:lumMod val="65000"/>
                </a:schemeClr>
              </a:gs>
            </a:gsLst>
            <a:lin ang="5400000" scaled="0"/>
          </a:gradFill>
          <a:ln w="38100">
            <a:gradFill>
              <a:gsLst>
                <a:gs pos="50000">
                  <a:srgbClr val="FF0000"/>
                </a:gs>
                <a:gs pos="100000">
                  <a:srgbClr val="860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52400" h="127000"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47" name="TextBox 61"/>
          <p:cNvSpPr txBox="1">
            <a:spLocks noChangeArrowheads="1"/>
          </p:cNvSpPr>
          <p:nvPr/>
        </p:nvSpPr>
        <p:spPr bwMode="auto">
          <a:xfrm>
            <a:off x="3354321" y="2357665"/>
            <a:ext cx="379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400">
                <a:solidFill>
                  <a:srgbClr val="000000"/>
                </a:solidFill>
                <a:latin typeface="微软雅黑" pitchFamily="34" charset="-122"/>
                <a:ea typeface="微软雅黑" pitchFamily="34" charset="-122"/>
              </a:rPr>
              <a:t>3</a:t>
            </a:r>
            <a:endParaRPr lang="zh-CN" altLang="en-US" sz="1400">
              <a:solidFill>
                <a:srgbClr val="000000"/>
              </a:solidFill>
              <a:latin typeface="微软雅黑" pitchFamily="34" charset="-122"/>
              <a:ea typeface="微软雅黑" pitchFamily="34" charset="-122"/>
            </a:endParaRPr>
          </a:p>
        </p:txBody>
      </p:sp>
      <p:sp>
        <p:nvSpPr>
          <p:cNvPr id="48" name="圆角矩形 47"/>
          <p:cNvSpPr>
            <a:spLocks noChangeAspect="1"/>
          </p:cNvSpPr>
          <p:nvPr/>
        </p:nvSpPr>
        <p:spPr bwMode="auto">
          <a:xfrm>
            <a:off x="2794643" y="3193466"/>
            <a:ext cx="432000" cy="432000"/>
          </a:xfrm>
          <a:prstGeom prst="roundRect">
            <a:avLst/>
          </a:prstGeom>
          <a:gradFill>
            <a:gsLst>
              <a:gs pos="50000">
                <a:schemeClr val="bg1">
                  <a:lumMod val="85000"/>
                </a:schemeClr>
              </a:gs>
              <a:gs pos="100000">
                <a:schemeClr val="bg1">
                  <a:lumMod val="65000"/>
                </a:schemeClr>
              </a:gs>
            </a:gsLst>
            <a:lin ang="5400000" scaled="0"/>
          </a:gradFill>
          <a:ln w="38100">
            <a:gradFill>
              <a:gsLst>
                <a:gs pos="50000">
                  <a:srgbClr val="F3219E"/>
                </a:gs>
                <a:gs pos="100000">
                  <a:srgbClr val="610348"/>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52400" h="127000"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49" name="TextBox 61"/>
          <p:cNvSpPr txBox="1">
            <a:spLocks noChangeArrowheads="1"/>
          </p:cNvSpPr>
          <p:nvPr/>
        </p:nvSpPr>
        <p:spPr bwMode="auto">
          <a:xfrm>
            <a:off x="2820921" y="3256190"/>
            <a:ext cx="379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400">
                <a:solidFill>
                  <a:srgbClr val="000000"/>
                </a:solidFill>
                <a:latin typeface="微软雅黑" pitchFamily="34" charset="-122"/>
                <a:ea typeface="微软雅黑" pitchFamily="34" charset="-122"/>
              </a:rPr>
              <a:t>4</a:t>
            </a:r>
            <a:endParaRPr lang="zh-CN" altLang="en-US" sz="1400">
              <a:solidFill>
                <a:srgbClr val="000000"/>
              </a:solidFill>
              <a:latin typeface="微软雅黑" pitchFamily="34" charset="-122"/>
              <a:ea typeface="微软雅黑" pitchFamily="34" charset="-122"/>
            </a:endParaRPr>
          </a:p>
        </p:txBody>
      </p:sp>
      <p:sp>
        <p:nvSpPr>
          <p:cNvPr id="50" name="圆角矩形 49"/>
          <p:cNvSpPr>
            <a:spLocks noChangeAspect="1"/>
          </p:cNvSpPr>
          <p:nvPr/>
        </p:nvSpPr>
        <p:spPr bwMode="auto">
          <a:xfrm>
            <a:off x="2331982" y="4078403"/>
            <a:ext cx="432001" cy="432000"/>
          </a:xfrm>
          <a:prstGeom prst="roundRect">
            <a:avLst/>
          </a:prstGeom>
          <a:gradFill>
            <a:gsLst>
              <a:gs pos="50000">
                <a:schemeClr val="bg1">
                  <a:lumMod val="85000"/>
                </a:schemeClr>
              </a:gs>
              <a:gs pos="100000">
                <a:schemeClr val="bg1">
                  <a:lumMod val="65000"/>
                </a:schemeClr>
              </a:gs>
            </a:gsLst>
            <a:lin ang="5400000" scaled="0"/>
          </a:gra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52400" h="127000"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51" name="TextBox 61"/>
          <p:cNvSpPr txBox="1">
            <a:spLocks noChangeArrowheads="1"/>
          </p:cNvSpPr>
          <p:nvPr/>
        </p:nvSpPr>
        <p:spPr bwMode="auto">
          <a:xfrm>
            <a:off x="2358959" y="4140427"/>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400">
                <a:solidFill>
                  <a:srgbClr val="000000"/>
                </a:solidFill>
                <a:latin typeface="微软雅黑" pitchFamily="34" charset="-122"/>
                <a:ea typeface="微软雅黑" pitchFamily="34" charset="-122"/>
              </a:rPr>
              <a:t>5</a:t>
            </a:r>
            <a:endParaRPr lang="zh-CN" altLang="en-US" sz="1400">
              <a:solidFill>
                <a:srgbClr val="000000"/>
              </a:solidFill>
              <a:latin typeface="微软雅黑" pitchFamily="34" charset="-122"/>
              <a:ea typeface="微软雅黑" pitchFamily="34" charset="-122"/>
            </a:endParaRPr>
          </a:p>
        </p:txBody>
      </p:sp>
      <p:sp>
        <p:nvSpPr>
          <p:cNvPr id="52" name="TextBox 34"/>
          <p:cNvSpPr txBox="1">
            <a:spLocks noChangeArrowheads="1"/>
          </p:cNvSpPr>
          <p:nvPr/>
        </p:nvSpPr>
        <p:spPr bwMode="auto">
          <a:xfrm>
            <a:off x="3830571" y="2510065"/>
            <a:ext cx="2716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1600">
                <a:solidFill>
                  <a:srgbClr val="000000"/>
                </a:solidFill>
                <a:latin typeface="微软雅黑" pitchFamily="34" charset="-122"/>
                <a:ea typeface="微软雅黑" pitchFamily="34" charset="-122"/>
              </a:rPr>
              <a:t>点击添加文本</a:t>
            </a:r>
          </a:p>
        </p:txBody>
      </p:sp>
      <p:sp>
        <p:nvSpPr>
          <p:cNvPr id="53" name="TextBox 71"/>
          <p:cNvSpPr txBox="1">
            <a:spLocks noChangeArrowheads="1"/>
          </p:cNvSpPr>
          <p:nvPr/>
        </p:nvSpPr>
        <p:spPr bwMode="auto">
          <a:xfrm>
            <a:off x="3308284" y="3373665"/>
            <a:ext cx="27162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1600">
                <a:solidFill>
                  <a:srgbClr val="000000"/>
                </a:solidFill>
                <a:latin typeface="微软雅黑" pitchFamily="34" charset="-122"/>
                <a:ea typeface="微软雅黑" pitchFamily="34" charset="-122"/>
              </a:rPr>
              <a:t>点击添加文本</a:t>
            </a:r>
          </a:p>
        </p:txBody>
      </p:sp>
      <p:sp>
        <p:nvSpPr>
          <p:cNvPr id="54" name="TextBox 71"/>
          <p:cNvSpPr txBox="1">
            <a:spLocks noChangeArrowheads="1"/>
          </p:cNvSpPr>
          <p:nvPr/>
        </p:nvSpPr>
        <p:spPr bwMode="auto">
          <a:xfrm>
            <a:off x="2833621" y="4264252"/>
            <a:ext cx="2716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1600">
                <a:solidFill>
                  <a:srgbClr val="000000"/>
                </a:solidFill>
                <a:latin typeface="微软雅黑" pitchFamily="34" charset="-122"/>
                <a:ea typeface="微软雅黑" pitchFamily="34" charset="-122"/>
              </a:rPr>
              <a:t>点击添加文本</a:t>
            </a:r>
          </a:p>
        </p:txBody>
      </p:sp>
      <p:sp>
        <p:nvSpPr>
          <p:cNvPr id="55" name="圆角矩形 54"/>
          <p:cNvSpPr>
            <a:spLocks noChangeAspect="1"/>
          </p:cNvSpPr>
          <p:nvPr/>
        </p:nvSpPr>
        <p:spPr bwMode="auto">
          <a:xfrm>
            <a:off x="4277624" y="674303"/>
            <a:ext cx="431999" cy="432000"/>
          </a:xfrm>
          <a:prstGeom prst="roundRect">
            <a:avLst/>
          </a:prstGeom>
          <a:gradFill>
            <a:gsLst>
              <a:gs pos="50000">
                <a:schemeClr val="bg1">
                  <a:lumMod val="85000"/>
                </a:schemeClr>
              </a:gs>
              <a:gs pos="100000">
                <a:schemeClr val="bg1">
                  <a:lumMod val="65000"/>
                </a:schemeClr>
              </a:gs>
            </a:gsLst>
            <a:lin ang="5400000" scaled="0"/>
          </a:gradFill>
          <a:ln w="38100">
            <a:gradFill>
              <a:gsLst>
                <a:gs pos="50000">
                  <a:srgbClr val="6EFF01"/>
                </a:gs>
                <a:gs pos="100000">
                  <a:srgbClr val="0F5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52400" h="127000"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56" name="TextBox 61"/>
          <p:cNvSpPr txBox="1">
            <a:spLocks noChangeArrowheads="1"/>
          </p:cNvSpPr>
          <p:nvPr/>
        </p:nvSpPr>
        <p:spPr bwMode="auto">
          <a:xfrm>
            <a:off x="4303646" y="736014"/>
            <a:ext cx="379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400">
                <a:solidFill>
                  <a:srgbClr val="000000"/>
                </a:solidFill>
                <a:latin typeface="微软雅黑" pitchFamily="34" charset="-122"/>
                <a:ea typeface="微软雅黑" pitchFamily="34" charset="-122"/>
              </a:rPr>
              <a:t>1</a:t>
            </a:r>
            <a:endParaRPr lang="zh-CN" altLang="en-US" sz="1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766166602"/>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42"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2000"/>
                                        <p:tgtEl>
                                          <p:spTgt spid="35"/>
                                        </p:tgtEl>
                                      </p:cBhvr>
                                    </p:animEffect>
                                    <p:anim calcmode="lin" valueType="num">
                                      <p:cBhvr>
                                        <p:cTn id="11" dur="2000" fill="hold"/>
                                        <p:tgtEl>
                                          <p:spTgt spid="35"/>
                                        </p:tgtEl>
                                        <p:attrNameLst>
                                          <p:attrName>ppt_x</p:attrName>
                                        </p:attrNameLst>
                                      </p:cBhvr>
                                      <p:tavLst>
                                        <p:tav tm="0">
                                          <p:val>
                                            <p:strVal val="#ppt_x"/>
                                          </p:val>
                                        </p:tav>
                                        <p:tav tm="100000">
                                          <p:val>
                                            <p:strVal val="#ppt_x"/>
                                          </p:val>
                                        </p:tav>
                                      </p:tavLst>
                                    </p:anim>
                                    <p:anim calcmode="lin" valueType="num">
                                      <p:cBhvr>
                                        <p:cTn id="12" dur="2000" fill="hold"/>
                                        <p:tgtEl>
                                          <p:spTgt spid="35"/>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000"/>
                                        <p:tgtEl>
                                          <p:spTgt spid="36"/>
                                        </p:tgtEl>
                                      </p:cBhvr>
                                    </p:animEffect>
                                    <p:anim calcmode="lin" valueType="num">
                                      <p:cBhvr>
                                        <p:cTn id="16" dur="2000" fill="hold"/>
                                        <p:tgtEl>
                                          <p:spTgt spid="36"/>
                                        </p:tgtEl>
                                        <p:attrNameLst>
                                          <p:attrName>ppt_x</p:attrName>
                                        </p:attrNameLst>
                                      </p:cBhvr>
                                      <p:tavLst>
                                        <p:tav tm="0">
                                          <p:val>
                                            <p:strVal val="#ppt_x"/>
                                          </p:val>
                                        </p:tav>
                                        <p:tav tm="100000">
                                          <p:val>
                                            <p:strVal val="#ppt_x"/>
                                          </p:val>
                                        </p:tav>
                                      </p:tavLst>
                                    </p:anim>
                                    <p:anim calcmode="lin" valueType="num">
                                      <p:cBhvr>
                                        <p:cTn id="17" dur="2000" fill="hold"/>
                                        <p:tgtEl>
                                          <p:spTgt spid="3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2000"/>
                                        <p:tgtEl>
                                          <p:spTgt spid="37"/>
                                        </p:tgtEl>
                                      </p:cBhvr>
                                    </p:animEffect>
                                    <p:anim calcmode="lin" valueType="num">
                                      <p:cBhvr>
                                        <p:cTn id="21" dur="2000" fill="hold"/>
                                        <p:tgtEl>
                                          <p:spTgt spid="37"/>
                                        </p:tgtEl>
                                        <p:attrNameLst>
                                          <p:attrName>ppt_x</p:attrName>
                                        </p:attrNameLst>
                                      </p:cBhvr>
                                      <p:tavLst>
                                        <p:tav tm="0">
                                          <p:val>
                                            <p:strVal val="#ppt_x"/>
                                          </p:val>
                                        </p:tav>
                                        <p:tav tm="100000">
                                          <p:val>
                                            <p:strVal val="#ppt_x"/>
                                          </p:val>
                                        </p:tav>
                                      </p:tavLst>
                                    </p:anim>
                                    <p:anim calcmode="lin" valueType="num">
                                      <p:cBhvr>
                                        <p:cTn id="22" dur="2000" fill="hold"/>
                                        <p:tgtEl>
                                          <p:spTgt spid="3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2000"/>
                                        <p:tgtEl>
                                          <p:spTgt spid="38"/>
                                        </p:tgtEl>
                                      </p:cBhvr>
                                    </p:animEffect>
                                    <p:anim calcmode="lin" valueType="num">
                                      <p:cBhvr>
                                        <p:cTn id="26" dur="2000" fill="hold"/>
                                        <p:tgtEl>
                                          <p:spTgt spid="38"/>
                                        </p:tgtEl>
                                        <p:attrNameLst>
                                          <p:attrName>ppt_x</p:attrName>
                                        </p:attrNameLst>
                                      </p:cBhvr>
                                      <p:tavLst>
                                        <p:tav tm="0">
                                          <p:val>
                                            <p:strVal val="#ppt_x"/>
                                          </p:val>
                                        </p:tav>
                                        <p:tav tm="100000">
                                          <p:val>
                                            <p:strVal val="#ppt_x"/>
                                          </p:val>
                                        </p:tav>
                                      </p:tavLst>
                                    </p:anim>
                                    <p:anim calcmode="lin" valueType="num">
                                      <p:cBhvr>
                                        <p:cTn id="27" dur="2000" fill="hold"/>
                                        <p:tgtEl>
                                          <p:spTgt spid="3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2000"/>
                                        <p:tgtEl>
                                          <p:spTgt spid="39"/>
                                        </p:tgtEl>
                                      </p:cBhvr>
                                    </p:animEffect>
                                    <p:anim calcmode="lin" valueType="num">
                                      <p:cBhvr>
                                        <p:cTn id="31" dur="2000" fill="hold"/>
                                        <p:tgtEl>
                                          <p:spTgt spid="39"/>
                                        </p:tgtEl>
                                        <p:attrNameLst>
                                          <p:attrName>ppt_x</p:attrName>
                                        </p:attrNameLst>
                                      </p:cBhvr>
                                      <p:tavLst>
                                        <p:tav tm="0">
                                          <p:val>
                                            <p:strVal val="#ppt_x"/>
                                          </p:val>
                                        </p:tav>
                                        <p:tav tm="100000">
                                          <p:val>
                                            <p:strVal val="#ppt_x"/>
                                          </p:val>
                                        </p:tav>
                                      </p:tavLst>
                                    </p:anim>
                                    <p:anim calcmode="lin" valueType="num">
                                      <p:cBhvr>
                                        <p:cTn id="32" dur="2000" fill="hold"/>
                                        <p:tgtEl>
                                          <p:spTgt spid="3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2000"/>
                                        <p:tgtEl>
                                          <p:spTgt spid="40"/>
                                        </p:tgtEl>
                                      </p:cBhvr>
                                    </p:animEffect>
                                    <p:anim calcmode="lin" valueType="num">
                                      <p:cBhvr>
                                        <p:cTn id="36" dur="2000" fill="hold"/>
                                        <p:tgtEl>
                                          <p:spTgt spid="40"/>
                                        </p:tgtEl>
                                        <p:attrNameLst>
                                          <p:attrName>ppt_x</p:attrName>
                                        </p:attrNameLst>
                                      </p:cBhvr>
                                      <p:tavLst>
                                        <p:tav tm="0">
                                          <p:val>
                                            <p:strVal val="#ppt_x"/>
                                          </p:val>
                                        </p:tav>
                                        <p:tav tm="100000">
                                          <p:val>
                                            <p:strVal val="#ppt_x"/>
                                          </p:val>
                                        </p:tav>
                                      </p:tavLst>
                                    </p:anim>
                                    <p:anim calcmode="lin" valueType="num">
                                      <p:cBhvr>
                                        <p:cTn id="37" dur="2000" fill="hold"/>
                                        <p:tgtEl>
                                          <p:spTgt spid="4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2000"/>
                                        <p:tgtEl>
                                          <p:spTgt spid="42"/>
                                        </p:tgtEl>
                                      </p:cBhvr>
                                    </p:animEffect>
                                    <p:anim calcmode="lin" valueType="num">
                                      <p:cBhvr>
                                        <p:cTn id="41" dur="2000" fill="hold"/>
                                        <p:tgtEl>
                                          <p:spTgt spid="42"/>
                                        </p:tgtEl>
                                        <p:attrNameLst>
                                          <p:attrName>ppt_x</p:attrName>
                                        </p:attrNameLst>
                                      </p:cBhvr>
                                      <p:tavLst>
                                        <p:tav tm="0">
                                          <p:val>
                                            <p:strVal val="#ppt_x"/>
                                          </p:val>
                                        </p:tav>
                                        <p:tav tm="100000">
                                          <p:val>
                                            <p:strVal val="#ppt_x"/>
                                          </p:val>
                                        </p:tav>
                                      </p:tavLst>
                                    </p:anim>
                                    <p:anim calcmode="lin" valueType="num">
                                      <p:cBhvr>
                                        <p:cTn id="42" dur="2000" fill="hold"/>
                                        <p:tgtEl>
                                          <p:spTgt spid="4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0"/>
                                        <p:tgtEl>
                                          <p:spTgt spid="43"/>
                                        </p:tgtEl>
                                      </p:cBhvr>
                                    </p:animEffect>
                                    <p:anim calcmode="lin" valueType="num">
                                      <p:cBhvr>
                                        <p:cTn id="46" dur="2000" fill="hold"/>
                                        <p:tgtEl>
                                          <p:spTgt spid="43"/>
                                        </p:tgtEl>
                                        <p:attrNameLst>
                                          <p:attrName>ppt_x</p:attrName>
                                        </p:attrNameLst>
                                      </p:cBhvr>
                                      <p:tavLst>
                                        <p:tav tm="0">
                                          <p:val>
                                            <p:strVal val="#ppt_x"/>
                                          </p:val>
                                        </p:tav>
                                        <p:tav tm="100000">
                                          <p:val>
                                            <p:strVal val="#ppt_x"/>
                                          </p:val>
                                        </p:tav>
                                      </p:tavLst>
                                    </p:anim>
                                    <p:anim calcmode="lin" valueType="num">
                                      <p:cBhvr>
                                        <p:cTn id="47" dur="2000" fill="hold"/>
                                        <p:tgtEl>
                                          <p:spTgt spid="4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2000"/>
                                        <p:tgtEl>
                                          <p:spTgt spid="44"/>
                                        </p:tgtEl>
                                      </p:cBhvr>
                                    </p:animEffect>
                                    <p:anim calcmode="lin" valueType="num">
                                      <p:cBhvr>
                                        <p:cTn id="51" dur="2000" fill="hold"/>
                                        <p:tgtEl>
                                          <p:spTgt spid="44"/>
                                        </p:tgtEl>
                                        <p:attrNameLst>
                                          <p:attrName>ppt_x</p:attrName>
                                        </p:attrNameLst>
                                      </p:cBhvr>
                                      <p:tavLst>
                                        <p:tav tm="0">
                                          <p:val>
                                            <p:strVal val="#ppt_x"/>
                                          </p:val>
                                        </p:tav>
                                        <p:tav tm="100000">
                                          <p:val>
                                            <p:strVal val="#ppt_x"/>
                                          </p:val>
                                        </p:tav>
                                      </p:tavLst>
                                    </p:anim>
                                    <p:anim calcmode="lin" valueType="num">
                                      <p:cBhvr>
                                        <p:cTn id="52" dur="2000" fill="hold"/>
                                        <p:tgtEl>
                                          <p:spTgt spid="4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2000"/>
                                        <p:tgtEl>
                                          <p:spTgt spid="45"/>
                                        </p:tgtEl>
                                      </p:cBhvr>
                                    </p:animEffect>
                                    <p:anim calcmode="lin" valueType="num">
                                      <p:cBhvr>
                                        <p:cTn id="56" dur="2000" fill="hold"/>
                                        <p:tgtEl>
                                          <p:spTgt spid="45"/>
                                        </p:tgtEl>
                                        <p:attrNameLst>
                                          <p:attrName>ppt_x</p:attrName>
                                        </p:attrNameLst>
                                      </p:cBhvr>
                                      <p:tavLst>
                                        <p:tav tm="0">
                                          <p:val>
                                            <p:strVal val="#ppt_x"/>
                                          </p:val>
                                        </p:tav>
                                        <p:tav tm="100000">
                                          <p:val>
                                            <p:strVal val="#ppt_x"/>
                                          </p:val>
                                        </p:tav>
                                      </p:tavLst>
                                    </p:anim>
                                    <p:anim calcmode="lin" valueType="num">
                                      <p:cBhvr>
                                        <p:cTn id="57" dur="2000" fill="hold"/>
                                        <p:tgtEl>
                                          <p:spTgt spid="4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2000"/>
                                        <p:tgtEl>
                                          <p:spTgt spid="46"/>
                                        </p:tgtEl>
                                      </p:cBhvr>
                                    </p:animEffect>
                                    <p:anim calcmode="lin" valueType="num">
                                      <p:cBhvr>
                                        <p:cTn id="61" dur="2000" fill="hold"/>
                                        <p:tgtEl>
                                          <p:spTgt spid="46"/>
                                        </p:tgtEl>
                                        <p:attrNameLst>
                                          <p:attrName>ppt_x</p:attrName>
                                        </p:attrNameLst>
                                      </p:cBhvr>
                                      <p:tavLst>
                                        <p:tav tm="0">
                                          <p:val>
                                            <p:strVal val="#ppt_x"/>
                                          </p:val>
                                        </p:tav>
                                        <p:tav tm="100000">
                                          <p:val>
                                            <p:strVal val="#ppt_x"/>
                                          </p:val>
                                        </p:tav>
                                      </p:tavLst>
                                    </p:anim>
                                    <p:anim calcmode="lin" valueType="num">
                                      <p:cBhvr>
                                        <p:cTn id="62" dur="2000" fill="hold"/>
                                        <p:tgtEl>
                                          <p:spTgt spid="4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2000"/>
                                        <p:tgtEl>
                                          <p:spTgt spid="47"/>
                                        </p:tgtEl>
                                      </p:cBhvr>
                                    </p:animEffect>
                                    <p:anim calcmode="lin" valueType="num">
                                      <p:cBhvr>
                                        <p:cTn id="66" dur="2000" fill="hold"/>
                                        <p:tgtEl>
                                          <p:spTgt spid="47"/>
                                        </p:tgtEl>
                                        <p:attrNameLst>
                                          <p:attrName>ppt_x</p:attrName>
                                        </p:attrNameLst>
                                      </p:cBhvr>
                                      <p:tavLst>
                                        <p:tav tm="0">
                                          <p:val>
                                            <p:strVal val="#ppt_x"/>
                                          </p:val>
                                        </p:tav>
                                        <p:tav tm="100000">
                                          <p:val>
                                            <p:strVal val="#ppt_x"/>
                                          </p:val>
                                        </p:tav>
                                      </p:tavLst>
                                    </p:anim>
                                    <p:anim calcmode="lin" valueType="num">
                                      <p:cBhvr>
                                        <p:cTn id="67" dur="2000" fill="hold"/>
                                        <p:tgtEl>
                                          <p:spTgt spid="47"/>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2000"/>
                                        <p:tgtEl>
                                          <p:spTgt spid="48"/>
                                        </p:tgtEl>
                                      </p:cBhvr>
                                    </p:animEffect>
                                    <p:anim calcmode="lin" valueType="num">
                                      <p:cBhvr>
                                        <p:cTn id="71" dur="2000" fill="hold"/>
                                        <p:tgtEl>
                                          <p:spTgt spid="48"/>
                                        </p:tgtEl>
                                        <p:attrNameLst>
                                          <p:attrName>ppt_x</p:attrName>
                                        </p:attrNameLst>
                                      </p:cBhvr>
                                      <p:tavLst>
                                        <p:tav tm="0">
                                          <p:val>
                                            <p:strVal val="#ppt_x"/>
                                          </p:val>
                                        </p:tav>
                                        <p:tav tm="100000">
                                          <p:val>
                                            <p:strVal val="#ppt_x"/>
                                          </p:val>
                                        </p:tav>
                                      </p:tavLst>
                                    </p:anim>
                                    <p:anim calcmode="lin" valueType="num">
                                      <p:cBhvr>
                                        <p:cTn id="72" dur="2000" fill="hold"/>
                                        <p:tgtEl>
                                          <p:spTgt spid="4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2000"/>
                                        <p:tgtEl>
                                          <p:spTgt spid="49"/>
                                        </p:tgtEl>
                                      </p:cBhvr>
                                    </p:animEffect>
                                    <p:anim calcmode="lin" valueType="num">
                                      <p:cBhvr>
                                        <p:cTn id="76" dur="2000" fill="hold"/>
                                        <p:tgtEl>
                                          <p:spTgt spid="49"/>
                                        </p:tgtEl>
                                        <p:attrNameLst>
                                          <p:attrName>ppt_x</p:attrName>
                                        </p:attrNameLst>
                                      </p:cBhvr>
                                      <p:tavLst>
                                        <p:tav tm="0">
                                          <p:val>
                                            <p:strVal val="#ppt_x"/>
                                          </p:val>
                                        </p:tav>
                                        <p:tav tm="100000">
                                          <p:val>
                                            <p:strVal val="#ppt_x"/>
                                          </p:val>
                                        </p:tav>
                                      </p:tavLst>
                                    </p:anim>
                                    <p:anim calcmode="lin" valueType="num">
                                      <p:cBhvr>
                                        <p:cTn id="77" dur="2000" fill="hold"/>
                                        <p:tgtEl>
                                          <p:spTgt spid="4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2000"/>
                                        <p:tgtEl>
                                          <p:spTgt spid="50"/>
                                        </p:tgtEl>
                                      </p:cBhvr>
                                    </p:animEffect>
                                    <p:anim calcmode="lin" valueType="num">
                                      <p:cBhvr>
                                        <p:cTn id="81" dur="2000" fill="hold"/>
                                        <p:tgtEl>
                                          <p:spTgt spid="50"/>
                                        </p:tgtEl>
                                        <p:attrNameLst>
                                          <p:attrName>ppt_x</p:attrName>
                                        </p:attrNameLst>
                                      </p:cBhvr>
                                      <p:tavLst>
                                        <p:tav tm="0">
                                          <p:val>
                                            <p:strVal val="#ppt_x"/>
                                          </p:val>
                                        </p:tav>
                                        <p:tav tm="100000">
                                          <p:val>
                                            <p:strVal val="#ppt_x"/>
                                          </p:val>
                                        </p:tav>
                                      </p:tavLst>
                                    </p:anim>
                                    <p:anim calcmode="lin" valueType="num">
                                      <p:cBhvr>
                                        <p:cTn id="82" dur="2000" fill="hold"/>
                                        <p:tgtEl>
                                          <p:spTgt spid="5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2000"/>
                                        <p:tgtEl>
                                          <p:spTgt spid="51"/>
                                        </p:tgtEl>
                                      </p:cBhvr>
                                    </p:animEffect>
                                    <p:anim calcmode="lin" valueType="num">
                                      <p:cBhvr>
                                        <p:cTn id="86" dur="2000" fill="hold"/>
                                        <p:tgtEl>
                                          <p:spTgt spid="51"/>
                                        </p:tgtEl>
                                        <p:attrNameLst>
                                          <p:attrName>ppt_x</p:attrName>
                                        </p:attrNameLst>
                                      </p:cBhvr>
                                      <p:tavLst>
                                        <p:tav tm="0">
                                          <p:val>
                                            <p:strVal val="#ppt_x"/>
                                          </p:val>
                                        </p:tav>
                                        <p:tav tm="100000">
                                          <p:val>
                                            <p:strVal val="#ppt_x"/>
                                          </p:val>
                                        </p:tav>
                                      </p:tavLst>
                                    </p:anim>
                                    <p:anim calcmode="lin" valueType="num">
                                      <p:cBhvr>
                                        <p:cTn id="87" dur="2000" fill="hold"/>
                                        <p:tgtEl>
                                          <p:spTgt spid="5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0"/>
                                        <p:tgtEl>
                                          <p:spTgt spid="52"/>
                                        </p:tgtEl>
                                      </p:cBhvr>
                                    </p:animEffect>
                                    <p:anim calcmode="lin" valueType="num">
                                      <p:cBhvr>
                                        <p:cTn id="91" dur="2000" fill="hold"/>
                                        <p:tgtEl>
                                          <p:spTgt spid="52"/>
                                        </p:tgtEl>
                                        <p:attrNameLst>
                                          <p:attrName>ppt_x</p:attrName>
                                        </p:attrNameLst>
                                      </p:cBhvr>
                                      <p:tavLst>
                                        <p:tav tm="0">
                                          <p:val>
                                            <p:strVal val="#ppt_x"/>
                                          </p:val>
                                        </p:tav>
                                        <p:tav tm="100000">
                                          <p:val>
                                            <p:strVal val="#ppt_x"/>
                                          </p:val>
                                        </p:tav>
                                      </p:tavLst>
                                    </p:anim>
                                    <p:anim calcmode="lin" valueType="num">
                                      <p:cBhvr>
                                        <p:cTn id="92" dur="2000" fill="hold"/>
                                        <p:tgtEl>
                                          <p:spTgt spid="5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2000"/>
                                        <p:tgtEl>
                                          <p:spTgt spid="53"/>
                                        </p:tgtEl>
                                      </p:cBhvr>
                                    </p:animEffect>
                                    <p:anim calcmode="lin" valueType="num">
                                      <p:cBhvr>
                                        <p:cTn id="96" dur="2000" fill="hold"/>
                                        <p:tgtEl>
                                          <p:spTgt spid="53"/>
                                        </p:tgtEl>
                                        <p:attrNameLst>
                                          <p:attrName>ppt_x</p:attrName>
                                        </p:attrNameLst>
                                      </p:cBhvr>
                                      <p:tavLst>
                                        <p:tav tm="0">
                                          <p:val>
                                            <p:strVal val="#ppt_x"/>
                                          </p:val>
                                        </p:tav>
                                        <p:tav tm="100000">
                                          <p:val>
                                            <p:strVal val="#ppt_x"/>
                                          </p:val>
                                        </p:tav>
                                      </p:tavLst>
                                    </p:anim>
                                    <p:anim calcmode="lin" valueType="num">
                                      <p:cBhvr>
                                        <p:cTn id="97" dur="2000" fill="hold"/>
                                        <p:tgtEl>
                                          <p:spTgt spid="5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2000"/>
                                        <p:tgtEl>
                                          <p:spTgt spid="54"/>
                                        </p:tgtEl>
                                      </p:cBhvr>
                                    </p:animEffect>
                                    <p:anim calcmode="lin" valueType="num">
                                      <p:cBhvr>
                                        <p:cTn id="101" dur="2000" fill="hold"/>
                                        <p:tgtEl>
                                          <p:spTgt spid="54"/>
                                        </p:tgtEl>
                                        <p:attrNameLst>
                                          <p:attrName>ppt_x</p:attrName>
                                        </p:attrNameLst>
                                      </p:cBhvr>
                                      <p:tavLst>
                                        <p:tav tm="0">
                                          <p:val>
                                            <p:strVal val="#ppt_x"/>
                                          </p:val>
                                        </p:tav>
                                        <p:tav tm="100000">
                                          <p:val>
                                            <p:strVal val="#ppt_x"/>
                                          </p:val>
                                        </p:tav>
                                      </p:tavLst>
                                    </p:anim>
                                    <p:anim calcmode="lin" valueType="num">
                                      <p:cBhvr>
                                        <p:cTn id="102" dur="2000" fill="hold"/>
                                        <p:tgtEl>
                                          <p:spTgt spid="54"/>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2000"/>
                                        <p:tgtEl>
                                          <p:spTgt spid="55"/>
                                        </p:tgtEl>
                                      </p:cBhvr>
                                    </p:animEffect>
                                    <p:anim calcmode="lin" valueType="num">
                                      <p:cBhvr>
                                        <p:cTn id="106" dur="2000" fill="hold"/>
                                        <p:tgtEl>
                                          <p:spTgt spid="55"/>
                                        </p:tgtEl>
                                        <p:attrNameLst>
                                          <p:attrName>ppt_x</p:attrName>
                                        </p:attrNameLst>
                                      </p:cBhvr>
                                      <p:tavLst>
                                        <p:tav tm="0">
                                          <p:val>
                                            <p:strVal val="#ppt_x"/>
                                          </p:val>
                                        </p:tav>
                                        <p:tav tm="100000">
                                          <p:val>
                                            <p:strVal val="#ppt_x"/>
                                          </p:val>
                                        </p:tav>
                                      </p:tavLst>
                                    </p:anim>
                                    <p:anim calcmode="lin" valueType="num">
                                      <p:cBhvr>
                                        <p:cTn id="107" dur="2000" fill="hold"/>
                                        <p:tgtEl>
                                          <p:spTgt spid="55"/>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2000"/>
                                        <p:tgtEl>
                                          <p:spTgt spid="56"/>
                                        </p:tgtEl>
                                      </p:cBhvr>
                                    </p:animEffect>
                                    <p:anim calcmode="lin" valueType="num">
                                      <p:cBhvr>
                                        <p:cTn id="111" dur="2000" fill="hold"/>
                                        <p:tgtEl>
                                          <p:spTgt spid="56"/>
                                        </p:tgtEl>
                                        <p:attrNameLst>
                                          <p:attrName>ppt_x</p:attrName>
                                        </p:attrNameLst>
                                      </p:cBhvr>
                                      <p:tavLst>
                                        <p:tav tm="0">
                                          <p:val>
                                            <p:strVal val="#ppt_x"/>
                                          </p:val>
                                        </p:tav>
                                        <p:tav tm="100000">
                                          <p:val>
                                            <p:strVal val="#ppt_x"/>
                                          </p:val>
                                        </p:tav>
                                      </p:tavLst>
                                    </p:anim>
                                    <p:anim calcmode="lin" valueType="num">
                                      <p:cBhvr>
                                        <p:cTn id="112" dur="2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5" grpId="0"/>
      <p:bldP spid="47" grpId="0"/>
      <p:bldP spid="49" grpId="0"/>
      <p:bldP spid="51" grpId="0"/>
      <p:bldP spid="52" grpId="0"/>
      <p:bldP spid="53" grpId="0"/>
      <p:bldP spid="54"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39"/>
          <p:cNvSpPr txBox="1">
            <a:spLocks noChangeArrowheads="1"/>
          </p:cNvSpPr>
          <p:nvPr/>
        </p:nvSpPr>
        <p:spPr bwMode="auto">
          <a:xfrm>
            <a:off x="1019531" y="229529"/>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a:latin typeface="微软雅黑" pitchFamily="34" charset="-122"/>
              </a:rPr>
              <a:t>点击添加标题 </a:t>
            </a:r>
          </a:p>
        </p:txBody>
      </p:sp>
      <p:sp>
        <p:nvSpPr>
          <p:cNvPr id="23" name="Oval 2"/>
          <p:cNvSpPr>
            <a:spLocks noChangeArrowheads="1"/>
          </p:cNvSpPr>
          <p:nvPr/>
        </p:nvSpPr>
        <p:spPr bwMode="gray">
          <a:xfrm>
            <a:off x="2253576" y="1924472"/>
            <a:ext cx="2534448" cy="2529459"/>
          </a:xfrm>
          <a:prstGeom prst="ellipse">
            <a:avLst/>
          </a:prstGeom>
          <a:noFill/>
          <a:ln w="9525" algn="ctr">
            <a:solidFill>
              <a:srgbClr val="333333"/>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rcRect l="5591" t="24277" r="72282" b="48457"/>
          <a:stretch>
            <a:fillRect/>
          </a:stretch>
        </p:blipFill>
        <p:spPr bwMode="auto">
          <a:xfrm>
            <a:off x="2397125" y="702469"/>
            <a:ext cx="195262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rcRect l="47687" t="61365" r="32359" b="11836"/>
          <a:stretch>
            <a:fillRect/>
          </a:stretch>
        </p:blipFill>
        <p:spPr bwMode="auto">
          <a:xfrm>
            <a:off x="1443310" y="2932584"/>
            <a:ext cx="1760538"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rcRect l="70409" t="18135" r="7309" b="53008"/>
          <a:stretch>
            <a:fillRect/>
          </a:stretch>
        </p:blipFill>
        <p:spPr bwMode="auto">
          <a:xfrm>
            <a:off x="3995936" y="2860576"/>
            <a:ext cx="196532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2947988" y="1254919"/>
            <a:ext cx="99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a:latin typeface="微软雅黑" pitchFamily="34" charset="-122"/>
                <a:ea typeface="微软雅黑" pitchFamily="34" charset="-122"/>
              </a:rPr>
              <a:t>点击添加标题</a:t>
            </a:r>
          </a:p>
        </p:txBody>
      </p:sp>
      <p:sp>
        <p:nvSpPr>
          <p:cNvPr id="30" name="TextBox 29"/>
          <p:cNvSpPr txBox="1">
            <a:spLocks noChangeArrowheads="1"/>
          </p:cNvSpPr>
          <p:nvPr/>
        </p:nvSpPr>
        <p:spPr bwMode="auto">
          <a:xfrm>
            <a:off x="1829073" y="3438996"/>
            <a:ext cx="99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a:latin typeface="微软雅黑" pitchFamily="34" charset="-122"/>
                <a:ea typeface="微软雅黑" pitchFamily="34" charset="-122"/>
              </a:rPr>
              <a:t>点击添加标题</a:t>
            </a:r>
          </a:p>
        </p:txBody>
      </p:sp>
      <p:sp>
        <p:nvSpPr>
          <p:cNvPr id="31" name="TextBox 30"/>
          <p:cNvSpPr txBox="1">
            <a:spLocks noChangeArrowheads="1"/>
          </p:cNvSpPr>
          <p:nvPr/>
        </p:nvSpPr>
        <p:spPr bwMode="auto">
          <a:xfrm>
            <a:off x="4483299" y="3385294"/>
            <a:ext cx="99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a:latin typeface="微软雅黑" pitchFamily="34" charset="-122"/>
                <a:ea typeface="微软雅黑" pitchFamily="34" charset="-122"/>
              </a:rPr>
              <a:t>点击添加标题</a:t>
            </a:r>
          </a:p>
        </p:txBody>
      </p:sp>
      <p:sp>
        <p:nvSpPr>
          <p:cNvPr id="32" name="Rectangle 12"/>
          <p:cNvSpPr>
            <a:spLocks noChangeArrowheads="1"/>
          </p:cNvSpPr>
          <p:nvPr/>
        </p:nvSpPr>
        <p:spPr bwMode="gray">
          <a:xfrm>
            <a:off x="1006236" y="1043559"/>
            <a:ext cx="166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
                <a:srgbClr val="FF3300"/>
              </a:buClr>
              <a:buSzPct val="115000"/>
              <a:buFont typeface="Wingdings" pitchFamily="2" charset="2"/>
              <a:buNone/>
            </a:pPr>
            <a:r>
              <a:rPr lang="zh-CN" altLang="en-US" sz="1400" dirty="0">
                <a:solidFill>
                  <a:srgbClr val="000000"/>
                </a:solidFill>
                <a:latin typeface="微软雅黑" pitchFamily="34" charset="-122"/>
                <a:ea typeface="微软雅黑" pitchFamily="34" charset="-122"/>
              </a:rPr>
              <a:t> 点击输入文字内容点击输入文字内</a:t>
            </a:r>
          </a:p>
        </p:txBody>
      </p:sp>
      <p:sp>
        <p:nvSpPr>
          <p:cNvPr id="33" name="Rectangle 12"/>
          <p:cNvSpPr>
            <a:spLocks noChangeArrowheads="1"/>
          </p:cNvSpPr>
          <p:nvPr/>
        </p:nvSpPr>
        <p:spPr bwMode="gray">
          <a:xfrm>
            <a:off x="218033" y="4244430"/>
            <a:ext cx="166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
                <a:srgbClr val="FF3300"/>
              </a:buClr>
              <a:buSzPct val="115000"/>
              <a:buFont typeface="Wingdings" pitchFamily="2" charset="2"/>
              <a:buNone/>
            </a:pPr>
            <a:r>
              <a:rPr lang="zh-CN" altLang="en-US" sz="1400" dirty="0">
                <a:solidFill>
                  <a:srgbClr val="000000"/>
                </a:solidFill>
                <a:latin typeface="微软雅黑" pitchFamily="34" charset="-122"/>
                <a:ea typeface="微软雅黑" pitchFamily="34" charset="-122"/>
              </a:rPr>
              <a:t> 点击输入文字内容点击输入文字内</a:t>
            </a:r>
          </a:p>
        </p:txBody>
      </p:sp>
      <p:sp>
        <p:nvSpPr>
          <p:cNvPr id="34" name="Rectangle 12"/>
          <p:cNvSpPr>
            <a:spLocks noChangeArrowheads="1"/>
          </p:cNvSpPr>
          <p:nvPr/>
        </p:nvSpPr>
        <p:spPr bwMode="gray">
          <a:xfrm>
            <a:off x="4705350" y="4332760"/>
            <a:ext cx="166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
                <a:srgbClr val="FF3300"/>
              </a:buClr>
              <a:buSzPct val="115000"/>
              <a:buFont typeface="Wingdings" pitchFamily="2" charset="2"/>
              <a:buNone/>
            </a:pPr>
            <a:r>
              <a:rPr lang="zh-CN" altLang="en-US" sz="1400" dirty="0">
                <a:solidFill>
                  <a:srgbClr val="000000"/>
                </a:solidFill>
                <a:latin typeface="微软雅黑" pitchFamily="34" charset="-122"/>
                <a:ea typeface="微软雅黑" pitchFamily="34" charset="-122"/>
              </a:rPr>
              <a:t> 点击输入文字内容点击输入文字内</a:t>
            </a:r>
          </a:p>
        </p:txBody>
      </p:sp>
      <p:sp>
        <p:nvSpPr>
          <p:cNvPr id="35" name="Text Box 32"/>
          <p:cNvSpPr txBox="1">
            <a:spLocks noChangeArrowheads="1"/>
          </p:cNvSpPr>
          <p:nvPr/>
        </p:nvSpPr>
        <p:spPr bwMode="auto">
          <a:xfrm>
            <a:off x="5751264" y="1092721"/>
            <a:ext cx="2232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sz="3200" baseline="-25000">
                <a:solidFill>
                  <a:srgbClr val="3F7FFF"/>
                </a:solidFill>
                <a:latin typeface="微软雅黑" pitchFamily="34" charset="-122"/>
                <a:ea typeface="微软雅黑" pitchFamily="34" charset="-122"/>
              </a:rPr>
              <a:t>文字标题内容</a:t>
            </a:r>
            <a:endParaRPr lang="zh-CN" altLang="en-US" baseline="-25000">
              <a:solidFill>
                <a:srgbClr val="0061CC"/>
              </a:solidFill>
              <a:latin typeface="微软雅黑" pitchFamily="34" charset="-122"/>
              <a:ea typeface="微软雅黑" pitchFamily="34" charset="-122"/>
            </a:endParaRPr>
          </a:p>
        </p:txBody>
      </p:sp>
      <p:sp>
        <p:nvSpPr>
          <p:cNvPr id="36" name="Line 34"/>
          <p:cNvSpPr>
            <a:spLocks noChangeShapeType="1"/>
          </p:cNvSpPr>
          <p:nvPr/>
        </p:nvSpPr>
        <p:spPr bwMode="auto">
          <a:xfrm>
            <a:off x="6068764" y="1641996"/>
            <a:ext cx="2654300"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TextBox 4"/>
          <p:cNvSpPr txBox="1">
            <a:spLocks noChangeArrowheads="1"/>
          </p:cNvSpPr>
          <p:nvPr/>
        </p:nvSpPr>
        <p:spPr bwMode="auto">
          <a:xfrm>
            <a:off x="5992564" y="1641996"/>
            <a:ext cx="27559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zh-CN" altLang="en-US" sz="1400">
                <a:solidFill>
                  <a:srgbClr val="000000"/>
                </a:solidFill>
                <a:latin typeface="微软雅黑" pitchFamily="34" charset="-122"/>
                <a:ea typeface="微软雅黑" pitchFamily="34" charset="-122"/>
              </a:rPr>
              <a:t>请输入相关内容请输入相关内容请输入相关内容相关内容请输入相关内容</a:t>
            </a:r>
          </a:p>
        </p:txBody>
      </p:sp>
      <p:sp>
        <p:nvSpPr>
          <p:cNvPr id="38" name="TextBox 4"/>
          <p:cNvSpPr txBox="1">
            <a:spLocks noChangeArrowheads="1"/>
          </p:cNvSpPr>
          <p:nvPr/>
        </p:nvSpPr>
        <p:spPr bwMode="auto">
          <a:xfrm>
            <a:off x="5992564" y="2878659"/>
            <a:ext cx="27559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zh-CN" altLang="en-US" sz="1400">
                <a:solidFill>
                  <a:srgbClr val="000000"/>
                </a:solidFill>
                <a:latin typeface="微软雅黑" pitchFamily="34" charset="-122"/>
                <a:ea typeface="微软雅黑" pitchFamily="34" charset="-122"/>
              </a:rPr>
              <a:t>请输入相关内容请输入相关内容请输入相关内容相关内容请输入相关内容</a:t>
            </a:r>
          </a:p>
        </p:txBody>
      </p:sp>
    </p:spTree>
    <p:extLst>
      <p:ext uri="{BB962C8B-B14F-4D97-AF65-F5344CB8AC3E}">
        <p14:creationId xmlns:p14="http://schemas.microsoft.com/office/powerpoint/2010/main" val="985827000"/>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heel(1)">
                                      <p:cBhvr>
                                        <p:cTn id="17" dur="2000"/>
                                        <p:tgtEl>
                                          <p:spTgt spid="26"/>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heel(1)">
                                      <p:cBhvr>
                                        <p:cTn id="20" dur="20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randombar(horizontal)">
                                      <p:cBhvr>
                                        <p:cTn id="33" dur="500"/>
                                        <p:tgtEl>
                                          <p:spTgt spid="31"/>
                                        </p:tgtEl>
                                      </p:cBhvr>
                                    </p:animEffect>
                                  </p:childTnLst>
                                </p:cTn>
                              </p:par>
                              <p:par>
                                <p:cTn id="34" presetID="14" presetClass="entr" presetSubtype="1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childTnLst>
                          </p:cTn>
                        </p:par>
                        <p:par>
                          <p:cTn id="37" fill="hold">
                            <p:stCondLst>
                              <p:cond delay="500"/>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32"/>
                                        </p:tgtEl>
                                        <p:attrNameLst>
                                          <p:attrName>style.visibility</p:attrName>
                                        </p:attrNameLst>
                                      </p:cBhvr>
                                      <p:to>
                                        <p:strVal val="visible"/>
                                      </p:to>
                                    </p:set>
                                    <p:anim calcmode="discrete" valueType="clr">
                                      <p:cBhvr override="childStyle">
                                        <p:cTn id="40"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32"/>
                                        </p:tgtEl>
                                        <p:attrNameLst>
                                          <p:attrName>fillcolor</p:attrName>
                                        </p:attrNameLst>
                                      </p:cBhvr>
                                      <p:tavLst>
                                        <p:tav tm="0">
                                          <p:val>
                                            <p:clrVal>
                                              <a:schemeClr val="accent2"/>
                                            </p:clrVal>
                                          </p:val>
                                        </p:tav>
                                        <p:tav tm="50000">
                                          <p:val>
                                            <p:clrVal>
                                              <a:schemeClr val="hlink"/>
                                            </p:clrVal>
                                          </p:val>
                                        </p:tav>
                                      </p:tavLst>
                                    </p:anim>
                                    <p:set>
                                      <p:cBhvr>
                                        <p:cTn id="42" dur="80"/>
                                        <p:tgtEl>
                                          <p:spTgt spid="32"/>
                                        </p:tgtEl>
                                        <p:attrNameLst>
                                          <p:attrName>fill.type</p:attrName>
                                        </p:attrNameLst>
                                      </p:cBhvr>
                                      <p:to>
                                        <p:strVal val="solid"/>
                                      </p:to>
                                    </p:set>
                                  </p:childTnLst>
                                </p:cTn>
                              </p:par>
                            </p:childTnLst>
                          </p:cTn>
                        </p:par>
                        <p:par>
                          <p:cTn id="43" fill="hold">
                            <p:stCondLst>
                              <p:cond delay="1140"/>
                            </p:stCondLst>
                            <p:childTnLst>
                              <p:par>
                                <p:cTn id="44" presetID="27" presetClass="entr" presetSubtype="0" fill="hold" grpId="0" nodeType="afterEffect">
                                  <p:stCondLst>
                                    <p:cond delay="0"/>
                                  </p:stCondLst>
                                  <p:iterate type="lt">
                                    <p:tmPct val="50000"/>
                                  </p:iterate>
                                  <p:childTnLst>
                                    <p:set>
                                      <p:cBhvr>
                                        <p:cTn id="45" dur="1" fill="hold">
                                          <p:stCondLst>
                                            <p:cond delay="0"/>
                                          </p:stCondLst>
                                        </p:cTn>
                                        <p:tgtEl>
                                          <p:spTgt spid="33"/>
                                        </p:tgtEl>
                                        <p:attrNameLst>
                                          <p:attrName>style.visibility</p:attrName>
                                        </p:attrNameLst>
                                      </p:cBhvr>
                                      <p:to>
                                        <p:strVal val="visible"/>
                                      </p:to>
                                    </p:set>
                                    <p:anim calcmode="discrete" valueType="clr">
                                      <p:cBhvr override="childStyle">
                                        <p:cTn id="46" dur="80"/>
                                        <p:tgtEl>
                                          <p:spTgt spid="33"/>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33"/>
                                        </p:tgtEl>
                                        <p:attrNameLst>
                                          <p:attrName>fillcolor</p:attrName>
                                        </p:attrNameLst>
                                      </p:cBhvr>
                                      <p:tavLst>
                                        <p:tav tm="0">
                                          <p:val>
                                            <p:clrVal>
                                              <a:schemeClr val="accent2"/>
                                            </p:clrVal>
                                          </p:val>
                                        </p:tav>
                                        <p:tav tm="50000">
                                          <p:val>
                                            <p:clrVal>
                                              <a:schemeClr val="hlink"/>
                                            </p:clrVal>
                                          </p:val>
                                        </p:tav>
                                      </p:tavLst>
                                    </p:anim>
                                    <p:set>
                                      <p:cBhvr>
                                        <p:cTn id="48" dur="80"/>
                                        <p:tgtEl>
                                          <p:spTgt spid="33"/>
                                        </p:tgtEl>
                                        <p:attrNameLst>
                                          <p:attrName>fill.type</p:attrName>
                                        </p:attrNameLst>
                                      </p:cBhvr>
                                      <p:to>
                                        <p:strVal val="solid"/>
                                      </p:to>
                                    </p:set>
                                  </p:childTnLst>
                                </p:cTn>
                              </p:par>
                            </p:childTnLst>
                          </p:cTn>
                        </p:par>
                        <p:par>
                          <p:cTn id="49" fill="hold">
                            <p:stCondLst>
                              <p:cond delay="178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34"/>
                                        </p:tgtEl>
                                        <p:attrNameLst>
                                          <p:attrName>style.visibility</p:attrName>
                                        </p:attrNameLst>
                                      </p:cBhvr>
                                      <p:to>
                                        <p:strVal val="visible"/>
                                      </p:to>
                                    </p:set>
                                    <p:anim calcmode="discrete" valueType="clr">
                                      <p:cBhvr override="childStyle">
                                        <p:cTn id="52" dur="8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34"/>
                                        </p:tgtEl>
                                        <p:attrNameLst>
                                          <p:attrName>fillcolor</p:attrName>
                                        </p:attrNameLst>
                                      </p:cBhvr>
                                      <p:tavLst>
                                        <p:tav tm="0">
                                          <p:val>
                                            <p:clrVal>
                                              <a:schemeClr val="accent2"/>
                                            </p:clrVal>
                                          </p:val>
                                        </p:tav>
                                        <p:tav tm="50000">
                                          <p:val>
                                            <p:clrVal>
                                              <a:schemeClr val="hlink"/>
                                            </p:clrVal>
                                          </p:val>
                                        </p:tav>
                                      </p:tavLst>
                                    </p:anim>
                                    <p:set>
                                      <p:cBhvr>
                                        <p:cTn id="54" dur="80"/>
                                        <p:tgtEl>
                                          <p:spTgt spid="34"/>
                                        </p:tgtEl>
                                        <p:attrNameLst>
                                          <p:attrName>fill.type</p:attrName>
                                        </p:attrNameLst>
                                      </p:cBhvr>
                                      <p:to>
                                        <p:strVal val="solid"/>
                                      </p:to>
                                    </p:set>
                                  </p:childTnLst>
                                </p:cTn>
                              </p:par>
                            </p:childTnLst>
                          </p:cTn>
                        </p:par>
                        <p:par>
                          <p:cTn id="55" fill="hold">
                            <p:stCondLst>
                              <p:cond delay="2420"/>
                            </p:stCondLst>
                            <p:childTnLst>
                              <p:par>
                                <p:cTn id="56" presetID="49" presetClass="entr" presetSubtype="0" decel="100000" fill="hold" nodeType="afterEffect">
                                  <p:stCondLst>
                                    <p:cond delay="0"/>
                                  </p:stCondLst>
                                  <p:childTnLst>
                                    <p:set>
                                      <p:cBhvr>
                                        <p:cTn id="57" dur="1" fill="hold">
                                          <p:stCondLst>
                                            <p:cond delay="0"/>
                                          </p:stCondLst>
                                        </p:cTn>
                                        <p:tgtEl>
                                          <p:spTgt spid="35">
                                            <p:txEl>
                                              <p:pRg st="0" end="0"/>
                                            </p:txEl>
                                          </p:spTgt>
                                        </p:tgtEl>
                                        <p:attrNameLst>
                                          <p:attrName>style.visibility</p:attrName>
                                        </p:attrNameLst>
                                      </p:cBhvr>
                                      <p:to>
                                        <p:strVal val="visible"/>
                                      </p:to>
                                    </p:set>
                                    <p:anim calcmode="lin" valueType="num">
                                      <p:cBhvr>
                                        <p:cTn id="58"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35">
                                            <p:txEl>
                                              <p:pRg st="0" end="0"/>
                                            </p:txEl>
                                          </p:spTgt>
                                        </p:tgtEl>
                                        <p:attrNameLst>
                                          <p:attrName>ppt_h</p:attrName>
                                        </p:attrNameLst>
                                      </p:cBhvr>
                                      <p:tavLst>
                                        <p:tav tm="0">
                                          <p:val>
                                            <p:fltVal val="0"/>
                                          </p:val>
                                        </p:tav>
                                        <p:tav tm="100000">
                                          <p:val>
                                            <p:strVal val="#ppt_h"/>
                                          </p:val>
                                        </p:tav>
                                      </p:tavLst>
                                    </p:anim>
                                    <p:anim calcmode="lin" valueType="num">
                                      <p:cBhvr>
                                        <p:cTn id="60" dur="500" fill="hold"/>
                                        <p:tgtEl>
                                          <p:spTgt spid="35">
                                            <p:txEl>
                                              <p:pRg st="0" end="0"/>
                                            </p:txEl>
                                          </p:spTgt>
                                        </p:tgtEl>
                                        <p:attrNameLst>
                                          <p:attrName>style.rotation</p:attrName>
                                        </p:attrNameLst>
                                      </p:cBhvr>
                                      <p:tavLst>
                                        <p:tav tm="0">
                                          <p:val>
                                            <p:fltVal val="360"/>
                                          </p:val>
                                        </p:tav>
                                        <p:tav tm="100000">
                                          <p:val>
                                            <p:fltVal val="0"/>
                                          </p:val>
                                        </p:tav>
                                      </p:tavLst>
                                    </p:anim>
                                    <p:animEffect transition="in" filter="fade">
                                      <p:cBhvr>
                                        <p:cTn id="61" dur="500"/>
                                        <p:tgtEl>
                                          <p:spTgt spid="35">
                                            <p:txEl>
                                              <p:pRg st="0" end="0"/>
                                            </p:txEl>
                                          </p:spTgt>
                                        </p:tgtEl>
                                      </p:cBhvr>
                                    </p:animEffect>
                                  </p:childTnLst>
                                </p:cTn>
                              </p:par>
                            </p:childTnLst>
                          </p:cTn>
                        </p:par>
                        <p:par>
                          <p:cTn id="62" fill="hold">
                            <p:stCondLst>
                              <p:cond delay="2920"/>
                            </p:stCondLst>
                            <p:childTnLst>
                              <p:par>
                                <p:cTn id="63" presetID="22" presetClass="entr" presetSubtype="8"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500"/>
                                        <p:tgtEl>
                                          <p:spTgt spid="36"/>
                                        </p:tgtEl>
                                      </p:cBhvr>
                                    </p:animEffect>
                                  </p:childTnLst>
                                </p:cTn>
                              </p:par>
                            </p:childTnLst>
                          </p:cTn>
                        </p:par>
                        <p:par>
                          <p:cTn id="66" fill="hold">
                            <p:stCondLst>
                              <p:cond delay="3420"/>
                            </p:stCondLst>
                            <p:childTnLst>
                              <p:par>
                                <p:cTn id="67" presetID="42" presetClass="entr" presetSubtype="0" fill="hold" nodeType="afterEffect">
                                  <p:stCondLst>
                                    <p:cond delay="0"/>
                                  </p:stCondLst>
                                  <p:childTnLst>
                                    <p:set>
                                      <p:cBhvr>
                                        <p:cTn id="68" dur="1" fill="hold">
                                          <p:stCondLst>
                                            <p:cond delay="0"/>
                                          </p:stCondLst>
                                        </p:cTn>
                                        <p:tgtEl>
                                          <p:spTgt spid="37">
                                            <p:txEl>
                                              <p:pRg st="0" end="0"/>
                                            </p:txEl>
                                          </p:spTgt>
                                        </p:tgtEl>
                                        <p:attrNameLst>
                                          <p:attrName>style.visibility</p:attrName>
                                        </p:attrNameLst>
                                      </p:cBhvr>
                                      <p:to>
                                        <p:strVal val="visible"/>
                                      </p:to>
                                    </p:set>
                                    <p:animEffect transition="in" filter="fade">
                                      <p:cBhvr>
                                        <p:cTn id="69" dur="1000"/>
                                        <p:tgtEl>
                                          <p:spTgt spid="37">
                                            <p:txEl>
                                              <p:pRg st="0" end="0"/>
                                            </p:txEl>
                                          </p:spTgt>
                                        </p:tgtEl>
                                      </p:cBhvr>
                                    </p:animEffect>
                                    <p:anim calcmode="lin" valueType="num">
                                      <p:cBhvr>
                                        <p:cTn id="70"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4420"/>
                            </p:stCondLst>
                            <p:childTnLst>
                              <p:par>
                                <p:cTn id="73" presetID="47" presetClass="entr" presetSubtype="0"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P spid="29" grpId="0"/>
      <p:bldP spid="30" grpId="0"/>
      <p:bldP spid="31" grpId="0"/>
      <p:bldP spid="32" grpId="0"/>
      <p:bldP spid="33" grpId="0"/>
      <p:bldP spid="34" grpId="0"/>
      <p:bldP spid="36"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5040313" y="1241425"/>
            <a:ext cx="1857375" cy="1389063"/>
            <a:chOff x="0" y="0"/>
            <a:chExt cx="1406" cy="1402"/>
          </a:xfrm>
        </p:grpSpPr>
        <p:sp>
          <p:nvSpPr>
            <p:cNvPr id="18470" name="Oval 3"/>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sp>
          <p:nvSpPr>
            <p:cNvPr id="18471" name="Oval 4"/>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sp>
        <p:nvSpPr>
          <p:cNvPr id="19461" name="Oval 5"/>
          <p:cNvSpPr>
            <a:spLocks noChangeArrowheads="1"/>
          </p:cNvSpPr>
          <p:nvPr/>
        </p:nvSpPr>
        <p:spPr bwMode="auto">
          <a:xfrm>
            <a:off x="3492500" y="3765550"/>
            <a:ext cx="4932363" cy="1219200"/>
          </a:xfrm>
          <a:prstGeom prst="ellipse">
            <a:avLst/>
          </a:prstGeom>
          <a:gradFill rotWithShape="1">
            <a:gsLst>
              <a:gs pos="0">
                <a:schemeClr val="tx1"/>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nvGrpSpPr>
          <p:cNvPr id="19462" name="Group 6"/>
          <p:cNvGrpSpPr>
            <a:grpSpLocks/>
          </p:cNvGrpSpPr>
          <p:nvPr/>
        </p:nvGrpSpPr>
        <p:grpSpPr bwMode="auto">
          <a:xfrm>
            <a:off x="4408488" y="3059113"/>
            <a:ext cx="3116262" cy="2436812"/>
            <a:chOff x="0" y="0"/>
            <a:chExt cx="1089" cy="1136"/>
          </a:xfrm>
        </p:grpSpPr>
        <p:grpSp>
          <p:nvGrpSpPr>
            <p:cNvPr id="18464" name="Group 7"/>
            <p:cNvGrpSpPr>
              <a:grpSpLocks/>
            </p:cNvGrpSpPr>
            <p:nvPr/>
          </p:nvGrpSpPr>
          <p:grpSpPr bwMode="auto">
            <a:xfrm flipV="1">
              <a:off x="0" y="456"/>
              <a:ext cx="1089" cy="680"/>
              <a:chOff x="0" y="0"/>
              <a:chExt cx="1089" cy="681"/>
            </a:xfrm>
          </p:grpSpPr>
          <p:sp>
            <p:nvSpPr>
              <p:cNvPr id="18468" name="Freeform 8"/>
              <p:cNvSpPr>
                <a:spLocks/>
              </p:cNvSpPr>
              <p:nvPr/>
            </p:nvSpPr>
            <p:spPr bwMode="auto">
              <a:xfrm>
                <a:off x="0" y="0"/>
                <a:ext cx="1089" cy="681"/>
              </a:xfrm>
              <a:custGeom>
                <a:avLst/>
                <a:gdLst>
                  <a:gd name="T0" fmla="*/ 3 w 1862"/>
                  <a:gd name="T1" fmla="*/ 2 h 1164"/>
                  <a:gd name="T2" fmla="*/ 3 w 1862"/>
                  <a:gd name="T3" fmla="*/ 2 h 1164"/>
                  <a:gd name="T4" fmla="*/ 3 w 1862"/>
                  <a:gd name="T5" fmla="*/ 2 h 1164"/>
                  <a:gd name="T6" fmla="*/ 3 w 1862"/>
                  <a:gd name="T7" fmla="*/ 2 h 1164"/>
                  <a:gd name="T8" fmla="*/ 3 w 1862"/>
                  <a:gd name="T9" fmla="*/ 2 h 1164"/>
                  <a:gd name="T10" fmla="*/ 3 w 1862"/>
                  <a:gd name="T11" fmla="*/ 2 h 1164"/>
                  <a:gd name="T12" fmla="*/ 3 w 1862"/>
                  <a:gd name="T13" fmla="*/ 2 h 1164"/>
                  <a:gd name="T14" fmla="*/ 2 w 1862"/>
                  <a:gd name="T15" fmla="*/ 2 h 1164"/>
                  <a:gd name="T16" fmla="*/ 2 w 1862"/>
                  <a:gd name="T17" fmla="*/ 2 h 1164"/>
                  <a:gd name="T18" fmla="*/ 2 w 1862"/>
                  <a:gd name="T19" fmla="*/ 2 h 1164"/>
                  <a:gd name="T20" fmla="*/ 2 w 1862"/>
                  <a:gd name="T21" fmla="*/ 2 h 1164"/>
                  <a:gd name="T22" fmla="*/ 1 w 1862"/>
                  <a:gd name="T23" fmla="*/ 2 h 1164"/>
                  <a:gd name="T24" fmla="*/ 1 w 1862"/>
                  <a:gd name="T25" fmla="*/ 2 h 1164"/>
                  <a:gd name="T26" fmla="*/ 1 w 1862"/>
                  <a:gd name="T27" fmla="*/ 2 h 1164"/>
                  <a:gd name="T28" fmla="*/ 1 w 1862"/>
                  <a:gd name="T29" fmla="*/ 2 h 1164"/>
                  <a:gd name="T30" fmla="*/ 1 w 1862"/>
                  <a:gd name="T31" fmla="*/ 2 h 1164"/>
                  <a:gd name="T32" fmla="*/ 1 w 1862"/>
                  <a:gd name="T33" fmla="*/ 2 h 1164"/>
                  <a:gd name="T34" fmla="*/ 1 w 1862"/>
                  <a:gd name="T35" fmla="*/ 2 h 1164"/>
                  <a:gd name="T36" fmla="*/ 1 w 1862"/>
                  <a:gd name="T37" fmla="*/ 2 h 1164"/>
                  <a:gd name="T38" fmla="*/ 1 w 1862"/>
                  <a:gd name="T39" fmla="*/ 2 h 1164"/>
                  <a:gd name="T40" fmla="*/ 0 w 1862"/>
                  <a:gd name="T41" fmla="*/ 2 h 1164"/>
                  <a:gd name="T42" fmla="*/ 1 w 1862"/>
                  <a:gd name="T43" fmla="*/ 1 h 1164"/>
                  <a:gd name="T44" fmla="*/ 1 w 1862"/>
                  <a:gd name="T45" fmla="*/ 1 h 1164"/>
                  <a:gd name="T46" fmla="*/ 1 w 1862"/>
                  <a:gd name="T47" fmla="*/ 1 h 1164"/>
                  <a:gd name="T48" fmla="*/ 1 w 1862"/>
                  <a:gd name="T49" fmla="*/ 1 h 1164"/>
                  <a:gd name="T50" fmla="*/ 1 w 1862"/>
                  <a:gd name="T51" fmla="*/ 1 h 1164"/>
                  <a:gd name="T52" fmla="*/ 1 w 1862"/>
                  <a:gd name="T53" fmla="*/ 1 h 1164"/>
                  <a:gd name="T54" fmla="*/ 1 w 1862"/>
                  <a:gd name="T55" fmla="*/ 1 h 1164"/>
                  <a:gd name="T56" fmla="*/ 1 w 1862"/>
                  <a:gd name="T57" fmla="*/ 1 h 1164"/>
                  <a:gd name="T58" fmla="*/ 1 w 1862"/>
                  <a:gd name="T59" fmla="*/ 1 h 1164"/>
                  <a:gd name="T60" fmla="*/ 1 w 1862"/>
                  <a:gd name="T61" fmla="*/ 1 h 1164"/>
                  <a:gd name="T62" fmla="*/ 1 w 1862"/>
                  <a:gd name="T63" fmla="*/ 1 h 1164"/>
                  <a:gd name="T64" fmla="*/ 1 w 1862"/>
                  <a:gd name="T65" fmla="*/ 1 h 1164"/>
                  <a:gd name="T66" fmla="*/ 1 w 1862"/>
                  <a:gd name="T67" fmla="*/ 1 h 1164"/>
                  <a:gd name="T68" fmla="*/ 1 w 1862"/>
                  <a:gd name="T69" fmla="*/ 1 h 1164"/>
                  <a:gd name="T70" fmla="*/ 1 w 1862"/>
                  <a:gd name="T71" fmla="*/ 1 h 1164"/>
                  <a:gd name="T72" fmla="*/ 2 w 1862"/>
                  <a:gd name="T73" fmla="*/ 0 h 1164"/>
                  <a:gd name="T74" fmla="*/ 2 w 1862"/>
                  <a:gd name="T75" fmla="*/ 1 h 1164"/>
                  <a:gd name="T76" fmla="*/ 2 w 1862"/>
                  <a:gd name="T77" fmla="*/ 1 h 1164"/>
                  <a:gd name="T78" fmla="*/ 2 w 1862"/>
                  <a:gd name="T79" fmla="*/ 1 h 1164"/>
                  <a:gd name="T80" fmla="*/ 2 w 1862"/>
                  <a:gd name="T81" fmla="*/ 1 h 1164"/>
                  <a:gd name="T82" fmla="*/ 2 w 1862"/>
                  <a:gd name="T83" fmla="*/ 1 h 1164"/>
                  <a:gd name="T84" fmla="*/ 2 w 1862"/>
                  <a:gd name="T85" fmla="*/ 1 h 1164"/>
                  <a:gd name="T86" fmla="*/ 2 w 1862"/>
                  <a:gd name="T87" fmla="*/ 1 h 1164"/>
                  <a:gd name="T88" fmla="*/ 3 w 1862"/>
                  <a:gd name="T89" fmla="*/ 1 h 1164"/>
                  <a:gd name="T90" fmla="*/ 3 w 1862"/>
                  <a:gd name="T91" fmla="*/ 1 h 1164"/>
                  <a:gd name="T92" fmla="*/ 3 w 1862"/>
                  <a:gd name="T93" fmla="*/ 1 h 1164"/>
                  <a:gd name="T94" fmla="*/ 3 w 1862"/>
                  <a:gd name="T95" fmla="*/ 1 h 1164"/>
                  <a:gd name="T96" fmla="*/ 3 w 1862"/>
                  <a:gd name="T97" fmla="*/ 1 h 1164"/>
                  <a:gd name="T98" fmla="*/ 3 w 1862"/>
                  <a:gd name="T99" fmla="*/ 1 h 1164"/>
                  <a:gd name="T100" fmla="*/ 3 w 1862"/>
                  <a:gd name="T101" fmla="*/ 1 h 1164"/>
                  <a:gd name="T102" fmla="*/ 3 w 1862"/>
                  <a:gd name="T103" fmla="*/ 1 h 1164"/>
                  <a:gd name="T104" fmla="*/ 3 w 1862"/>
                  <a:gd name="T105" fmla="*/ 2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62"/>
                  <a:gd name="T160" fmla="*/ 0 h 1164"/>
                  <a:gd name="T161" fmla="*/ 1862 w 1862"/>
                  <a:gd name="T162" fmla="*/ 1164 h 11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solidFill>
                <a:schemeClr val="bg2">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zh-CN" altLang="en-US"/>
              </a:p>
            </p:txBody>
          </p:sp>
          <p:sp>
            <p:nvSpPr>
              <p:cNvPr id="18469" name="Oval 9"/>
              <p:cNvSpPr>
                <a:spLocks noChangeArrowheads="1"/>
              </p:cNvSpPr>
              <p:nvPr/>
            </p:nvSpPr>
            <p:spPr bwMode="auto">
              <a:xfrm>
                <a:off x="225" y="138"/>
                <a:ext cx="183" cy="182"/>
              </a:xfrm>
              <a:prstGeom prst="ellipse">
                <a:avLst/>
              </a:prstGeom>
              <a:gradFill rotWithShape="1">
                <a:gsLst>
                  <a:gs pos="0">
                    <a:schemeClr val="bg1">
                      <a:alpha val="29999"/>
                    </a:schemeClr>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zh-CN" altLang="en-US" b="0">
                  <a:latin typeface="微软雅黑" pitchFamily="34" charset="-122"/>
                </a:endParaRPr>
              </a:p>
            </p:txBody>
          </p:sp>
        </p:grpSp>
        <p:grpSp>
          <p:nvGrpSpPr>
            <p:cNvPr id="18465" name="Group 10"/>
            <p:cNvGrpSpPr>
              <a:grpSpLocks/>
            </p:cNvGrpSpPr>
            <p:nvPr/>
          </p:nvGrpSpPr>
          <p:grpSpPr bwMode="auto">
            <a:xfrm>
              <a:off x="0" y="0"/>
              <a:ext cx="1089" cy="681"/>
              <a:chOff x="0" y="0"/>
              <a:chExt cx="1089" cy="681"/>
            </a:xfrm>
          </p:grpSpPr>
          <p:sp>
            <p:nvSpPr>
              <p:cNvPr id="18466" name="Freeform 11"/>
              <p:cNvSpPr>
                <a:spLocks/>
              </p:cNvSpPr>
              <p:nvPr/>
            </p:nvSpPr>
            <p:spPr bwMode="auto">
              <a:xfrm>
                <a:off x="0" y="0"/>
                <a:ext cx="1089" cy="681"/>
              </a:xfrm>
              <a:custGeom>
                <a:avLst/>
                <a:gdLst>
                  <a:gd name="T0" fmla="*/ 3 w 1862"/>
                  <a:gd name="T1" fmla="*/ 2 h 1164"/>
                  <a:gd name="T2" fmla="*/ 3 w 1862"/>
                  <a:gd name="T3" fmla="*/ 2 h 1164"/>
                  <a:gd name="T4" fmla="*/ 3 w 1862"/>
                  <a:gd name="T5" fmla="*/ 2 h 1164"/>
                  <a:gd name="T6" fmla="*/ 3 w 1862"/>
                  <a:gd name="T7" fmla="*/ 2 h 1164"/>
                  <a:gd name="T8" fmla="*/ 3 w 1862"/>
                  <a:gd name="T9" fmla="*/ 2 h 1164"/>
                  <a:gd name="T10" fmla="*/ 3 w 1862"/>
                  <a:gd name="T11" fmla="*/ 2 h 1164"/>
                  <a:gd name="T12" fmla="*/ 3 w 1862"/>
                  <a:gd name="T13" fmla="*/ 2 h 1164"/>
                  <a:gd name="T14" fmla="*/ 2 w 1862"/>
                  <a:gd name="T15" fmla="*/ 2 h 1164"/>
                  <a:gd name="T16" fmla="*/ 2 w 1862"/>
                  <a:gd name="T17" fmla="*/ 2 h 1164"/>
                  <a:gd name="T18" fmla="*/ 2 w 1862"/>
                  <a:gd name="T19" fmla="*/ 2 h 1164"/>
                  <a:gd name="T20" fmla="*/ 2 w 1862"/>
                  <a:gd name="T21" fmla="*/ 2 h 1164"/>
                  <a:gd name="T22" fmla="*/ 1 w 1862"/>
                  <a:gd name="T23" fmla="*/ 2 h 1164"/>
                  <a:gd name="T24" fmla="*/ 1 w 1862"/>
                  <a:gd name="T25" fmla="*/ 2 h 1164"/>
                  <a:gd name="T26" fmla="*/ 1 w 1862"/>
                  <a:gd name="T27" fmla="*/ 2 h 1164"/>
                  <a:gd name="T28" fmla="*/ 1 w 1862"/>
                  <a:gd name="T29" fmla="*/ 2 h 1164"/>
                  <a:gd name="T30" fmla="*/ 1 w 1862"/>
                  <a:gd name="T31" fmla="*/ 2 h 1164"/>
                  <a:gd name="T32" fmla="*/ 1 w 1862"/>
                  <a:gd name="T33" fmla="*/ 2 h 1164"/>
                  <a:gd name="T34" fmla="*/ 1 w 1862"/>
                  <a:gd name="T35" fmla="*/ 2 h 1164"/>
                  <a:gd name="T36" fmla="*/ 1 w 1862"/>
                  <a:gd name="T37" fmla="*/ 2 h 1164"/>
                  <a:gd name="T38" fmla="*/ 1 w 1862"/>
                  <a:gd name="T39" fmla="*/ 2 h 1164"/>
                  <a:gd name="T40" fmla="*/ 0 w 1862"/>
                  <a:gd name="T41" fmla="*/ 2 h 1164"/>
                  <a:gd name="T42" fmla="*/ 1 w 1862"/>
                  <a:gd name="T43" fmla="*/ 1 h 1164"/>
                  <a:gd name="T44" fmla="*/ 1 w 1862"/>
                  <a:gd name="T45" fmla="*/ 1 h 1164"/>
                  <a:gd name="T46" fmla="*/ 1 w 1862"/>
                  <a:gd name="T47" fmla="*/ 1 h 1164"/>
                  <a:gd name="T48" fmla="*/ 1 w 1862"/>
                  <a:gd name="T49" fmla="*/ 1 h 1164"/>
                  <a:gd name="T50" fmla="*/ 1 w 1862"/>
                  <a:gd name="T51" fmla="*/ 1 h 1164"/>
                  <a:gd name="T52" fmla="*/ 1 w 1862"/>
                  <a:gd name="T53" fmla="*/ 1 h 1164"/>
                  <a:gd name="T54" fmla="*/ 1 w 1862"/>
                  <a:gd name="T55" fmla="*/ 1 h 1164"/>
                  <a:gd name="T56" fmla="*/ 1 w 1862"/>
                  <a:gd name="T57" fmla="*/ 1 h 1164"/>
                  <a:gd name="T58" fmla="*/ 1 w 1862"/>
                  <a:gd name="T59" fmla="*/ 1 h 1164"/>
                  <a:gd name="T60" fmla="*/ 1 w 1862"/>
                  <a:gd name="T61" fmla="*/ 1 h 1164"/>
                  <a:gd name="T62" fmla="*/ 1 w 1862"/>
                  <a:gd name="T63" fmla="*/ 1 h 1164"/>
                  <a:gd name="T64" fmla="*/ 1 w 1862"/>
                  <a:gd name="T65" fmla="*/ 1 h 1164"/>
                  <a:gd name="T66" fmla="*/ 1 w 1862"/>
                  <a:gd name="T67" fmla="*/ 1 h 1164"/>
                  <a:gd name="T68" fmla="*/ 1 w 1862"/>
                  <a:gd name="T69" fmla="*/ 1 h 1164"/>
                  <a:gd name="T70" fmla="*/ 1 w 1862"/>
                  <a:gd name="T71" fmla="*/ 1 h 1164"/>
                  <a:gd name="T72" fmla="*/ 2 w 1862"/>
                  <a:gd name="T73" fmla="*/ 0 h 1164"/>
                  <a:gd name="T74" fmla="*/ 2 w 1862"/>
                  <a:gd name="T75" fmla="*/ 1 h 1164"/>
                  <a:gd name="T76" fmla="*/ 2 w 1862"/>
                  <a:gd name="T77" fmla="*/ 1 h 1164"/>
                  <a:gd name="T78" fmla="*/ 2 w 1862"/>
                  <a:gd name="T79" fmla="*/ 1 h 1164"/>
                  <a:gd name="T80" fmla="*/ 2 w 1862"/>
                  <a:gd name="T81" fmla="*/ 1 h 1164"/>
                  <a:gd name="T82" fmla="*/ 2 w 1862"/>
                  <a:gd name="T83" fmla="*/ 1 h 1164"/>
                  <a:gd name="T84" fmla="*/ 2 w 1862"/>
                  <a:gd name="T85" fmla="*/ 1 h 1164"/>
                  <a:gd name="T86" fmla="*/ 2 w 1862"/>
                  <a:gd name="T87" fmla="*/ 1 h 1164"/>
                  <a:gd name="T88" fmla="*/ 3 w 1862"/>
                  <a:gd name="T89" fmla="*/ 1 h 1164"/>
                  <a:gd name="T90" fmla="*/ 3 w 1862"/>
                  <a:gd name="T91" fmla="*/ 1 h 1164"/>
                  <a:gd name="T92" fmla="*/ 3 w 1862"/>
                  <a:gd name="T93" fmla="*/ 1 h 1164"/>
                  <a:gd name="T94" fmla="*/ 3 w 1862"/>
                  <a:gd name="T95" fmla="*/ 1 h 1164"/>
                  <a:gd name="T96" fmla="*/ 3 w 1862"/>
                  <a:gd name="T97" fmla="*/ 1 h 1164"/>
                  <a:gd name="T98" fmla="*/ 3 w 1862"/>
                  <a:gd name="T99" fmla="*/ 1 h 1164"/>
                  <a:gd name="T100" fmla="*/ 3 w 1862"/>
                  <a:gd name="T101" fmla="*/ 1 h 1164"/>
                  <a:gd name="T102" fmla="*/ 3 w 1862"/>
                  <a:gd name="T103" fmla="*/ 1 h 1164"/>
                  <a:gd name="T104" fmla="*/ 3 w 1862"/>
                  <a:gd name="T105" fmla="*/ 2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62"/>
                  <a:gd name="T160" fmla="*/ 0 h 1164"/>
                  <a:gd name="T161" fmla="*/ 1862 w 1862"/>
                  <a:gd name="T162" fmla="*/ 1164 h 11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7" name="Oval 12"/>
              <p:cNvSpPr>
                <a:spLocks noChangeArrowheads="1"/>
              </p:cNvSpPr>
              <p:nvPr/>
            </p:nvSpPr>
            <p:spPr bwMode="auto">
              <a:xfrm>
                <a:off x="225" y="138"/>
                <a:ext cx="183" cy="182"/>
              </a:xfrm>
              <a:prstGeom prst="ellipse">
                <a:avLst/>
              </a:prstGeom>
              <a:gradFill rotWithShape="1">
                <a:gsLst>
                  <a:gs pos="0">
                    <a:schemeClr val="bg1">
                      <a:alpha val="50000"/>
                    </a:schemeClr>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grpSp>
      <p:sp>
        <p:nvSpPr>
          <p:cNvPr id="19469" name="Text Box 13"/>
          <p:cNvSpPr txBox="1">
            <a:spLocks noChangeArrowheads="1"/>
          </p:cNvSpPr>
          <p:nvPr/>
        </p:nvSpPr>
        <p:spPr bwMode="auto">
          <a:xfrm>
            <a:off x="4392613" y="3903663"/>
            <a:ext cx="3132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latinLnBrk="1" hangingPunct="1"/>
            <a:r>
              <a:rPr lang="zh-CN" altLang="en-US" sz="2400">
                <a:latin typeface="微软雅黑" pitchFamily="34" charset="-122"/>
              </a:rPr>
              <a:t>标题文字内容</a:t>
            </a:r>
          </a:p>
        </p:txBody>
      </p:sp>
      <p:sp>
        <p:nvSpPr>
          <p:cNvPr id="19470" name="Text Box 14"/>
          <p:cNvSpPr txBox="1">
            <a:spLocks noChangeArrowheads="1"/>
          </p:cNvSpPr>
          <p:nvPr/>
        </p:nvSpPr>
        <p:spPr bwMode="auto">
          <a:xfrm>
            <a:off x="5395913" y="1695450"/>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a:solidFill>
                  <a:schemeClr val="bg1"/>
                </a:solidFill>
                <a:latin typeface="微软雅黑" pitchFamily="34" charset="-122"/>
              </a:rPr>
              <a:t>单击此处</a:t>
            </a:r>
          </a:p>
          <a:p>
            <a:pPr algn="ctr" eaLnBrk="1" hangingPunct="1"/>
            <a:r>
              <a:rPr lang="zh-CN" altLang="en-US">
                <a:solidFill>
                  <a:schemeClr val="bg1"/>
                </a:solidFill>
                <a:latin typeface="微软雅黑" pitchFamily="34" charset="-122"/>
              </a:rPr>
              <a:t>添加文字</a:t>
            </a:r>
            <a:endParaRPr lang="en-US">
              <a:solidFill>
                <a:schemeClr val="bg1"/>
              </a:solidFill>
              <a:latin typeface="微软雅黑" pitchFamily="34" charset="-122"/>
            </a:endParaRPr>
          </a:p>
        </p:txBody>
      </p:sp>
      <p:sp>
        <p:nvSpPr>
          <p:cNvPr id="19471" name="AutoShape 15"/>
          <p:cNvSpPr>
            <a:spLocks noChangeArrowheads="1"/>
          </p:cNvSpPr>
          <p:nvPr/>
        </p:nvSpPr>
        <p:spPr bwMode="auto">
          <a:xfrm>
            <a:off x="5508625" y="2511425"/>
            <a:ext cx="914400" cy="566738"/>
          </a:xfrm>
          <a:prstGeom prst="upArrow">
            <a:avLst>
              <a:gd name="adj1" fmla="val 52833"/>
              <a:gd name="adj2" fmla="val 45940"/>
            </a:avLst>
          </a:prstGeom>
          <a:gradFill rotWithShape="1">
            <a:gsLst>
              <a:gs pos="0">
                <a:schemeClr val="accent1"/>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微软雅黑" pitchFamily="34" charset="-122"/>
            </a:endParaRPr>
          </a:p>
        </p:txBody>
      </p:sp>
      <p:sp>
        <p:nvSpPr>
          <p:cNvPr id="19472" name="Freeform 16"/>
          <p:cNvSpPr>
            <a:spLocks/>
          </p:cNvSpPr>
          <p:nvPr/>
        </p:nvSpPr>
        <p:spPr bwMode="auto">
          <a:xfrm>
            <a:off x="5184775" y="1268413"/>
            <a:ext cx="1584325" cy="393700"/>
          </a:xfrm>
          <a:custGeom>
            <a:avLst/>
            <a:gdLst>
              <a:gd name="T0" fmla="*/ 0 w 4756"/>
              <a:gd name="T1" fmla="*/ 2147483647 h 1576"/>
              <a:gd name="T2" fmla="*/ 2147483647 w 4756"/>
              <a:gd name="T3" fmla="*/ 2147483647 h 1576"/>
              <a:gd name="T4" fmla="*/ 2147483647 w 4756"/>
              <a:gd name="T5" fmla="*/ 2147483647 h 1576"/>
              <a:gd name="T6" fmla="*/ 2147483647 w 4756"/>
              <a:gd name="T7" fmla="*/ 2147483647 h 1576"/>
              <a:gd name="T8" fmla="*/ 2147483647 w 4756"/>
              <a:gd name="T9" fmla="*/ 2147483647 h 1576"/>
              <a:gd name="T10" fmla="*/ 2147483647 w 4756"/>
              <a:gd name="T11" fmla="*/ 2147483647 h 1576"/>
              <a:gd name="T12" fmla="*/ 2147483647 w 4756"/>
              <a:gd name="T13" fmla="*/ 2147483647 h 1576"/>
              <a:gd name="T14" fmla="*/ 2147483647 w 4756"/>
              <a:gd name="T15" fmla="*/ 2147483647 h 1576"/>
              <a:gd name="T16" fmla="*/ 2147483647 w 4756"/>
              <a:gd name="T17" fmla="*/ 2147483647 h 1576"/>
              <a:gd name="T18" fmla="*/ 2147483647 w 4756"/>
              <a:gd name="T19" fmla="*/ 2147483647 h 1576"/>
              <a:gd name="T20" fmla="*/ 2147483647 w 4756"/>
              <a:gd name="T21" fmla="*/ 2147483647 h 1576"/>
              <a:gd name="T22" fmla="*/ 2147483647 w 4756"/>
              <a:gd name="T23" fmla="*/ 2147483647 h 1576"/>
              <a:gd name="T24" fmla="*/ 2147483647 w 4756"/>
              <a:gd name="T25" fmla="*/ 2147483647 h 1576"/>
              <a:gd name="T26" fmla="*/ 2147483647 w 4756"/>
              <a:gd name="T27" fmla="*/ 2147483647 h 1576"/>
              <a:gd name="T28" fmla="*/ 2147483647 w 4756"/>
              <a:gd name="T29" fmla="*/ 2147483647 h 1576"/>
              <a:gd name="T30" fmla="*/ 2147483647 w 4756"/>
              <a:gd name="T31" fmla="*/ 2147483647 h 1576"/>
              <a:gd name="T32" fmla="*/ 2147483647 w 4756"/>
              <a:gd name="T33" fmla="*/ 2147483647 h 1576"/>
              <a:gd name="T34" fmla="*/ 2147483647 w 4756"/>
              <a:gd name="T35" fmla="*/ 2147483647 h 1576"/>
              <a:gd name="T36" fmla="*/ 2147483647 w 4756"/>
              <a:gd name="T37" fmla="*/ 2147483647 h 1576"/>
              <a:gd name="T38" fmla="*/ 2147483647 w 4756"/>
              <a:gd name="T39" fmla="*/ 2147483647 h 1576"/>
              <a:gd name="T40" fmla="*/ 2147483647 w 4756"/>
              <a:gd name="T41" fmla="*/ 2147483647 h 1576"/>
              <a:gd name="T42" fmla="*/ 2147483647 w 4756"/>
              <a:gd name="T43" fmla="*/ 2147483647 h 1576"/>
              <a:gd name="T44" fmla="*/ 2147483647 w 4756"/>
              <a:gd name="T45" fmla="*/ 2147483647 h 1576"/>
              <a:gd name="T46" fmla="*/ 2147483647 w 4756"/>
              <a:gd name="T47" fmla="*/ 2147483647 h 1576"/>
              <a:gd name="T48" fmla="*/ 2147483647 w 4756"/>
              <a:gd name="T49" fmla="*/ 0 h 1576"/>
              <a:gd name="T50" fmla="*/ 2147483647 w 4756"/>
              <a:gd name="T51" fmla="*/ 2147483647 h 1576"/>
              <a:gd name="T52" fmla="*/ 2147483647 w 4756"/>
              <a:gd name="T53" fmla="*/ 2147483647 h 1576"/>
              <a:gd name="T54" fmla="*/ 2147483647 w 4756"/>
              <a:gd name="T55" fmla="*/ 2147483647 h 1576"/>
              <a:gd name="T56" fmla="*/ 2147483647 w 4756"/>
              <a:gd name="T57" fmla="*/ 2147483647 h 1576"/>
              <a:gd name="T58" fmla="*/ 2147483647 w 4756"/>
              <a:gd name="T59" fmla="*/ 2147483647 h 1576"/>
              <a:gd name="T60" fmla="*/ 2147483647 w 4756"/>
              <a:gd name="T61" fmla="*/ 2147483647 h 1576"/>
              <a:gd name="T62" fmla="*/ 2147483647 w 4756"/>
              <a:gd name="T63" fmla="*/ 2147483647 h 1576"/>
              <a:gd name="T64" fmla="*/ 2147483647 w 4756"/>
              <a:gd name="T65" fmla="*/ 2147483647 h 1576"/>
              <a:gd name="T66" fmla="*/ 2147483647 w 4756"/>
              <a:gd name="T67" fmla="*/ 2147483647 h 1576"/>
              <a:gd name="T68" fmla="*/ 2147483647 w 4756"/>
              <a:gd name="T69" fmla="*/ 2147483647 h 1576"/>
              <a:gd name="T70" fmla="*/ 2147483647 w 4756"/>
              <a:gd name="T71" fmla="*/ 2147483647 h 1576"/>
              <a:gd name="T72" fmla="*/ 2147483647 w 4756"/>
              <a:gd name="T73" fmla="*/ 2147483647 h 1576"/>
              <a:gd name="T74" fmla="*/ 2147483647 w 4756"/>
              <a:gd name="T75" fmla="*/ 2147483647 h 1576"/>
              <a:gd name="T76" fmla="*/ 2147483647 w 4756"/>
              <a:gd name="T77" fmla="*/ 2147483647 h 1576"/>
              <a:gd name="T78" fmla="*/ 2147483647 w 4756"/>
              <a:gd name="T79" fmla="*/ 2147483647 h 1576"/>
              <a:gd name="T80" fmla="*/ 2147483647 w 4756"/>
              <a:gd name="T81" fmla="*/ 2147483647 h 1576"/>
              <a:gd name="T82" fmla="*/ 2147483647 w 4756"/>
              <a:gd name="T83" fmla="*/ 2147483647 h 1576"/>
              <a:gd name="T84" fmla="*/ 2147483647 w 4756"/>
              <a:gd name="T85" fmla="*/ 2147483647 h 1576"/>
              <a:gd name="T86" fmla="*/ 2147483647 w 4756"/>
              <a:gd name="T87" fmla="*/ 2147483647 h 1576"/>
              <a:gd name="T88" fmla="*/ 2147483647 w 4756"/>
              <a:gd name="T89" fmla="*/ 2147483647 h 1576"/>
              <a:gd name="T90" fmla="*/ 2147483647 w 4756"/>
              <a:gd name="T91" fmla="*/ 2147483647 h 1576"/>
              <a:gd name="T92" fmla="*/ 2147483647 w 4756"/>
              <a:gd name="T93" fmla="*/ 2147483647 h 1576"/>
              <a:gd name="T94" fmla="*/ 2147483647 w 4756"/>
              <a:gd name="T95" fmla="*/ 2147483647 h 1576"/>
              <a:gd name="T96" fmla="*/ 2147483647 w 4756"/>
              <a:gd name="T97" fmla="*/ 2147483647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473" name="Group 17"/>
          <p:cNvGrpSpPr>
            <a:grpSpLocks/>
          </p:cNvGrpSpPr>
          <p:nvPr/>
        </p:nvGrpSpPr>
        <p:grpSpPr bwMode="auto">
          <a:xfrm>
            <a:off x="3132138" y="1781175"/>
            <a:ext cx="1924050" cy="2078038"/>
            <a:chOff x="0" y="0"/>
            <a:chExt cx="1212" cy="1744"/>
          </a:xfrm>
        </p:grpSpPr>
        <p:grpSp>
          <p:nvGrpSpPr>
            <p:cNvPr id="18457" name="Group 18"/>
            <p:cNvGrpSpPr>
              <a:grpSpLocks/>
            </p:cNvGrpSpPr>
            <p:nvPr/>
          </p:nvGrpSpPr>
          <p:grpSpPr bwMode="auto">
            <a:xfrm>
              <a:off x="0" y="0"/>
              <a:ext cx="1212" cy="1744"/>
              <a:chOff x="0" y="0"/>
              <a:chExt cx="1212" cy="1744"/>
            </a:xfrm>
          </p:grpSpPr>
          <p:sp>
            <p:nvSpPr>
              <p:cNvPr id="18460" name="Oval 19"/>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nvGrpSpPr>
              <p:cNvPr id="18461" name="Group 20"/>
              <p:cNvGrpSpPr>
                <a:grpSpLocks/>
              </p:cNvGrpSpPr>
              <p:nvPr/>
            </p:nvGrpSpPr>
            <p:grpSpPr bwMode="auto">
              <a:xfrm>
                <a:off x="10" y="0"/>
                <a:ext cx="1170" cy="1166"/>
                <a:chOff x="0" y="0"/>
                <a:chExt cx="1406" cy="1402"/>
              </a:xfrm>
            </p:grpSpPr>
            <p:sp>
              <p:nvSpPr>
                <p:cNvPr id="18462" name="Oval 21"/>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sp>
              <p:nvSpPr>
                <p:cNvPr id="18463" name="Oval 22"/>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grpSp>
        <p:sp>
          <p:nvSpPr>
            <p:cNvPr id="18458" name="Text Box 23"/>
            <p:cNvSpPr txBox="1">
              <a:spLocks noChangeArrowheads="1"/>
            </p:cNvSpPr>
            <p:nvPr/>
          </p:nvSpPr>
          <p:spPr bwMode="auto">
            <a:xfrm>
              <a:off x="235" y="378"/>
              <a:ext cx="698"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a:solidFill>
                    <a:schemeClr val="bg1"/>
                  </a:solidFill>
                  <a:latin typeface="微软雅黑" pitchFamily="34" charset="-122"/>
                </a:rPr>
                <a:t>单击此处</a:t>
              </a:r>
            </a:p>
            <a:p>
              <a:pPr algn="ctr" eaLnBrk="1" hangingPunct="1"/>
              <a:r>
                <a:rPr lang="zh-CN" altLang="en-US">
                  <a:solidFill>
                    <a:schemeClr val="bg1"/>
                  </a:solidFill>
                  <a:latin typeface="微软雅黑" pitchFamily="34" charset="-122"/>
                </a:rPr>
                <a:t>添加文字</a:t>
              </a:r>
              <a:endParaRPr lang="en-US">
                <a:solidFill>
                  <a:schemeClr val="bg1"/>
                </a:solidFill>
                <a:latin typeface="微软雅黑" pitchFamily="34" charset="-122"/>
              </a:endParaRPr>
            </a:p>
          </p:txBody>
        </p:sp>
        <p:sp>
          <p:nvSpPr>
            <p:cNvPr id="18459" name="Freeform 24"/>
            <p:cNvSpPr>
              <a:spLocks/>
            </p:cNvSpPr>
            <p:nvPr/>
          </p:nvSpPr>
          <p:spPr bwMode="auto">
            <a:xfrm>
              <a:off x="91" y="20"/>
              <a:ext cx="998" cy="331"/>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81" name="Group 25"/>
          <p:cNvGrpSpPr>
            <a:grpSpLocks/>
          </p:cNvGrpSpPr>
          <p:nvPr/>
        </p:nvGrpSpPr>
        <p:grpSpPr bwMode="auto">
          <a:xfrm>
            <a:off x="6913563" y="1781175"/>
            <a:ext cx="1924050" cy="2078038"/>
            <a:chOff x="0" y="0"/>
            <a:chExt cx="1212" cy="1744"/>
          </a:xfrm>
        </p:grpSpPr>
        <p:grpSp>
          <p:nvGrpSpPr>
            <p:cNvPr id="18450" name="Group 26"/>
            <p:cNvGrpSpPr>
              <a:grpSpLocks/>
            </p:cNvGrpSpPr>
            <p:nvPr/>
          </p:nvGrpSpPr>
          <p:grpSpPr bwMode="auto">
            <a:xfrm>
              <a:off x="0" y="0"/>
              <a:ext cx="1212" cy="1744"/>
              <a:chOff x="0" y="0"/>
              <a:chExt cx="1212" cy="1744"/>
            </a:xfrm>
          </p:grpSpPr>
          <p:sp>
            <p:nvSpPr>
              <p:cNvPr id="18453" name="Oval 27"/>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nvGrpSpPr>
              <p:cNvPr id="18454" name="Group 28"/>
              <p:cNvGrpSpPr>
                <a:grpSpLocks/>
              </p:cNvGrpSpPr>
              <p:nvPr/>
            </p:nvGrpSpPr>
            <p:grpSpPr bwMode="auto">
              <a:xfrm>
                <a:off x="10" y="0"/>
                <a:ext cx="1170" cy="1166"/>
                <a:chOff x="0" y="0"/>
                <a:chExt cx="1406" cy="1402"/>
              </a:xfrm>
            </p:grpSpPr>
            <p:sp>
              <p:nvSpPr>
                <p:cNvPr id="18455" name="Oval 29"/>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sp>
              <p:nvSpPr>
                <p:cNvPr id="18456" name="Oval 30"/>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微软雅黑" pitchFamily="34" charset="-122"/>
                  </a:endParaRPr>
                </a:p>
              </p:txBody>
            </p:sp>
          </p:grpSp>
        </p:grpSp>
        <p:sp>
          <p:nvSpPr>
            <p:cNvPr id="18451" name="Text Box 31"/>
            <p:cNvSpPr txBox="1">
              <a:spLocks noChangeArrowheads="1"/>
            </p:cNvSpPr>
            <p:nvPr/>
          </p:nvSpPr>
          <p:spPr bwMode="auto">
            <a:xfrm>
              <a:off x="246" y="378"/>
              <a:ext cx="698"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a:solidFill>
                    <a:schemeClr val="bg1"/>
                  </a:solidFill>
                  <a:latin typeface="微软雅黑" pitchFamily="34" charset="-122"/>
                </a:rPr>
                <a:t>单击此处</a:t>
              </a:r>
            </a:p>
            <a:p>
              <a:pPr algn="ctr" eaLnBrk="1" hangingPunct="1"/>
              <a:r>
                <a:rPr lang="zh-CN" altLang="en-US">
                  <a:solidFill>
                    <a:schemeClr val="bg1"/>
                  </a:solidFill>
                  <a:latin typeface="微软雅黑" pitchFamily="34" charset="-122"/>
                </a:rPr>
                <a:t>添加文字</a:t>
              </a:r>
              <a:endParaRPr lang="en-US">
                <a:solidFill>
                  <a:schemeClr val="bg1"/>
                </a:solidFill>
                <a:latin typeface="微软雅黑" pitchFamily="34" charset="-122"/>
              </a:endParaRPr>
            </a:p>
          </p:txBody>
        </p:sp>
        <p:sp>
          <p:nvSpPr>
            <p:cNvPr id="18452" name="Freeform 32"/>
            <p:cNvSpPr>
              <a:spLocks/>
            </p:cNvSpPr>
            <p:nvPr/>
          </p:nvSpPr>
          <p:spPr bwMode="auto">
            <a:xfrm>
              <a:off x="90" y="20"/>
              <a:ext cx="998" cy="331"/>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489" name="Freeform 33"/>
          <p:cNvSpPr>
            <a:spLocks/>
          </p:cNvSpPr>
          <p:nvPr/>
        </p:nvSpPr>
        <p:spPr bwMode="auto">
          <a:xfrm>
            <a:off x="4498975" y="3113088"/>
            <a:ext cx="2917825" cy="790575"/>
          </a:xfrm>
          <a:custGeom>
            <a:avLst/>
            <a:gdLst>
              <a:gd name="T0" fmla="*/ 0 w 4756"/>
              <a:gd name="T1" fmla="*/ 2147483647 h 1576"/>
              <a:gd name="T2" fmla="*/ 2147483647 w 4756"/>
              <a:gd name="T3" fmla="*/ 2147483647 h 1576"/>
              <a:gd name="T4" fmla="*/ 2147483647 w 4756"/>
              <a:gd name="T5" fmla="*/ 2147483647 h 1576"/>
              <a:gd name="T6" fmla="*/ 2147483647 w 4756"/>
              <a:gd name="T7" fmla="*/ 2147483647 h 1576"/>
              <a:gd name="T8" fmla="*/ 2147483647 w 4756"/>
              <a:gd name="T9" fmla="*/ 2147483647 h 1576"/>
              <a:gd name="T10" fmla="*/ 2147483647 w 4756"/>
              <a:gd name="T11" fmla="*/ 2147483647 h 1576"/>
              <a:gd name="T12" fmla="*/ 2147483647 w 4756"/>
              <a:gd name="T13" fmla="*/ 2147483647 h 1576"/>
              <a:gd name="T14" fmla="*/ 2147483647 w 4756"/>
              <a:gd name="T15" fmla="*/ 2147483647 h 1576"/>
              <a:gd name="T16" fmla="*/ 2147483647 w 4756"/>
              <a:gd name="T17" fmla="*/ 2147483647 h 1576"/>
              <a:gd name="T18" fmla="*/ 2147483647 w 4756"/>
              <a:gd name="T19" fmla="*/ 2147483647 h 1576"/>
              <a:gd name="T20" fmla="*/ 2147483647 w 4756"/>
              <a:gd name="T21" fmla="*/ 2147483647 h 1576"/>
              <a:gd name="T22" fmla="*/ 2147483647 w 4756"/>
              <a:gd name="T23" fmla="*/ 2147483647 h 1576"/>
              <a:gd name="T24" fmla="*/ 2147483647 w 4756"/>
              <a:gd name="T25" fmla="*/ 2147483647 h 1576"/>
              <a:gd name="T26" fmla="*/ 2147483647 w 4756"/>
              <a:gd name="T27" fmla="*/ 2147483647 h 1576"/>
              <a:gd name="T28" fmla="*/ 2147483647 w 4756"/>
              <a:gd name="T29" fmla="*/ 2147483647 h 1576"/>
              <a:gd name="T30" fmla="*/ 2147483647 w 4756"/>
              <a:gd name="T31" fmla="*/ 2147483647 h 1576"/>
              <a:gd name="T32" fmla="*/ 2147483647 w 4756"/>
              <a:gd name="T33" fmla="*/ 2147483647 h 1576"/>
              <a:gd name="T34" fmla="*/ 2147483647 w 4756"/>
              <a:gd name="T35" fmla="*/ 2147483647 h 1576"/>
              <a:gd name="T36" fmla="*/ 2147483647 w 4756"/>
              <a:gd name="T37" fmla="*/ 2147483647 h 1576"/>
              <a:gd name="T38" fmla="*/ 2147483647 w 4756"/>
              <a:gd name="T39" fmla="*/ 2147483647 h 1576"/>
              <a:gd name="T40" fmla="*/ 2147483647 w 4756"/>
              <a:gd name="T41" fmla="*/ 2147483647 h 1576"/>
              <a:gd name="T42" fmla="*/ 2147483647 w 4756"/>
              <a:gd name="T43" fmla="*/ 2147483647 h 1576"/>
              <a:gd name="T44" fmla="*/ 2147483647 w 4756"/>
              <a:gd name="T45" fmla="*/ 2147483647 h 1576"/>
              <a:gd name="T46" fmla="*/ 2147483647 w 4756"/>
              <a:gd name="T47" fmla="*/ 2147483647 h 1576"/>
              <a:gd name="T48" fmla="*/ 2147483647 w 4756"/>
              <a:gd name="T49" fmla="*/ 0 h 1576"/>
              <a:gd name="T50" fmla="*/ 2147483647 w 4756"/>
              <a:gd name="T51" fmla="*/ 2147483647 h 1576"/>
              <a:gd name="T52" fmla="*/ 2147483647 w 4756"/>
              <a:gd name="T53" fmla="*/ 2147483647 h 1576"/>
              <a:gd name="T54" fmla="*/ 2147483647 w 4756"/>
              <a:gd name="T55" fmla="*/ 2147483647 h 1576"/>
              <a:gd name="T56" fmla="*/ 2147483647 w 4756"/>
              <a:gd name="T57" fmla="*/ 2147483647 h 1576"/>
              <a:gd name="T58" fmla="*/ 2147483647 w 4756"/>
              <a:gd name="T59" fmla="*/ 2147483647 h 1576"/>
              <a:gd name="T60" fmla="*/ 2147483647 w 4756"/>
              <a:gd name="T61" fmla="*/ 2147483647 h 1576"/>
              <a:gd name="T62" fmla="*/ 2147483647 w 4756"/>
              <a:gd name="T63" fmla="*/ 2147483647 h 1576"/>
              <a:gd name="T64" fmla="*/ 2147483647 w 4756"/>
              <a:gd name="T65" fmla="*/ 2147483647 h 1576"/>
              <a:gd name="T66" fmla="*/ 2147483647 w 4756"/>
              <a:gd name="T67" fmla="*/ 2147483647 h 1576"/>
              <a:gd name="T68" fmla="*/ 2147483647 w 4756"/>
              <a:gd name="T69" fmla="*/ 2147483647 h 1576"/>
              <a:gd name="T70" fmla="*/ 2147483647 w 4756"/>
              <a:gd name="T71" fmla="*/ 2147483647 h 1576"/>
              <a:gd name="T72" fmla="*/ 2147483647 w 4756"/>
              <a:gd name="T73" fmla="*/ 2147483647 h 1576"/>
              <a:gd name="T74" fmla="*/ 2147483647 w 4756"/>
              <a:gd name="T75" fmla="*/ 2147483647 h 1576"/>
              <a:gd name="T76" fmla="*/ 2147483647 w 4756"/>
              <a:gd name="T77" fmla="*/ 2147483647 h 1576"/>
              <a:gd name="T78" fmla="*/ 2147483647 w 4756"/>
              <a:gd name="T79" fmla="*/ 2147483647 h 1576"/>
              <a:gd name="T80" fmla="*/ 2147483647 w 4756"/>
              <a:gd name="T81" fmla="*/ 2147483647 h 1576"/>
              <a:gd name="T82" fmla="*/ 2147483647 w 4756"/>
              <a:gd name="T83" fmla="*/ 2147483647 h 1576"/>
              <a:gd name="T84" fmla="*/ 2147483647 w 4756"/>
              <a:gd name="T85" fmla="*/ 2147483647 h 1576"/>
              <a:gd name="T86" fmla="*/ 2147483647 w 4756"/>
              <a:gd name="T87" fmla="*/ 2147483647 h 1576"/>
              <a:gd name="T88" fmla="*/ 2147483647 w 4756"/>
              <a:gd name="T89" fmla="*/ 2147483647 h 1576"/>
              <a:gd name="T90" fmla="*/ 2147483647 w 4756"/>
              <a:gd name="T91" fmla="*/ 2147483647 h 1576"/>
              <a:gd name="T92" fmla="*/ 2147483647 w 4756"/>
              <a:gd name="T93" fmla="*/ 2147483647 h 1576"/>
              <a:gd name="T94" fmla="*/ 2147483647 w 4756"/>
              <a:gd name="T95" fmla="*/ 2147483647 h 1576"/>
              <a:gd name="T96" fmla="*/ 2147483647 w 4756"/>
              <a:gd name="T97" fmla="*/ 2147483647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0" name="AutoShape 34"/>
          <p:cNvSpPr>
            <a:spLocks noChangeArrowheads="1"/>
          </p:cNvSpPr>
          <p:nvPr/>
        </p:nvSpPr>
        <p:spPr bwMode="auto">
          <a:xfrm rot="-2367420">
            <a:off x="4321175" y="2809875"/>
            <a:ext cx="914400" cy="565150"/>
          </a:xfrm>
          <a:prstGeom prst="upArrow">
            <a:avLst>
              <a:gd name="adj1" fmla="val 52833"/>
              <a:gd name="adj2" fmla="val 45940"/>
            </a:avLst>
          </a:prstGeom>
          <a:gradFill rotWithShape="1">
            <a:gsLst>
              <a:gs pos="0">
                <a:schemeClr val="accent1"/>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微软雅黑" pitchFamily="34" charset="-122"/>
            </a:endParaRPr>
          </a:p>
        </p:txBody>
      </p:sp>
      <p:sp>
        <p:nvSpPr>
          <p:cNvPr id="19491" name="AutoShape 35"/>
          <p:cNvSpPr>
            <a:spLocks noChangeArrowheads="1"/>
          </p:cNvSpPr>
          <p:nvPr/>
        </p:nvSpPr>
        <p:spPr bwMode="auto">
          <a:xfrm rot="2480061">
            <a:off x="6661150" y="2808288"/>
            <a:ext cx="914400" cy="565150"/>
          </a:xfrm>
          <a:prstGeom prst="upArrow">
            <a:avLst>
              <a:gd name="adj1" fmla="val 52833"/>
              <a:gd name="adj2" fmla="val 45940"/>
            </a:avLst>
          </a:prstGeom>
          <a:gradFill rotWithShape="1">
            <a:gsLst>
              <a:gs pos="0">
                <a:schemeClr val="accent1"/>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微软雅黑" pitchFamily="34" charset="-122"/>
            </a:endParaRPr>
          </a:p>
        </p:txBody>
      </p:sp>
      <p:sp>
        <p:nvSpPr>
          <p:cNvPr id="19492" name="Rectangle 36"/>
          <p:cNvSpPr>
            <a:spLocks noChangeArrowheads="1"/>
          </p:cNvSpPr>
          <p:nvPr/>
        </p:nvSpPr>
        <p:spPr bwMode="auto">
          <a:xfrm>
            <a:off x="549275" y="1870075"/>
            <a:ext cx="18049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0000"/>
              </a:lnSpc>
            </a:pPr>
            <a:r>
              <a:rPr lang="zh-CN" altLang="en-US" sz="1200">
                <a:latin typeface="微软雅黑" pitchFamily="34" charset="-122"/>
              </a:rPr>
              <a:t>单击此处添加文字内容  单击此处添加文字内容</a:t>
            </a:r>
          </a:p>
          <a:p>
            <a:pPr latinLnBrk="1">
              <a:lnSpc>
                <a:spcPct val="120000"/>
              </a:lnSpc>
            </a:pPr>
            <a:r>
              <a:rPr lang="zh-CN" altLang="en-US" sz="1200">
                <a:latin typeface="微软雅黑" pitchFamily="34" charset="-122"/>
              </a:rPr>
              <a:t>单击此处添加文字内容  单击此处添加文字内容</a:t>
            </a:r>
          </a:p>
          <a:p>
            <a:pPr latinLnBrk="1">
              <a:lnSpc>
                <a:spcPct val="120000"/>
              </a:lnSpc>
            </a:pPr>
            <a:r>
              <a:rPr lang="zh-CN" altLang="en-US" sz="1200">
                <a:latin typeface="微软雅黑" pitchFamily="34" charset="-122"/>
              </a:rPr>
              <a:t>单击此处添加文字内容  单击此处添加文字内容</a:t>
            </a:r>
          </a:p>
        </p:txBody>
      </p:sp>
      <p:sp>
        <p:nvSpPr>
          <p:cNvPr id="19493" name="Rectangle 37"/>
          <p:cNvSpPr>
            <a:spLocks noChangeArrowheads="1"/>
          </p:cNvSpPr>
          <p:nvPr/>
        </p:nvSpPr>
        <p:spPr bwMode="auto">
          <a:xfrm>
            <a:off x="436563" y="1217613"/>
            <a:ext cx="203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atinLnBrk="1">
              <a:lnSpc>
                <a:spcPct val="120000"/>
              </a:lnSpc>
            </a:pPr>
            <a:r>
              <a:rPr lang="zh-CN" altLang="en-US">
                <a:solidFill>
                  <a:schemeClr val="accent1"/>
                </a:solidFill>
                <a:latin typeface="微软雅黑" pitchFamily="34" charset="-122"/>
              </a:rPr>
              <a:t>单击此处添加文字</a:t>
            </a:r>
          </a:p>
        </p:txBody>
      </p:sp>
      <p:sp>
        <p:nvSpPr>
          <p:cNvPr id="19495" name="Line 39"/>
          <p:cNvSpPr>
            <a:spLocks noChangeShapeType="1"/>
          </p:cNvSpPr>
          <p:nvPr/>
        </p:nvSpPr>
        <p:spPr bwMode="auto">
          <a:xfrm>
            <a:off x="481013" y="1704975"/>
            <a:ext cx="3214687" cy="0"/>
          </a:xfrm>
          <a:prstGeom prst="line">
            <a:avLst/>
          </a:prstGeom>
          <a:noFill/>
          <a:ln w="15875">
            <a:solidFill>
              <a:schemeClr val="accent1"/>
            </a:solidFill>
            <a:prstDash val="dash"/>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TextBox 39"/>
          <p:cNvSpPr txBox="1">
            <a:spLocks noChangeArrowheads="1"/>
          </p:cNvSpPr>
          <p:nvPr/>
        </p:nvSpPr>
        <p:spPr bwMode="auto">
          <a:xfrm>
            <a:off x="1039803" y="218378"/>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Tree>
    <p:extLst>
      <p:ext uri="{BB962C8B-B14F-4D97-AF65-F5344CB8AC3E}">
        <p14:creationId xmlns:p14="http://schemas.microsoft.com/office/powerpoint/2010/main" val="2871635361"/>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9492"/>
                                        </p:tgtEl>
                                        <p:attrNameLst>
                                          <p:attrName>style.visibility</p:attrName>
                                        </p:attrNameLst>
                                      </p:cBhvr>
                                      <p:to>
                                        <p:strVal val="visible"/>
                                      </p:to>
                                    </p:set>
                                    <p:animEffect transition="in" filter="randombar(horizontal)">
                                      <p:cBhvr>
                                        <p:cTn id="11" dur="500"/>
                                        <p:tgtEl>
                                          <p:spTgt spid="19492"/>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9493"/>
                                        </p:tgtEl>
                                        <p:attrNameLst>
                                          <p:attrName>style.visibility</p:attrName>
                                        </p:attrNameLst>
                                      </p:cBhvr>
                                      <p:to>
                                        <p:strVal val="visible"/>
                                      </p:to>
                                    </p:set>
                                    <p:animEffect transition="in" filter="randombar(horizontal)">
                                      <p:cBhvr>
                                        <p:cTn id="15" dur="500"/>
                                        <p:tgtEl>
                                          <p:spTgt spid="19493"/>
                                        </p:tgtEl>
                                      </p:cBhvr>
                                    </p:animEffect>
                                  </p:childTnLst>
                                </p:cTn>
                              </p:par>
                            </p:childTnLst>
                          </p:cTn>
                        </p:par>
                        <p:par>
                          <p:cTn id="16" fill="hold" nodeType="afterGroup">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495"/>
                                        </p:tgtEl>
                                        <p:attrNameLst>
                                          <p:attrName>style.visibility</p:attrName>
                                        </p:attrNameLst>
                                      </p:cBhvr>
                                      <p:to>
                                        <p:strVal val="visible"/>
                                      </p:to>
                                    </p:set>
                                    <p:animEffect transition="in" filter="randombar(horizontal)">
                                      <p:cBhvr>
                                        <p:cTn id="19" dur="500"/>
                                        <p:tgtEl>
                                          <p:spTgt spid="1949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458"/>
                                        </p:tgtEl>
                                        <p:attrNameLst>
                                          <p:attrName>style.visibility</p:attrName>
                                        </p:attrNameLst>
                                      </p:cBhvr>
                                      <p:to>
                                        <p:strVal val="visible"/>
                                      </p:to>
                                    </p:set>
                                    <p:animEffect transition="in" filter="wipe(up)">
                                      <p:cBhvr>
                                        <p:cTn id="23" dur="500"/>
                                        <p:tgtEl>
                                          <p:spTgt spid="19458"/>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9461"/>
                                        </p:tgtEl>
                                        <p:attrNameLst>
                                          <p:attrName>style.visibility</p:attrName>
                                        </p:attrNameLst>
                                      </p:cBhvr>
                                      <p:to>
                                        <p:strVal val="visible"/>
                                      </p:to>
                                    </p:set>
                                    <p:animEffect transition="in" filter="wipe(up)">
                                      <p:cBhvr>
                                        <p:cTn id="27" dur="500"/>
                                        <p:tgtEl>
                                          <p:spTgt spid="19461"/>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9462"/>
                                        </p:tgtEl>
                                        <p:attrNameLst>
                                          <p:attrName>style.visibility</p:attrName>
                                        </p:attrNameLst>
                                      </p:cBhvr>
                                      <p:to>
                                        <p:strVal val="visible"/>
                                      </p:to>
                                    </p:set>
                                    <p:animEffect transition="in" filter="wipe(up)">
                                      <p:cBhvr>
                                        <p:cTn id="31" dur="500"/>
                                        <p:tgtEl>
                                          <p:spTgt spid="19462"/>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9469"/>
                                        </p:tgtEl>
                                        <p:attrNameLst>
                                          <p:attrName>style.visibility</p:attrName>
                                        </p:attrNameLst>
                                      </p:cBhvr>
                                      <p:to>
                                        <p:strVal val="visible"/>
                                      </p:to>
                                    </p:set>
                                    <p:animEffect transition="in" filter="wipe(up)">
                                      <p:cBhvr>
                                        <p:cTn id="35" dur="500"/>
                                        <p:tgtEl>
                                          <p:spTgt spid="19469"/>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9470"/>
                                        </p:tgtEl>
                                        <p:attrNameLst>
                                          <p:attrName>style.visibility</p:attrName>
                                        </p:attrNameLst>
                                      </p:cBhvr>
                                      <p:to>
                                        <p:strVal val="visible"/>
                                      </p:to>
                                    </p:set>
                                    <p:animEffect transition="in" filter="wipe(up)">
                                      <p:cBhvr>
                                        <p:cTn id="39" dur="500"/>
                                        <p:tgtEl>
                                          <p:spTgt spid="19470"/>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9471"/>
                                        </p:tgtEl>
                                        <p:attrNameLst>
                                          <p:attrName>style.visibility</p:attrName>
                                        </p:attrNameLst>
                                      </p:cBhvr>
                                      <p:to>
                                        <p:strVal val="visible"/>
                                      </p:to>
                                    </p:set>
                                    <p:animEffect transition="in" filter="wipe(up)">
                                      <p:cBhvr>
                                        <p:cTn id="43" dur="500"/>
                                        <p:tgtEl>
                                          <p:spTgt spid="19471"/>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9472"/>
                                        </p:tgtEl>
                                        <p:attrNameLst>
                                          <p:attrName>style.visibility</p:attrName>
                                        </p:attrNameLst>
                                      </p:cBhvr>
                                      <p:to>
                                        <p:strVal val="visible"/>
                                      </p:to>
                                    </p:set>
                                    <p:animEffect transition="in" filter="wipe(up)">
                                      <p:cBhvr>
                                        <p:cTn id="47" dur="500"/>
                                        <p:tgtEl>
                                          <p:spTgt spid="19472"/>
                                        </p:tgtEl>
                                      </p:cBhvr>
                                    </p:animEffect>
                                  </p:childTnLst>
                                </p:cTn>
                              </p:par>
                            </p:childTnLst>
                          </p:cTn>
                        </p:par>
                        <p:par>
                          <p:cTn id="48" fill="hold" nodeType="afterGroup">
                            <p:stCondLst>
                              <p:cond delay="5500"/>
                            </p:stCondLst>
                            <p:childTnLst>
                              <p:par>
                                <p:cTn id="49" presetID="22" presetClass="entr" presetSubtype="1" fill="hold" nodeType="afterEffect">
                                  <p:stCondLst>
                                    <p:cond delay="0"/>
                                  </p:stCondLst>
                                  <p:childTnLst>
                                    <p:set>
                                      <p:cBhvr>
                                        <p:cTn id="50" dur="1" fill="hold">
                                          <p:stCondLst>
                                            <p:cond delay="0"/>
                                          </p:stCondLst>
                                        </p:cTn>
                                        <p:tgtEl>
                                          <p:spTgt spid="19473"/>
                                        </p:tgtEl>
                                        <p:attrNameLst>
                                          <p:attrName>style.visibility</p:attrName>
                                        </p:attrNameLst>
                                      </p:cBhvr>
                                      <p:to>
                                        <p:strVal val="visible"/>
                                      </p:to>
                                    </p:set>
                                    <p:animEffect transition="in" filter="wipe(up)">
                                      <p:cBhvr>
                                        <p:cTn id="51" dur="500"/>
                                        <p:tgtEl>
                                          <p:spTgt spid="19473"/>
                                        </p:tgtEl>
                                      </p:cBhvr>
                                    </p:animEffect>
                                  </p:childTnLst>
                                </p:cTn>
                              </p:par>
                            </p:childTnLst>
                          </p:cTn>
                        </p:par>
                        <p:par>
                          <p:cTn id="52" fill="hold" nodeType="afterGroup">
                            <p:stCondLst>
                              <p:cond delay="6000"/>
                            </p:stCondLst>
                            <p:childTnLst>
                              <p:par>
                                <p:cTn id="53" presetID="22" presetClass="entr" presetSubtype="1" fill="hold" nodeType="afterEffect">
                                  <p:stCondLst>
                                    <p:cond delay="0"/>
                                  </p:stCondLst>
                                  <p:childTnLst>
                                    <p:set>
                                      <p:cBhvr>
                                        <p:cTn id="54" dur="1" fill="hold">
                                          <p:stCondLst>
                                            <p:cond delay="0"/>
                                          </p:stCondLst>
                                        </p:cTn>
                                        <p:tgtEl>
                                          <p:spTgt spid="19481"/>
                                        </p:tgtEl>
                                        <p:attrNameLst>
                                          <p:attrName>style.visibility</p:attrName>
                                        </p:attrNameLst>
                                      </p:cBhvr>
                                      <p:to>
                                        <p:strVal val="visible"/>
                                      </p:to>
                                    </p:set>
                                    <p:animEffect transition="in" filter="wipe(up)">
                                      <p:cBhvr>
                                        <p:cTn id="55" dur="500"/>
                                        <p:tgtEl>
                                          <p:spTgt spid="19481"/>
                                        </p:tgtEl>
                                      </p:cBhvr>
                                    </p:animEffect>
                                  </p:childTnLst>
                                </p:cTn>
                              </p:par>
                            </p:childTnLst>
                          </p:cTn>
                        </p:par>
                        <p:par>
                          <p:cTn id="56" fill="hold" nodeType="afterGroup">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19489"/>
                                        </p:tgtEl>
                                        <p:attrNameLst>
                                          <p:attrName>style.visibility</p:attrName>
                                        </p:attrNameLst>
                                      </p:cBhvr>
                                      <p:to>
                                        <p:strVal val="visible"/>
                                      </p:to>
                                    </p:set>
                                    <p:animEffect transition="in" filter="wipe(up)">
                                      <p:cBhvr>
                                        <p:cTn id="59" dur="500"/>
                                        <p:tgtEl>
                                          <p:spTgt spid="19489"/>
                                        </p:tgtEl>
                                      </p:cBhvr>
                                    </p:animEffect>
                                  </p:childTnLst>
                                </p:cTn>
                              </p:par>
                            </p:childTnLst>
                          </p:cTn>
                        </p:par>
                        <p:par>
                          <p:cTn id="60" fill="hold" nodeType="afterGroup">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19490"/>
                                        </p:tgtEl>
                                        <p:attrNameLst>
                                          <p:attrName>style.visibility</p:attrName>
                                        </p:attrNameLst>
                                      </p:cBhvr>
                                      <p:to>
                                        <p:strVal val="visible"/>
                                      </p:to>
                                    </p:set>
                                    <p:animEffect transition="in" filter="wipe(up)">
                                      <p:cBhvr>
                                        <p:cTn id="63" dur="500"/>
                                        <p:tgtEl>
                                          <p:spTgt spid="19490"/>
                                        </p:tgtEl>
                                      </p:cBhvr>
                                    </p:animEffect>
                                  </p:childTnLst>
                                </p:cTn>
                              </p:par>
                            </p:childTnLst>
                          </p:cTn>
                        </p:par>
                        <p:par>
                          <p:cTn id="64" fill="hold" nodeType="afterGroup">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19491"/>
                                        </p:tgtEl>
                                        <p:attrNameLst>
                                          <p:attrName>style.visibility</p:attrName>
                                        </p:attrNameLst>
                                      </p:cBhvr>
                                      <p:to>
                                        <p:strVal val="visible"/>
                                      </p:to>
                                    </p:set>
                                    <p:animEffect transition="in" filter="wipe(up)">
                                      <p:cBhvr>
                                        <p:cTn id="67" dur="500"/>
                                        <p:tgtEl>
                                          <p:spTgt spid="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9" grpId="0"/>
      <p:bldP spid="19470" grpId="0"/>
      <p:bldP spid="19471" grpId="0" animBg="1"/>
      <p:bldP spid="19472" grpId="0" animBg="1"/>
      <p:bldP spid="19489" grpId="0" animBg="1"/>
      <p:bldP spid="19490" grpId="0" animBg="1"/>
      <p:bldP spid="19491" grpId="0" animBg="1"/>
      <p:bldP spid="19492" grpId="0"/>
      <p:bldP spid="19493" grpId="0"/>
      <p:bldP spid="19495" grpId="0"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a:spLocks noChangeArrowheads="1"/>
          </p:cNvSpPr>
          <p:nvPr/>
        </p:nvSpPr>
        <p:spPr bwMode="auto">
          <a:xfrm>
            <a:off x="1049338"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a:latin typeface="微软雅黑" pitchFamily="34" charset="-122"/>
              </a:rPr>
              <a:t>点击添加标题 </a:t>
            </a:r>
          </a:p>
        </p:txBody>
      </p:sp>
      <p:sp>
        <p:nvSpPr>
          <p:cNvPr id="37" name="Oval 2"/>
          <p:cNvSpPr>
            <a:spLocks noChangeArrowheads="1"/>
          </p:cNvSpPr>
          <p:nvPr/>
        </p:nvSpPr>
        <p:spPr bwMode="gray">
          <a:xfrm>
            <a:off x="1385888" y="1188021"/>
            <a:ext cx="3225800" cy="3219450"/>
          </a:xfrm>
          <a:prstGeom prst="ellipse">
            <a:avLst/>
          </a:prstGeom>
          <a:noFill/>
          <a:ln w="9525" algn="ctr">
            <a:solidFill>
              <a:srgbClr val="333333"/>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charset="-122"/>
            </a:endParaRPr>
          </a:p>
        </p:txBody>
      </p:sp>
      <p:pic>
        <p:nvPicPr>
          <p:cNvPr id="38" name="图片 37"/>
          <p:cNvPicPr>
            <a:picLocks noChangeAspect="1"/>
          </p:cNvPicPr>
          <p:nvPr/>
        </p:nvPicPr>
        <p:blipFill>
          <a:blip r:embed="rId3">
            <a:extLst>
              <a:ext uri="{28A0092B-C50C-407E-A947-70E740481C1C}">
                <a14:useLocalDpi xmlns:a14="http://schemas.microsoft.com/office/drawing/2010/main" val="0"/>
              </a:ext>
            </a:extLst>
          </a:blip>
          <a:srcRect l="39548" t="13870" r="45290" b="66824"/>
          <a:stretch>
            <a:fillRect/>
          </a:stretch>
        </p:blipFill>
        <p:spPr bwMode="auto">
          <a:xfrm>
            <a:off x="2311400" y="600497"/>
            <a:ext cx="133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rcRect l="35202" t="69250" r="50000" b="11444"/>
          <a:stretch>
            <a:fillRect/>
          </a:stretch>
        </p:blipFill>
        <p:spPr bwMode="auto">
          <a:xfrm>
            <a:off x="2692400" y="3652664"/>
            <a:ext cx="1304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p:cNvPicPr>
            <a:picLocks noChangeAspect="1"/>
          </p:cNvPicPr>
          <p:nvPr/>
        </p:nvPicPr>
        <p:blipFill>
          <a:blip r:embed="rId5">
            <a:extLst>
              <a:ext uri="{28A0092B-C50C-407E-A947-70E740481C1C}">
                <a14:useLocalDpi xmlns:a14="http://schemas.microsoft.com/office/drawing/2010/main" val="0"/>
              </a:ext>
            </a:extLst>
          </a:blip>
          <a:srcRect l="25221" t="52193" r="58841" b="28751"/>
          <a:stretch>
            <a:fillRect/>
          </a:stretch>
        </p:blipFill>
        <p:spPr bwMode="auto">
          <a:xfrm>
            <a:off x="3851275" y="2888234"/>
            <a:ext cx="1406525"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p:cNvPicPr>
            <a:picLocks noChangeAspect="1"/>
          </p:cNvPicPr>
          <p:nvPr/>
        </p:nvPicPr>
        <p:blipFill>
          <a:blip r:embed="rId6">
            <a:extLst>
              <a:ext uri="{28A0092B-C50C-407E-A947-70E740481C1C}">
                <a14:useLocalDpi xmlns:a14="http://schemas.microsoft.com/office/drawing/2010/main" val="0"/>
              </a:ext>
            </a:extLst>
          </a:blip>
          <a:srcRect l="27196" t="28452" r="57178" b="50941"/>
          <a:stretch>
            <a:fillRect/>
          </a:stretch>
        </p:blipFill>
        <p:spPr bwMode="auto">
          <a:xfrm>
            <a:off x="3848100" y="1319784"/>
            <a:ext cx="13779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293"/>
          <p:cNvSpPr>
            <a:spLocks noChangeArrowheads="1"/>
          </p:cNvSpPr>
          <p:nvPr/>
        </p:nvSpPr>
        <p:spPr bwMode="auto">
          <a:xfrm>
            <a:off x="2640013" y="884982"/>
            <a:ext cx="723900" cy="6794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lang="zh-CN" altLang="en-US" sz="1600" dirty="0">
                <a:solidFill>
                  <a:srgbClr val="0000CC"/>
                </a:solidFill>
                <a:latin typeface="微软雅黑" pitchFamily="34" charset="-122"/>
                <a:ea typeface="微软雅黑" pitchFamily="34" charset="-122"/>
              </a:rPr>
              <a:t>文字</a:t>
            </a:r>
          </a:p>
          <a:p>
            <a:pPr>
              <a:lnSpc>
                <a:spcPct val="120000"/>
              </a:lnSpc>
            </a:pPr>
            <a:r>
              <a:rPr lang="zh-CN" altLang="en-US" sz="1600" dirty="0">
                <a:solidFill>
                  <a:srgbClr val="0000CC"/>
                </a:solidFill>
                <a:latin typeface="微软雅黑" pitchFamily="34" charset="-122"/>
                <a:ea typeface="微软雅黑" pitchFamily="34" charset="-122"/>
              </a:rPr>
              <a:t>内容</a:t>
            </a:r>
            <a:endParaRPr kumimoji="1" lang="zh-CN" altLang="en-US" sz="1600" dirty="0">
              <a:solidFill>
                <a:srgbClr val="0000CC"/>
              </a:solidFill>
              <a:latin typeface="微软雅黑" pitchFamily="34" charset="-122"/>
              <a:ea typeface="微软雅黑" pitchFamily="34" charset="-122"/>
            </a:endParaRPr>
          </a:p>
        </p:txBody>
      </p:sp>
      <p:sp>
        <p:nvSpPr>
          <p:cNvPr id="43" name="Rectangle 293"/>
          <p:cNvSpPr>
            <a:spLocks noChangeArrowheads="1"/>
          </p:cNvSpPr>
          <p:nvPr/>
        </p:nvSpPr>
        <p:spPr bwMode="auto">
          <a:xfrm>
            <a:off x="4175125" y="1696021"/>
            <a:ext cx="723900" cy="6794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lang="zh-CN" altLang="en-US" sz="1600">
                <a:solidFill>
                  <a:srgbClr val="0000CC"/>
                </a:solidFill>
                <a:latin typeface="微软雅黑" pitchFamily="34" charset="-122"/>
                <a:ea typeface="微软雅黑" pitchFamily="34" charset="-122"/>
              </a:rPr>
              <a:t>文字</a:t>
            </a:r>
          </a:p>
          <a:p>
            <a:pPr>
              <a:lnSpc>
                <a:spcPct val="120000"/>
              </a:lnSpc>
            </a:pPr>
            <a:r>
              <a:rPr lang="zh-CN" altLang="en-US" sz="1600">
                <a:solidFill>
                  <a:srgbClr val="0000CC"/>
                </a:solidFill>
                <a:latin typeface="微软雅黑" pitchFamily="34" charset="-122"/>
                <a:ea typeface="微软雅黑" pitchFamily="34" charset="-122"/>
              </a:rPr>
              <a:t>内容</a:t>
            </a:r>
            <a:endParaRPr kumimoji="1" lang="zh-CN" altLang="en-US" sz="1600">
              <a:solidFill>
                <a:srgbClr val="0000CC"/>
              </a:solidFill>
              <a:latin typeface="微软雅黑" pitchFamily="34" charset="-122"/>
              <a:ea typeface="微软雅黑" pitchFamily="34" charset="-122"/>
            </a:endParaRPr>
          </a:p>
        </p:txBody>
      </p:sp>
      <p:sp>
        <p:nvSpPr>
          <p:cNvPr id="44" name="Rectangle 293"/>
          <p:cNvSpPr>
            <a:spLocks noChangeArrowheads="1"/>
          </p:cNvSpPr>
          <p:nvPr/>
        </p:nvSpPr>
        <p:spPr bwMode="auto">
          <a:xfrm>
            <a:off x="4249738" y="3185096"/>
            <a:ext cx="723900" cy="6794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lang="zh-CN" altLang="en-US" sz="1600">
                <a:solidFill>
                  <a:srgbClr val="0000CC"/>
                </a:solidFill>
                <a:latin typeface="微软雅黑" pitchFamily="34" charset="-122"/>
                <a:ea typeface="微软雅黑" pitchFamily="34" charset="-122"/>
              </a:rPr>
              <a:t>文字</a:t>
            </a:r>
          </a:p>
          <a:p>
            <a:pPr>
              <a:lnSpc>
                <a:spcPct val="120000"/>
              </a:lnSpc>
            </a:pPr>
            <a:r>
              <a:rPr lang="zh-CN" altLang="en-US" sz="1600">
                <a:solidFill>
                  <a:srgbClr val="0000CC"/>
                </a:solidFill>
                <a:latin typeface="微软雅黑" pitchFamily="34" charset="-122"/>
                <a:ea typeface="微软雅黑" pitchFamily="34" charset="-122"/>
              </a:rPr>
              <a:t>内容</a:t>
            </a:r>
            <a:endParaRPr kumimoji="1" lang="zh-CN" altLang="en-US" sz="1600">
              <a:solidFill>
                <a:srgbClr val="0000CC"/>
              </a:solidFill>
              <a:latin typeface="微软雅黑" pitchFamily="34" charset="-122"/>
              <a:ea typeface="微软雅黑" pitchFamily="34" charset="-122"/>
            </a:endParaRPr>
          </a:p>
        </p:txBody>
      </p:sp>
      <p:sp>
        <p:nvSpPr>
          <p:cNvPr id="45" name="Rectangle 293"/>
          <p:cNvSpPr>
            <a:spLocks noChangeArrowheads="1"/>
          </p:cNvSpPr>
          <p:nvPr/>
        </p:nvSpPr>
        <p:spPr bwMode="auto">
          <a:xfrm>
            <a:off x="3128020" y="3981326"/>
            <a:ext cx="723900" cy="6794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lang="zh-CN" altLang="en-US" sz="1600" dirty="0">
                <a:solidFill>
                  <a:srgbClr val="0000CC"/>
                </a:solidFill>
                <a:latin typeface="微软雅黑" pitchFamily="34" charset="-122"/>
                <a:ea typeface="微软雅黑" pitchFamily="34" charset="-122"/>
              </a:rPr>
              <a:t>文字</a:t>
            </a:r>
          </a:p>
          <a:p>
            <a:pPr>
              <a:lnSpc>
                <a:spcPct val="120000"/>
              </a:lnSpc>
            </a:pPr>
            <a:r>
              <a:rPr lang="zh-CN" altLang="en-US" sz="1600" dirty="0">
                <a:solidFill>
                  <a:srgbClr val="0000CC"/>
                </a:solidFill>
                <a:latin typeface="微软雅黑" pitchFamily="34" charset="-122"/>
                <a:ea typeface="微软雅黑" pitchFamily="34" charset="-122"/>
              </a:rPr>
              <a:t>内容</a:t>
            </a:r>
            <a:endParaRPr kumimoji="1" lang="zh-CN" altLang="en-US" sz="1600" dirty="0">
              <a:solidFill>
                <a:srgbClr val="0000CC"/>
              </a:solidFill>
              <a:latin typeface="微软雅黑" pitchFamily="34" charset="-122"/>
              <a:ea typeface="微软雅黑" pitchFamily="34" charset="-122"/>
            </a:endParaRPr>
          </a:p>
        </p:txBody>
      </p:sp>
      <p:pic>
        <p:nvPicPr>
          <p:cNvPr id="46" name="图片 45"/>
          <p:cNvPicPr>
            <a:picLocks noChangeAspect="1"/>
          </p:cNvPicPr>
          <p:nvPr/>
        </p:nvPicPr>
        <p:blipFill>
          <a:blip r:embed="rId7">
            <a:extLst>
              <a:ext uri="{28A0092B-C50C-407E-A947-70E740481C1C}">
                <a14:useLocalDpi xmlns:a14="http://schemas.microsoft.com/office/drawing/2010/main" val="0"/>
              </a:ext>
            </a:extLst>
          </a:blip>
          <a:srcRect l="41109" t="36414" r="34599" b="33734"/>
          <a:stretch>
            <a:fillRect/>
          </a:stretch>
        </p:blipFill>
        <p:spPr bwMode="auto">
          <a:xfrm>
            <a:off x="585788" y="1664271"/>
            <a:ext cx="21431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293"/>
          <p:cNvSpPr>
            <a:spLocks noChangeArrowheads="1"/>
          </p:cNvSpPr>
          <p:nvPr/>
        </p:nvSpPr>
        <p:spPr bwMode="auto">
          <a:xfrm>
            <a:off x="1139825" y="2346896"/>
            <a:ext cx="1036638" cy="6826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lang="zh-CN" altLang="en-US" sz="1600">
                <a:solidFill>
                  <a:srgbClr val="0000CC"/>
                </a:solidFill>
                <a:latin typeface="微软雅黑" pitchFamily="34" charset="-122"/>
                <a:ea typeface="微软雅黑" pitchFamily="34" charset="-122"/>
              </a:rPr>
              <a:t>点击添加文字内容</a:t>
            </a:r>
            <a:endParaRPr kumimoji="1" lang="zh-CN" altLang="en-US" sz="1600">
              <a:solidFill>
                <a:srgbClr val="0000CC"/>
              </a:solidFill>
              <a:latin typeface="微软雅黑" pitchFamily="34" charset="-122"/>
              <a:ea typeface="微软雅黑" pitchFamily="34" charset="-122"/>
            </a:endParaRPr>
          </a:p>
        </p:txBody>
      </p:sp>
      <p:sp>
        <p:nvSpPr>
          <p:cNvPr id="48" name="Rectangle 192"/>
          <p:cNvSpPr>
            <a:spLocks noChangeArrowheads="1"/>
          </p:cNvSpPr>
          <p:nvPr/>
        </p:nvSpPr>
        <p:spPr bwMode="auto">
          <a:xfrm>
            <a:off x="5941492" y="1215702"/>
            <a:ext cx="2209800" cy="1676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endParaRPr lang="zh-CN" altLang="en-US" sz="1400">
              <a:ea typeface="宋体" charset="-122"/>
            </a:endParaRPr>
          </a:p>
          <a:p>
            <a:pPr>
              <a:lnSpc>
                <a:spcPct val="120000"/>
              </a:lnSpc>
            </a:pPr>
            <a:endParaRPr lang="zh-CN" altLang="en-US" sz="1400">
              <a:ea typeface="宋体" charset="-122"/>
            </a:endParaRPr>
          </a:p>
        </p:txBody>
      </p:sp>
      <p:grpSp>
        <p:nvGrpSpPr>
          <p:cNvPr id="49" name="Group 193"/>
          <p:cNvGrpSpPr>
            <a:grpSpLocks/>
          </p:cNvGrpSpPr>
          <p:nvPr/>
        </p:nvGrpSpPr>
        <p:grpSpPr bwMode="auto">
          <a:xfrm>
            <a:off x="5508104" y="758502"/>
            <a:ext cx="2490788" cy="609600"/>
            <a:chOff x="3984" y="1104"/>
            <a:chExt cx="1569" cy="384"/>
          </a:xfrm>
        </p:grpSpPr>
        <p:pic>
          <p:nvPicPr>
            <p:cNvPr id="50" name="Picture 194" descr="ewewe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152"/>
              <a:ext cx="27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ine 195"/>
            <p:cNvSpPr>
              <a:spLocks noChangeShapeType="1"/>
            </p:cNvSpPr>
            <p:nvPr/>
          </p:nvSpPr>
          <p:spPr bwMode="auto">
            <a:xfrm>
              <a:off x="3984" y="1488"/>
              <a:ext cx="15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Box 4"/>
            <p:cNvSpPr txBox="1">
              <a:spLocks noChangeArrowheads="1"/>
            </p:cNvSpPr>
            <p:nvPr/>
          </p:nvSpPr>
          <p:spPr bwMode="auto">
            <a:xfrm>
              <a:off x="4224" y="1104"/>
              <a:ext cx="12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zh-CN" altLang="en-US" sz="1600">
                  <a:solidFill>
                    <a:srgbClr val="000000"/>
                  </a:solidFill>
                  <a:latin typeface="Franklin Gothic Book" pitchFamily="34" charset="0"/>
                  <a:ea typeface="微软雅黑" pitchFamily="34" charset="-122"/>
                </a:rPr>
                <a:t>请输入相关文字标题</a:t>
              </a:r>
            </a:p>
          </p:txBody>
        </p:sp>
      </p:grpSp>
      <p:sp>
        <p:nvSpPr>
          <p:cNvPr id="53" name="Rectangle 192"/>
          <p:cNvSpPr>
            <a:spLocks noChangeArrowheads="1"/>
          </p:cNvSpPr>
          <p:nvPr/>
        </p:nvSpPr>
        <p:spPr bwMode="auto">
          <a:xfrm>
            <a:off x="5941492" y="2609527"/>
            <a:ext cx="2209800" cy="1676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endParaRPr lang="zh-CN" altLang="en-US" sz="1400">
              <a:ea typeface="宋体" charset="-122"/>
            </a:endParaRPr>
          </a:p>
          <a:p>
            <a:pPr>
              <a:lnSpc>
                <a:spcPct val="120000"/>
              </a:lnSpc>
            </a:pPr>
            <a:endParaRPr lang="zh-CN" altLang="en-US" sz="1400">
              <a:ea typeface="宋体" charset="-122"/>
            </a:endParaRPr>
          </a:p>
        </p:txBody>
      </p:sp>
      <p:grpSp>
        <p:nvGrpSpPr>
          <p:cNvPr id="54" name="Group 193"/>
          <p:cNvGrpSpPr>
            <a:grpSpLocks/>
          </p:cNvGrpSpPr>
          <p:nvPr/>
        </p:nvGrpSpPr>
        <p:grpSpPr bwMode="auto">
          <a:xfrm>
            <a:off x="5508104" y="2152327"/>
            <a:ext cx="2490788" cy="609600"/>
            <a:chOff x="3984" y="1104"/>
            <a:chExt cx="1569" cy="384"/>
          </a:xfrm>
        </p:grpSpPr>
        <p:pic>
          <p:nvPicPr>
            <p:cNvPr id="55" name="Picture 194" descr="ewewe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152"/>
              <a:ext cx="27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ine 195"/>
            <p:cNvSpPr>
              <a:spLocks noChangeShapeType="1"/>
            </p:cNvSpPr>
            <p:nvPr/>
          </p:nvSpPr>
          <p:spPr bwMode="auto">
            <a:xfrm>
              <a:off x="3984" y="1488"/>
              <a:ext cx="15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Box 4"/>
            <p:cNvSpPr txBox="1">
              <a:spLocks noChangeArrowheads="1"/>
            </p:cNvSpPr>
            <p:nvPr/>
          </p:nvSpPr>
          <p:spPr bwMode="auto">
            <a:xfrm>
              <a:off x="4224" y="1104"/>
              <a:ext cx="12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zh-CN" altLang="en-US" sz="1600">
                  <a:solidFill>
                    <a:srgbClr val="000000"/>
                  </a:solidFill>
                  <a:latin typeface="Franklin Gothic Book" pitchFamily="34" charset="0"/>
                  <a:ea typeface="微软雅黑" pitchFamily="34" charset="-122"/>
                </a:rPr>
                <a:t>请输入相关文字标题</a:t>
              </a:r>
            </a:p>
          </p:txBody>
        </p:sp>
      </p:grpSp>
      <p:sp>
        <p:nvSpPr>
          <p:cNvPr id="58" name="Rectangle 192"/>
          <p:cNvSpPr>
            <a:spLocks noChangeArrowheads="1"/>
          </p:cNvSpPr>
          <p:nvPr/>
        </p:nvSpPr>
        <p:spPr bwMode="auto">
          <a:xfrm>
            <a:off x="5941492" y="4057327"/>
            <a:ext cx="2209800" cy="11795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r>
              <a:rPr lang="zh-CN" altLang="en-US" sz="1400">
                <a:ea typeface="宋体" charset="-122"/>
              </a:rPr>
              <a:t>单击添加段落文字内容</a:t>
            </a:r>
          </a:p>
          <a:p>
            <a:pPr>
              <a:lnSpc>
                <a:spcPct val="120000"/>
              </a:lnSpc>
            </a:pPr>
            <a:endParaRPr lang="zh-CN" altLang="en-US" sz="1400">
              <a:ea typeface="宋体" charset="-122"/>
            </a:endParaRPr>
          </a:p>
          <a:p>
            <a:pPr>
              <a:lnSpc>
                <a:spcPct val="120000"/>
              </a:lnSpc>
            </a:pPr>
            <a:endParaRPr lang="zh-CN" altLang="en-US" sz="1400">
              <a:ea typeface="宋体" charset="-122"/>
            </a:endParaRPr>
          </a:p>
        </p:txBody>
      </p:sp>
      <p:grpSp>
        <p:nvGrpSpPr>
          <p:cNvPr id="59" name="Group 193"/>
          <p:cNvGrpSpPr>
            <a:grpSpLocks/>
          </p:cNvGrpSpPr>
          <p:nvPr/>
        </p:nvGrpSpPr>
        <p:grpSpPr bwMode="auto">
          <a:xfrm>
            <a:off x="5508104" y="3600127"/>
            <a:ext cx="2490788" cy="609600"/>
            <a:chOff x="3984" y="1104"/>
            <a:chExt cx="1569" cy="384"/>
          </a:xfrm>
        </p:grpSpPr>
        <p:pic>
          <p:nvPicPr>
            <p:cNvPr id="60" name="Picture 194" descr="ewewe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152"/>
              <a:ext cx="27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Line 195"/>
            <p:cNvSpPr>
              <a:spLocks noChangeShapeType="1"/>
            </p:cNvSpPr>
            <p:nvPr/>
          </p:nvSpPr>
          <p:spPr bwMode="auto">
            <a:xfrm>
              <a:off x="3984" y="1488"/>
              <a:ext cx="15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TextBox 4"/>
            <p:cNvSpPr txBox="1">
              <a:spLocks noChangeArrowheads="1"/>
            </p:cNvSpPr>
            <p:nvPr/>
          </p:nvSpPr>
          <p:spPr bwMode="auto">
            <a:xfrm>
              <a:off x="4224" y="1104"/>
              <a:ext cx="12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zh-CN" altLang="en-US" sz="1600">
                  <a:solidFill>
                    <a:srgbClr val="000000"/>
                  </a:solidFill>
                  <a:latin typeface="Franklin Gothic Book" pitchFamily="34" charset="0"/>
                  <a:ea typeface="微软雅黑" pitchFamily="34" charset="-122"/>
                </a:rPr>
                <a:t>请输入相关文字标题</a:t>
              </a:r>
            </a:p>
          </p:txBody>
        </p:sp>
      </p:grpSp>
    </p:spTree>
    <p:extLst>
      <p:ext uri="{BB962C8B-B14F-4D97-AF65-F5344CB8AC3E}">
        <p14:creationId xmlns:p14="http://schemas.microsoft.com/office/powerpoint/2010/main" val="2844609816"/>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
                                        </p:tgtEl>
                                        <p:attrNameLst>
                                          <p:attrName>ppt_y</p:attrName>
                                        </p:attrNameLst>
                                      </p:cBhvr>
                                      <p:tavLst>
                                        <p:tav tm="0">
                                          <p:val>
                                            <p:strVal val="#ppt_y"/>
                                          </p:val>
                                        </p:tav>
                                        <p:tav tm="100000">
                                          <p:val>
                                            <p:strVal val="#ppt_y"/>
                                          </p:val>
                                        </p:tav>
                                      </p:tavLst>
                                    </p:anim>
                                    <p:anim calcmode="lin" valueType="num">
                                      <p:cBhvr>
                                        <p:cTn id="17"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
                                        </p:tgtEl>
                                      </p:cBhvr>
                                    </p:animEffect>
                                  </p:childTnLst>
                                </p:cTn>
                              </p:par>
                            </p:childTnLst>
                          </p:cTn>
                        </p:par>
                        <p:par>
                          <p:cTn id="20" fill="hold">
                            <p:stCondLst>
                              <p:cond delay="2950"/>
                            </p:stCondLst>
                            <p:childTnLst>
                              <p:par>
                                <p:cTn id="21" presetID="22" presetClass="entr" presetSubtype="8"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500"/>
                                        <p:tgtEl>
                                          <p:spTgt spid="54"/>
                                        </p:tgtEl>
                                      </p:cBhvr>
                                    </p:animEffect>
                                  </p:childTnLst>
                                </p:cTn>
                              </p:par>
                            </p:childTnLst>
                          </p:cTn>
                        </p:par>
                        <p:par>
                          <p:cTn id="24" fill="hold">
                            <p:stCondLst>
                              <p:cond delay="34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3"/>
                                        </p:tgtEl>
                                        <p:attrNameLst>
                                          <p:attrName>ppt_y</p:attrName>
                                        </p:attrNameLst>
                                      </p:cBhvr>
                                      <p:tavLst>
                                        <p:tav tm="0">
                                          <p:val>
                                            <p:strVal val="#ppt_y"/>
                                          </p:val>
                                        </p:tav>
                                        <p:tav tm="100000">
                                          <p:val>
                                            <p:strVal val="#ppt_y"/>
                                          </p:val>
                                        </p:tav>
                                      </p:tavLst>
                                    </p:anim>
                                    <p:anim calcmode="lin" valueType="num">
                                      <p:cBhvr>
                                        <p:cTn id="2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3"/>
                                        </p:tgtEl>
                                      </p:cBhvr>
                                    </p:animEffect>
                                  </p:childTnLst>
                                </p:cTn>
                              </p:par>
                            </p:childTnLst>
                          </p:cTn>
                        </p:par>
                        <p:par>
                          <p:cTn id="32" fill="hold">
                            <p:stCondLst>
                              <p:cond delay="5400"/>
                            </p:stCondLst>
                            <p:childTnLst>
                              <p:par>
                                <p:cTn id="33" presetID="2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500"/>
                                        <p:tgtEl>
                                          <p:spTgt spid="59"/>
                                        </p:tgtEl>
                                      </p:cBhvr>
                                    </p:animEffect>
                                  </p:childTnLst>
                                </p:cTn>
                              </p:par>
                            </p:childTnLst>
                          </p:cTn>
                        </p:par>
                        <p:par>
                          <p:cTn id="36" fill="hold">
                            <p:stCondLst>
                              <p:cond delay="59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58"/>
                                        </p:tgtEl>
                                        <p:attrNameLst>
                                          <p:attrName>style.visibility</p:attrName>
                                        </p:attrNameLst>
                                      </p:cBhvr>
                                      <p:to>
                                        <p:strVal val="visible"/>
                                      </p:to>
                                    </p:set>
                                    <p:anim calcmode="lin" valueType="num">
                                      <p:cBhvr>
                                        <p:cTn id="39"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58"/>
                                        </p:tgtEl>
                                        <p:attrNameLst>
                                          <p:attrName>ppt_y</p:attrName>
                                        </p:attrNameLst>
                                      </p:cBhvr>
                                      <p:tavLst>
                                        <p:tav tm="0">
                                          <p:val>
                                            <p:strVal val="#ppt_y"/>
                                          </p:val>
                                        </p:tav>
                                        <p:tav tm="100000">
                                          <p:val>
                                            <p:strVal val="#ppt_y"/>
                                          </p:val>
                                        </p:tav>
                                      </p:tavLst>
                                    </p:anim>
                                    <p:anim calcmode="lin" valueType="num">
                                      <p:cBhvr>
                                        <p:cTn id="41"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heel(1)">
                                      <p:cBhvr>
                                        <p:cTn id="48" dur="20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barn(inVertical)">
                                      <p:cBhvr>
                                        <p:cTn id="53" dur="500"/>
                                        <p:tgtEl>
                                          <p:spTgt spid="4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barn(inVertical)">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arn(inVertical)">
                                      <p:cBhvr>
                                        <p:cTn id="61" dur="500"/>
                                        <p:tgtEl>
                                          <p:spTgt spid="3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arn(inVertical)">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randombar(horizontal)">
                                      <p:cBhvr>
                                        <p:cTn id="69" dur="500"/>
                                        <p:tgtEl>
                                          <p:spTgt spid="43"/>
                                        </p:tgtEl>
                                      </p:cBhvr>
                                    </p:animEffect>
                                  </p:childTnLst>
                                </p:cTn>
                              </p:par>
                              <p:par>
                                <p:cTn id="70" presetID="14" presetClass="entr" presetSubtype="1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randombar(horizontal)">
                                      <p:cBhvr>
                                        <p:cTn id="72" dur="5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1000"/>
                                        <p:tgtEl>
                                          <p:spTgt spid="45"/>
                                        </p:tgtEl>
                                      </p:cBhvr>
                                    </p:animEffect>
                                    <p:anim calcmode="lin" valueType="num">
                                      <p:cBhvr>
                                        <p:cTn id="86" dur="1000" fill="hold"/>
                                        <p:tgtEl>
                                          <p:spTgt spid="45"/>
                                        </p:tgtEl>
                                        <p:attrNameLst>
                                          <p:attrName>ppt_x</p:attrName>
                                        </p:attrNameLst>
                                      </p:cBhvr>
                                      <p:tavLst>
                                        <p:tav tm="0">
                                          <p:val>
                                            <p:strVal val="#ppt_x"/>
                                          </p:val>
                                        </p:tav>
                                        <p:tav tm="100000">
                                          <p:val>
                                            <p:strVal val="#ppt_x"/>
                                          </p:val>
                                        </p:tav>
                                      </p:tavLst>
                                    </p:anim>
                                    <p:anim calcmode="lin" valueType="num">
                                      <p:cBhvr>
                                        <p:cTn id="87" dur="1000" fill="hold"/>
                                        <p:tgtEl>
                                          <p:spTgt spid="45"/>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1000"/>
                                        <p:tgtEl>
                                          <p:spTgt spid="39"/>
                                        </p:tgtEl>
                                      </p:cBhvr>
                                    </p:animEffect>
                                    <p:anim calcmode="lin" valueType="num">
                                      <p:cBhvr>
                                        <p:cTn id="91" dur="1000" fill="hold"/>
                                        <p:tgtEl>
                                          <p:spTgt spid="39"/>
                                        </p:tgtEl>
                                        <p:attrNameLst>
                                          <p:attrName>ppt_x</p:attrName>
                                        </p:attrNameLst>
                                      </p:cBhvr>
                                      <p:tavLst>
                                        <p:tav tm="0">
                                          <p:val>
                                            <p:strVal val="#ppt_x"/>
                                          </p:val>
                                        </p:tav>
                                        <p:tav tm="100000">
                                          <p:val>
                                            <p:strVal val="#ppt_x"/>
                                          </p:val>
                                        </p:tav>
                                      </p:tavLst>
                                    </p:anim>
                                    <p:anim calcmode="lin" valueType="num">
                                      <p:cBhvr>
                                        <p:cTn id="9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42" grpId="0"/>
      <p:bldP spid="43" grpId="0"/>
      <p:bldP spid="44" grpId="0"/>
      <p:bldP spid="45" grpId="0"/>
      <p:bldP spid="47" grpId="0"/>
      <p:bldP spid="48" grpId="0"/>
      <p:bldP spid="53"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1395413" y="1377950"/>
            <a:ext cx="6116637" cy="3025775"/>
            <a:chOff x="0" y="0"/>
            <a:chExt cx="3853" cy="2541"/>
          </a:xfrm>
        </p:grpSpPr>
        <p:sp>
          <p:nvSpPr>
            <p:cNvPr id="20562" name="Arc 11"/>
            <p:cNvSpPr>
              <a:spLocks/>
            </p:cNvSpPr>
            <p:nvPr/>
          </p:nvSpPr>
          <p:spPr bwMode="auto">
            <a:xfrm>
              <a:off x="750" y="0"/>
              <a:ext cx="1306" cy="1215"/>
            </a:xfrm>
            <a:custGeom>
              <a:avLst/>
              <a:gdLst>
                <a:gd name="T0" fmla="*/ 0 w 14464"/>
                <a:gd name="T1" fmla="*/ 0 h 20295"/>
                <a:gd name="T2" fmla="*/ 0 w 14464"/>
                <a:gd name="T3" fmla="*/ 0 h 20295"/>
                <a:gd name="T4" fmla="*/ 0 w 14464"/>
                <a:gd name="T5" fmla="*/ 0 h 20295"/>
                <a:gd name="T6" fmla="*/ 0 w 14464"/>
                <a:gd name="T7" fmla="*/ 0 h 20295"/>
                <a:gd name="T8" fmla="*/ 0 w 14464"/>
                <a:gd name="T9" fmla="*/ 0 h 20295"/>
                <a:gd name="T10" fmla="*/ 0 w 14464"/>
                <a:gd name="T11" fmla="*/ 0 h 20295"/>
                <a:gd name="T12" fmla="*/ 0 60000 65536"/>
                <a:gd name="T13" fmla="*/ 0 60000 65536"/>
                <a:gd name="T14" fmla="*/ 0 60000 65536"/>
                <a:gd name="T15" fmla="*/ 0 60000 65536"/>
                <a:gd name="T16" fmla="*/ 0 60000 65536"/>
                <a:gd name="T17" fmla="*/ 0 60000 65536"/>
                <a:gd name="T18" fmla="*/ 0 w 14464"/>
                <a:gd name="T19" fmla="*/ 0 h 20295"/>
                <a:gd name="T20" fmla="*/ 14464 w 14464"/>
                <a:gd name="T21" fmla="*/ 20295 h 20295"/>
              </a:gdLst>
              <a:ahLst/>
              <a:cxnLst>
                <a:cxn ang="T12">
                  <a:pos x="T0" y="T1"/>
                </a:cxn>
                <a:cxn ang="T13">
                  <a:pos x="T2" y="T3"/>
                </a:cxn>
                <a:cxn ang="T14">
                  <a:pos x="T4" y="T5"/>
                </a:cxn>
                <a:cxn ang="T15">
                  <a:pos x="T6" y="T7"/>
                </a:cxn>
                <a:cxn ang="T16">
                  <a:pos x="T8" y="T9"/>
                </a:cxn>
                <a:cxn ang="T17">
                  <a:pos x="T10" y="T11"/>
                </a:cxn>
              </a:cxnLst>
              <a:rect l="T18" t="T19" r="T20" b="T21"/>
              <a:pathLst>
                <a:path w="14464" h="20295" fill="none" extrusionOk="0">
                  <a:moveTo>
                    <a:pt x="-1" y="4252"/>
                  </a:moveTo>
                  <a:cubicBezTo>
                    <a:pt x="2061" y="2393"/>
                    <a:pt x="4462" y="949"/>
                    <a:pt x="7070" y="-1"/>
                  </a:cubicBezTo>
                </a:path>
                <a:path w="14464" h="20295" stroke="0" extrusionOk="0">
                  <a:moveTo>
                    <a:pt x="-1" y="4252"/>
                  </a:moveTo>
                  <a:cubicBezTo>
                    <a:pt x="2061" y="2393"/>
                    <a:pt x="4462" y="949"/>
                    <a:pt x="7070" y="-1"/>
                  </a:cubicBezTo>
                  <a:lnTo>
                    <a:pt x="14464" y="20295"/>
                  </a:lnTo>
                  <a:lnTo>
                    <a:pt x="-1" y="4252"/>
                  </a:lnTo>
                  <a:close/>
                </a:path>
              </a:pathLst>
            </a:custGeom>
            <a:noFill/>
            <a:ln w="38100" cmpd="sng">
              <a:solidFill>
                <a:schemeClr val="accent2"/>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endParaRPr lang="zh-CN" altLang="en-US"/>
            </a:p>
          </p:txBody>
        </p:sp>
        <p:sp>
          <p:nvSpPr>
            <p:cNvPr id="20563" name="Arc 39"/>
            <p:cNvSpPr>
              <a:spLocks/>
            </p:cNvSpPr>
            <p:nvPr/>
          </p:nvSpPr>
          <p:spPr bwMode="auto">
            <a:xfrm rot="413136">
              <a:off x="0" y="1250"/>
              <a:ext cx="1951" cy="766"/>
            </a:xfrm>
            <a:custGeom>
              <a:avLst/>
              <a:gdLst>
                <a:gd name="T0" fmla="*/ 0 w 21600"/>
                <a:gd name="T1" fmla="*/ 0 h 12802"/>
                <a:gd name="T2" fmla="*/ 0 w 21600"/>
                <a:gd name="T3" fmla="*/ 0 h 12802"/>
                <a:gd name="T4" fmla="*/ 0 w 21600"/>
                <a:gd name="T5" fmla="*/ 0 h 12802"/>
                <a:gd name="T6" fmla="*/ 0 w 21600"/>
                <a:gd name="T7" fmla="*/ 0 h 12802"/>
                <a:gd name="T8" fmla="*/ 0 w 21600"/>
                <a:gd name="T9" fmla="*/ 0 h 12802"/>
                <a:gd name="T10" fmla="*/ 0 w 21600"/>
                <a:gd name="T11" fmla="*/ 0 h 12802"/>
                <a:gd name="T12" fmla="*/ 0 w 21600"/>
                <a:gd name="T13" fmla="*/ 0 h 12802"/>
                <a:gd name="T14" fmla="*/ 0 w 21600"/>
                <a:gd name="T15" fmla="*/ 0 h 12802"/>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12802"/>
                <a:gd name="T26" fmla="*/ 21600 w 21600"/>
                <a:gd name="T27" fmla="*/ 12802 h 128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12802" fill="none" extrusionOk="0">
                  <a:moveTo>
                    <a:pt x="3707" y="12801"/>
                  </a:moveTo>
                  <a:cubicBezTo>
                    <a:pt x="1291" y="9229"/>
                    <a:pt x="0" y="5014"/>
                    <a:pt x="0" y="702"/>
                  </a:cubicBezTo>
                  <a:cubicBezTo>
                    <a:pt x="-1" y="467"/>
                    <a:pt x="3" y="233"/>
                    <a:pt x="11" y="0"/>
                  </a:cubicBezTo>
                </a:path>
                <a:path w="21600" h="12802" stroke="0" extrusionOk="0">
                  <a:moveTo>
                    <a:pt x="3707" y="12801"/>
                  </a:moveTo>
                  <a:cubicBezTo>
                    <a:pt x="1291" y="9229"/>
                    <a:pt x="0" y="5014"/>
                    <a:pt x="0" y="702"/>
                  </a:cubicBezTo>
                  <a:cubicBezTo>
                    <a:pt x="-1" y="467"/>
                    <a:pt x="3" y="233"/>
                    <a:pt x="11" y="0"/>
                  </a:cubicBezTo>
                  <a:lnTo>
                    <a:pt x="21600" y="702"/>
                  </a:lnTo>
                  <a:lnTo>
                    <a:pt x="3707" y="12801"/>
                  </a:lnTo>
                  <a:close/>
                </a:path>
              </a:pathLst>
            </a:custGeom>
            <a:noFill/>
            <a:ln w="38100" cmpd="sng">
              <a:solidFill>
                <a:schemeClr val="accent2"/>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endParaRPr lang="zh-CN" altLang="en-US"/>
            </a:p>
          </p:txBody>
        </p:sp>
        <p:sp>
          <p:nvSpPr>
            <p:cNvPr id="20564" name="Arc 40"/>
            <p:cNvSpPr>
              <a:spLocks/>
            </p:cNvSpPr>
            <p:nvPr/>
          </p:nvSpPr>
          <p:spPr bwMode="auto">
            <a:xfrm>
              <a:off x="1518" y="1248"/>
              <a:ext cx="847" cy="1293"/>
            </a:xfrm>
            <a:custGeom>
              <a:avLst/>
              <a:gdLst>
                <a:gd name="T0" fmla="*/ 0 w 9377"/>
                <a:gd name="T1" fmla="*/ 0 h 21600"/>
                <a:gd name="T2" fmla="*/ 0 w 9377"/>
                <a:gd name="T3" fmla="*/ 0 h 21600"/>
                <a:gd name="T4" fmla="*/ 0 w 9377"/>
                <a:gd name="T5" fmla="*/ 0 h 21600"/>
                <a:gd name="T6" fmla="*/ 0 w 9377"/>
                <a:gd name="T7" fmla="*/ 0 h 21600"/>
                <a:gd name="T8" fmla="*/ 0 w 9377"/>
                <a:gd name="T9" fmla="*/ 0 h 21600"/>
                <a:gd name="T10" fmla="*/ 0 w 9377"/>
                <a:gd name="T11" fmla="*/ 0 h 21600"/>
                <a:gd name="T12" fmla="*/ 0 w 9377"/>
                <a:gd name="T13" fmla="*/ 0 h 21600"/>
                <a:gd name="T14" fmla="*/ 0 w 9377"/>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9377"/>
                <a:gd name="T25" fmla="*/ 0 h 21600"/>
                <a:gd name="T26" fmla="*/ 9377 w 9377"/>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77" h="21600" fill="none" extrusionOk="0">
                  <a:moveTo>
                    <a:pt x="9376" y="20929"/>
                  </a:moveTo>
                  <a:cubicBezTo>
                    <a:pt x="7631" y="21374"/>
                    <a:pt x="5837" y="21599"/>
                    <a:pt x="4037" y="21600"/>
                  </a:cubicBezTo>
                  <a:cubicBezTo>
                    <a:pt x="2682" y="21600"/>
                    <a:pt x="1330" y="21472"/>
                    <a:pt x="-1" y="21219"/>
                  </a:cubicBezTo>
                </a:path>
                <a:path w="9377" h="21600" stroke="0" extrusionOk="0">
                  <a:moveTo>
                    <a:pt x="9376" y="20929"/>
                  </a:moveTo>
                  <a:cubicBezTo>
                    <a:pt x="7631" y="21374"/>
                    <a:pt x="5837" y="21599"/>
                    <a:pt x="4037" y="21600"/>
                  </a:cubicBezTo>
                  <a:cubicBezTo>
                    <a:pt x="2682" y="21600"/>
                    <a:pt x="1330" y="21472"/>
                    <a:pt x="-1" y="21219"/>
                  </a:cubicBezTo>
                  <a:lnTo>
                    <a:pt x="4037" y="0"/>
                  </a:lnTo>
                  <a:lnTo>
                    <a:pt x="9376" y="20929"/>
                  </a:lnTo>
                  <a:close/>
                </a:path>
              </a:pathLst>
            </a:custGeom>
            <a:noFill/>
            <a:ln w="38100" cmpd="sng">
              <a:solidFill>
                <a:schemeClr val="accent2"/>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endParaRPr lang="zh-CN" altLang="en-US"/>
            </a:p>
          </p:txBody>
        </p:sp>
        <p:sp>
          <p:nvSpPr>
            <p:cNvPr id="20565" name="Arc 41"/>
            <p:cNvSpPr>
              <a:spLocks/>
            </p:cNvSpPr>
            <p:nvPr/>
          </p:nvSpPr>
          <p:spPr bwMode="auto">
            <a:xfrm>
              <a:off x="1902" y="1171"/>
              <a:ext cx="1951" cy="749"/>
            </a:xfrm>
            <a:custGeom>
              <a:avLst/>
              <a:gdLst>
                <a:gd name="T0" fmla="*/ 0 w 21600"/>
                <a:gd name="T1" fmla="*/ 0 h 12526"/>
                <a:gd name="T2" fmla="*/ 0 w 21600"/>
                <a:gd name="T3" fmla="*/ 0 h 12526"/>
                <a:gd name="T4" fmla="*/ 0 w 21600"/>
                <a:gd name="T5" fmla="*/ 0 h 12526"/>
                <a:gd name="T6" fmla="*/ 0 w 21600"/>
                <a:gd name="T7" fmla="*/ 0 h 12526"/>
                <a:gd name="T8" fmla="*/ 0 w 21600"/>
                <a:gd name="T9" fmla="*/ 0 h 12526"/>
                <a:gd name="T10" fmla="*/ 0 w 21600"/>
                <a:gd name="T11" fmla="*/ 0 h 12526"/>
                <a:gd name="T12" fmla="*/ 0 w 21600"/>
                <a:gd name="T13" fmla="*/ 0 h 12526"/>
                <a:gd name="T14" fmla="*/ 0 w 21600"/>
                <a:gd name="T15" fmla="*/ 0 h 12526"/>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12526"/>
                <a:gd name="T26" fmla="*/ 21600 w 21600"/>
                <a:gd name="T27" fmla="*/ 12526 h 125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12526" fill="none" extrusionOk="0">
                  <a:moveTo>
                    <a:pt x="21527" y="-1"/>
                  </a:moveTo>
                  <a:cubicBezTo>
                    <a:pt x="21575" y="589"/>
                    <a:pt x="21600" y="1181"/>
                    <a:pt x="21600" y="1773"/>
                  </a:cubicBezTo>
                  <a:cubicBezTo>
                    <a:pt x="21600" y="5546"/>
                    <a:pt x="20611" y="9253"/>
                    <a:pt x="18733" y="12526"/>
                  </a:cubicBezTo>
                </a:path>
                <a:path w="21600" h="12526" stroke="0" extrusionOk="0">
                  <a:moveTo>
                    <a:pt x="21527" y="-1"/>
                  </a:moveTo>
                  <a:cubicBezTo>
                    <a:pt x="21575" y="589"/>
                    <a:pt x="21600" y="1181"/>
                    <a:pt x="21600" y="1773"/>
                  </a:cubicBezTo>
                  <a:cubicBezTo>
                    <a:pt x="21600" y="5546"/>
                    <a:pt x="20611" y="9253"/>
                    <a:pt x="18733" y="12526"/>
                  </a:cubicBezTo>
                  <a:lnTo>
                    <a:pt x="0" y="1773"/>
                  </a:lnTo>
                  <a:lnTo>
                    <a:pt x="21527" y="-1"/>
                  </a:lnTo>
                  <a:close/>
                </a:path>
              </a:pathLst>
            </a:custGeom>
            <a:noFill/>
            <a:ln w="38100" cmpd="sng">
              <a:solidFill>
                <a:schemeClr val="accent2"/>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endParaRPr lang="zh-CN" altLang="en-US"/>
            </a:p>
          </p:txBody>
        </p:sp>
        <p:sp>
          <p:nvSpPr>
            <p:cNvPr id="20566" name="Arc 42"/>
            <p:cNvSpPr>
              <a:spLocks/>
            </p:cNvSpPr>
            <p:nvPr/>
          </p:nvSpPr>
          <p:spPr bwMode="auto">
            <a:xfrm>
              <a:off x="2005" y="63"/>
              <a:ext cx="1193" cy="1233"/>
            </a:xfrm>
            <a:custGeom>
              <a:avLst/>
              <a:gdLst>
                <a:gd name="T0" fmla="*/ 0 w 13214"/>
                <a:gd name="T1" fmla="*/ 0 h 20600"/>
                <a:gd name="T2" fmla="*/ 0 w 13214"/>
                <a:gd name="T3" fmla="*/ 0 h 20600"/>
                <a:gd name="T4" fmla="*/ 0 w 13214"/>
                <a:gd name="T5" fmla="*/ 0 h 20600"/>
                <a:gd name="T6" fmla="*/ 0 w 13214"/>
                <a:gd name="T7" fmla="*/ 0 h 20600"/>
                <a:gd name="T8" fmla="*/ 0 w 13214"/>
                <a:gd name="T9" fmla="*/ 0 h 20600"/>
                <a:gd name="T10" fmla="*/ 0 w 13214"/>
                <a:gd name="T11" fmla="*/ 0 h 20600"/>
                <a:gd name="T12" fmla="*/ 0 60000 65536"/>
                <a:gd name="T13" fmla="*/ 0 60000 65536"/>
                <a:gd name="T14" fmla="*/ 0 60000 65536"/>
                <a:gd name="T15" fmla="*/ 0 60000 65536"/>
                <a:gd name="T16" fmla="*/ 0 60000 65536"/>
                <a:gd name="T17" fmla="*/ 0 60000 65536"/>
                <a:gd name="T18" fmla="*/ 0 w 13214"/>
                <a:gd name="T19" fmla="*/ 0 h 20600"/>
                <a:gd name="T20" fmla="*/ 13214 w 13214"/>
                <a:gd name="T21" fmla="*/ 20600 h 20600"/>
              </a:gdLst>
              <a:ahLst/>
              <a:cxnLst>
                <a:cxn ang="T12">
                  <a:pos x="T0" y="T1"/>
                </a:cxn>
                <a:cxn ang="T13">
                  <a:pos x="T2" y="T3"/>
                </a:cxn>
                <a:cxn ang="T14">
                  <a:pos x="T4" y="T5"/>
                </a:cxn>
                <a:cxn ang="T15">
                  <a:pos x="T6" y="T7"/>
                </a:cxn>
                <a:cxn ang="T16">
                  <a:pos x="T8" y="T9"/>
                </a:cxn>
                <a:cxn ang="T17">
                  <a:pos x="T10" y="T11"/>
                </a:cxn>
              </a:cxnLst>
              <a:rect l="T18" t="T19" r="T20" b="T21"/>
              <a:pathLst>
                <a:path w="13214" h="20600" fill="none" extrusionOk="0">
                  <a:moveTo>
                    <a:pt x="6497" y="0"/>
                  </a:moveTo>
                  <a:cubicBezTo>
                    <a:pt x="8926" y="766"/>
                    <a:pt x="11199" y="1955"/>
                    <a:pt x="13213" y="3513"/>
                  </a:cubicBezTo>
                </a:path>
                <a:path w="13214" h="20600" stroke="0" extrusionOk="0">
                  <a:moveTo>
                    <a:pt x="6497" y="0"/>
                  </a:moveTo>
                  <a:cubicBezTo>
                    <a:pt x="8926" y="766"/>
                    <a:pt x="11199" y="1955"/>
                    <a:pt x="13213" y="3513"/>
                  </a:cubicBezTo>
                  <a:lnTo>
                    <a:pt x="0" y="20600"/>
                  </a:lnTo>
                  <a:lnTo>
                    <a:pt x="6497" y="0"/>
                  </a:lnTo>
                  <a:close/>
                </a:path>
              </a:pathLst>
            </a:custGeom>
            <a:noFill/>
            <a:ln w="38100" cmpd="sng">
              <a:solidFill>
                <a:schemeClr val="accent2"/>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endParaRPr lang="zh-CN" altLang="en-US"/>
            </a:p>
          </p:txBody>
        </p:sp>
      </p:grpSp>
      <p:sp>
        <p:nvSpPr>
          <p:cNvPr id="22536" name="Oval 12"/>
          <p:cNvSpPr>
            <a:spLocks noChangeArrowheads="1"/>
          </p:cNvSpPr>
          <p:nvPr/>
        </p:nvSpPr>
        <p:spPr bwMode="auto">
          <a:xfrm>
            <a:off x="1766888" y="1531938"/>
            <a:ext cx="5435600" cy="2703512"/>
          </a:xfrm>
          <a:prstGeom prst="ellipse">
            <a:avLst/>
          </a:prstGeom>
          <a:gradFill rotWithShape="1">
            <a:gsLst>
              <a:gs pos="0">
                <a:schemeClr val="accent2"/>
              </a:gs>
              <a:gs pos="100000">
                <a:schemeClr va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87313" tIns="44450" rIns="87313" bIns="44450" anchor="ctr"/>
          <a:lstStyle/>
          <a:p>
            <a:endParaRPr lang="zh-CN" altLang="en-US"/>
          </a:p>
        </p:txBody>
      </p:sp>
      <p:sp>
        <p:nvSpPr>
          <p:cNvPr id="22537" name="Oval 13"/>
          <p:cNvSpPr>
            <a:spLocks noChangeArrowheads="1"/>
          </p:cNvSpPr>
          <p:nvPr/>
        </p:nvSpPr>
        <p:spPr bwMode="auto">
          <a:xfrm>
            <a:off x="1906588" y="1560513"/>
            <a:ext cx="5157787" cy="2459037"/>
          </a:xfrm>
          <a:prstGeom prst="ellipse">
            <a:avLst/>
          </a:prstGeom>
          <a:gradFill rotWithShape="1">
            <a:gsLst>
              <a:gs pos="0">
                <a:srgbClr val="DDDDDD"/>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87313" tIns="44450" rIns="87313" bIns="44450" anchor="ctr"/>
          <a:lstStyle/>
          <a:p>
            <a:endParaRPr lang="zh-CN" altLang="en-US"/>
          </a:p>
        </p:txBody>
      </p:sp>
      <p:sp>
        <p:nvSpPr>
          <p:cNvPr id="22538" name="Rectangle 77"/>
          <p:cNvSpPr>
            <a:spLocks noChangeArrowheads="1"/>
          </p:cNvSpPr>
          <p:nvPr/>
        </p:nvSpPr>
        <p:spPr bwMode="auto">
          <a:xfrm>
            <a:off x="3297238" y="2462213"/>
            <a:ext cx="24622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a:lnSpc>
                <a:spcPct val="120000"/>
              </a:lnSpc>
            </a:pPr>
            <a:r>
              <a:rPr lang="zh-CN" altLang="en-US" sz="2400"/>
              <a:t>此处添加文字内容</a:t>
            </a:r>
          </a:p>
        </p:txBody>
      </p:sp>
      <p:grpSp>
        <p:nvGrpSpPr>
          <p:cNvPr id="22539" name="Group 11"/>
          <p:cNvGrpSpPr>
            <a:grpSpLocks/>
          </p:cNvGrpSpPr>
          <p:nvPr/>
        </p:nvGrpSpPr>
        <p:grpSpPr bwMode="auto">
          <a:xfrm>
            <a:off x="6111875" y="1600200"/>
            <a:ext cx="1844675" cy="1343025"/>
            <a:chOff x="0" y="0"/>
            <a:chExt cx="1162" cy="1127"/>
          </a:xfrm>
        </p:grpSpPr>
        <p:sp>
          <p:nvSpPr>
            <p:cNvPr id="20548" name="Oval 48"/>
            <p:cNvSpPr>
              <a:spLocks noChangeArrowheads="1"/>
            </p:cNvSpPr>
            <p:nvPr/>
          </p:nvSpPr>
          <p:spPr bwMode="auto">
            <a:xfrm>
              <a:off x="0" y="635"/>
              <a:ext cx="1162" cy="492"/>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0549" name="Oval 52"/>
            <p:cNvSpPr>
              <a:spLocks noChangeArrowheads="1"/>
            </p:cNvSpPr>
            <p:nvPr/>
          </p:nvSpPr>
          <p:spPr bwMode="auto">
            <a:xfrm>
              <a:off x="88" y="0"/>
              <a:ext cx="986" cy="978"/>
            </a:xfrm>
            <a:prstGeom prst="ellipse">
              <a:avLst/>
            </a:prstGeom>
            <a:gradFill rotWithShape="1">
              <a:gsLst>
                <a:gs pos="0">
                  <a:srgbClr val="F8F8F8"/>
                </a:gs>
                <a:gs pos="100000">
                  <a:srgbClr val="C0C0C0"/>
                </a:gs>
              </a:gsLst>
              <a:lin ang="18900000" scaled="1"/>
            </a:gradFill>
            <a:ln w="9525">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550" name="Picture 53"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 y="0"/>
              <a:ext cx="7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51" name="Group 15"/>
            <p:cNvGrpSpPr>
              <a:grpSpLocks/>
            </p:cNvGrpSpPr>
            <p:nvPr/>
          </p:nvGrpSpPr>
          <p:grpSpPr bwMode="auto">
            <a:xfrm rot="-1297425" flipH="1" flipV="1">
              <a:off x="157" y="719"/>
              <a:ext cx="850" cy="204"/>
              <a:chOff x="0" y="0"/>
              <a:chExt cx="893" cy="246"/>
            </a:xfrm>
          </p:grpSpPr>
          <p:grpSp>
            <p:nvGrpSpPr>
              <p:cNvPr id="20552" name="Group 16"/>
              <p:cNvGrpSpPr>
                <a:grpSpLocks/>
              </p:cNvGrpSpPr>
              <p:nvPr/>
            </p:nvGrpSpPr>
            <p:grpSpPr bwMode="auto">
              <a:xfrm>
                <a:off x="0" y="0"/>
                <a:ext cx="743" cy="185"/>
                <a:chOff x="0" y="0"/>
                <a:chExt cx="1118" cy="279"/>
              </a:xfrm>
            </p:grpSpPr>
            <p:sp>
              <p:nvSpPr>
                <p:cNvPr id="20558" name="AutoShape 56"/>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59" name="AutoShape 57"/>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60" name="AutoShape 58"/>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61" name="AutoShape 59"/>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nvGrpSpPr>
              <p:cNvPr id="20553" name="Group 21"/>
              <p:cNvGrpSpPr>
                <a:grpSpLocks/>
              </p:cNvGrpSpPr>
              <p:nvPr/>
            </p:nvGrpSpPr>
            <p:grpSpPr bwMode="auto">
              <a:xfrm rot="1353540">
                <a:off x="150" y="60"/>
                <a:ext cx="743" cy="186"/>
                <a:chOff x="0" y="0"/>
                <a:chExt cx="1118" cy="279"/>
              </a:xfrm>
            </p:grpSpPr>
            <p:sp>
              <p:nvSpPr>
                <p:cNvPr id="20554" name="AutoShape 61"/>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55" name="AutoShape 62"/>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56" name="AutoShape 63"/>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57" name="AutoShape 64"/>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grpSp>
      <p:grpSp>
        <p:nvGrpSpPr>
          <p:cNvPr id="22554" name="Group 26"/>
          <p:cNvGrpSpPr>
            <a:grpSpLocks/>
          </p:cNvGrpSpPr>
          <p:nvPr/>
        </p:nvGrpSpPr>
        <p:grpSpPr bwMode="auto">
          <a:xfrm>
            <a:off x="1143000" y="1600200"/>
            <a:ext cx="1844675" cy="1343025"/>
            <a:chOff x="0" y="0"/>
            <a:chExt cx="1162" cy="1127"/>
          </a:xfrm>
        </p:grpSpPr>
        <p:sp>
          <p:nvSpPr>
            <p:cNvPr id="20534" name="Oval 48"/>
            <p:cNvSpPr>
              <a:spLocks noChangeArrowheads="1"/>
            </p:cNvSpPr>
            <p:nvPr/>
          </p:nvSpPr>
          <p:spPr bwMode="auto">
            <a:xfrm>
              <a:off x="0" y="635"/>
              <a:ext cx="1162" cy="492"/>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0535" name="Oval 52"/>
            <p:cNvSpPr>
              <a:spLocks noChangeArrowheads="1"/>
            </p:cNvSpPr>
            <p:nvPr/>
          </p:nvSpPr>
          <p:spPr bwMode="auto">
            <a:xfrm>
              <a:off x="88" y="0"/>
              <a:ext cx="986" cy="978"/>
            </a:xfrm>
            <a:prstGeom prst="ellipse">
              <a:avLst/>
            </a:prstGeom>
            <a:gradFill rotWithShape="1">
              <a:gsLst>
                <a:gs pos="0">
                  <a:srgbClr val="F8F8F8"/>
                </a:gs>
                <a:gs pos="100000">
                  <a:srgbClr val="C0C0C0"/>
                </a:gs>
              </a:gsLst>
              <a:lin ang="18900000" scaled="1"/>
            </a:gradFill>
            <a:ln w="9525">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536" name="Picture 53"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 y="0"/>
              <a:ext cx="7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37" name="Group 30"/>
            <p:cNvGrpSpPr>
              <a:grpSpLocks/>
            </p:cNvGrpSpPr>
            <p:nvPr/>
          </p:nvGrpSpPr>
          <p:grpSpPr bwMode="auto">
            <a:xfrm rot="-1297425" flipH="1" flipV="1">
              <a:off x="157" y="719"/>
              <a:ext cx="850" cy="204"/>
              <a:chOff x="0" y="0"/>
              <a:chExt cx="893" cy="246"/>
            </a:xfrm>
          </p:grpSpPr>
          <p:grpSp>
            <p:nvGrpSpPr>
              <p:cNvPr id="20538" name="Group 31"/>
              <p:cNvGrpSpPr>
                <a:grpSpLocks/>
              </p:cNvGrpSpPr>
              <p:nvPr/>
            </p:nvGrpSpPr>
            <p:grpSpPr bwMode="auto">
              <a:xfrm>
                <a:off x="0" y="0"/>
                <a:ext cx="743" cy="185"/>
                <a:chOff x="0" y="0"/>
                <a:chExt cx="1118" cy="279"/>
              </a:xfrm>
            </p:grpSpPr>
            <p:sp>
              <p:nvSpPr>
                <p:cNvPr id="20544" name="AutoShape 56"/>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5" name="AutoShape 57"/>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6" name="AutoShape 58"/>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7" name="AutoShape 59"/>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nvGrpSpPr>
              <p:cNvPr id="20539" name="Group 36"/>
              <p:cNvGrpSpPr>
                <a:grpSpLocks/>
              </p:cNvGrpSpPr>
              <p:nvPr/>
            </p:nvGrpSpPr>
            <p:grpSpPr bwMode="auto">
              <a:xfrm rot="1353540">
                <a:off x="150" y="60"/>
                <a:ext cx="743" cy="186"/>
                <a:chOff x="0" y="0"/>
                <a:chExt cx="1118" cy="279"/>
              </a:xfrm>
            </p:grpSpPr>
            <p:sp>
              <p:nvSpPr>
                <p:cNvPr id="20540" name="AutoShape 61"/>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1" name="AutoShape 62"/>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2" name="AutoShape 63"/>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43" name="AutoShape 64"/>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grpSp>
      <p:grpSp>
        <p:nvGrpSpPr>
          <p:cNvPr id="22569" name="Group 41"/>
          <p:cNvGrpSpPr>
            <a:grpSpLocks/>
          </p:cNvGrpSpPr>
          <p:nvPr/>
        </p:nvGrpSpPr>
        <p:grpSpPr bwMode="auto">
          <a:xfrm>
            <a:off x="1908175" y="3182938"/>
            <a:ext cx="2089150" cy="1520825"/>
            <a:chOff x="0" y="0"/>
            <a:chExt cx="1162" cy="1127"/>
          </a:xfrm>
        </p:grpSpPr>
        <p:sp>
          <p:nvSpPr>
            <p:cNvPr id="20520" name="Oval 48"/>
            <p:cNvSpPr>
              <a:spLocks noChangeArrowheads="1"/>
            </p:cNvSpPr>
            <p:nvPr/>
          </p:nvSpPr>
          <p:spPr bwMode="auto">
            <a:xfrm>
              <a:off x="0" y="635"/>
              <a:ext cx="1162" cy="492"/>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0521" name="Oval 52"/>
            <p:cNvSpPr>
              <a:spLocks noChangeArrowheads="1"/>
            </p:cNvSpPr>
            <p:nvPr/>
          </p:nvSpPr>
          <p:spPr bwMode="auto">
            <a:xfrm>
              <a:off x="88" y="0"/>
              <a:ext cx="986" cy="978"/>
            </a:xfrm>
            <a:prstGeom prst="ellipse">
              <a:avLst/>
            </a:prstGeom>
            <a:gradFill rotWithShape="1">
              <a:gsLst>
                <a:gs pos="0">
                  <a:srgbClr val="F8F8F8"/>
                </a:gs>
                <a:gs pos="100000">
                  <a:srgbClr val="C0C0C0"/>
                </a:gs>
              </a:gsLst>
              <a:lin ang="18900000" scaled="1"/>
            </a:gradFill>
            <a:ln w="9525">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522" name="Picture 53"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 y="0"/>
              <a:ext cx="7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3" name="Group 45"/>
            <p:cNvGrpSpPr>
              <a:grpSpLocks/>
            </p:cNvGrpSpPr>
            <p:nvPr/>
          </p:nvGrpSpPr>
          <p:grpSpPr bwMode="auto">
            <a:xfrm rot="-1297425" flipH="1" flipV="1">
              <a:off x="157" y="719"/>
              <a:ext cx="850" cy="204"/>
              <a:chOff x="0" y="0"/>
              <a:chExt cx="893" cy="246"/>
            </a:xfrm>
          </p:grpSpPr>
          <p:grpSp>
            <p:nvGrpSpPr>
              <p:cNvPr id="20524" name="Group 46"/>
              <p:cNvGrpSpPr>
                <a:grpSpLocks/>
              </p:cNvGrpSpPr>
              <p:nvPr/>
            </p:nvGrpSpPr>
            <p:grpSpPr bwMode="auto">
              <a:xfrm>
                <a:off x="0" y="0"/>
                <a:ext cx="743" cy="185"/>
                <a:chOff x="0" y="0"/>
                <a:chExt cx="1118" cy="279"/>
              </a:xfrm>
            </p:grpSpPr>
            <p:sp>
              <p:nvSpPr>
                <p:cNvPr id="20530" name="AutoShape 56"/>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31" name="AutoShape 57"/>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32" name="AutoShape 58"/>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33" name="AutoShape 59"/>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nvGrpSpPr>
              <p:cNvPr id="20525" name="Group 51"/>
              <p:cNvGrpSpPr>
                <a:grpSpLocks/>
              </p:cNvGrpSpPr>
              <p:nvPr/>
            </p:nvGrpSpPr>
            <p:grpSpPr bwMode="auto">
              <a:xfrm rot="1353540">
                <a:off x="150" y="60"/>
                <a:ext cx="743" cy="186"/>
                <a:chOff x="0" y="0"/>
                <a:chExt cx="1118" cy="279"/>
              </a:xfrm>
            </p:grpSpPr>
            <p:sp>
              <p:nvSpPr>
                <p:cNvPr id="20526" name="AutoShape 61"/>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27" name="AutoShape 62"/>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28" name="AutoShape 63"/>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29" name="AutoShape 64"/>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grpSp>
      <p:grpSp>
        <p:nvGrpSpPr>
          <p:cNvPr id="22584" name="Group 56"/>
          <p:cNvGrpSpPr>
            <a:grpSpLocks/>
          </p:cNvGrpSpPr>
          <p:nvPr/>
        </p:nvGrpSpPr>
        <p:grpSpPr bwMode="auto">
          <a:xfrm>
            <a:off x="5076825" y="3182938"/>
            <a:ext cx="2089150" cy="1520825"/>
            <a:chOff x="0" y="0"/>
            <a:chExt cx="1162" cy="1127"/>
          </a:xfrm>
        </p:grpSpPr>
        <p:sp>
          <p:nvSpPr>
            <p:cNvPr id="20506" name="Oval 48"/>
            <p:cNvSpPr>
              <a:spLocks noChangeArrowheads="1"/>
            </p:cNvSpPr>
            <p:nvPr/>
          </p:nvSpPr>
          <p:spPr bwMode="auto">
            <a:xfrm>
              <a:off x="0" y="635"/>
              <a:ext cx="1162" cy="492"/>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0507" name="Oval 52"/>
            <p:cNvSpPr>
              <a:spLocks noChangeArrowheads="1"/>
            </p:cNvSpPr>
            <p:nvPr/>
          </p:nvSpPr>
          <p:spPr bwMode="auto">
            <a:xfrm>
              <a:off x="88" y="0"/>
              <a:ext cx="986" cy="978"/>
            </a:xfrm>
            <a:prstGeom prst="ellipse">
              <a:avLst/>
            </a:prstGeom>
            <a:gradFill rotWithShape="1">
              <a:gsLst>
                <a:gs pos="0">
                  <a:schemeClr val="accent1"/>
                </a:gs>
                <a:gs pos="100000">
                  <a:schemeClr val="hlink"/>
                </a:gs>
              </a:gsLst>
              <a:lin ang="18900000" scaled="1"/>
            </a:gradFill>
            <a:ln w="9525">
              <a:solidFill>
                <a:schemeClr val="accent2"/>
              </a:solidFill>
              <a:round/>
              <a:headEnd/>
              <a:tailEnd/>
            </a:ln>
          </p:spPr>
          <p:txBody>
            <a:bodyPr wrap="none" anchor="ctr"/>
            <a:lstStyle/>
            <a:p>
              <a:pPr algn="ctr"/>
              <a:r>
                <a:rPr lang="zh-CN" altLang="en-US">
                  <a:solidFill>
                    <a:schemeClr val="bg1"/>
                  </a:solidFill>
                </a:rPr>
                <a:t>单击此处</a:t>
              </a:r>
            </a:p>
            <a:p>
              <a:pPr algn="ctr"/>
              <a:r>
                <a:rPr lang="zh-CN" altLang="en-US">
                  <a:solidFill>
                    <a:schemeClr val="bg1"/>
                  </a:solidFill>
                </a:rPr>
                <a:t>添加文字</a:t>
              </a:r>
            </a:p>
          </p:txBody>
        </p:sp>
        <p:pic>
          <p:nvPicPr>
            <p:cNvPr id="20508" name="Picture 53"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 y="0"/>
              <a:ext cx="7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09" name="Group 60"/>
            <p:cNvGrpSpPr>
              <a:grpSpLocks/>
            </p:cNvGrpSpPr>
            <p:nvPr/>
          </p:nvGrpSpPr>
          <p:grpSpPr bwMode="auto">
            <a:xfrm rot="-1297425" flipH="1" flipV="1">
              <a:off x="157" y="719"/>
              <a:ext cx="850" cy="204"/>
              <a:chOff x="0" y="0"/>
              <a:chExt cx="893" cy="246"/>
            </a:xfrm>
          </p:grpSpPr>
          <p:grpSp>
            <p:nvGrpSpPr>
              <p:cNvPr id="20510" name="Group 61"/>
              <p:cNvGrpSpPr>
                <a:grpSpLocks/>
              </p:cNvGrpSpPr>
              <p:nvPr/>
            </p:nvGrpSpPr>
            <p:grpSpPr bwMode="auto">
              <a:xfrm>
                <a:off x="0" y="0"/>
                <a:ext cx="743" cy="185"/>
                <a:chOff x="0" y="0"/>
                <a:chExt cx="1118" cy="279"/>
              </a:xfrm>
            </p:grpSpPr>
            <p:sp>
              <p:nvSpPr>
                <p:cNvPr id="20516" name="AutoShape 56"/>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7" name="AutoShape 57"/>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8" name="AutoShape 58"/>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9" name="AutoShape 59"/>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nvGrpSpPr>
              <p:cNvPr id="20511" name="Group 66"/>
              <p:cNvGrpSpPr>
                <a:grpSpLocks/>
              </p:cNvGrpSpPr>
              <p:nvPr/>
            </p:nvGrpSpPr>
            <p:grpSpPr bwMode="auto">
              <a:xfrm rot="1353540">
                <a:off x="150" y="60"/>
                <a:ext cx="743" cy="186"/>
                <a:chOff x="0" y="0"/>
                <a:chExt cx="1118" cy="279"/>
              </a:xfrm>
            </p:grpSpPr>
            <p:sp>
              <p:nvSpPr>
                <p:cNvPr id="20512" name="AutoShape 61"/>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3" name="AutoShape 62"/>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4" name="AutoShape 63"/>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15" name="AutoShape 64"/>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grpSp>
      <p:grpSp>
        <p:nvGrpSpPr>
          <p:cNvPr id="22599" name="Group 71"/>
          <p:cNvGrpSpPr>
            <a:grpSpLocks/>
          </p:cNvGrpSpPr>
          <p:nvPr/>
        </p:nvGrpSpPr>
        <p:grpSpPr bwMode="auto">
          <a:xfrm>
            <a:off x="3743325" y="898525"/>
            <a:ext cx="1657350" cy="1204913"/>
            <a:chOff x="0" y="0"/>
            <a:chExt cx="1162" cy="1127"/>
          </a:xfrm>
        </p:grpSpPr>
        <p:sp>
          <p:nvSpPr>
            <p:cNvPr id="20492" name="Oval 48"/>
            <p:cNvSpPr>
              <a:spLocks noChangeArrowheads="1"/>
            </p:cNvSpPr>
            <p:nvPr/>
          </p:nvSpPr>
          <p:spPr bwMode="auto">
            <a:xfrm>
              <a:off x="0" y="635"/>
              <a:ext cx="1162" cy="492"/>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0493" name="Oval 52"/>
            <p:cNvSpPr>
              <a:spLocks noChangeArrowheads="1"/>
            </p:cNvSpPr>
            <p:nvPr/>
          </p:nvSpPr>
          <p:spPr bwMode="auto">
            <a:xfrm>
              <a:off x="88" y="0"/>
              <a:ext cx="986" cy="978"/>
            </a:xfrm>
            <a:prstGeom prst="ellipse">
              <a:avLst/>
            </a:prstGeom>
            <a:gradFill rotWithShape="1">
              <a:gsLst>
                <a:gs pos="0">
                  <a:srgbClr val="F8F8F8"/>
                </a:gs>
                <a:gs pos="100000">
                  <a:srgbClr val="C0C0C0"/>
                </a:gs>
              </a:gsLst>
              <a:lin ang="18900000" scaled="1"/>
            </a:gradFill>
            <a:ln w="9525">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494" name="Picture 53"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 y="0"/>
              <a:ext cx="7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5" name="Group 75"/>
            <p:cNvGrpSpPr>
              <a:grpSpLocks/>
            </p:cNvGrpSpPr>
            <p:nvPr/>
          </p:nvGrpSpPr>
          <p:grpSpPr bwMode="auto">
            <a:xfrm rot="-1297425" flipH="1" flipV="1">
              <a:off x="157" y="719"/>
              <a:ext cx="850" cy="204"/>
              <a:chOff x="0" y="0"/>
              <a:chExt cx="893" cy="246"/>
            </a:xfrm>
          </p:grpSpPr>
          <p:grpSp>
            <p:nvGrpSpPr>
              <p:cNvPr id="20496" name="Group 76"/>
              <p:cNvGrpSpPr>
                <a:grpSpLocks/>
              </p:cNvGrpSpPr>
              <p:nvPr/>
            </p:nvGrpSpPr>
            <p:grpSpPr bwMode="auto">
              <a:xfrm>
                <a:off x="0" y="0"/>
                <a:ext cx="743" cy="185"/>
                <a:chOff x="0" y="0"/>
                <a:chExt cx="1118" cy="279"/>
              </a:xfrm>
            </p:grpSpPr>
            <p:sp>
              <p:nvSpPr>
                <p:cNvPr id="20502" name="AutoShape 56"/>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03" name="AutoShape 57"/>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04" name="AutoShape 58"/>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05" name="AutoShape 59"/>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nvGrpSpPr>
              <p:cNvPr id="20497" name="Group 81"/>
              <p:cNvGrpSpPr>
                <a:grpSpLocks/>
              </p:cNvGrpSpPr>
              <p:nvPr/>
            </p:nvGrpSpPr>
            <p:grpSpPr bwMode="auto">
              <a:xfrm rot="1353540">
                <a:off x="150" y="60"/>
                <a:ext cx="743" cy="186"/>
                <a:chOff x="0" y="0"/>
                <a:chExt cx="1118" cy="279"/>
              </a:xfrm>
            </p:grpSpPr>
            <p:sp>
              <p:nvSpPr>
                <p:cNvPr id="20498" name="AutoShape 61"/>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499" name="AutoShape 62"/>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00" name="AutoShape 63"/>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sp>
              <p:nvSpPr>
                <p:cNvPr id="20501" name="AutoShape 64"/>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b="0"/>
                </a:p>
              </p:txBody>
            </p:sp>
          </p:grpSp>
        </p:grpSp>
      </p:grpSp>
      <p:sp>
        <p:nvSpPr>
          <p:cNvPr id="88" name="TextBox 39"/>
          <p:cNvSpPr txBox="1">
            <a:spLocks noChangeArrowheads="1"/>
          </p:cNvSpPr>
          <p:nvPr/>
        </p:nvSpPr>
        <p:spPr bwMode="auto">
          <a:xfrm>
            <a:off x="982572"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a:latin typeface="微软雅黑" pitchFamily="34" charset="-122"/>
              </a:rPr>
              <a:t>点击添加标题 </a:t>
            </a:r>
          </a:p>
        </p:txBody>
      </p:sp>
    </p:spTree>
    <p:extLst>
      <p:ext uri="{BB962C8B-B14F-4D97-AF65-F5344CB8AC3E}">
        <p14:creationId xmlns:p14="http://schemas.microsoft.com/office/powerpoint/2010/main" val="1273353099"/>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randombar(horizontal)">
                                      <p:cBhvr>
                                        <p:cTn id="7" dur="500"/>
                                        <p:tgtEl>
                                          <p:spTgt spid="88"/>
                                        </p:tgtEl>
                                      </p:cBhvr>
                                    </p:animEffect>
                                  </p:childTnLst>
                                </p:cTn>
                              </p:par>
                            </p:childTnLst>
                          </p:cTn>
                        </p:par>
                        <p:par>
                          <p:cTn id="8" fill="hold" nodeType="afterGroup">
                            <p:stCondLst>
                              <p:cond delay="500"/>
                            </p:stCondLst>
                            <p:childTnLst>
                              <p:par>
                                <p:cTn id="9" presetID="45" presetClass="entr" presetSubtype="0" fill="hold" nodeType="afterEffect">
                                  <p:stCondLst>
                                    <p:cond delay="0"/>
                                  </p:stCondLst>
                                  <p:childTnLst>
                                    <p:set>
                                      <p:cBhvr>
                                        <p:cTn id="10" dur="1" fill="hold">
                                          <p:stCondLst>
                                            <p:cond delay="0"/>
                                          </p:stCondLst>
                                        </p:cTn>
                                        <p:tgtEl>
                                          <p:spTgt spid="22530"/>
                                        </p:tgtEl>
                                        <p:attrNameLst>
                                          <p:attrName>style.visibility</p:attrName>
                                        </p:attrNameLst>
                                      </p:cBhvr>
                                      <p:to>
                                        <p:strVal val="visible"/>
                                      </p:to>
                                    </p:set>
                                    <p:animEffect transition="in" filter="fade">
                                      <p:cBhvr>
                                        <p:cTn id="11" dur="2000"/>
                                        <p:tgtEl>
                                          <p:spTgt spid="22530"/>
                                        </p:tgtEl>
                                      </p:cBhvr>
                                    </p:animEffect>
                                    <p:anim calcmode="lin" valueType="num">
                                      <p:cBhvr>
                                        <p:cTn id="12" dur="2000" fill="hold"/>
                                        <p:tgtEl>
                                          <p:spTgt spid="22530"/>
                                        </p:tgtEl>
                                        <p:attrNameLst>
                                          <p:attrName>ppt_w</p:attrName>
                                        </p:attrNameLst>
                                      </p:cBhvr>
                                      <p:tavLst>
                                        <p:tav tm="0" fmla="#ppt_w*sin(2.5*pi*$)">
                                          <p:val>
                                            <p:fltVal val="0"/>
                                          </p:val>
                                        </p:tav>
                                        <p:tav tm="100000">
                                          <p:val>
                                            <p:fltVal val="1"/>
                                          </p:val>
                                        </p:tav>
                                      </p:tavLst>
                                    </p:anim>
                                    <p:anim calcmode="lin" valueType="num">
                                      <p:cBhvr>
                                        <p:cTn id="13" dur="2000" fill="hold"/>
                                        <p:tgtEl>
                                          <p:spTgt spid="22530"/>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2500"/>
                            </p:stCondLst>
                            <p:childTnLst>
                              <p:par>
                                <p:cTn id="15" presetID="45" presetClass="entr" presetSubtype="0" fill="hold" grpId="0" nodeType="after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fade">
                                      <p:cBhvr>
                                        <p:cTn id="17" dur="2000"/>
                                        <p:tgtEl>
                                          <p:spTgt spid="22536"/>
                                        </p:tgtEl>
                                      </p:cBhvr>
                                    </p:animEffect>
                                    <p:anim calcmode="lin" valueType="num">
                                      <p:cBhvr>
                                        <p:cTn id="18" dur="2000" fill="hold"/>
                                        <p:tgtEl>
                                          <p:spTgt spid="22536"/>
                                        </p:tgtEl>
                                        <p:attrNameLst>
                                          <p:attrName>ppt_w</p:attrName>
                                        </p:attrNameLst>
                                      </p:cBhvr>
                                      <p:tavLst>
                                        <p:tav tm="0" fmla="#ppt_w*sin(2.5*pi*$)">
                                          <p:val>
                                            <p:fltVal val="0"/>
                                          </p:val>
                                        </p:tav>
                                        <p:tav tm="100000">
                                          <p:val>
                                            <p:fltVal val="1"/>
                                          </p:val>
                                        </p:tav>
                                      </p:tavLst>
                                    </p:anim>
                                    <p:anim calcmode="lin" valueType="num">
                                      <p:cBhvr>
                                        <p:cTn id="19" dur="2000" fill="hold"/>
                                        <p:tgtEl>
                                          <p:spTgt spid="2253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4500"/>
                            </p:stCondLst>
                            <p:childTnLst>
                              <p:par>
                                <p:cTn id="21" presetID="45" presetClass="entr" presetSubtype="0" fill="hold" grpId="0" nodeType="afterEffect">
                                  <p:stCondLst>
                                    <p:cond delay="0"/>
                                  </p:stCondLst>
                                  <p:childTnLst>
                                    <p:set>
                                      <p:cBhvr>
                                        <p:cTn id="22" dur="1" fill="hold">
                                          <p:stCondLst>
                                            <p:cond delay="0"/>
                                          </p:stCondLst>
                                        </p:cTn>
                                        <p:tgtEl>
                                          <p:spTgt spid="22537"/>
                                        </p:tgtEl>
                                        <p:attrNameLst>
                                          <p:attrName>style.visibility</p:attrName>
                                        </p:attrNameLst>
                                      </p:cBhvr>
                                      <p:to>
                                        <p:strVal val="visible"/>
                                      </p:to>
                                    </p:set>
                                    <p:animEffect transition="in" filter="fade">
                                      <p:cBhvr>
                                        <p:cTn id="23" dur="2000"/>
                                        <p:tgtEl>
                                          <p:spTgt spid="22537"/>
                                        </p:tgtEl>
                                      </p:cBhvr>
                                    </p:animEffect>
                                    <p:anim calcmode="lin" valueType="num">
                                      <p:cBhvr>
                                        <p:cTn id="24" dur="2000" fill="hold"/>
                                        <p:tgtEl>
                                          <p:spTgt spid="22537"/>
                                        </p:tgtEl>
                                        <p:attrNameLst>
                                          <p:attrName>ppt_w</p:attrName>
                                        </p:attrNameLst>
                                      </p:cBhvr>
                                      <p:tavLst>
                                        <p:tav tm="0" fmla="#ppt_w*sin(2.5*pi*$)">
                                          <p:val>
                                            <p:fltVal val="0"/>
                                          </p:val>
                                        </p:tav>
                                        <p:tav tm="100000">
                                          <p:val>
                                            <p:fltVal val="1"/>
                                          </p:val>
                                        </p:tav>
                                      </p:tavLst>
                                    </p:anim>
                                    <p:anim calcmode="lin" valueType="num">
                                      <p:cBhvr>
                                        <p:cTn id="25" dur="2000" fill="hold"/>
                                        <p:tgtEl>
                                          <p:spTgt spid="225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6500"/>
                            </p:stCondLst>
                            <p:childTnLst>
                              <p:par>
                                <p:cTn id="27" presetID="45" presetClass="entr" presetSubtype="0" fill="hold" grpId="0" nodeType="afterEffect">
                                  <p:stCondLst>
                                    <p:cond delay="0"/>
                                  </p:stCondLst>
                                  <p:childTnLst>
                                    <p:set>
                                      <p:cBhvr>
                                        <p:cTn id="28" dur="1" fill="hold">
                                          <p:stCondLst>
                                            <p:cond delay="0"/>
                                          </p:stCondLst>
                                        </p:cTn>
                                        <p:tgtEl>
                                          <p:spTgt spid="22538"/>
                                        </p:tgtEl>
                                        <p:attrNameLst>
                                          <p:attrName>style.visibility</p:attrName>
                                        </p:attrNameLst>
                                      </p:cBhvr>
                                      <p:to>
                                        <p:strVal val="visible"/>
                                      </p:to>
                                    </p:set>
                                    <p:animEffect transition="in" filter="fade">
                                      <p:cBhvr>
                                        <p:cTn id="29" dur="2000"/>
                                        <p:tgtEl>
                                          <p:spTgt spid="22538"/>
                                        </p:tgtEl>
                                      </p:cBhvr>
                                    </p:animEffect>
                                    <p:anim calcmode="lin" valueType="num">
                                      <p:cBhvr>
                                        <p:cTn id="30" dur="2000" fill="hold"/>
                                        <p:tgtEl>
                                          <p:spTgt spid="22538"/>
                                        </p:tgtEl>
                                        <p:attrNameLst>
                                          <p:attrName>ppt_w</p:attrName>
                                        </p:attrNameLst>
                                      </p:cBhvr>
                                      <p:tavLst>
                                        <p:tav tm="0" fmla="#ppt_w*sin(2.5*pi*$)">
                                          <p:val>
                                            <p:fltVal val="0"/>
                                          </p:val>
                                        </p:tav>
                                        <p:tav tm="100000">
                                          <p:val>
                                            <p:fltVal val="1"/>
                                          </p:val>
                                        </p:tav>
                                      </p:tavLst>
                                    </p:anim>
                                    <p:anim calcmode="lin" valueType="num">
                                      <p:cBhvr>
                                        <p:cTn id="31" dur="2000" fill="hold"/>
                                        <p:tgtEl>
                                          <p:spTgt spid="2253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8500"/>
                            </p:stCondLst>
                            <p:childTnLst>
                              <p:par>
                                <p:cTn id="33" presetID="45" presetClass="entr" presetSubtype="0" fill="hold" nodeType="afterEffect">
                                  <p:stCondLst>
                                    <p:cond delay="0"/>
                                  </p:stCondLst>
                                  <p:childTnLst>
                                    <p:set>
                                      <p:cBhvr>
                                        <p:cTn id="34" dur="1" fill="hold">
                                          <p:stCondLst>
                                            <p:cond delay="0"/>
                                          </p:stCondLst>
                                        </p:cTn>
                                        <p:tgtEl>
                                          <p:spTgt spid="22539"/>
                                        </p:tgtEl>
                                        <p:attrNameLst>
                                          <p:attrName>style.visibility</p:attrName>
                                        </p:attrNameLst>
                                      </p:cBhvr>
                                      <p:to>
                                        <p:strVal val="visible"/>
                                      </p:to>
                                    </p:set>
                                    <p:animEffect transition="in" filter="fade">
                                      <p:cBhvr>
                                        <p:cTn id="35" dur="2000"/>
                                        <p:tgtEl>
                                          <p:spTgt spid="22539"/>
                                        </p:tgtEl>
                                      </p:cBhvr>
                                    </p:animEffect>
                                    <p:anim calcmode="lin" valueType="num">
                                      <p:cBhvr>
                                        <p:cTn id="36" dur="2000" fill="hold"/>
                                        <p:tgtEl>
                                          <p:spTgt spid="22539"/>
                                        </p:tgtEl>
                                        <p:attrNameLst>
                                          <p:attrName>ppt_w</p:attrName>
                                        </p:attrNameLst>
                                      </p:cBhvr>
                                      <p:tavLst>
                                        <p:tav tm="0" fmla="#ppt_w*sin(2.5*pi*$)">
                                          <p:val>
                                            <p:fltVal val="0"/>
                                          </p:val>
                                        </p:tav>
                                        <p:tav tm="100000">
                                          <p:val>
                                            <p:fltVal val="1"/>
                                          </p:val>
                                        </p:tav>
                                      </p:tavLst>
                                    </p:anim>
                                    <p:anim calcmode="lin" valueType="num">
                                      <p:cBhvr>
                                        <p:cTn id="37" dur="2000" fill="hold"/>
                                        <p:tgtEl>
                                          <p:spTgt spid="22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10500"/>
                            </p:stCondLst>
                            <p:childTnLst>
                              <p:par>
                                <p:cTn id="39" presetID="45" presetClass="entr" presetSubtype="0" fill="hold" nodeType="afterEffect">
                                  <p:stCondLst>
                                    <p:cond delay="0"/>
                                  </p:stCondLst>
                                  <p:childTnLst>
                                    <p:set>
                                      <p:cBhvr>
                                        <p:cTn id="40" dur="1" fill="hold">
                                          <p:stCondLst>
                                            <p:cond delay="0"/>
                                          </p:stCondLst>
                                        </p:cTn>
                                        <p:tgtEl>
                                          <p:spTgt spid="22554"/>
                                        </p:tgtEl>
                                        <p:attrNameLst>
                                          <p:attrName>style.visibility</p:attrName>
                                        </p:attrNameLst>
                                      </p:cBhvr>
                                      <p:to>
                                        <p:strVal val="visible"/>
                                      </p:to>
                                    </p:set>
                                    <p:animEffect transition="in" filter="fade">
                                      <p:cBhvr>
                                        <p:cTn id="41" dur="2000"/>
                                        <p:tgtEl>
                                          <p:spTgt spid="22554"/>
                                        </p:tgtEl>
                                      </p:cBhvr>
                                    </p:animEffect>
                                    <p:anim calcmode="lin" valueType="num">
                                      <p:cBhvr>
                                        <p:cTn id="42" dur="2000" fill="hold"/>
                                        <p:tgtEl>
                                          <p:spTgt spid="22554"/>
                                        </p:tgtEl>
                                        <p:attrNameLst>
                                          <p:attrName>ppt_w</p:attrName>
                                        </p:attrNameLst>
                                      </p:cBhvr>
                                      <p:tavLst>
                                        <p:tav tm="0" fmla="#ppt_w*sin(2.5*pi*$)">
                                          <p:val>
                                            <p:fltVal val="0"/>
                                          </p:val>
                                        </p:tav>
                                        <p:tav tm="100000">
                                          <p:val>
                                            <p:fltVal val="1"/>
                                          </p:val>
                                        </p:tav>
                                      </p:tavLst>
                                    </p:anim>
                                    <p:anim calcmode="lin" valueType="num">
                                      <p:cBhvr>
                                        <p:cTn id="43" dur="2000" fill="hold"/>
                                        <p:tgtEl>
                                          <p:spTgt spid="22554"/>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12500"/>
                            </p:stCondLst>
                            <p:childTnLst>
                              <p:par>
                                <p:cTn id="45" presetID="45" presetClass="entr" presetSubtype="0" fill="hold" nodeType="afterEffect">
                                  <p:stCondLst>
                                    <p:cond delay="0"/>
                                  </p:stCondLst>
                                  <p:childTnLst>
                                    <p:set>
                                      <p:cBhvr>
                                        <p:cTn id="46" dur="1" fill="hold">
                                          <p:stCondLst>
                                            <p:cond delay="0"/>
                                          </p:stCondLst>
                                        </p:cTn>
                                        <p:tgtEl>
                                          <p:spTgt spid="22569"/>
                                        </p:tgtEl>
                                        <p:attrNameLst>
                                          <p:attrName>style.visibility</p:attrName>
                                        </p:attrNameLst>
                                      </p:cBhvr>
                                      <p:to>
                                        <p:strVal val="visible"/>
                                      </p:to>
                                    </p:set>
                                    <p:animEffect transition="in" filter="fade">
                                      <p:cBhvr>
                                        <p:cTn id="47" dur="2000"/>
                                        <p:tgtEl>
                                          <p:spTgt spid="22569"/>
                                        </p:tgtEl>
                                      </p:cBhvr>
                                    </p:animEffect>
                                    <p:anim calcmode="lin" valueType="num">
                                      <p:cBhvr>
                                        <p:cTn id="48" dur="2000" fill="hold"/>
                                        <p:tgtEl>
                                          <p:spTgt spid="22569"/>
                                        </p:tgtEl>
                                        <p:attrNameLst>
                                          <p:attrName>ppt_w</p:attrName>
                                        </p:attrNameLst>
                                      </p:cBhvr>
                                      <p:tavLst>
                                        <p:tav tm="0" fmla="#ppt_w*sin(2.5*pi*$)">
                                          <p:val>
                                            <p:fltVal val="0"/>
                                          </p:val>
                                        </p:tav>
                                        <p:tav tm="100000">
                                          <p:val>
                                            <p:fltVal val="1"/>
                                          </p:val>
                                        </p:tav>
                                      </p:tavLst>
                                    </p:anim>
                                    <p:anim calcmode="lin" valueType="num">
                                      <p:cBhvr>
                                        <p:cTn id="49" dur="2000" fill="hold"/>
                                        <p:tgtEl>
                                          <p:spTgt spid="22569"/>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4500"/>
                            </p:stCondLst>
                            <p:childTnLst>
                              <p:par>
                                <p:cTn id="51" presetID="45" presetClass="entr" presetSubtype="0" fill="hold" nodeType="afterEffect">
                                  <p:stCondLst>
                                    <p:cond delay="0"/>
                                  </p:stCondLst>
                                  <p:childTnLst>
                                    <p:set>
                                      <p:cBhvr>
                                        <p:cTn id="52" dur="1" fill="hold">
                                          <p:stCondLst>
                                            <p:cond delay="0"/>
                                          </p:stCondLst>
                                        </p:cTn>
                                        <p:tgtEl>
                                          <p:spTgt spid="22584"/>
                                        </p:tgtEl>
                                        <p:attrNameLst>
                                          <p:attrName>style.visibility</p:attrName>
                                        </p:attrNameLst>
                                      </p:cBhvr>
                                      <p:to>
                                        <p:strVal val="visible"/>
                                      </p:to>
                                    </p:set>
                                    <p:animEffect transition="in" filter="fade">
                                      <p:cBhvr>
                                        <p:cTn id="53" dur="2000"/>
                                        <p:tgtEl>
                                          <p:spTgt spid="22584"/>
                                        </p:tgtEl>
                                      </p:cBhvr>
                                    </p:animEffect>
                                    <p:anim calcmode="lin" valueType="num">
                                      <p:cBhvr>
                                        <p:cTn id="54" dur="2000" fill="hold"/>
                                        <p:tgtEl>
                                          <p:spTgt spid="22584"/>
                                        </p:tgtEl>
                                        <p:attrNameLst>
                                          <p:attrName>ppt_w</p:attrName>
                                        </p:attrNameLst>
                                      </p:cBhvr>
                                      <p:tavLst>
                                        <p:tav tm="0" fmla="#ppt_w*sin(2.5*pi*$)">
                                          <p:val>
                                            <p:fltVal val="0"/>
                                          </p:val>
                                        </p:tav>
                                        <p:tav tm="100000">
                                          <p:val>
                                            <p:fltVal val="1"/>
                                          </p:val>
                                        </p:tav>
                                      </p:tavLst>
                                    </p:anim>
                                    <p:anim calcmode="lin" valueType="num">
                                      <p:cBhvr>
                                        <p:cTn id="55" dur="2000" fill="hold"/>
                                        <p:tgtEl>
                                          <p:spTgt spid="22584"/>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16500"/>
                            </p:stCondLst>
                            <p:childTnLst>
                              <p:par>
                                <p:cTn id="57" presetID="45" presetClass="entr" presetSubtype="0" fill="hold" nodeType="afterEffect">
                                  <p:stCondLst>
                                    <p:cond delay="0"/>
                                  </p:stCondLst>
                                  <p:childTnLst>
                                    <p:set>
                                      <p:cBhvr>
                                        <p:cTn id="58" dur="1" fill="hold">
                                          <p:stCondLst>
                                            <p:cond delay="0"/>
                                          </p:stCondLst>
                                        </p:cTn>
                                        <p:tgtEl>
                                          <p:spTgt spid="22599"/>
                                        </p:tgtEl>
                                        <p:attrNameLst>
                                          <p:attrName>style.visibility</p:attrName>
                                        </p:attrNameLst>
                                      </p:cBhvr>
                                      <p:to>
                                        <p:strVal val="visible"/>
                                      </p:to>
                                    </p:set>
                                    <p:animEffect transition="in" filter="fade">
                                      <p:cBhvr>
                                        <p:cTn id="59" dur="2000"/>
                                        <p:tgtEl>
                                          <p:spTgt spid="22599"/>
                                        </p:tgtEl>
                                      </p:cBhvr>
                                    </p:animEffect>
                                    <p:anim calcmode="lin" valueType="num">
                                      <p:cBhvr>
                                        <p:cTn id="60" dur="2000" fill="hold"/>
                                        <p:tgtEl>
                                          <p:spTgt spid="22599"/>
                                        </p:tgtEl>
                                        <p:attrNameLst>
                                          <p:attrName>ppt_w</p:attrName>
                                        </p:attrNameLst>
                                      </p:cBhvr>
                                      <p:tavLst>
                                        <p:tav tm="0" fmla="#ppt_w*sin(2.5*pi*$)">
                                          <p:val>
                                            <p:fltVal val="0"/>
                                          </p:val>
                                        </p:tav>
                                        <p:tav tm="100000">
                                          <p:val>
                                            <p:fltVal val="1"/>
                                          </p:val>
                                        </p:tav>
                                      </p:tavLst>
                                    </p:anim>
                                    <p:anim calcmode="lin" valueType="num">
                                      <p:cBhvr>
                                        <p:cTn id="61" dur="2000" fill="hold"/>
                                        <p:tgtEl>
                                          <p:spTgt spid="225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P spid="22537" grpId="0" animBg="1"/>
      <p:bldP spid="22538" grpId="0"/>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39"/>
          <p:cNvSpPr txBox="1">
            <a:spLocks noChangeArrowheads="1"/>
          </p:cNvSpPr>
          <p:nvPr/>
        </p:nvSpPr>
        <p:spPr bwMode="auto">
          <a:xfrm>
            <a:off x="1043608" y="218378"/>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grpSp>
        <p:nvGrpSpPr>
          <p:cNvPr id="87" name="Group 56"/>
          <p:cNvGrpSpPr>
            <a:grpSpLocks/>
          </p:cNvGrpSpPr>
          <p:nvPr/>
        </p:nvGrpSpPr>
        <p:grpSpPr bwMode="auto">
          <a:xfrm>
            <a:off x="3911600" y="3421063"/>
            <a:ext cx="1103313" cy="1190625"/>
            <a:chOff x="148" y="14"/>
            <a:chExt cx="793" cy="855"/>
          </a:xfrm>
        </p:grpSpPr>
        <p:pic>
          <p:nvPicPr>
            <p:cNvPr id="21516" name="Picture 45"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 y="14"/>
              <a:ext cx="7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7" name="Group 60"/>
            <p:cNvGrpSpPr>
              <a:grpSpLocks/>
            </p:cNvGrpSpPr>
            <p:nvPr/>
          </p:nvGrpSpPr>
          <p:grpSpPr bwMode="auto">
            <a:xfrm rot="-1297425" flipH="1" flipV="1">
              <a:off x="148" y="679"/>
              <a:ext cx="793" cy="190"/>
              <a:chOff x="0" y="0"/>
              <a:chExt cx="893" cy="246"/>
            </a:xfrm>
          </p:grpSpPr>
          <p:grpSp>
            <p:nvGrpSpPr>
              <p:cNvPr id="21518" name="Group 61"/>
              <p:cNvGrpSpPr>
                <a:grpSpLocks/>
              </p:cNvGrpSpPr>
              <p:nvPr/>
            </p:nvGrpSpPr>
            <p:grpSpPr bwMode="auto">
              <a:xfrm>
                <a:off x="0" y="0"/>
                <a:ext cx="743" cy="185"/>
                <a:chOff x="0" y="0"/>
                <a:chExt cx="1118" cy="279"/>
              </a:xfrm>
            </p:grpSpPr>
            <p:sp>
              <p:nvSpPr>
                <p:cNvPr id="21524" name="AutoShape 48"/>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5" name="AutoShape 49"/>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6" name="AutoShape 50"/>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7" name="AutoShape 51"/>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grpSp>
          <p:grpSp>
            <p:nvGrpSpPr>
              <p:cNvPr id="21519" name="Group 66"/>
              <p:cNvGrpSpPr>
                <a:grpSpLocks/>
              </p:cNvGrpSpPr>
              <p:nvPr/>
            </p:nvGrpSpPr>
            <p:grpSpPr bwMode="auto">
              <a:xfrm rot="1353540">
                <a:off x="150" y="60"/>
                <a:ext cx="743" cy="186"/>
                <a:chOff x="0" y="0"/>
                <a:chExt cx="1118" cy="279"/>
              </a:xfrm>
            </p:grpSpPr>
            <p:sp>
              <p:nvSpPr>
                <p:cNvPr id="21520" name="AutoShape 53"/>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1" name="AutoShape 54"/>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2" name="AutoShape 55"/>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21523" name="AutoShape 56"/>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grpSp>
        </p:grpSp>
      </p:grpSp>
      <p:pic>
        <p:nvPicPr>
          <p:cNvPr id="101" name="图片 100"/>
          <p:cNvPicPr>
            <a:picLocks noChangeAspect="1"/>
          </p:cNvPicPr>
          <p:nvPr/>
        </p:nvPicPr>
        <p:blipFill>
          <a:blip r:embed="rId4">
            <a:extLst>
              <a:ext uri="{28A0092B-C50C-407E-A947-70E740481C1C}">
                <a14:useLocalDpi xmlns:a14="http://schemas.microsoft.com/office/drawing/2010/main" val="0"/>
              </a:ext>
            </a:extLst>
          </a:blip>
          <a:srcRect l="10524" t="2715"/>
          <a:stretch>
            <a:fillRect/>
          </a:stretch>
        </p:blipFill>
        <p:spPr bwMode="auto">
          <a:xfrm>
            <a:off x="533400" y="858838"/>
            <a:ext cx="4543425"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图片 101"/>
          <p:cNvPicPr>
            <a:picLocks noChangeAspect="1"/>
          </p:cNvPicPr>
          <p:nvPr/>
        </p:nvPicPr>
        <p:blipFill>
          <a:blip r:embed="rId5">
            <a:extLst>
              <a:ext uri="{28A0092B-C50C-407E-A947-70E740481C1C}">
                <a14:useLocalDpi xmlns:a14="http://schemas.microsoft.com/office/drawing/2010/main" val="0"/>
              </a:ext>
            </a:extLst>
          </a:blip>
          <a:srcRect l="50755" t="31841" b="50000"/>
          <a:stretch>
            <a:fillRect/>
          </a:stretch>
        </p:blipFill>
        <p:spPr bwMode="auto">
          <a:xfrm>
            <a:off x="4314825" y="833438"/>
            <a:ext cx="450215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图片 102"/>
          <p:cNvPicPr>
            <a:picLocks noChangeAspect="1"/>
          </p:cNvPicPr>
          <p:nvPr/>
        </p:nvPicPr>
        <p:blipFill>
          <a:blip r:embed="rId6">
            <a:extLst>
              <a:ext uri="{28A0092B-C50C-407E-A947-70E740481C1C}">
                <a14:useLocalDpi xmlns:a14="http://schemas.microsoft.com/office/drawing/2010/main" val="0"/>
              </a:ext>
            </a:extLst>
          </a:blip>
          <a:srcRect l="56123" t="47813" b="33727"/>
          <a:stretch>
            <a:fillRect/>
          </a:stretch>
        </p:blipFill>
        <p:spPr bwMode="auto">
          <a:xfrm>
            <a:off x="4805363" y="1927225"/>
            <a:ext cx="40132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图片 103"/>
          <p:cNvPicPr>
            <a:picLocks noChangeAspect="1"/>
          </p:cNvPicPr>
          <p:nvPr/>
        </p:nvPicPr>
        <p:blipFill>
          <a:blip r:embed="rId7">
            <a:extLst>
              <a:ext uri="{28A0092B-C50C-407E-A947-70E740481C1C}">
                <a14:useLocalDpi xmlns:a14="http://schemas.microsoft.com/office/drawing/2010/main" val="0"/>
              </a:ext>
            </a:extLst>
          </a:blip>
          <a:srcRect l="54482" t="64085" b="17957"/>
          <a:stretch>
            <a:fillRect/>
          </a:stretch>
        </p:blipFill>
        <p:spPr bwMode="auto">
          <a:xfrm>
            <a:off x="4635500" y="3065463"/>
            <a:ext cx="416242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104"/>
          <p:cNvSpPr txBox="1">
            <a:spLocks noChangeArrowheads="1"/>
          </p:cNvSpPr>
          <p:nvPr/>
        </p:nvSpPr>
        <p:spPr bwMode="auto">
          <a:xfrm>
            <a:off x="1631950" y="25336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r>
              <a:rPr lang="zh-CN" altLang="en-US" sz="2000">
                <a:latin typeface="微软雅黑" pitchFamily="34" charset="-122"/>
              </a:rPr>
              <a:t>点击添加标题</a:t>
            </a:r>
          </a:p>
        </p:txBody>
      </p:sp>
      <p:sp>
        <p:nvSpPr>
          <p:cNvPr id="106" name="TextBox 105"/>
          <p:cNvSpPr txBox="1">
            <a:spLocks noChangeArrowheads="1"/>
          </p:cNvSpPr>
          <p:nvPr/>
        </p:nvSpPr>
        <p:spPr bwMode="auto">
          <a:xfrm>
            <a:off x="5549900" y="129063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r>
              <a:rPr lang="zh-CN" altLang="en-US" sz="1600">
                <a:latin typeface="微软雅黑" pitchFamily="34" charset="-122"/>
              </a:rPr>
              <a:t>点击添加文字</a:t>
            </a:r>
          </a:p>
        </p:txBody>
      </p:sp>
      <p:sp>
        <p:nvSpPr>
          <p:cNvPr id="107" name="TextBox 106"/>
          <p:cNvSpPr txBox="1">
            <a:spLocks noChangeArrowheads="1"/>
          </p:cNvSpPr>
          <p:nvPr/>
        </p:nvSpPr>
        <p:spPr bwMode="auto">
          <a:xfrm>
            <a:off x="5946775" y="24003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r>
              <a:rPr lang="zh-CN" altLang="en-US" sz="1600">
                <a:latin typeface="微软雅黑" pitchFamily="34" charset="-122"/>
              </a:rPr>
              <a:t>点击添加文字</a:t>
            </a:r>
          </a:p>
        </p:txBody>
      </p:sp>
      <p:sp>
        <p:nvSpPr>
          <p:cNvPr id="108" name="TextBox 107"/>
          <p:cNvSpPr txBox="1">
            <a:spLocks noChangeArrowheads="1"/>
          </p:cNvSpPr>
          <p:nvPr/>
        </p:nvSpPr>
        <p:spPr bwMode="auto">
          <a:xfrm>
            <a:off x="5718175" y="35433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r>
              <a:rPr lang="zh-CN" altLang="en-US" sz="1600">
                <a:latin typeface="微软雅黑" pitchFamily="34" charset="-122"/>
              </a:rPr>
              <a:t>点击添加文字</a:t>
            </a:r>
          </a:p>
        </p:txBody>
      </p:sp>
    </p:spTree>
    <p:extLst>
      <p:ext uri="{BB962C8B-B14F-4D97-AF65-F5344CB8AC3E}">
        <p14:creationId xmlns:p14="http://schemas.microsoft.com/office/powerpoint/2010/main" val="3441538721"/>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randombar(horizontal)">
                                      <p:cBhvr>
                                        <p:cTn id="7" dur="500"/>
                                        <p:tgtEl>
                                          <p:spTgt spid="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p:cTn id="12" dur="1000" fill="hold"/>
                                        <p:tgtEl>
                                          <p:spTgt spid="87"/>
                                        </p:tgtEl>
                                        <p:attrNameLst>
                                          <p:attrName>ppt_w</p:attrName>
                                        </p:attrNameLst>
                                      </p:cBhvr>
                                      <p:tavLst>
                                        <p:tav tm="0">
                                          <p:val>
                                            <p:fltVal val="0"/>
                                          </p:val>
                                        </p:tav>
                                        <p:tav tm="100000">
                                          <p:val>
                                            <p:strVal val="#ppt_w"/>
                                          </p:val>
                                        </p:tav>
                                      </p:tavLst>
                                    </p:anim>
                                    <p:anim calcmode="lin" valueType="num">
                                      <p:cBhvr>
                                        <p:cTn id="13" dur="1000" fill="hold"/>
                                        <p:tgtEl>
                                          <p:spTgt spid="87"/>
                                        </p:tgtEl>
                                        <p:attrNameLst>
                                          <p:attrName>ppt_h</p:attrName>
                                        </p:attrNameLst>
                                      </p:cBhvr>
                                      <p:tavLst>
                                        <p:tav tm="0">
                                          <p:val>
                                            <p:fltVal val="0"/>
                                          </p:val>
                                        </p:tav>
                                        <p:tav tm="100000">
                                          <p:val>
                                            <p:strVal val="#ppt_h"/>
                                          </p:val>
                                        </p:tav>
                                      </p:tavLst>
                                    </p:anim>
                                    <p:anim calcmode="lin" valueType="num">
                                      <p:cBhvr>
                                        <p:cTn id="14" dur="1000" fill="hold"/>
                                        <p:tgtEl>
                                          <p:spTgt spid="87"/>
                                        </p:tgtEl>
                                        <p:attrNameLst>
                                          <p:attrName>style.rotation</p:attrName>
                                        </p:attrNameLst>
                                      </p:cBhvr>
                                      <p:tavLst>
                                        <p:tav tm="0">
                                          <p:val>
                                            <p:fltVal val="90"/>
                                          </p:val>
                                        </p:tav>
                                        <p:tav tm="100000">
                                          <p:val>
                                            <p:fltVal val="0"/>
                                          </p:val>
                                        </p:tav>
                                      </p:tavLst>
                                    </p:anim>
                                    <p:animEffect transition="in" filter="fade">
                                      <p:cBhvr>
                                        <p:cTn id="15" dur="1000"/>
                                        <p:tgtEl>
                                          <p:spTgt spid="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randombar(horizontal)">
                                      <p:cBhvr>
                                        <p:cTn id="20" dur="500"/>
                                        <p:tgtEl>
                                          <p:spTgt spid="1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randombar(horizontal)">
                                      <p:cBhvr>
                                        <p:cTn id="25" dur="500"/>
                                        <p:tgtEl>
                                          <p:spTgt spid="1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
                                        </p:tgtEl>
                                        <p:attrNameLst>
                                          <p:attrName>style.visibility</p:attrName>
                                        </p:attrNameLst>
                                      </p:cBhvr>
                                      <p:to>
                                        <p:strVal val="visible"/>
                                      </p:to>
                                    </p:set>
                                    <p:anim calcmode="lin" valueType="num">
                                      <p:cBhvr additive="base">
                                        <p:cTn id="30" dur="500" fill="hold"/>
                                        <p:tgtEl>
                                          <p:spTgt spid="102"/>
                                        </p:tgtEl>
                                        <p:attrNameLst>
                                          <p:attrName>ppt_x</p:attrName>
                                        </p:attrNameLst>
                                      </p:cBhvr>
                                      <p:tavLst>
                                        <p:tav tm="0">
                                          <p:val>
                                            <p:strVal val="#ppt_x"/>
                                          </p:val>
                                        </p:tav>
                                        <p:tav tm="100000">
                                          <p:val>
                                            <p:strVal val="#ppt_x"/>
                                          </p:val>
                                        </p:tav>
                                      </p:tavLst>
                                    </p:anim>
                                    <p:anim calcmode="lin" valueType="num">
                                      <p:cBhvr additive="base">
                                        <p:cTn id="31"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randombar(horizontal)">
                                      <p:cBhvr>
                                        <p:cTn id="36" dur="500"/>
                                        <p:tgtEl>
                                          <p:spTgt spid="1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ntr" presetSubtype="1" fill="hold" nodeType="clickEffect">
                                  <p:stCondLst>
                                    <p:cond delay="0"/>
                                  </p:stCondLst>
                                  <p:childTnLst>
                                    <p:set>
                                      <p:cBhvr>
                                        <p:cTn id="40" dur="1" fill="hold">
                                          <p:stCondLst>
                                            <p:cond delay="0"/>
                                          </p:stCondLst>
                                        </p:cTn>
                                        <p:tgtEl>
                                          <p:spTgt spid="103"/>
                                        </p:tgtEl>
                                        <p:attrNameLst>
                                          <p:attrName>style.visibility</p:attrName>
                                        </p:attrNameLst>
                                      </p:cBhvr>
                                      <p:to>
                                        <p:strVal val="visible"/>
                                      </p:to>
                                    </p:set>
                                    <p:animEffect transition="in" filter="wheel(1)">
                                      <p:cBhvr>
                                        <p:cTn id="41" dur="2000"/>
                                        <p:tgtEl>
                                          <p:spTgt spid="10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randombar(horizontal)">
                                      <p:cBhvr>
                                        <p:cTn id="46" dur="500"/>
                                        <p:tgtEl>
                                          <p:spTgt spid="1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wipe(down)">
                                      <p:cBhvr>
                                        <p:cTn id="51" dur="500"/>
                                        <p:tgtEl>
                                          <p:spTgt spid="1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randombar(horizontal)">
                                      <p:cBhvr>
                                        <p:cTn id="5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05" grpId="0"/>
      <p:bldP spid="106" grpId="0"/>
      <p:bldP spid="107" grpId="0"/>
      <p:bldP spid="1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rcRect l="12685" t="65474" r="36566" b="17262"/>
          <a:stretch>
            <a:fillRect/>
          </a:stretch>
        </p:blipFill>
        <p:spPr bwMode="auto">
          <a:xfrm>
            <a:off x="683568" y="3796680"/>
            <a:ext cx="4640263" cy="8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rcRect l="13135" t="47765" r="36115" b="34523"/>
          <a:stretch>
            <a:fillRect/>
          </a:stretch>
        </p:blipFill>
        <p:spPr bwMode="auto">
          <a:xfrm>
            <a:off x="755576" y="2932584"/>
            <a:ext cx="4640263" cy="82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rcRect l="12688" t="30847" r="36563" b="49998"/>
          <a:stretch>
            <a:fillRect/>
          </a:stretch>
        </p:blipFill>
        <p:spPr bwMode="auto">
          <a:xfrm>
            <a:off x="755576" y="1996480"/>
            <a:ext cx="4640263" cy="89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p:cNvPicPr>
            <a:picLocks noChangeAspect="1"/>
          </p:cNvPicPr>
          <p:nvPr/>
        </p:nvPicPr>
        <p:blipFill>
          <a:blip r:embed="rId6">
            <a:extLst>
              <a:ext uri="{28A0092B-C50C-407E-A947-70E740481C1C}">
                <a14:useLocalDpi xmlns:a14="http://schemas.microsoft.com/office/drawing/2010/main" val="0"/>
              </a:ext>
            </a:extLst>
          </a:blip>
          <a:srcRect l="12686" t="11343" r="33279" b="66965"/>
          <a:stretch>
            <a:fillRect/>
          </a:stretch>
        </p:blipFill>
        <p:spPr bwMode="auto">
          <a:xfrm>
            <a:off x="755576" y="936625"/>
            <a:ext cx="49403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4"/>
          <p:cNvSpPr>
            <a:spLocks noChangeArrowheads="1"/>
          </p:cNvSpPr>
          <p:nvPr/>
        </p:nvSpPr>
        <p:spPr bwMode="auto">
          <a:xfrm>
            <a:off x="2271638" y="1139676"/>
            <a:ext cx="3082925" cy="712788"/>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单击添加文字单击添加文字</a:t>
            </a:r>
            <a:endParaRPr lang="en-US" altLang="zh-CN" dirty="0">
              <a:ea typeface="宋体" pitchFamily="2" charset="-122"/>
            </a:endParaRPr>
          </a:p>
          <a:p>
            <a:pPr>
              <a:lnSpc>
                <a:spcPct val="120000"/>
              </a:lnSpc>
              <a:buClr>
                <a:schemeClr val="accent2"/>
              </a:buClr>
              <a:defRPr/>
            </a:pPr>
            <a:r>
              <a:rPr lang="zh-CN" altLang="en-US" dirty="0">
                <a:ea typeface="宋体" pitchFamily="2" charset="-122"/>
              </a:rPr>
              <a:t>单击添加文字单击添加文字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0" name="AutoShape 4"/>
          <p:cNvSpPr>
            <a:spLocks noChangeArrowheads="1"/>
          </p:cNvSpPr>
          <p:nvPr/>
        </p:nvSpPr>
        <p:spPr bwMode="auto">
          <a:xfrm>
            <a:off x="2285926" y="2063094"/>
            <a:ext cx="2947988" cy="785713"/>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单击添加文字单击添加文字</a:t>
            </a:r>
            <a:endParaRPr lang="en-US" altLang="zh-CN" dirty="0">
              <a:ea typeface="宋体" pitchFamily="2" charset="-122"/>
            </a:endParaRPr>
          </a:p>
          <a:p>
            <a:pPr>
              <a:lnSpc>
                <a:spcPct val="120000"/>
              </a:lnSpc>
              <a:buClr>
                <a:schemeClr val="accent2"/>
              </a:buClr>
              <a:defRPr/>
            </a:pPr>
            <a:r>
              <a:rPr lang="zh-CN" altLang="en-US" dirty="0">
                <a:ea typeface="宋体" pitchFamily="2" charset="-122"/>
              </a:rPr>
              <a:t>单击添加文字单击添加文字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1" name="AutoShape 4"/>
          <p:cNvSpPr>
            <a:spLocks noChangeArrowheads="1"/>
          </p:cNvSpPr>
          <p:nvPr/>
        </p:nvSpPr>
        <p:spPr bwMode="auto">
          <a:xfrm>
            <a:off x="2338314" y="2950876"/>
            <a:ext cx="2949575" cy="962025"/>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单击添加文字单击添加文字</a:t>
            </a:r>
            <a:endParaRPr lang="en-US" altLang="zh-CN" dirty="0">
              <a:ea typeface="宋体" pitchFamily="2" charset="-122"/>
            </a:endParaRPr>
          </a:p>
          <a:p>
            <a:pPr>
              <a:lnSpc>
                <a:spcPct val="120000"/>
              </a:lnSpc>
              <a:buClr>
                <a:schemeClr val="accent2"/>
              </a:buClr>
              <a:defRPr/>
            </a:pPr>
            <a:r>
              <a:rPr lang="zh-CN" altLang="en-US" dirty="0">
                <a:ea typeface="宋体" pitchFamily="2" charset="-122"/>
              </a:rPr>
              <a:t>单击添加文字单击添加文字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2" name="AutoShape 4"/>
          <p:cNvSpPr>
            <a:spLocks noChangeArrowheads="1"/>
          </p:cNvSpPr>
          <p:nvPr/>
        </p:nvSpPr>
        <p:spPr bwMode="auto">
          <a:xfrm>
            <a:off x="2266306" y="3834328"/>
            <a:ext cx="2949575" cy="962025"/>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单击添加文字单击添加文字</a:t>
            </a:r>
            <a:endParaRPr lang="en-US" altLang="zh-CN" dirty="0">
              <a:ea typeface="宋体" pitchFamily="2" charset="-122"/>
            </a:endParaRPr>
          </a:p>
          <a:p>
            <a:pPr>
              <a:lnSpc>
                <a:spcPct val="120000"/>
              </a:lnSpc>
              <a:buClr>
                <a:schemeClr val="accent2"/>
              </a:buClr>
              <a:defRPr/>
            </a:pPr>
            <a:r>
              <a:rPr lang="zh-CN" altLang="en-US" dirty="0">
                <a:ea typeface="宋体" pitchFamily="2" charset="-122"/>
              </a:rPr>
              <a:t>单击添加文字单击添加文字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a:lnSpc>
                <a:spcPct val="120000"/>
              </a:lnSpc>
              <a:buClr>
                <a:schemeClr val="accent2"/>
              </a:buClr>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pic>
        <p:nvPicPr>
          <p:cNvPr id="33" name="图片 4" descr="www_tuweimei_comComp_18461579_gWiItAxsfifNshK3aLGfLSwWu59pTxgz.jpg"/>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9935" y="1072863"/>
            <a:ext cx="3360737"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853258"/>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9"/>
                                        </p:tgtEl>
                                        <p:attrNameLst>
                                          <p:attrName>ppt_y</p:attrName>
                                        </p:attrNameLst>
                                      </p:cBhvr>
                                      <p:tavLst>
                                        <p:tav tm="0">
                                          <p:val>
                                            <p:strVal val="#ppt_y"/>
                                          </p:val>
                                        </p:tav>
                                        <p:tav tm="100000">
                                          <p:val>
                                            <p:strVal val="#ppt_y"/>
                                          </p:val>
                                        </p:tav>
                                      </p:tavLst>
                                    </p:anim>
                                    <p:anim calcmode="lin" valueType="num">
                                      <p:cBhvr>
                                        <p:cTn id="1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randombar(horizontal)">
                                      <p:cBhvr>
                                        <p:cTn id="36" dur="500"/>
                                        <p:tgtEl>
                                          <p:spTgt spid="26"/>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1"/>
                                        </p:tgtEl>
                                        <p:attrNameLst>
                                          <p:attrName>ppt_y</p:attrName>
                                        </p:attrNameLst>
                                      </p:cBhvr>
                                      <p:tavLst>
                                        <p:tav tm="0">
                                          <p:val>
                                            <p:strVal val="#ppt_y"/>
                                          </p:val>
                                        </p:tav>
                                        <p:tav tm="100000">
                                          <p:val>
                                            <p:strVal val="#ppt_y"/>
                                          </p:val>
                                        </p:tav>
                                      </p:tavLst>
                                    </p:anim>
                                    <p:anim calcmode="lin" valueType="num">
                                      <p:cBhvr>
                                        <p:cTn id="41"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par>
                                <p:cTn id="49" presetID="41" presetClass="entr" presetSubtype="0" fill="hold" grpId="0" nodeType="withEffect">
                                  <p:stCondLst>
                                    <p:cond delay="0"/>
                                  </p:stCondLst>
                                  <p:iterate type="lt">
                                    <p:tmPct val="10000"/>
                                  </p:iterate>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32"/>
                                        </p:tgtEl>
                                        <p:attrNameLst>
                                          <p:attrName>ppt_y</p:attrName>
                                        </p:attrNameLst>
                                      </p:cBhvr>
                                      <p:tavLst>
                                        <p:tav tm="0">
                                          <p:val>
                                            <p:strVal val="#ppt_y"/>
                                          </p:val>
                                        </p:tav>
                                        <p:tav tm="100000">
                                          <p:val>
                                            <p:strVal val="#ppt_y"/>
                                          </p:val>
                                        </p:tav>
                                      </p:tavLst>
                                    </p:anim>
                                    <p:anim calcmode="lin" valueType="num">
                                      <p:cBhvr>
                                        <p:cTn id="5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randombar(horizontal)">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p:cNvSpPr>
            <a:spLocks noChangeShapeType="1"/>
          </p:cNvSpPr>
          <p:nvPr/>
        </p:nvSpPr>
        <p:spPr bwMode="auto">
          <a:xfrm>
            <a:off x="4572000" y="2817813"/>
            <a:ext cx="0" cy="830262"/>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 name="WordArt 3"/>
          <p:cNvSpPr>
            <a:spLocks noChangeArrowheads="1" noChangeShapeType="1" noTextEdit="1"/>
          </p:cNvSpPr>
          <p:nvPr/>
        </p:nvSpPr>
        <p:spPr bwMode="auto">
          <a:xfrm>
            <a:off x="3743325" y="1209675"/>
            <a:ext cx="1660525" cy="174625"/>
          </a:xfrm>
          <a:prstGeom prst="rect">
            <a:avLst/>
          </a:prstGeom>
        </p:spPr>
        <p:txBody>
          <a:bodyPr wrap="none" fromWordArt="1">
            <a:prstTxWarp prst="textPlain">
              <a:avLst>
                <a:gd name="adj" fmla="val 50000"/>
              </a:avLst>
            </a:prstTxWarp>
          </a:bodyPr>
          <a:lstStyle/>
          <a:p>
            <a:pPr algn="ctr"/>
            <a:r>
              <a:rPr lang="zh-CN" altLang="en-US" sz="2400" kern="10">
                <a:ln w="9525">
                  <a:solidFill>
                    <a:schemeClr val="bg1"/>
                  </a:solidFill>
                  <a:round/>
                  <a:headEnd/>
                  <a:tailEnd/>
                </a:ln>
                <a:solidFill>
                  <a:schemeClr val="bg1"/>
                </a:solidFill>
                <a:latin typeface="黑体"/>
                <a:ea typeface="黑体"/>
              </a:rPr>
              <a:t>双击添加标题文字</a:t>
            </a:r>
          </a:p>
        </p:txBody>
      </p:sp>
      <p:sp>
        <p:nvSpPr>
          <p:cNvPr id="14341" name="AutoShape 5"/>
          <p:cNvSpPr>
            <a:spLocks noChangeArrowheads="1"/>
          </p:cNvSpPr>
          <p:nvPr/>
        </p:nvSpPr>
        <p:spPr bwMode="auto">
          <a:xfrm rot="10800000">
            <a:off x="3509963" y="3694113"/>
            <a:ext cx="2128837" cy="671512"/>
          </a:xfrm>
          <a:prstGeom prst="roundRect">
            <a:avLst>
              <a:gd name="adj" fmla="val 6171"/>
            </a:avLst>
          </a:prstGeom>
          <a:gradFill rotWithShape="1">
            <a:gsLst>
              <a:gs pos="0">
                <a:srgbClr val="DDDDDD"/>
              </a:gs>
              <a:gs pos="100000">
                <a:schemeClr val="bg1"/>
              </a:gs>
            </a:gsLst>
            <a:lin ang="5400000" scaled="1"/>
          </a:gradFill>
          <a:ln w="9525">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sp>
        <p:nvSpPr>
          <p:cNvPr id="14343" name="AutoShape 4"/>
          <p:cNvSpPr>
            <a:spLocks noChangeArrowheads="1"/>
          </p:cNvSpPr>
          <p:nvPr/>
        </p:nvSpPr>
        <p:spPr bwMode="auto">
          <a:xfrm rot="10800000">
            <a:off x="801688" y="3344863"/>
            <a:ext cx="2128837" cy="671512"/>
          </a:xfrm>
          <a:prstGeom prst="roundRect">
            <a:avLst>
              <a:gd name="adj" fmla="val 6171"/>
            </a:avLst>
          </a:prstGeom>
          <a:gradFill rotWithShape="1">
            <a:gsLst>
              <a:gs pos="0">
                <a:srgbClr val="DDDDDD"/>
              </a:gs>
              <a:gs pos="100000">
                <a:schemeClr val="bg1"/>
              </a:gs>
            </a:gsLst>
            <a:lin ang="5400000" scaled="1"/>
          </a:gradFill>
          <a:ln w="9525">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sp>
        <p:nvSpPr>
          <p:cNvPr id="14344" name="AutoShape 6"/>
          <p:cNvSpPr>
            <a:spLocks noChangeArrowheads="1"/>
          </p:cNvSpPr>
          <p:nvPr/>
        </p:nvSpPr>
        <p:spPr bwMode="auto">
          <a:xfrm rot="10800000">
            <a:off x="6140450" y="3344863"/>
            <a:ext cx="2128838" cy="671512"/>
          </a:xfrm>
          <a:prstGeom prst="roundRect">
            <a:avLst>
              <a:gd name="adj" fmla="val 6171"/>
            </a:avLst>
          </a:prstGeom>
          <a:gradFill rotWithShape="1">
            <a:gsLst>
              <a:gs pos="0">
                <a:srgbClr val="DDDDDD"/>
              </a:gs>
              <a:gs pos="100000">
                <a:schemeClr val="bg1"/>
              </a:gs>
            </a:gsLst>
            <a:lin ang="5400000" scaled="1"/>
          </a:gradFill>
          <a:ln w="9525">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sp>
        <p:nvSpPr>
          <p:cNvPr id="14345" name="Rectangle 7"/>
          <p:cNvSpPr>
            <a:spLocks noChangeArrowheads="1"/>
          </p:cNvSpPr>
          <p:nvPr/>
        </p:nvSpPr>
        <p:spPr bwMode="auto">
          <a:xfrm>
            <a:off x="2963863" y="1320800"/>
            <a:ext cx="3217862" cy="276225"/>
          </a:xfrm>
          <a:prstGeom prst="rect">
            <a:avLst/>
          </a:prstGeom>
          <a:gradFill rotWithShape="1">
            <a:gsLst>
              <a:gs pos="0">
                <a:schemeClr val="tx1">
                  <a:alpha val="84998"/>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600" b="0"/>
          </a:p>
        </p:txBody>
      </p:sp>
      <p:sp>
        <p:nvSpPr>
          <p:cNvPr id="14346" name="AutoShape 8"/>
          <p:cNvSpPr>
            <a:spLocks noChangeArrowheads="1"/>
          </p:cNvSpPr>
          <p:nvPr/>
        </p:nvSpPr>
        <p:spPr bwMode="auto">
          <a:xfrm>
            <a:off x="2930525" y="1168400"/>
            <a:ext cx="3284538" cy="352425"/>
          </a:xfrm>
          <a:prstGeom prst="roundRect">
            <a:avLst>
              <a:gd name="adj" fmla="val 24375"/>
            </a:avLst>
          </a:prstGeom>
          <a:solidFill>
            <a:srgbClr val="00B050"/>
          </a:solidFill>
          <a:ln>
            <a:noFill/>
          </a:ln>
          <a:extLst/>
        </p:spPr>
        <p:txBody>
          <a:bodyPr wrap="none" anchor="ctr"/>
          <a:lstStyle/>
          <a:p>
            <a:pPr algn="ctr"/>
            <a:r>
              <a:rPr lang="zh-CN" altLang="en-US">
                <a:solidFill>
                  <a:schemeClr val="bg1"/>
                </a:solidFill>
              </a:rPr>
              <a:t>单击添加标题文字</a:t>
            </a:r>
          </a:p>
        </p:txBody>
      </p:sp>
      <p:sp>
        <p:nvSpPr>
          <p:cNvPr id="14347" name="Rectangle 9"/>
          <p:cNvSpPr>
            <a:spLocks noChangeArrowheads="1"/>
          </p:cNvSpPr>
          <p:nvPr/>
        </p:nvSpPr>
        <p:spPr bwMode="auto">
          <a:xfrm>
            <a:off x="3424238" y="2619375"/>
            <a:ext cx="2297112" cy="244475"/>
          </a:xfrm>
          <a:prstGeom prst="rect">
            <a:avLst/>
          </a:prstGeom>
          <a:gradFill rotWithShape="1">
            <a:gsLst>
              <a:gs pos="0">
                <a:schemeClr val="tx1">
                  <a:alpha val="84998"/>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600" b="0"/>
          </a:p>
        </p:txBody>
      </p:sp>
      <p:sp>
        <p:nvSpPr>
          <p:cNvPr id="14348" name="AutoShape 10"/>
          <p:cNvSpPr>
            <a:spLocks noChangeArrowheads="1"/>
          </p:cNvSpPr>
          <p:nvPr/>
        </p:nvSpPr>
        <p:spPr bwMode="auto">
          <a:xfrm>
            <a:off x="3398838" y="2466975"/>
            <a:ext cx="2346325" cy="311150"/>
          </a:xfrm>
          <a:prstGeom prst="roundRect">
            <a:avLst>
              <a:gd name="adj" fmla="val 22537"/>
            </a:avLst>
          </a:prstGeom>
          <a:gradFill rotWithShape="1">
            <a:gsLst>
              <a:gs pos="0">
                <a:schemeClr val="bg2"/>
              </a:gs>
              <a:gs pos="100000">
                <a:srgbClr val="33333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chemeClr val="bg1"/>
                </a:solidFill>
              </a:rPr>
              <a:t>单击添加标题文字</a:t>
            </a:r>
          </a:p>
        </p:txBody>
      </p:sp>
      <p:sp>
        <p:nvSpPr>
          <p:cNvPr id="14350" name="Rectangle 11"/>
          <p:cNvSpPr>
            <a:spLocks noChangeArrowheads="1"/>
          </p:cNvSpPr>
          <p:nvPr/>
        </p:nvSpPr>
        <p:spPr bwMode="auto">
          <a:xfrm>
            <a:off x="717550" y="2370138"/>
            <a:ext cx="2297113" cy="242887"/>
          </a:xfrm>
          <a:prstGeom prst="rect">
            <a:avLst/>
          </a:prstGeom>
          <a:gradFill rotWithShape="1">
            <a:gsLst>
              <a:gs pos="0">
                <a:schemeClr val="tx1">
                  <a:alpha val="84998"/>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600" b="0"/>
          </a:p>
        </p:txBody>
      </p:sp>
      <p:sp>
        <p:nvSpPr>
          <p:cNvPr id="14351" name="AutoShape 12"/>
          <p:cNvSpPr>
            <a:spLocks noChangeArrowheads="1"/>
          </p:cNvSpPr>
          <p:nvPr/>
        </p:nvSpPr>
        <p:spPr bwMode="auto">
          <a:xfrm>
            <a:off x="692150" y="2201863"/>
            <a:ext cx="2344738" cy="312737"/>
          </a:xfrm>
          <a:prstGeom prst="roundRect">
            <a:avLst>
              <a:gd name="adj" fmla="val 22537"/>
            </a:avLst>
          </a:prstGeom>
          <a:gradFill rotWithShape="1">
            <a:gsLst>
              <a:gs pos="0">
                <a:schemeClr val="bg2"/>
              </a:gs>
              <a:gs pos="100000">
                <a:srgbClr val="33333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chemeClr val="bg1"/>
                </a:solidFill>
              </a:rPr>
              <a:t>单击添加标题文字</a:t>
            </a:r>
          </a:p>
        </p:txBody>
      </p:sp>
      <p:sp>
        <p:nvSpPr>
          <p:cNvPr id="14352" name="Rectangle 13"/>
          <p:cNvSpPr>
            <a:spLocks noChangeArrowheads="1"/>
          </p:cNvSpPr>
          <p:nvPr/>
        </p:nvSpPr>
        <p:spPr bwMode="auto">
          <a:xfrm>
            <a:off x="6069013" y="2370138"/>
            <a:ext cx="2297112" cy="242887"/>
          </a:xfrm>
          <a:prstGeom prst="rect">
            <a:avLst/>
          </a:prstGeom>
          <a:gradFill rotWithShape="1">
            <a:gsLst>
              <a:gs pos="0">
                <a:schemeClr val="tx1">
                  <a:alpha val="84998"/>
                </a:scheme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600" b="0"/>
          </a:p>
        </p:txBody>
      </p:sp>
      <p:sp>
        <p:nvSpPr>
          <p:cNvPr id="14353" name="AutoShape 14"/>
          <p:cNvSpPr>
            <a:spLocks noChangeArrowheads="1"/>
          </p:cNvSpPr>
          <p:nvPr/>
        </p:nvSpPr>
        <p:spPr bwMode="auto">
          <a:xfrm>
            <a:off x="6043613" y="2201863"/>
            <a:ext cx="2344737" cy="312737"/>
          </a:xfrm>
          <a:prstGeom prst="roundRect">
            <a:avLst>
              <a:gd name="adj" fmla="val 23944"/>
            </a:avLst>
          </a:prstGeom>
          <a:gradFill rotWithShape="1">
            <a:gsLst>
              <a:gs pos="0">
                <a:schemeClr val="bg2"/>
              </a:gs>
              <a:gs pos="100000">
                <a:srgbClr val="33333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chemeClr val="bg1"/>
                </a:solidFill>
              </a:rPr>
              <a:t>单击添加标题文字</a:t>
            </a:r>
          </a:p>
        </p:txBody>
      </p:sp>
      <p:grpSp>
        <p:nvGrpSpPr>
          <p:cNvPr id="14354" name="Group 18"/>
          <p:cNvGrpSpPr>
            <a:grpSpLocks/>
          </p:cNvGrpSpPr>
          <p:nvPr/>
        </p:nvGrpSpPr>
        <p:grpSpPr bwMode="auto">
          <a:xfrm>
            <a:off x="1905000" y="3068638"/>
            <a:ext cx="5332413" cy="249237"/>
            <a:chOff x="0" y="0"/>
            <a:chExt cx="3492" cy="227"/>
          </a:xfrm>
        </p:grpSpPr>
        <p:sp>
          <p:nvSpPr>
            <p:cNvPr id="12311" name="Line 15"/>
            <p:cNvSpPr>
              <a:spLocks noChangeShapeType="1"/>
            </p:cNvSpPr>
            <p:nvPr/>
          </p:nvSpPr>
          <p:spPr bwMode="auto">
            <a:xfrm>
              <a:off x="0" y="0"/>
              <a:ext cx="3492"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16"/>
            <p:cNvSpPr>
              <a:spLocks noChangeShapeType="1"/>
            </p:cNvSpPr>
            <p:nvPr/>
          </p:nvSpPr>
          <p:spPr bwMode="auto">
            <a:xfrm>
              <a:off x="0" y="0"/>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17"/>
            <p:cNvSpPr>
              <a:spLocks noChangeShapeType="1"/>
            </p:cNvSpPr>
            <p:nvPr/>
          </p:nvSpPr>
          <p:spPr bwMode="auto">
            <a:xfrm>
              <a:off x="3492" y="0"/>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58" name="Line 18"/>
          <p:cNvSpPr>
            <a:spLocks noChangeShapeType="1"/>
          </p:cNvSpPr>
          <p:nvPr/>
        </p:nvSpPr>
        <p:spPr bwMode="auto">
          <a:xfrm>
            <a:off x="4572000" y="1563688"/>
            <a:ext cx="0" cy="863600"/>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59" name="Group 23"/>
          <p:cNvGrpSpPr>
            <a:grpSpLocks/>
          </p:cNvGrpSpPr>
          <p:nvPr/>
        </p:nvGrpSpPr>
        <p:grpSpPr bwMode="auto">
          <a:xfrm>
            <a:off x="1905000" y="1814513"/>
            <a:ext cx="5332413" cy="355600"/>
            <a:chOff x="0" y="0"/>
            <a:chExt cx="3492" cy="323"/>
          </a:xfrm>
        </p:grpSpPr>
        <p:sp>
          <p:nvSpPr>
            <p:cNvPr id="12307" name="Line 19"/>
            <p:cNvSpPr>
              <a:spLocks noChangeShapeType="1"/>
            </p:cNvSpPr>
            <p:nvPr/>
          </p:nvSpPr>
          <p:spPr bwMode="auto">
            <a:xfrm>
              <a:off x="0" y="0"/>
              <a:ext cx="3492"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308" name="Group 25"/>
            <p:cNvGrpSpPr>
              <a:grpSpLocks/>
            </p:cNvGrpSpPr>
            <p:nvPr/>
          </p:nvGrpSpPr>
          <p:grpSpPr bwMode="auto">
            <a:xfrm>
              <a:off x="0" y="0"/>
              <a:ext cx="3492" cy="323"/>
              <a:chOff x="0" y="0"/>
              <a:chExt cx="3492" cy="227"/>
            </a:xfrm>
          </p:grpSpPr>
          <p:sp>
            <p:nvSpPr>
              <p:cNvPr id="12309" name="Line 21"/>
              <p:cNvSpPr>
                <a:spLocks noChangeShapeType="1"/>
              </p:cNvSpPr>
              <p:nvPr/>
            </p:nvSpPr>
            <p:spPr bwMode="auto">
              <a:xfrm>
                <a:off x="0" y="0"/>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22"/>
              <p:cNvSpPr>
                <a:spLocks noChangeShapeType="1"/>
              </p:cNvSpPr>
              <p:nvPr/>
            </p:nvSpPr>
            <p:spPr bwMode="auto">
              <a:xfrm>
                <a:off x="3492" y="0"/>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 name="TextBox 39"/>
          <p:cNvSpPr txBox="1">
            <a:spLocks noChangeArrowheads="1"/>
          </p:cNvSpPr>
          <p:nvPr/>
        </p:nvSpPr>
        <p:spPr bwMode="auto">
          <a:xfrm>
            <a:off x="1029900"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Tree>
    <p:extLst>
      <p:ext uri="{BB962C8B-B14F-4D97-AF65-F5344CB8AC3E}">
        <p14:creationId xmlns:p14="http://schemas.microsoft.com/office/powerpoint/2010/main" val="105693197"/>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340"/>
                                        </p:tgtEl>
                                        <p:attrNameLst>
                                          <p:attrName>style.visibility</p:attrName>
                                        </p:attrNameLst>
                                      </p:cBhvr>
                                      <p:to>
                                        <p:strVal val="visible"/>
                                      </p:to>
                                    </p:set>
                                    <p:animEffect transition="in" filter="randombar(horizontal)">
                                      <p:cBhvr>
                                        <p:cTn id="11" dur="500"/>
                                        <p:tgtEl>
                                          <p:spTgt spid="14340"/>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4345"/>
                                        </p:tgtEl>
                                        <p:attrNameLst>
                                          <p:attrName>style.visibility</p:attrName>
                                        </p:attrNameLst>
                                      </p:cBhvr>
                                      <p:to>
                                        <p:strVal val="visible"/>
                                      </p:to>
                                    </p:set>
                                    <p:animEffect transition="in" filter="randombar(horizontal)">
                                      <p:cBhvr>
                                        <p:cTn id="15" dur="500"/>
                                        <p:tgtEl>
                                          <p:spTgt spid="14345"/>
                                        </p:tgtEl>
                                      </p:cBhvr>
                                    </p:animEffect>
                                  </p:childTnLst>
                                </p:cTn>
                              </p:par>
                            </p:childTnLst>
                          </p:cTn>
                        </p:par>
                        <p:par>
                          <p:cTn id="16" fill="hold" nodeType="afterGroup">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346"/>
                                        </p:tgtEl>
                                        <p:attrNameLst>
                                          <p:attrName>style.visibility</p:attrName>
                                        </p:attrNameLst>
                                      </p:cBhvr>
                                      <p:to>
                                        <p:strVal val="visible"/>
                                      </p:to>
                                    </p:set>
                                    <p:animEffect transition="in" filter="randombar(horizontal)">
                                      <p:cBhvr>
                                        <p:cTn id="19" dur="500"/>
                                        <p:tgtEl>
                                          <p:spTgt spid="143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358"/>
                                        </p:tgtEl>
                                        <p:attrNameLst>
                                          <p:attrName>style.visibility</p:attrName>
                                        </p:attrNameLst>
                                      </p:cBhvr>
                                      <p:to>
                                        <p:strVal val="visible"/>
                                      </p:to>
                                    </p:set>
                                    <p:animEffect transition="in" filter="wipe(up)">
                                      <p:cBhvr>
                                        <p:cTn id="23" dur="500"/>
                                        <p:tgtEl>
                                          <p:spTgt spid="14358"/>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14359"/>
                                        </p:tgtEl>
                                        <p:attrNameLst>
                                          <p:attrName>style.visibility</p:attrName>
                                        </p:attrNameLst>
                                      </p:cBhvr>
                                      <p:to>
                                        <p:strVal val="visible"/>
                                      </p:to>
                                    </p:set>
                                    <p:animEffect transition="in" filter="wipe(down)">
                                      <p:cBhvr>
                                        <p:cTn id="27" dur="500"/>
                                        <p:tgtEl>
                                          <p:spTgt spid="14359"/>
                                        </p:tgtEl>
                                      </p:cBhvr>
                                    </p:animEffect>
                                  </p:childTnLst>
                                </p:cTn>
                              </p:par>
                            </p:childTnLst>
                          </p:cTn>
                        </p:par>
                        <p:par>
                          <p:cTn id="28" fill="hold" nodeType="afterGroup">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4350"/>
                                        </p:tgtEl>
                                        <p:attrNameLst>
                                          <p:attrName>style.visibility</p:attrName>
                                        </p:attrNameLst>
                                      </p:cBhvr>
                                      <p:to>
                                        <p:strVal val="visible"/>
                                      </p:to>
                                    </p:set>
                                    <p:animEffect transition="in" filter="randombar(horizontal)">
                                      <p:cBhvr>
                                        <p:cTn id="31" dur="500"/>
                                        <p:tgtEl>
                                          <p:spTgt spid="14350"/>
                                        </p:tgtEl>
                                      </p:cBhvr>
                                    </p:animEffect>
                                  </p:childTnLst>
                                </p:cTn>
                              </p:par>
                            </p:childTnLst>
                          </p:cTn>
                        </p:par>
                        <p:par>
                          <p:cTn id="32" fill="hold" nodeType="afterGroup">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4351"/>
                                        </p:tgtEl>
                                        <p:attrNameLst>
                                          <p:attrName>style.visibility</p:attrName>
                                        </p:attrNameLst>
                                      </p:cBhvr>
                                      <p:to>
                                        <p:strVal val="visible"/>
                                      </p:to>
                                    </p:set>
                                    <p:animEffect transition="in" filter="randombar(horizontal)">
                                      <p:cBhvr>
                                        <p:cTn id="35" dur="500"/>
                                        <p:tgtEl>
                                          <p:spTgt spid="14351"/>
                                        </p:tgtEl>
                                      </p:cBhvr>
                                    </p:animEffect>
                                  </p:childTnLst>
                                </p:cTn>
                              </p:par>
                            </p:childTnLst>
                          </p:cTn>
                        </p:par>
                        <p:par>
                          <p:cTn id="36" fill="hold" nodeType="afterGroup">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4347"/>
                                        </p:tgtEl>
                                        <p:attrNameLst>
                                          <p:attrName>style.visibility</p:attrName>
                                        </p:attrNameLst>
                                      </p:cBhvr>
                                      <p:to>
                                        <p:strVal val="visible"/>
                                      </p:to>
                                    </p:set>
                                    <p:animEffect transition="in" filter="randombar(horizontal)">
                                      <p:cBhvr>
                                        <p:cTn id="39" dur="500"/>
                                        <p:tgtEl>
                                          <p:spTgt spid="14347"/>
                                        </p:tgtEl>
                                      </p:cBhvr>
                                    </p:animEffect>
                                  </p:childTnLst>
                                </p:cTn>
                              </p:par>
                            </p:childTnLst>
                          </p:cTn>
                        </p:par>
                        <p:par>
                          <p:cTn id="40" fill="hold" nodeType="afterGroup">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14348"/>
                                        </p:tgtEl>
                                        <p:attrNameLst>
                                          <p:attrName>style.visibility</p:attrName>
                                        </p:attrNameLst>
                                      </p:cBhvr>
                                      <p:to>
                                        <p:strVal val="visible"/>
                                      </p:to>
                                    </p:set>
                                    <p:animEffect transition="in" filter="randombar(horizontal)">
                                      <p:cBhvr>
                                        <p:cTn id="43" dur="500"/>
                                        <p:tgtEl>
                                          <p:spTgt spid="14348"/>
                                        </p:tgtEl>
                                      </p:cBhvr>
                                    </p:animEffect>
                                  </p:childTnLst>
                                </p:cTn>
                              </p:par>
                            </p:childTnLst>
                          </p:cTn>
                        </p:par>
                        <p:par>
                          <p:cTn id="44" fill="hold" nodeType="afterGroup">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14352"/>
                                        </p:tgtEl>
                                        <p:attrNameLst>
                                          <p:attrName>style.visibility</p:attrName>
                                        </p:attrNameLst>
                                      </p:cBhvr>
                                      <p:to>
                                        <p:strVal val="visible"/>
                                      </p:to>
                                    </p:set>
                                    <p:animEffect transition="in" filter="randombar(horizontal)">
                                      <p:cBhvr>
                                        <p:cTn id="47" dur="500"/>
                                        <p:tgtEl>
                                          <p:spTgt spid="14352"/>
                                        </p:tgtEl>
                                      </p:cBhvr>
                                    </p:animEffect>
                                  </p:childTnLst>
                                </p:cTn>
                              </p:par>
                            </p:childTnLst>
                          </p:cTn>
                        </p:par>
                        <p:par>
                          <p:cTn id="48" fill="hold" nodeType="afterGroup">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14353"/>
                                        </p:tgtEl>
                                        <p:attrNameLst>
                                          <p:attrName>style.visibility</p:attrName>
                                        </p:attrNameLst>
                                      </p:cBhvr>
                                      <p:to>
                                        <p:strVal val="visible"/>
                                      </p:to>
                                    </p:set>
                                    <p:animEffect transition="in" filter="randombar(horizontal)">
                                      <p:cBhvr>
                                        <p:cTn id="51" dur="500"/>
                                        <p:tgtEl>
                                          <p:spTgt spid="14353"/>
                                        </p:tgtEl>
                                      </p:cBhvr>
                                    </p:animEffect>
                                  </p:childTnLst>
                                </p:cTn>
                              </p:par>
                            </p:childTnLst>
                          </p:cTn>
                        </p:par>
                        <p:par>
                          <p:cTn id="52" fill="hold" nodeType="afterGroup">
                            <p:stCondLst>
                              <p:cond delay="6000"/>
                            </p:stCondLst>
                            <p:childTnLst>
                              <p:par>
                                <p:cTn id="53" presetID="14" presetClass="entr" presetSubtype="10" fill="hold" nodeType="afterEffect">
                                  <p:stCondLst>
                                    <p:cond delay="0"/>
                                  </p:stCondLst>
                                  <p:childTnLst>
                                    <p:set>
                                      <p:cBhvr>
                                        <p:cTn id="54" dur="1" fill="hold">
                                          <p:stCondLst>
                                            <p:cond delay="0"/>
                                          </p:stCondLst>
                                        </p:cTn>
                                        <p:tgtEl>
                                          <p:spTgt spid="14354"/>
                                        </p:tgtEl>
                                        <p:attrNameLst>
                                          <p:attrName>style.visibility</p:attrName>
                                        </p:attrNameLst>
                                      </p:cBhvr>
                                      <p:to>
                                        <p:strVal val="visible"/>
                                      </p:to>
                                    </p:set>
                                    <p:animEffect transition="in" filter="randombar(horizontal)">
                                      <p:cBhvr>
                                        <p:cTn id="55" dur="500"/>
                                        <p:tgtEl>
                                          <p:spTgt spid="14354"/>
                                        </p:tgtEl>
                                      </p:cBhvr>
                                    </p:animEffect>
                                  </p:childTnLst>
                                </p:cTn>
                              </p:par>
                            </p:childTnLst>
                          </p:cTn>
                        </p:par>
                        <p:par>
                          <p:cTn id="56" fill="hold" nodeType="afterGroup">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14339"/>
                                        </p:tgtEl>
                                        <p:attrNameLst>
                                          <p:attrName>style.visibility</p:attrName>
                                        </p:attrNameLst>
                                      </p:cBhvr>
                                      <p:to>
                                        <p:strVal val="visible"/>
                                      </p:to>
                                    </p:set>
                                    <p:animEffect transition="in" filter="wipe(up)">
                                      <p:cBhvr>
                                        <p:cTn id="59" dur="500"/>
                                        <p:tgtEl>
                                          <p:spTgt spid="14339"/>
                                        </p:tgtEl>
                                      </p:cBhvr>
                                    </p:animEffect>
                                  </p:childTnLst>
                                </p:cTn>
                              </p:par>
                            </p:childTnLst>
                          </p:cTn>
                        </p:par>
                        <p:par>
                          <p:cTn id="60" fill="hold" nodeType="afterGroup">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14343"/>
                                        </p:tgtEl>
                                        <p:attrNameLst>
                                          <p:attrName>style.visibility</p:attrName>
                                        </p:attrNameLst>
                                      </p:cBhvr>
                                      <p:to>
                                        <p:strVal val="visible"/>
                                      </p:to>
                                    </p:set>
                                    <p:animEffect transition="in" filter="randombar(horizontal)">
                                      <p:cBhvr>
                                        <p:cTn id="63" dur="500"/>
                                        <p:tgtEl>
                                          <p:spTgt spid="14343"/>
                                        </p:tgtEl>
                                      </p:cBhvr>
                                    </p:animEffect>
                                  </p:childTnLst>
                                </p:cTn>
                              </p:par>
                            </p:childTnLst>
                          </p:cTn>
                        </p:par>
                        <p:par>
                          <p:cTn id="64" fill="hold" nodeType="afterGroup">
                            <p:stCondLst>
                              <p:cond delay="7500"/>
                            </p:stCondLst>
                            <p:childTnLst>
                              <p:par>
                                <p:cTn id="65" presetID="21" presetClass="entr" presetSubtype="1" fill="hold" grpId="0" nodeType="afterEffect">
                                  <p:stCondLst>
                                    <p:cond delay="0"/>
                                  </p:stCondLst>
                                  <p:childTnLst>
                                    <p:set>
                                      <p:cBhvr>
                                        <p:cTn id="66" dur="1" fill="hold">
                                          <p:stCondLst>
                                            <p:cond delay="0"/>
                                          </p:stCondLst>
                                        </p:cTn>
                                        <p:tgtEl>
                                          <p:spTgt spid="14341"/>
                                        </p:tgtEl>
                                        <p:attrNameLst>
                                          <p:attrName>style.visibility</p:attrName>
                                        </p:attrNameLst>
                                      </p:cBhvr>
                                      <p:to>
                                        <p:strVal val="visible"/>
                                      </p:to>
                                    </p:set>
                                    <p:animEffect transition="in" filter="wheel(1)">
                                      <p:cBhvr>
                                        <p:cTn id="67" dur="2000"/>
                                        <p:tgtEl>
                                          <p:spTgt spid="14341"/>
                                        </p:tgtEl>
                                      </p:cBhvr>
                                    </p:animEffect>
                                  </p:childTnLst>
                                </p:cTn>
                              </p:par>
                            </p:childTnLst>
                          </p:cTn>
                        </p:par>
                        <p:par>
                          <p:cTn id="68" fill="hold" nodeType="afterGroup">
                            <p:stCondLst>
                              <p:cond delay="9500"/>
                            </p:stCondLst>
                            <p:childTnLst>
                              <p:par>
                                <p:cTn id="69" presetID="22" presetClass="entr" presetSubtype="4" fill="hold" grpId="0" nodeType="afterEffect">
                                  <p:stCondLst>
                                    <p:cond delay="0"/>
                                  </p:stCondLst>
                                  <p:childTnLst>
                                    <p:set>
                                      <p:cBhvr>
                                        <p:cTn id="70" dur="1" fill="hold">
                                          <p:stCondLst>
                                            <p:cond delay="0"/>
                                          </p:stCondLst>
                                        </p:cTn>
                                        <p:tgtEl>
                                          <p:spTgt spid="14344"/>
                                        </p:tgtEl>
                                        <p:attrNameLst>
                                          <p:attrName>style.visibility</p:attrName>
                                        </p:attrNameLst>
                                      </p:cBhvr>
                                      <p:to>
                                        <p:strVal val="visible"/>
                                      </p:to>
                                    </p:set>
                                    <p:animEffect transition="in" filter="wipe(down)">
                                      <p:cBhvr>
                                        <p:cTn id="71"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0" grpId="0" animBg="1"/>
      <p:bldP spid="14341" grpId="0" animBg="1"/>
      <p:bldP spid="14343" grpId="0" animBg="1"/>
      <p:bldP spid="14344" grpId="0" animBg="1"/>
      <p:bldP spid="14345" grpId="0" animBg="1"/>
      <p:bldP spid="14346" grpId="0" animBg="1"/>
      <p:bldP spid="14347" grpId="0" animBg="1"/>
      <p:bldP spid="14348" grpId="0" animBg="1"/>
      <p:bldP spid="14350" grpId="0" animBg="1"/>
      <p:bldP spid="14351" grpId="0" animBg="1"/>
      <p:bldP spid="14352" grpId="0" animBg="1"/>
      <p:bldP spid="14353" grpId="0" animBg="1"/>
      <p:bldP spid="14358"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39"/>
          <p:cNvSpPr txBox="1">
            <a:spLocks noChangeArrowheads="1"/>
          </p:cNvSpPr>
          <p:nvPr/>
        </p:nvSpPr>
        <p:spPr bwMode="auto">
          <a:xfrm>
            <a:off x="1047750"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grpSp>
        <p:nvGrpSpPr>
          <p:cNvPr id="45" name="组合 44"/>
          <p:cNvGrpSpPr>
            <a:grpSpLocks/>
          </p:cNvGrpSpPr>
          <p:nvPr/>
        </p:nvGrpSpPr>
        <p:grpSpPr bwMode="auto">
          <a:xfrm>
            <a:off x="2713832" y="1286384"/>
            <a:ext cx="3690938" cy="3062287"/>
            <a:chOff x="2299839" y="1547595"/>
            <a:chExt cx="4221220" cy="3502757"/>
          </a:xfrm>
        </p:grpSpPr>
        <p:grpSp>
          <p:nvGrpSpPr>
            <p:cNvPr id="47" name="组合 97"/>
            <p:cNvGrpSpPr>
              <a:grpSpLocks/>
            </p:cNvGrpSpPr>
            <p:nvPr/>
          </p:nvGrpSpPr>
          <p:grpSpPr bwMode="auto">
            <a:xfrm>
              <a:off x="3135241" y="1547595"/>
              <a:ext cx="1569795" cy="1026261"/>
              <a:chOff x="2955926" y="1172195"/>
              <a:chExt cx="2097088" cy="1370981"/>
            </a:xfrm>
          </p:grpSpPr>
          <p:sp>
            <p:nvSpPr>
              <p:cNvPr id="72" name="Freeform 15"/>
              <p:cNvSpPr>
                <a:spLocks/>
              </p:cNvSpPr>
              <p:nvPr/>
            </p:nvSpPr>
            <p:spPr bwMode="auto">
              <a:xfrm>
                <a:off x="3317001" y="1295909"/>
                <a:ext cx="1411600" cy="751992"/>
              </a:xfrm>
              <a:custGeom>
                <a:avLst/>
                <a:gdLst>
                  <a:gd name="T0" fmla="*/ 5 w 376"/>
                  <a:gd name="T1" fmla="*/ 51 h 200"/>
                  <a:gd name="T2" fmla="*/ 0 w 376"/>
                  <a:gd name="T3" fmla="*/ 79 h 200"/>
                  <a:gd name="T4" fmla="*/ 121 w 376"/>
                  <a:gd name="T5" fmla="*/ 31 h 200"/>
                  <a:gd name="T6" fmla="*/ 298 w 376"/>
                  <a:gd name="T7" fmla="*/ 98 h 200"/>
                  <a:gd name="T8" fmla="*/ 357 w 376"/>
                  <a:gd name="T9" fmla="*/ 154 h 200"/>
                  <a:gd name="T10" fmla="*/ 372 w 376"/>
                  <a:gd name="T11" fmla="*/ 181 h 200"/>
                  <a:gd name="T12" fmla="*/ 376 w 376"/>
                  <a:gd name="T13" fmla="*/ 200 h 200"/>
                  <a:gd name="T14" fmla="*/ 373 w 376"/>
                  <a:gd name="T15" fmla="*/ 170 h 200"/>
                  <a:gd name="T16" fmla="*/ 369 w 376"/>
                  <a:gd name="T17" fmla="*/ 152 h 200"/>
                  <a:gd name="T18" fmla="*/ 355 w 376"/>
                  <a:gd name="T19" fmla="*/ 127 h 200"/>
                  <a:gd name="T20" fmla="*/ 296 w 376"/>
                  <a:gd name="T21" fmla="*/ 73 h 200"/>
                  <a:gd name="T22" fmla="*/ 122 w 376"/>
                  <a:gd name="T23" fmla="*/ 8 h 200"/>
                  <a:gd name="T24" fmla="*/ 5 w 376"/>
                  <a:gd name="T25" fmla="*/ 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6" h="200">
                    <a:moveTo>
                      <a:pt x="5" y="51"/>
                    </a:moveTo>
                    <a:cubicBezTo>
                      <a:pt x="3" y="60"/>
                      <a:pt x="2" y="69"/>
                      <a:pt x="0" y="79"/>
                    </a:cubicBezTo>
                    <a:cubicBezTo>
                      <a:pt x="6" y="44"/>
                      <a:pt x="52" y="24"/>
                      <a:pt x="121" y="31"/>
                    </a:cubicBezTo>
                    <a:cubicBezTo>
                      <a:pt x="182" y="37"/>
                      <a:pt x="249" y="63"/>
                      <a:pt x="298" y="98"/>
                    </a:cubicBezTo>
                    <a:cubicBezTo>
                      <a:pt x="323" y="115"/>
                      <a:pt x="343" y="134"/>
                      <a:pt x="357" y="154"/>
                    </a:cubicBezTo>
                    <a:cubicBezTo>
                      <a:pt x="364" y="164"/>
                      <a:pt x="368" y="173"/>
                      <a:pt x="372" y="181"/>
                    </a:cubicBezTo>
                    <a:cubicBezTo>
                      <a:pt x="374" y="188"/>
                      <a:pt x="375" y="194"/>
                      <a:pt x="376" y="200"/>
                    </a:cubicBezTo>
                    <a:cubicBezTo>
                      <a:pt x="375" y="190"/>
                      <a:pt x="374" y="180"/>
                      <a:pt x="373" y="170"/>
                    </a:cubicBezTo>
                    <a:cubicBezTo>
                      <a:pt x="373" y="165"/>
                      <a:pt x="372" y="159"/>
                      <a:pt x="369" y="152"/>
                    </a:cubicBezTo>
                    <a:cubicBezTo>
                      <a:pt x="366" y="144"/>
                      <a:pt x="361" y="136"/>
                      <a:pt x="355" y="127"/>
                    </a:cubicBezTo>
                    <a:cubicBezTo>
                      <a:pt x="341" y="108"/>
                      <a:pt x="320" y="90"/>
                      <a:pt x="296" y="73"/>
                    </a:cubicBezTo>
                    <a:cubicBezTo>
                      <a:pt x="248" y="40"/>
                      <a:pt x="182" y="14"/>
                      <a:pt x="122" y="8"/>
                    </a:cubicBezTo>
                    <a:cubicBezTo>
                      <a:pt x="55" y="0"/>
                      <a:pt x="11" y="18"/>
                      <a:pt x="5" y="51"/>
                    </a:cubicBezTo>
                    <a:close/>
                  </a:path>
                </a:pathLst>
              </a:custGeom>
              <a:gradFill flip="none" rotWithShape="1">
                <a:gsLst>
                  <a:gs pos="0">
                    <a:srgbClr val="FF7711"/>
                  </a:gs>
                  <a:gs pos="50000">
                    <a:srgbClr val="FF7711"/>
                  </a:gs>
                  <a:gs pos="22900">
                    <a:srgbClr val="FFC000"/>
                  </a:gs>
                  <a:gs pos="76250">
                    <a:srgbClr val="FFC000"/>
                  </a:gs>
                  <a:gs pos="100000">
                    <a:srgbClr val="FF7711"/>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Freeform 16"/>
              <p:cNvSpPr>
                <a:spLocks/>
              </p:cNvSpPr>
              <p:nvPr/>
            </p:nvSpPr>
            <p:spPr bwMode="auto">
              <a:xfrm>
                <a:off x="2955611" y="1407495"/>
                <a:ext cx="2097997" cy="1135265"/>
              </a:xfrm>
              <a:custGeom>
                <a:avLst/>
                <a:gdLst>
                  <a:gd name="T0" fmla="*/ 5 w 558"/>
                  <a:gd name="T1" fmla="*/ 28 h 302"/>
                  <a:gd name="T2" fmla="*/ 17 w 558"/>
                  <a:gd name="T3" fmla="*/ 95 h 302"/>
                  <a:gd name="T4" fmla="*/ 48 w 558"/>
                  <a:gd name="T5" fmla="*/ 138 h 302"/>
                  <a:gd name="T6" fmla="*/ 103 w 558"/>
                  <a:gd name="T7" fmla="*/ 187 h 302"/>
                  <a:gd name="T8" fmla="*/ 398 w 558"/>
                  <a:gd name="T9" fmla="*/ 296 h 302"/>
                  <a:gd name="T10" fmla="*/ 552 w 558"/>
                  <a:gd name="T11" fmla="*/ 204 h 302"/>
                  <a:gd name="T12" fmla="*/ 548 w 558"/>
                  <a:gd name="T13" fmla="*/ 174 h 302"/>
                  <a:gd name="T14" fmla="*/ 400 w 558"/>
                  <a:gd name="T15" fmla="*/ 257 h 302"/>
                  <a:gd name="T16" fmla="*/ 110 w 558"/>
                  <a:gd name="T17" fmla="*/ 150 h 302"/>
                  <a:gd name="T18" fmla="*/ 55 w 558"/>
                  <a:gd name="T19" fmla="*/ 103 h 302"/>
                  <a:gd name="T20" fmla="*/ 24 w 558"/>
                  <a:gd name="T21" fmla="*/ 62 h 302"/>
                  <a:gd name="T22" fmla="*/ 11 w 558"/>
                  <a:gd name="T23" fmla="*/ 0 h 302"/>
                  <a:gd name="T24" fmla="*/ 5 w 558"/>
                  <a:gd name="T25" fmla="*/ 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 h="302">
                    <a:moveTo>
                      <a:pt x="5" y="28"/>
                    </a:moveTo>
                    <a:cubicBezTo>
                      <a:pt x="0" y="47"/>
                      <a:pt x="4" y="70"/>
                      <a:pt x="17" y="95"/>
                    </a:cubicBezTo>
                    <a:cubicBezTo>
                      <a:pt x="25" y="110"/>
                      <a:pt x="35" y="124"/>
                      <a:pt x="48" y="138"/>
                    </a:cubicBezTo>
                    <a:cubicBezTo>
                      <a:pt x="63" y="155"/>
                      <a:pt x="82" y="172"/>
                      <a:pt x="103" y="187"/>
                    </a:cubicBezTo>
                    <a:cubicBezTo>
                      <a:pt x="184" y="247"/>
                      <a:pt x="297" y="291"/>
                      <a:pt x="398" y="296"/>
                    </a:cubicBezTo>
                    <a:cubicBezTo>
                      <a:pt x="502" y="302"/>
                      <a:pt x="558" y="264"/>
                      <a:pt x="552" y="204"/>
                    </a:cubicBezTo>
                    <a:cubicBezTo>
                      <a:pt x="550" y="194"/>
                      <a:pt x="549" y="183"/>
                      <a:pt x="548" y="174"/>
                    </a:cubicBezTo>
                    <a:cubicBezTo>
                      <a:pt x="555" y="229"/>
                      <a:pt x="501" y="264"/>
                      <a:pt x="400" y="257"/>
                    </a:cubicBezTo>
                    <a:cubicBezTo>
                      <a:pt x="301" y="250"/>
                      <a:pt x="190" y="207"/>
                      <a:pt x="110" y="150"/>
                    </a:cubicBezTo>
                    <a:cubicBezTo>
                      <a:pt x="89" y="135"/>
                      <a:pt x="70" y="119"/>
                      <a:pt x="55" y="103"/>
                    </a:cubicBezTo>
                    <a:cubicBezTo>
                      <a:pt x="42" y="90"/>
                      <a:pt x="32" y="76"/>
                      <a:pt x="24" y="62"/>
                    </a:cubicBezTo>
                    <a:cubicBezTo>
                      <a:pt x="11" y="39"/>
                      <a:pt x="7" y="18"/>
                      <a:pt x="11" y="0"/>
                    </a:cubicBezTo>
                    <a:cubicBezTo>
                      <a:pt x="9" y="9"/>
                      <a:pt x="7" y="18"/>
                      <a:pt x="5" y="28"/>
                    </a:cubicBezTo>
                    <a:close/>
                  </a:path>
                </a:pathLst>
              </a:custGeom>
              <a:gradFill flip="none" rotWithShape="1">
                <a:gsLst>
                  <a:gs pos="0">
                    <a:srgbClr val="FF7711"/>
                  </a:gs>
                  <a:gs pos="50000">
                    <a:srgbClr val="FF7711"/>
                  </a:gs>
                  <a:gs pos="22900">
                    <a:srgbClr val="FFC000"/>
                  </a:gs>
                  <a:gs pos="76250">
                    <a:srgbClr val="FFC000"/>
                  </a:gs>
                  <a:gs pos="100000">
                    <a:srgbClr val="FF7711"/>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Freeform 25"/>
              <p:cNvSpPr>
                <a:spLocks/>
              </p:cNvSpPr>
              <p:nvPr/>
            </p:nvSpPr>
            <p:spPr bwMode="auto">
              <a:xfrm>
                <a:off x="3373438" y="1270000"/>
                <a:ext cx="1382713" cy="755650"/>
              </a:xfrm>
              <a:custGeom>
                <a:avLst/>
                <a:gdLst>
                  <a:gd name="T0" fmla="*/ 2147483647 w 368"/>
                  <a:gd name="T1" fmla="*/ 2147483647 h 201"/>
                  <a:gd name="T2" fmla="*/ 2147483647 w 368"/>
                  <a:gd name="T3" fmla="*/ 2147483647 h 201"/>
                  <a:gd name="T4" fmla="*/ 2147483647 w 368"/>
                  <a:gd name="T5" fmla="*/ 2147483647 h 201"/>
                  <a:gd name="T6" fmla="*/ 2147483647 w 368"/>
                  <a:gd name="T7" fmla="*/ 2147483647 h 201"/>
                  <a:gd name="T8" fmla="*/ 2147483647 w 368"/>
                  <a:gd name="T9" fmla="*/ 2147483647 h 201"/>
                  <a:gd name="T10" fmla="*/ 2147483647 w 368"/>
                  <a:gd name="T11" fmla="*/ 2147483647 h 201"/>
                  <a:gd name="T12" fmla="*/ 2147483647 w 368"/>
                  <a:gd name="T13" fmla="*/ 2147483647 h 201"/>
                  <a:gd name="T14" fmla="*/ 2147483647 w 368"/>
                  <a:gd name="T15" fmla="*/ 2147483647 h 201"/>
                  <a:gd name="T16" fmla="*/ 2147483647 w 368"/>
                  <a:gd name="T17" fmla="*/ 2147483647 h 201"/>
                  <a:gd name="T18" fmla="*/ 0 w 368"/>
                  <a:gd name="T19" fmla="*/ 2147483647 h 201"/>
                  <a:gd name="T20" fmla="*/ 2147483647 w 368"/>
                  <a:gd name="T21" fmla="*/ 2147483647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8" h="201">
                    <a:moveTo>
                      <a:pt x="107" y="15"/>
                    </a:moveTo>
                    <a:cubicBezTo>
                      <a:pt x="167" y="21"/>
                      <a:pt x="233" y="47"/>
                      <a:pt x="281" y="80"/>
                    </a:cubicBezTo>
                    <a:cubicBezTo>
                      <a:pt x="305" y="97"/>
                      <a:pt x="326" y="115"/>
                      <a:pt x="340" y="134"/>
                    </a:cubicBezTo>
                    <a:cubicBezTo>
                      <a:pt x="346" y="143"/>
                      <a:pt x="351" y="151"/>
                      <a:pt x="354" y="159"/>
                    </a:cubicBezTo>
                    <a:cubicBezTo>
                      <a:pt x="360" y="176"/>
                      <a:pt x="360" y="190"/>
                      <a:pt x="353" y="201"/>
                    </a:cubicBezTo>
                    <a:cubicBezTo>
                      <a:pt x="365" y="189"/>
                      <a:pt x="368" y="172"/>
                      <a:pt x="360" y="152"/>
                    </a:cubicBezTo>
                    <a:cubicBezTo>
                      <a:pt x="357" y="144"/>
                      <a:pt x="352" y="135"/>
                      <a:pt x="345" y="126"/>
                    </a:cubicBezTo>
                    <a:cubicBezTo>
                      <a:pt x="332" y="107"/>
                      <a:pt x="311" y="89"/>
                      <a:pt x="287" y="72"/>
                    </a:cubicBezTo>
                    <a:cubicBezTo>
                      <a:pt x="238" y="39"/>
                      <a:pt x="173" y="14"/>
                      <a:pt x="113" y="7"/>
                    </a:cubicBezTo>
                    <a:cubicBezTo>
                      <a:pt x="55" y="0"/>
                      <a:pt x="14" y="13"/>
                      <a:pt x="0" y="38"/>
                    </a:cubicBezTo>
                    <a:cubicBezTo>
                      <a:pt x="18" y="18"/>
                      <a:pt x="56" y="9"/>
                      <a:pt x="107"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26"/>
              <p:cNvSpPr>
                <a:spLocks/>
              </p:cNvSpPr>
              <p:nvPr/>
            </p:nvSpPr>
            <p:spPr bwMode="auto">
              <a:xfrm>
                <a:off x="2974976" y="1319213"/>
                <a:ext cx="2009775" cy="1074738"/>
              </a:xfrm>
              <a:custGeom>
                <a:avLst/>
                <a:gdLst>
                  <a:gd name="T0" fmla="*/ 2147483647 w 535"/>
                  <a:gd name="T1" fmla="*/ 2147483647 h 286"/>
                  <a:gd name="T2" fmla="*/ 2147483647 w 535"/>
                  <a:gd name="T3" fmla="*/ 2147483647 h 286"/>
                  <a:gd name="T4" fmla="*/ 2147483647 w 535"/>
                  <a:gd name="T5" fmla="*/ 2147483647 h 286"/>
                  <a:gd name="T6" fmla="*/ 2147483647 w 535"/>
                  <a:gd name="T7" fmla="*/ 2147483647 h 286"/>
                  <a:gd name="T8" fmla="*/ 2147483647 w 535"/>
                  <a:gd name="T9" fmla="*/ 2147483647 h 286"/>
                  <a:gd name="T10" fmla="*/ 2147483647 w 535"/>
                  <a:gd name="T11" fmla="*/ 2147483647 h 286"/>
                  <a:gd name="T12" fmla="*/ 2147483647 w 535"/>
                  <a:gd name="T13" fmla="*/ 2147483647 h 286"/>
                  <a:gd name="T14" fmla="*/ 2147483647 w 535"/>
                  <a:gd name="T15" fmla="*/ 2147483647 h 286"/>
                  <a:gd name="T16" fmla="*/ 2147483647 w 535"/>
                  <a:gd name="T17" fmla="*/ 2147483647 h 286"/>
                  <a:gd name="T18" fmla="*/ 2147483647 w 535"/>
                  <a:gd name="T19" fmla="*/ 0 h 286"/>
                  <a:gd name="T20" fmla="*/ 2147483647 w 535"/>
                  <a:gd name="T21" fmla="*/ 2147483647 h 2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5" h="286">
                    <a:moveTo>
                      <a:pt x="19" y="86"/>
                    </a:moveTo>
                    <a:cubicBezTo>
                      <a:pt x="27" y="100"/>
                      <a:pt x="37" y="114"/>
                      <a:pt x="50" y="127"/>
                    </a:cubicBezTo>
                    <a:cubicBezTo>
                      <a:pt x="65" y="143"/>
                      <a:pt x="84" y="159"/>
                      <a:pt x="105" y="174"/>
                    </a:cubicBezTo>
                    <a:cubicBezTo>
                      <a:pt x="185" y="231"/>
                      <a:pt x="296" y="274"/>
                      <a:pt x="395" y="281"/>
                    </a:cubicBezTo>
                    <a:cubicBezTo>
                      <a:pt x="468" y="286"/>
                      <a:pt x="517" y="269"/>
                      <a:pt x="535" y="238"/>
                    </a:cubicBezTo>
                    <a:cubicBezTo>
                      <a:pt x="514" y="264"/>
                      <a:pt x="467" y="278"/>
                      <a:pt x="400" y="273"/>
                    </a:cubicBezTo>
                    <a:cubicBezTo>
                      <a:pt x="302" y="266"/>
                      <a:pt x="191" y="223"/>
                      <a:pt x="110" y="166"/>
                    </a:cubicBezTo>
                    <a:cubicBezTo>
                      <a:pt x="89" y="151"/>
                      <a:pt x="71" y="136"/>
                      <a:pt x="56" y="119"/>
                    </a:cubicBezTo>
                    <a:cubicBezTo>
                      <a:pt x="43" y="106"/>
                      <a:pt x="32" y="92"/>
                      <a:pt x="25" y="79"/>
                    </a:cubicBezTo>
                    <a:cubicBezTo>
                      <a:pt x="7" y="48"/>
                      <a:pt x="7" y="21"/>
                      <a:pt x="20" y="0"/>
                    </a:cubicBezTo>
                    <a:cubicBezTo>
                      <a:pt x="1" y="22"/>
                      <a:pt x="0" y="51"/>
                      <a:pt x="19" y="8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34"/>
              <p:cNvSpPr>
                <a:spLocks/>
              </p:cNvSpPr>
              <p:nvPr/>
            </p:nvSpPr>
            <p:spPr bwMode="auto">
              <a:xfrm>
                <a:off x="3016248" y="1172195"/>
                <a:ext cx="2003405" cy="1176503"/>
              </a:xfrm>
              <a:custGeom>
                <a:avLst/>
                <a:gdLst/>
                <a:ahLst/>
                <a:cxnLst/>
                <a:rect l="l" t="t" r="r" b="b"/>
                <a:pathLst>
                  <a:path w="2002405" h="1176573">
                    <a:moveTo>
                      <a:pt x="630822" y="117991"/>
                    </a:moveTo>
                    <a:cubicBezTo>
                      <a:pt x="493081" y="125032"/>
                      <a:pt x="396557" y="170098"/>
                      <a:pt x="357101" y="240512"/>
                    </a:cubicBezTo>
                    <a:cubicBezTo>
                      <a:pt x="327040" y="293089"/>
                      <a:pt x="334555" y="364442"/>
                      <a:pt x="383405" y="447062"/>
                    </a:cubicBezTo>
                    <a:cubicBezTo>
                      <a:pt x="402193" y="480861"/>
                      <a:pt x="428497" y="514660"/>
                      <a:pt x="462315" y="548460"/>
                    </a:cubicBezTo>
                    <a:cubicBezTo>
                      <a:pt x="503650" y="589770"/>
                      <a:pt x="548741" y="631080"/>
                      <a:pt x="601348" y="664879"/>
                    </a:cubicBezTo>
                    <a:cubicBezTo>
                      <a:pt x="804261" y="807586"/>
                      <a:pt x="1082327" y="916494"/>
                      <a:pt x="1330332" y="935271"/>
                    </a:cubicBezTo>
                    <a:cubicBezTo>
                      <a:pt x="1503183" y="950293"/>
                      <a:pt x="1627186" y="916494"/>
                      <a:pt x="1683550" y="852651"/>
                    </a:cubicBezTo>
                    <a:cubicBezTo>
                      <a:pt x="1728642" y="807586"/>
                      <a:pt x="1739915" y="743743"/>
                      <a:pt x="1709854" y="668634"/>
                    </a:cubicBezTo>
                    <a:cubicBezTo>
                      <a:pt x="1698581" y="638590"/>
                      <a:pt x="1679793" y="604791"/>
                      <a:pt x="1653489" y="570992"/>
                    </a:cubicBezTo>
                    <a:cubicBezTo>
                      <a:pt x="1604640" y="499639"/>
                      <a:pt x="1525729" y="432040"/>
                      <a:pt x="1435546" y="368198"/>
                    </a:cubicBezTo>
                    <a:cubicBezTo>
                      <a:pt x="1251421" y="244268"/>
                      <a:pt x="1007174" y="150381"/>
                      <a:pt x="781715" y="124093"/>
                    </a:cubicBezTo>
                    <a:cubicBezTo>
                      <a:pt x="727230" y="117521"/>
                      <a:pt x="676736" y="115643"/>
                      <a:pt x="630822" y="117991"/>
                    </a:cubicBezTo>
                    <a:close/>
                    <a:moveTo>
                      <a:pt x="437692" y="463"/>
                    </a:moveTo>
                    <a:cubicBezTo>
                      <a:pt x="501152" y="-1358"/>
                      <a:pt x="569954" y="2166"/>
                      <a:pt x="643217" y="11561"/>
                    </a:cubicBezTo>
                    <a:cubicBezTo>
                      <a:pt x="962569" y="49141"/>
                      <a:pt x="1311978" y="188190"/>
                      <a:pt x="1571216" y="361061"/>
                    </a:cubicBezTo>
                    <a:cubicBezTo>
                      <a:pt x="1698957" y="451254"/>
                      <a:pt x="1811670" y="548964"/>
                      <a:pt x="1890568" y="654190"/>
                    </a:cubicBezTo>
                    <a:cubicBezTo>
                      <a:pt x="1928139" y="699287"/>
                      <a:pt x="1954439" y="748141"/>
                      <a:pt x="1973224" y="789480"/>
                    </a:cubicBezTo>
                    <a:cubicBezTo>
                      <a:pt x="2014552" y="887190"/>
                      <a:pt x="2010795" y="973625"/>
                      <a:pt x="1969467" y="1041271"/>
                    </a:cubicBezTo>
                    <a:cubicBezTo>
                      <a:pt x="1890568" y="1138980"/>
                      <a:pt x="1713985" y="1191593"/>
                      <a:pt x="1462261" y="1172803"/>
                    </a:cubicBezTo>
                    <a:cubicBezTo>
                      <a:pt x="1094067" y="1146496"/>
                      <a:pt x="677030" y="984900"/>
                      <a:pt x="372707" y="770690"/>
                    </a:cubicBezTo>
                    <a:cubicBezTo>
                      <a:pt x="293808" y="714319"/>
                      <a:pt x="226180" y="657948"/>
                      <a:pt x="169824" y="594061"/>
                    </a:cubicBezTo>
                    <a:cubicBezTo>
                      <a:pt x="120982" y="545206"/>
                      <a:pt x="79654" y="492593"/>
                      <a:pt x="53355" y="443738"/>
                    </a:cubicBezTo>
                    <a:cubicBezTo>
                      <a:pt x="-14273" y="327238"/>
                      <a:pt x="-14273" y="225770"/>
                      <a:pt x="34569" y="146851"/>
                    </a:cubicBezTo>
                    <a:cubicBezTo>
                      <a:pt x="105015" y="59476"/>
                      <a:pt x="247314" y="5924"/>
                      <a:pt x="437692" y="463"/>
                    </a:cubicBezTo>
                    <a:close/>
                  </a:path>
                </a:pathLst>
              </a:cu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48" name="组合 98"/>
            <p:cNvGrpSpPr>
              <a:grpSpLocks/>
            </p:cNvGrpSpPr>
            <p:nvPr/>
          </p:nvGrpSpPr>
          <p:grpSpPr bwMode="auto">
            <a:xfrm>
              <a:off x="5131925" y="3068695"/>
              <a:ext cx="1389134" cy="1615158"/>
              <a:chOff x="5707063" y="3204234"/>
              <a:chExt cx="1542860" cy="2157689"/>
            </a:xfrm>
          </p:grpSpPr>
          <p:sp>
            <p:nvSpPr>
              <p:cNvPr id="67" name="Freeform 17"/>
              <p:cNvSpPr>
                <a:spLocks/>
              </p:cNvSpPr>
              <p:nvPr/>
            </p:nvSpPr>
            <p:spPr bwMode="auto">
              <a:xfrm>
                <a:off x="6035993" y="3377232"/>
                <a:ext cx="1038495" cy="1152247"/>
              </a:xfrm>
              <a:custGeom>
                <a:avLst/>
                <a:gdLst>
                  <a:gd name="T0" fmla="*/ 0 w 276"/>
                  <a:gd name="T1" fmla="*/ 86 h 307"/>
                  <a:gd name="T2" fmla="*/ 0 w 276"/>
                  <a:gd name="T3" fmla="*/ 101 h 307"/>
                  <a:gd name="T4" fmla="*/ 2 w 276"/>
                  <a:gd name="T5" fmla="*/ 150 h 307"/>
                  <a:gd name="T6" fmla="*/ 2 w 276"/>
                  <a:gd name="T7" fmla="*/ 134 h 307"/>
                  <a:gd name="T8" fmla="*/ 119 w 276"/>
                  <a:gd name="T9" fmla="*/ 71 h 307"/>
                  <a:gd name="T10" fmla="*/ 151 w 276"/>
                  <a:gd name="T11" fmla="*/ 91 h 307"/>
                  <a:gd name="T12" fmla="*/ 214 w 276"/>
                  <a:gd name="T13" fmla="*/ 156 h 307"/>
                  <a:gd name="T14" fmla="*/ 276 w 276"/>
                  <a:gd name="T15" fmla="*/ 307 h 307"/>
                  <a:gd name="T16" fmla="*/ 271 w 276"/>
                  <a:gd name="T17" fmla="*/ 261 h 307"/>
                  <a:gd name="T18" fmla="*/ 208 w 276"/>
                  <a:gd name="T19" fmla="*/ 113 h 307"/>
                  <a:gd name="T20" fmla="*/ 145 w 276"/>
                  <a:gd name="T21" fmla="*/ 49 h 307"/>
                  <a:gd name="T22" fmla="*/ 113 w 276"/>
                  <a:gd name="T23" fmla="*/ 30 h 307"/>
                  <a:gd name="T24" fmla="*/ 0 w 276"/>
                  <a:gd name="T25" fmla="*/ 86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307">
                    <a:moveTo>
                      <a:pt x="0" y="86"/>
                    </a:moveTo>
                    <a:cubicBezTo>
                      <a:pt x="0" y="91"/>
                      <a:pt x="0" y="96"/>
                      <a:pt x="0" y="101"/>
                    </a:cubicBezTo>
                    <a:cubicBezTo>
                      <a:pt x="1" y="117"/>
                      <a:pt x="1" y="133"/>
                      <a:pt x="2" y="150"/>
                    </a:cubicBezTo>
                    <a:cubicBezTo>
                      <a:pt x="2" y="144"/>
                      <a:pt x="2" y="139"/>
                      <a:pt x="2" y="134"/>
                    </a:cubicBezTo>
                    <a:cubicBezTo>
                      <a:pt x="7" y="67"/>
                      <a:pt x="57" y="43"/>
                      <a:pt x="119" y="71"/>
                    </a:cubicBezTo>
                    <a:cubicBezTo>
                      <a:pt x="129" y="76"/>
                      <a:pt x="140" y="83"/>
                      <a:pt x="151" y="91"/>
                    </a:cubicBezTo>
                    <a:cubicBezTo>
                      <a:pt x="174" y="108"/>
                      <a:pt x="196" y="130"/>
                      <a:pt x="214" y="156"/>
                    </a:cubicBezTo>
                    <a:cubicBezTo>
                      <a:pt x="248" y="201"/>
                      <a:pt x="272" y="258"/>
                      <a:pt x="276" y="307"/>
                    </a:cubicBezTo>
                    <a:cubicBezTo>
                      <a:pt x="275" y="291"/>
                      <a:pt x="273" y="276"/>
                      <a:pt x="271" y="261"/>
                    </a:cubicBezTo>
                    <a:cubicBezTo>
                      <a:pt x="266" y="213"/>
                      <a:pt x="242" y="158"/>
                      <a:pt x="208" y="113"/>
                    </a:cubicBezTo>
                    <a:cubicBezTo>
                      <a:pt x="190" y="89"/>
                      <a:pt x="168" y="66"/>
                      <a:pt x="145" y="49"/>
                    </a:cubicBezTo>
                    <a:cubicBezTo>
                      <a:pt x="134" y="41"/>
                      <a:pt x="123" y="35"/>
                      <a:pt x="113" y="30"/>
                    </a:cubicBezTo>
                    <a:cubicBezTo>
                      <a:pt x="53" y="0"/>
                      <a:pt x="4" y="21"/>
                      <a:pt x="0" y="86"/>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Freeform 20"/>
              <p:cNvSpPr>
                <a:spLocks/>
              </p:cNvSpPr>
              <p:nvPr/>
            </p:nvSpPr>
            <p:spPr bwMode="auto">
              <a:xfrm>
                <a:off x="5725452" y="3607682"/>
                <a:ext cx="1524471" cy="1753839"/>
              </a:xfrm>
              <a:custGeom>
                <a:avLst/>
                <a:gdLst>
                  <a:gd name="T0" fmla="*/ 397 w 406"/>
                  <a:gd name="T1" fmla="*/ 232 h 467"/>
                  <a:gd name="T2" fmla="*/ 402 w 406"/>
                  <a:gd name="T3" fmla="*/ 278 h 467"/>
                  <a:gd name="T4" fmla="*/ 404 w 406"/>
                  <a:gd name="T5" fmla="*/ 299 h 467"/>
                  <a:gd name="T6" fmla="*/ 211 w 406"/>
                  <a:gd name="T7" fmla="*/ 400 h 467"/>
                  <a:gd name="T8" fmla="*/ 158 w 406"/>
                  <a:gd name="T9" fmla="*/ 361 h 467"/>
                  <a:gd name="T10" fmla="*/ 101 w 406"/>
                  <a:gd name="T11" fmla="*/ 301 h 467"/>
                  <a:gd name="T12" fmla="*/ 1 w 406"/>
                  <a:gd name="T13" fmla="*/ 49 h 467"/>
                  <a:gd name="T14" fmla="*/ 0 w 406"/>
                  <a:gd name="T15" fmla="*/ 0 h 467"/>
                  <a:gd name="T16" fmla="*/ 103 w 406"/>
                  <a:gd name="T17" fmla="*/ 245 h 467"/>
                  <a:gd name="T18" fmla="*/ 160 w 406"/>
                  <a:gd name="T19" fmla="*/ 305 h 467"/>
                  <a:gd name="T20" fmla="*/ 212 w 406"/>
                  <a:gd name="T21" fmla="*/ 344 h 467"/>
                  <a:gd name="T22" fmla="*/ 399 w 406"/>
                  <a:gd name="T23" fmla="*/ 253 h 467"/>
                  <a:gd name="T24" fmla="*/ 397 w 406"/>
                  <a:gd name="T25" fmla="*/ 23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467">
                    <a:moveTo>
                      <a:pt x="397" y="232"/>
                    </a:moveTo>
                    <a:cubicBezTo>
                      <a:pt x="399" y="247"/>
                      <a:pt x="401" y="262"/>
                      <a:pt x="402" y="278"/>
                    </a:cubicBezTo>
                    <a:cubicBezTo>
                      <a:pt x="403" y="285"/>
                      <a:pt x="403" y="292"/>
                      <a:pt x="404" y="299"/>
                    </a:cubicBezTo>
                    <a:cubicBezTo>
                      <a:pt x="406" y="419"/>
                      <a:pt x="322" y="467"/>
                      <a:pt x="211" y="400"/>
                    </a:cubicBezTo>
                    <a:cubicBezTo>
                      <a:pt x="192" y="389"/>
                      <a:pt x="175" y="376"/>
                      <a:pt x="158" y="361"/>
                    </a:cubicBezTo>
                    <a:cubicBezTo>
                      <a:pt x="138" y="343"/>
                      <a:pt x="119" y="323"/>
                      <a:pt x="101" y="301"/>
                    </a:cubicBezTo>
                    <a:cubicBezTo>
                      <a:pt x="40" y="224"/>
                      <a:pt x="1" y="130"/>
                      <a:pt x="1" y="49"/>
                    </a:cubicBezTo>
                    <a:cubicBezTo>
                      <a:pt x="1" y="33"/>
                      <a:pt x="1" y="16"/>
                      <a:pt x="0" y="0"/>
                    </a:cubicBezTo>
                    <a:cubicBezTo>
                      <a:pt x="2" y="77"/>
                      <a:pt x="42" y="169"/>
                      <a:pt x="103" y="245"/>
                    </a:cubicBezTo>
                    <a:cubicBezTo>
                      <a:pt x="120" y="267"/>
                      <a:pt x="139" y="287"/>
                      <a:pt x="160" y="305"/>
                    </a:cubicBezTo>
                    <a:cubicBezTo>
                      <a:pt x="177" y="320"/>
                      <a:pt x="194" y="333"/>
                      <a:pt x="212" y="344"/>
                    </a:cubicBezTo>
                    <a:cubicBezTo>
                      <a:pt x="323" y="413"/>
                      <a:pt x="404" y="369"/>
                      <a:pt x="399" y="253"/>
                    </a:cubicBezTo>
                    <a:cubicBezTo>
                      <a:pt x="399" y="246"/>
                      <a:pt x="398" y="239"/>
                      <a:pt x="397" y="232"/>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Freeform 27"/>
              <p:cNvSpPr>
                <a:spLocks/>
              </p:cNvSpPr>
              <p:nvPr/>
            </p:nvSpPr>
            <p:spPr bwMode="auto">
              <a:xfrm>
                <a:off x="5707063" y="3322337"/>
                <a:ext cx="1454150" cy="1795462"/>
              </a:xfrm>
              <a:custGeom>
                <a:avLst/>
                <a:gdLst>
                  <a:gd name="T0" fmla="*/ 2147483647 w 387"/>
                  <a:gd name="T1" fmla="*/ 2147483647 h 478"/>
                  <a:gd name="T2" fmla="*/ 2147483647 w 387"/>
                  <a:gd name="T3" fmla="*/ 2147483647 h 478"/>
                  <a:gd name="T4" fmla="*/ 2147483647 w 387"/>
                  <a:gd name="T5" fmla="*/ 2147483647 h 478"/>
                  <a:gd name="T6" fmla="*/ 2147483647 w 387"/>
                  <a:gd name="T7" fmla="*/ 2147483647 h 478"/>
                  <a:gd name="T8" fmla="*/ 2147483647 w 387"/>
                  <a:gd name="T9" fmla="*/ 0 h 478"/>
                  <a:gd name="T10" fmla="*/ 2147483647 w 387"/>
                  <a:gd name="T11" fmla="*/ 2147483647 h 478"/>
                  <a:gd name="T12" fmla="*/ 2147483647 w 387"/>
                  <a:gd name="T13" fmla="*/ 2147483647 h 478"/>
                  <a:gd name="T14" fmla="*/ 2147483647 w 387"/>
                  <a:gd name="T15" fmla="*/ 2147483647 h 478"/>
                  <a:gd name="T16" fmla="*/ 2147483647 w 387"/>
                  <a:gd name="T17" fmla="*/ 2147483647 h 478"/>
                  <a:gd name="T18" fmla="*/ 2147483647 w 387"/>
                  <a:gd name="T19" fmla="*/ 2147483647 h 478"/>
                  <a:gd name="T20" fmla="*/ 2147483647 w 387"/>
                  <a:gd name="T21" fmla="*/ 2147483647 h 4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7" h="478">
                    <a:moveTo>
                      <a:pt x="224" y="424"/>
                    </a:moveTo>
                    <a:cubicBezTo>
                      <a:pt x="206" y="413"/>
                      <a:pt x="188" y="399"/>
                      <a:pt x="171" y="384"/>
                    </a:cubicBezTo>
                    <a:cubicBezTo>
                      <a:pt x="151" y="367"/>
                      <a:pt x="132" y="346"/>
                      <a:pt x="115" y="324"/>
                    </a:cubicBezTo>
                    <a:cubicBezTo>
                      <a:pt x="48" y="241"/>
                      <a:pt x="6" y="139"/>
                      <a:pt x="13" y="58"/>
                    </a:cubicBezTo>
                    <a:cubicBezTo>
                      <a:pt x="15" y="34"/>
                      <a:pt x="21" y="15"/>
                      <a:pt x="30" y="0"/>
                    </a:cubicBezTo>
                    <a:cubicBezTo>
                      <a:pt x="18" y="16"/>
                      <a:pt x="10" y="38"/>
                      <a:pt x="7" y="66"/>
                    </a:cubicBezTo>
                    <a:cubicBezTo>
                      <a:pt x="0" y="147"/>
                      <a:pt x="42" y="249"/>
                      <a:pt x="109" y="332"/>
                    </a:cubicBezTo>
                    <a:cubicBezTo>
                      <a:pt x="126" y="354"/>
                      <a:pt x="145" y="374"/>
                      <a:pt x="166" y="392"/>
                    </a:cubicBezTo>
                    <a:cubicBezTo>
                      <a:pt x="183" y="407"/>
                      <a:pt x="200" y="420"/>
                      <a:pt x="218" y="431"/>
                    </a:cubicBezTo>
                    <a:cubicBezTo>
                      <a:pt x="294" y="478"/>
                      <a:pt x="357" y="472"/>
                      <a:pt x="387" y="426"/>
                    </a:cubicBezTo>
                    <a:cubicBezTo>
                      <a:pt x="355" y="465"/>
                      <a:pt x="296" y="468"/>
                      <a:pt x="224"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28"/>
              <p:cNvSpPr>
                <a:spLocks/>
              </p:cNvSpPr>
              <p:nvPr/>
            </p:nvSpPr>
            <p:spPr bwMode="auto">
              <a:xfrm>
                <a:off x="6086476" y="3397252"/>
                <a:ext cx="981075" cy="1241425"/>
              </a:xfrm>
              <a:custGeom>
                <a:avLst/>
                <a:gdLst>
                  <a:gd name="T0" fmla="*/ 2147483647 w 261"/>
                  <a:gd name="T1" fmla="*/ 2147483647 h 330"/>
                  <a:gd name="T2" fmla="*/ 2147483647 w 261"/>
                  <a:gd name="T3" fmla="*/ 2147483647 h 330"/>
                  <a:gd name="T4" fmla="*/ 2147483647 w 261"/>
                  <a:gd name="T5" fmla="*/ 2147483647 h 330"/>
                  <a:gd name="T6" fmla="*/ 2147483647 w 261"/>
                  <a:gd name="T7" fmla="*/ 2147483647 h 330"/>
                  <a:gd name="T8" fmla="*/ 2147483647 w 261"/>
                  <a:gd name="T9" fmla="*/ 2147483647 h 330"/>
                  <a:gd name="T10" fmla="*/ 2147483647 w 261"/>
                  <a:gd name="T11" fmla="*/ 2147483647 h 330"/>
                  <a:gd name="T12" fmla="*/ 2147483647 w 261"/>
                  <a:gd name="T13" fmla="*/ 2147483647 h 330"/>
                  <a:gd name="T14" fmla="*/ 2147483647 w 261"/>
                  <a:gd name="T15" fmla="*/ 2147483647 h 330"/>
                  <a:gd name="T16" fmla="*/ 2147483647 w 261"/>
                  <a:gd name="T17" fmla="*/ 2147483647 h 330"/>
                  <a:gd name="T18" fmla="*/ 0 w 261"/>
                  <a:gd name="T19" fmla="*/ 2147483647 h 330"/>
                  <a:gd name="T20" fmla="*/ 2147483647 w 261"/>
                  <a:gd name="T21" fmla="*/ 2147483647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1" h="330">
                    <a:moveTo>
                      <a:pt x="95" y="30"/>
                    </a:moveTo>
                    <a:cubicBezTo>
                      <a:pt x="105" y="35"/>
                      <a:pt x="116" y="41"/>
                      <a:pt x="127" y="49"/>
                    </a:cubicBezTo>
                    <a:cubicBezTo>
                      <a:pt x="150" y="66"/>
                      <a:pt x="172" y="89"/>
                      <a:pt x="190" y="113"/>
                    </a:cubicBezTo>
                    <a:cubicBezTo>
                      <a:pt x="227" y="163"/>
                      <a:pt x="253" y="224"/>
                      <a:pt x="254" y="275"/>
                    </a:cubicBezTo>
                    <a:cubicBezTo>
                      <a:pt x="255" y="298"/>
                      <a:pt x="251" y="316"/>
                      <a:pt x="242" y="330"/>
                    </a:cubicBezTo>
                    <a:cubicBezTo>
                      <a:pt x="254" y="316"/>
                      <a:pt x="261" y="295"/>
                      <a:pt x="260" y="267"/>
                    </a:cubicBezTo>
                    <a:cubicBezTo>
                      <a:pt x="259" y="216"/>
                      <a:pt x="233" y="155"/>
                      <a:pt x="196" y="105"/>
                    </a:cubicBezTo>
                    <a:cubicBezTo>
                      <a:pt x="177" y="81"/>
                      <a:pt x="156" y="58"/>
                      <a:pt x="132" y="41"/>
                    </a:cubicBezTo>
                    <a:cubicBezTo>
                      <a:pt x="122" y="33"/>
                      <a:pt x="111" y="27"/>
                      <a:pt x="101" y="22"/>
                    </a:cubicBezTo>
                    <a:cubicBezTo>
                      <a:pt x="56" y="0"/>
                      <a:pt x="19" y="6"/>
                      <a:pt x="0" y="36"/>
                    </a:cubicBezTo>
                    <a:cubicBezTo>
                      <a:pt x="20" y="13"/>
                      <a:pt x="55" y="10"/>
                      <a:pt x="95" y="3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38"/>
              <p:cNvSpPr>
                <a:spLocks/>
              </p:cNvSpPr>
              <p:nvPr/>
            </p:nvSpPr>
            <p:spPr bwMode="auto">
              <a:xfrm>
                <a:off x="5753683" y="3205003"/>
                <a:ext cx="1476075" cy="1833890"/>
              </a:xfrm>
              <a:custGeom>
                <a:avLst/>
                <a:gdLst/>
                <a:ahLst/>
                <a:cxnLst/>
                <a:rect l="l" t="t" r="r" b="b"/>
                <a:pathLst>
                  <a:path w="1476845" h="1835894">
                    <a:moveTo>
                      <a:pt x="537191" y="240579"/>
                    </a:moveTo>
                    <a:cubicBezTo>
                      <a:pt x="448806" y="236908"/>
                      <a:pt x="377687" y="272150"/>
                      <a:pt x="333017" y="342634"/>
                    </a:cubicBezTo>
                    <a:cubicBezTo>
                      <a:pt x="306685" y="383985"/>
                      <a:pt x="291638" y="436613"/>
                      <a:pt x="287876" y="504278"/>
                    </a:cubicBezTo>
                    <a:cubicBezTo>
                      <a:pt x="276591" y="707273"/>
                      <a:pt x="381918" y="962896"/>
                      <a:pt x="547433" y="1173410"/>
                    </a:cubicBezTo>
                    <a:cubicBezTo>
                      <a:pt x="592573" y="1229797"/>
                      <a:pt x="637713" y="1278666"/>
                      <a:pt x="690377" y="1327536"/>
                    </a:cubicBezTo>
                    <a:cubicBezTo>
                      <a:pt x="731755" y="1365127"/>
                      <a:pt x="776895" y="1398960"/>
                      <a:pt x="818274" y="1429033"/>
                    </a:cubicBezTo>
                    <a:cubicBezTo>
                      <a:pt x="1006358" y="1545567"/>
                      <a:pt x="1160587" y="1545567"/>
                      <a:pt x="1243344" y="1447829"/>
                    </a:cubicBezTo>
                    <a:cubicBezTo>
                      <a:pt x="1288484" y="1395201"/>
                      <a:pt x="1314816" y="1316258"/>
                      <a:pt x="1311055" y="1211001"/>
                    </a:cubicBezTo>
                    <a:cubicBezTo>
                      <a:pt x="1307293" y="1019284"/>
                      <a:pt x="1209489" y="789975"/>
                      <a:pt x="1070307" y="602017"/>
                    </a:cubicBezTo>
                    <a:cubicBezTo>
                      <a:pt x="998835" y="511797"/>
                      <a:pt x="919839" y="425336"/>
                      <a:pt x="829559" y="361430"/>
                    </a:cubicBezTo>
                    <a:cubicBezTo>
                      <a:pt x="791942" y="331357"/>
                      <a:pt x="750564" y="308802"/>
                      <a:pt x="712947" y="290006"/>
                    </a:cubicBezTo>
                    <a:cubicBezTo>
                      <a:pt x="649468" y="258993"/>
                      <a:pt x="590222" y="242781"/>
                      <a:pt x="537191" y="240579"/>
                    </a:cubicBezTo>
                    <a:close/>
                    <a:moveTo>
                      <a:pt x="297773" y="1474"/>
                    </a:moveTo>
                    <a:cubicBezTo>
                      <a:pt x="392636" y="-6514"/>
                      <a:pt x="502527" y="17919"/>
                      <a:pt x="618992" y="76185"/>
                    </a:cubicBezTo>
                    <a:cubicBezTo>
                      <a:pt x="675346" y="106257"/>
                      <a:pt x="735458" y="143848"/>
                      <a:pt x="791812" y="185197"/>
                    </a:cubicBezTo>
                    <a:cubicBezTo>
                      <a:pt x="915791" y="279173"/>
                      <a:pt x="1032257" y="403222"/>
                      <a:pt x="1129938" y="534789"/>
                    </a:cubicBezTo>
                    <a:cubicBezTo>
                      <a:pt x="1325299" y="797922"/>
                      <a:pt x="1460549" y="1128719"/>
                      <a:pt x="1475577" y="1399371"/>
                    </a:cubicBezTo>
                    <a:cubicBezTo>
                      <a:pt x="1483091" y="1534696"/>
                      <a:pt x="1456793" y="1643709"/>
                      <a:pt x="1407952" y="1722649"/>
                    </a:cubicBezTo>
                    <a:cubicBezTo>
                      <a:pt x="1287730" y="1869252"/>
                      <a:pt x="1066069" y="1880529"/>
                      <a:pt x="795569" y="1715131"/>
                    </a:cubicBezTo>
                    <a:cubicBezTo>
                      <a:pt x="727944" y="1673781"/>
                      <a:pt x="660319" y="1621155"/>
                      <a:pt x="596450" y="1564769"/>
                    </a:cubicBezTo>
                    <a:cubicBezTo>
                      <a:pt x="521311" y="1500865"/>
                      <a:pt x="449929" y="1421925"/>
                      <a:pt x="386061" y="1339226"/>
                    </a:cubicBezTo>
                    <a:cubicBezTo>
                      <a:pt x="134345" y="1027225"/>
                      <a:pt x="-23447" y="643801"/>
                      <a:pt x="2852" y="339318"/>
                    </a:cubicBezTo>
                    <a:cubicBezTo>
                      <a:pt x="10366" y="249101"/>
                      <a:pt x="32908" y="177679"/>
                      <a:pt x="66720" y="121293"/>
                    </a:cubicBezTo>
                    <a:cubicBezTo>
                      <a:pt x="123074" y="49871"/>
                      <a:pt x="202910" y="9462"/>
                      <a:pt x="297773" y="1474"/>
                    </a:cubicBezTo>
                    <a:close/>
                  </a:path>
                </a:pathLst>
              </a:cu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49" name="组合 99"/>
            <p:cNvGrpSpPr>
              <a:grpSpLocks/>
            </p:cNvGrpSpPr>
            <p:nvPr/>
          </p:nvGrpSpPr>
          <p:grpSpPr bwMode="auto">
            <a:xfrm>
              <a:off x="2690803" y="2053363"/>
              <a:ext cx="2967280" cy="2791407"/>
              <a:chOff x="2362201" y="1847850"/>
              <a:chExt cx="3963987" cy="3729038"/>
            </a:xfrm>
          </p:grpSpPr>
          <p:sp>
            <p:nvSpPr>
              <p:cNvPr id="57" name="Freeform 14"/>
              <p:cNvSpPr>
                <a:spLocks/>
              </p:cNvSpPr>
              <p:nvPr/>
            </p:nvSpPr>
            <p:spPr bwMode="auto">
              <a:xfrm>
                <a:off x="5259768" y="2060031"/>
                <a:ext cx="60636" cy="245003"/>
              </a:xfrm>
              <a:custGeom>
                <a:avLst/>
                <a:gdLst>
                  <a:gd name="T0" fmla="*/ 11 w 16"/>
                  <a:gd name="T1" fmla="*/ 34 h 65"/>
                  <a:gd name="T2" fmla="*/ 16 w 16"/>
                  <a:gd name="T3" fmla="*/ 65 h 65"/>
                  <a:gd name="T4" fmla="*/ 6 w 16"/>
                  <a:gd name="T5" fmla="*/ 28 h 65"/>
                  <a:gd name="T6" fmla="*/ 0 w 16"/>
                  <a:gd name="T7" fmla="*/ 0 h 65"/>
                  <a:gd name="T8" fmla="*/ 11 w 16"/>
                  <a:gd name="T9" fmla="*/ 34 h 65"/>
                </a:gdLst>
                <a:ahLst/>
                <a:cxnLst>
                  <a:cxn ang="0">
                    <a:pos x="T0" y="T1"/>
                  </a:cxn>
                  <a:cxn ang="0">
                    <a:pos x="T2" y="T3"/>
                  </a:cxn>
                  <a:cxn ang="0">
                    <a:pos x="T4" y="T5"/>
                  </a:cxn>
                  <a:cxn ang="0">
                    <a:pos x="T6" y="T7"/>
                  </a:cxn>
                  <a:cxn ang="0">
                    <a:pos x="T8" y="T9"/>
                  </a:cxn>
                </a:cxnLst>
                <a:rect l="0" t="0" r="r" b="b"/>
                <a:pathLst>
                  <a:path w="16" h="65">
                    <a:moveTo>
                      <a:pt x="11" y="34"/>
                    </a:moveTo>
                    <a:cubicBezTo>
                      <a:pt x="13" y="44"/>
                      <a:pt x="15" y="54"/>
                      <a:pt x="16" y="65"/>
                    </a:cubicBezTo>
                    <a:cubicBezTo>
                      <a:pt x="15" y="53"/>
                      <a:pt x="11" y="41"/>
                      <a:pt x="6" y="28"/>
                    </a:cubicBezTo>
                    <a:cubicBezTo>
                      <a:pt x="4" y="19"/>
                      <a:pt x="2" y="9"/>
                      <a:pt x="0" y="0"/>
                    </a:cubicBezTo>
                    <a:cubicBezTo>
                      <a:pt x="6" y="12"/>
                      <a:pt x="9" y="23"/>
                      <a:pt x="11" y="34"/>
                    </a:cubicBezTo>
                    <a:close/>
                  </a:path>
                </a:pathLst>
              </a:custGeom>
              <a:solidFill>
                <a:schemeClr val="bg1">
                  <a:lumMod val="65000"/>
                </a:schemeClr>
              </a:solidFill>
              <a:ln>
                <a:noFill/>
              </a:ln>
            </p:spPr>
            <p:txBody>
              <a:bodyPr/>
              <a:lstStyle/>
              <a:p>
                <a:pPr>
                  <a:defRPr/>
                </a:pPr>
                <a:endParaRPr lang="zh-CN" altLang="en-US"/>
              </a:p>
            </p:txBody>
          </p:sp>
          <p:sp>
            <p:nvSpPr>
              <p:cNvPr id="58" name="Freeform 18"/>
              <p:cNvSpPr>
                <a:spLocks/>
              </p:cNvSpPr>
              <p:nvPr/>
            </p:nvSpPr>
            <p:spPr bwMode="auto">
              <a:xfrm>
                <a:off x="5424697" y="2829002"/>
                <a:ext cx="902260" cy="878133"/>
              </a:xfrm>
              <a:custGeom>
                <a:avLst/>
                <a:gdLst>
                  <a:gd name="T0" fmla="*/ 0 w 240"/>
                  <a:gd name="T1" fmla="*/ 233 h 233"/>
                  <a:gd name="T2" fmla="*/ 1 w 240"/>
                  <a:gd name="T3" fmla="*/ 183 h 233"/>
                  <a:gd name="T4" fmla="*/ 3 w 240"/>
                  <a:gd name="T5" fmla="*/ 155 h 233"/>
                  <a:gd name="T6" fmla="*/ 233 w 240"/>
                  <a:gd name="T7" fmla="*/ 61 h 233"/>
                  <a:gd name="T8" fmla="*/ 240 w 240"/>
                  <a:gd name="T9" fmla="*/ 98 h 233"/>
                  <a:gd name="T10" fmla="*/ 3 w 240"/>
                  <a:gd name="T11" fmla="*/ 203 h 233"/>
                  <a:gd name="T12" fmla="*/ 0 w 240"/>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240" h="233">
                    <a:moveTo>
                      <a:pt x="0" y="233"/>
                    </a:moveTo>
                    <a:cubicBezTo>
                      <a:pt x="1" y="216"/>
                      <a:pt x="1" y="200"/>
                      <a:pt x="1" y="183"/>
                    </a:cubicBezTo>
                    <a:cubicBezTo>
                      <a:pt x="1" y="174"/>
                      <a:pt x="2" y="164"/>
                      <a:pt x="3" y="155"/>
                    </a:cubicBezTo>
                    <a:cubicBezTo>
                      <a:pt x="17" y="35"/>
                      <a:pt x="118" y="0"/>
                      <a:pt x="233" y="61"/>
                    </a:cubicBezTo>
                    <a:cubicBezTo>
                      <a:pt x="236" y="73"/>
                      <a:pt x="238" y="85"/>
                      <a:pt x="240" y="98"/>
                    </a:cubicBezTo>
                    <a:cubicBezTo>
                      <a:pt x="123" y="38"/>
                      <a:pt x="19" y="77"/>
                      <a:pt x="3" y="203"/>
                    </a:cubicBezTo>
                    <a:cubicBezTo>
                      <a:pt x="1" y="213"/>
                      <a:pt x="1" y="223"/>
                      <a:pt x="0" y="233"/>
                    </a:cubicBezTo>
                    <a:close/>
                  </a:path>
                </a:pathLst>
              </a:custGeom>
              <a:solidFill>
                <a:schemeClr val="bg1">
                  <a:lumMod val="65000"/>
                </a:schemeClr>
              </a:solidFill>
              <a:ln>
                <a:noFill/>
              </a:ln>
            </p:spPr>
            <p:txBody>
              <a:bodyPr/>
              <a:lstStyle/>
              <a:p>
                <a:pPr>
                  <a:defRPr/>
                </a:pPr>
                <a:endParaRPr lang="zh-CN" altLang="en-US"/>
              </a:p>
            </p:txBody>
          </p:sp>
          <p:sp>
            <p:nvSpPr>
              <p:cNvPr id="59" name="Freeform 19"/>
              <p:cNvSpPr>
                <a:spLocks/>
              </p:cNvSpPr>
              <p:nvPr/>
            </p:nvSpPr>
            <p:spPr bwMode="auto">
              <a:xfrm>
                <a:off x="2361381" y="2443304"/>
                <a:ext cx="99442" cy="679219"/>
              </a:xfrm>
              <a:custGeom>
                <a:avLst/>
                <a:gdLst>
                  <a:gd name="T0" fmla="*/ 14 w 26"/>
                  <a:gd name="T1" fmla="*/ 47 h 181"/>
                  <a:gd name="T2" fmla="*/ 26 w 26"/>
                  <a:gd name="T3" fmla="*/ 0 h 181"/>
                  <a:gd name="T4" fmla="*/ 19 w 26"/>
                  <a:gd name="T5" fmla="*/ 128 h 181"/>
                  <a:gd name="T6" fmla="*/ 6 w 26"/>
                  <a:gd name="T7" fmla="*/ 181 h 181"/>
                  <a:gd name="T8" fmla="*/ 14 w 26"/>
                  <a:gd name="T9" fmla="*/ 47 h 181"/>
                </a:gdLst>
                <a:ahLst/>
                <a:cxnLst>
                  <a:cxn ang="0">
                    <a:pos x="T0" y="T1"/>
                  </a:cxn>
                  <a:cxn ang="0">
                    <a:pos x="T2" y="T3"/>
                  </a:cxn>
                  <a:cxn ang="0">
                    <a:pos x="T4" y="T5"/>
                  </a:cxn>
                  <a:cxn ang="0">
                    <a:pos x="T6" y="T7"/>
                  </a:cxn>
                  <a:cxn ang="0">
                    <a:pos x="T8" y="T9"/>
                  </a:cxn>
                </a:cxnLst>
                <a:rect l="0" t="0" r="r" b="b"/>
                <a:pathLst>
                  <a:path w="26" h="181">
                    <a:moveTo>
                      <a:pt x="14" y="47"/>
                    </a:moveTo>
                    <a:cubicBezTo>
                      <a:pt x="18" y="31"/>
                      <a:pt x="22" y="15"/>
                      <a:pt x="26" y="0"/>
                    </a:cubicBezTo>
                    <a:cubicBezTo>
                      <a:pt x="15" y="40"/>
                      <a:pt x="13" y="83"/>
                      <a:pt x="19" y="128"/>
                    </a:cubicBezTo>
                    <a:cubicBezTo>
                      <a:pt x="14" y="146"/>
                      <a:pt x="10" y="163"/>
                      <a:pt x="6" y="181"/>
                    </a:cubicBezTo>
                    <a:cubicBezTo>
                      <a:pt x="0" y="134"/>
                      <a:pt x="3" y="89"/>
                      <a:pt x="14" y="47"/>
                    </a:cubicBezTo>
                    <a:close/>
                  </a:path>
                </a:pathLst>
              </a:custGeom>
              <a:solidFill>
                <a:schemeClr val="bg1">
                  <a:lumMod val="65000"/>
                </a:schemeClr>
              </a:solidFill>
              <a:ln>
                <a:noFill/>
              </a:ln>
            </p:spPr>
            <p:txBody>
              <a:bodyPr/>
              <a:lstStyle/>
              <a:p>
                <a:pPr>
                  <a:defRPr/>
                </a:pPr>
                <a:endParaRPr lang="zh-CN" altLang="en-US"/>
              </a:p>
            </p:txBody>
          </p:sp>
          <p:sp>
            <p:nvSpPr>
              <p:cNvPr id="60" name="Freeform 22"/>
              <p:cNvSpPr>
                <a:spLocks/>
              </p:cNvSpPr>
              <p:nvPr/>
            </p:nvSpPr>
            <p:spPr bwMode="auto">
              <a:xfrm>
                <a:off x="2384426" y="2705100"/>
                <a:ext cx="2624138" cy="2217738"/>
              </a:xfrm>
              <a:custGeom>
                <a:avLst/>
                <a:gdLst>
                  <a:gd name="T0" fmla="*/ 685 w 698"/>
                  <a:gd name="T1" fmla="*/ 528 h 590"/>
                  <a:gd name="T2" fmla="*/ 678 w 698"/>
                  <a:gd name="T3" fmla="*/ 590 h 590"/>
                  <a:gd name="T4" fmla="*/ 541 w 698"/>
                  <a:gd name="T5" fmla="*/ 237 h 590"/>
                  <a:gd name="T6" fmla="*/ 0 w 698"/>
                  <a:gd name="T7" fmla="*/ 111 h 590"/>
                  <a:gd name="T8" fmla="*/ 13 w 698"/>
                  <a:gd name="T9" fmla="*/ 58 h 590"/>
                  <a:gd name="T10" fmla="*/ 546 w 698"/>
                  <a:gd name="T11" fmla="*/ 185 h 590"/>
                  <a:gd name="T12" fmla="*/ 685 w 698"/>
                  <a:gd name="T13" fmla="*/ 528 h 590"/>
                </a:gdLst>
                <a:ahLst/>
                <a:cxnLst>
                  <a:cxn ang="0">
                    <a:pos x="T0" y="T1"/>
                  </a:cxn>
                  <a:cxn ang="0">
                    <a:pos x="T2" y="T3"/>
                  </a:cxn>
                  <a:cxn ang="0">
                    <a:pos x="T4" y="T5"/>
                  </a:cxn>
                  <a:cxn ang="0">
                    <a:pos x="T6" y="T7"/>
                  </a:cxn>
                  <a:cxn ang="0">
                    <a:pos x="T8" y="T9"/>
                  </a:cxn>
                  <a:cxn ang="0">
                    <a:pos x="T10" y="T11"/>
                  </a:cxn>
                  <a:cxn ang="0">
                    <a:pos x="T12" y="T13"/>
                  </a:cxn>
                </a:cxnLst>
                <a:rect l="0" t="0" r="r" b="b"/>
                <a:pathLst>
                  <a:path w="698" h="590">
                    <a:moveTo>
                      <a:pt x="685" y="528"/>
                    </a:moveTo>
                    <a:cubicBezTo>
                      <a:pt x="683" y="548"/>
                      <a:pt x="681" y="569"/>
                      <a:pt x="678" y="590"/>
                    </a:cubicBezTo>
                    <a:cubicBezTo>
                      <a:pt x="693" y="472"/>
                      <a:pt x="646" y="340"/>
                      <a:pt x="541" y="237"/>
                    </a:cubicBezTo>
                    <a:cubicBezTo>
                      <a:pt x="396" y="97"/>
                      <a:pt x="172" y="49"/>
                      <a:pt x="0" y="111"/>
                    </a:cubicBezTo>
                    <a:cubicBezTo>
                      <a:pt x="4" y="93"/>
                      <a:pt x="8" y="76"/>
                      <a:pt x="13" y="58"/>
                    </a:cubicBezTo>
                    <a:cubicBezTo>
                      <a:pt x="182" y="0"/>
                      <a:pt x="402" y="48"/>
                      <a:pt x="546" y="185"/>
                    </a:cubicBezTo>
                    <a:cubicBezTo>
                      <a:pt x="651" y="285"/>
                      <a:pt x="698" y="413"/>
                      <a:pt x="685" y="528"/>
                    </a:cubicBezTo>
                    <a:close/>
                  </a:path>
                </a:pathLst>
              </a:custGeom>
              <a:gradFill flip="none" rotWithShape="1">
                <a:gsLst>
                  <a:gs pos="0">
                    <a:schemeClr val="bg1">
                      <a:lumMod val="65000"/>
                    </a:schemeClr>
                  </a:gs>
                  <a:gs pos="100000">
                    <a:schemeClr val="bg1">
                      <a:lumMod val="65000"/>
                    </a:schemeClr>
                  </a:gs>
                  <a:gs pos="55000">
                    <a:schemeClr val="bg1">
                      <a:lumMod val="85000"/>
                    </a:schemeClr>
                  </a:gs>
                </a:gsLst>
                <a:lin ang="2700000" scaled="1"/>
                <a:tileRect/>
              </a:gradFill>
              <a:ln>
                <a:noFill/>
              </a:ln>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1" name="Freeform 23"/>
              <p:cNvSpPr>
                <a:spLocks/>
              </p:cNvSpPr>
              <p:nvPr/>
            </p:nvSpPr>
            <p:spPr bwMode="auto">
              <a:xfrm>
                <a:off x="4748003" y="5051017"/>
                <a:ext cx="1481936" cy="526395"/>
              </a:xfrm>
              <a:custGeom>
                <a:avLst/>
                <a:gdLst>
                  <a:gd name="T0" fmla="*/ 394 w 394"/>
                  <a:gd name="T1" fmla="*/ 0 h 140"/>
                  <a:gd name="T2" fmla="*/ 390 w 394"/>
                  <a:gd name="T3" fmla="*/ 58 h 140"/>
                  <a:gd name="T4" fmla="*/ 0 w 394"/>
                  <a:gd name="T5" fmla="*/ 103 h 140"/>
                  <a:gd name="T6" fmla="*/ 9 w 394"/>
                  <a:gd name="T7" fmla="*/ 38 h 140"/>
                  <a:gd name="T8" fmla="*/ 394 w 394"/>
                  <a:gd name="T9" fmla="*/ 0 h 140"/>
                </a:gdLst>
                <a:ahLst/>
                <a:cxnLst>
                  <a:cxn ang="0">
                    <a:pos x="T0" y="T1"/>
                  </a:cxn>
                  <a:cxn ang="0">
                    <a:pos x="T2" y="T3"/>
                  </a:cxn>
                  <a:cxn ang="0">
                    <a:pos x="T4" y="T5"/>
                  </a:cxn>
                  <a:cxn ang="0">
                    <a:pos x="T6" y="T7"/>
                  </a:cxn>
                  <a:cxn ang="0">
                    <a:pos x="T8" y="T9"/>
                  </a:cxn>
                </a:cxnLst>
                <a:rect l="0" t="0" r="r" b="b"/>
                <a:pathLst>
                  <a:path w="394" h="140">
                    <a:moveTo>
                      <a:pt x="394" y="0"/>
                    </a:moveTo>
                    <a:cubicBezTo>
                      <a:pt x="393" y="19"/>
                      <a:pt x="392" y="38"/>
                      <a:pt x="390" y="58"/>
                    </a:cubicBezTo>
                    <a:cubicBezTo>
                      <a:pt x="291" y="127"/>
                      <a:pt x="151" y="140"/>
                      <a:pt x="0" y="103"/>
                    </a:cubicBezTo>
                    <a:cubicBezTo>
                      <a:pt x="3" y="81"/>
                      <a:pt x="6" y="60"/>
                      <a:pt x="9" y="38"/>
                    </a:cubicBezTo>
                    <a:cubicBezTo>
                      <a:pt x="160" y="76"/>
                      <a:pt x="297" y="65"/>
                      <a:pt x="394" y="0"/>
                    </a:cubicBezTo>
                    <a:close/>
                  </a:path>
                </a:pathLst>
              </a:custGeom>
              <a:solidFill>
                <a:schemeClr val="bg1">
                  <a:lumMod val="65000"/>
                </a:schemeClr>
              </a:solidFill>
              <a:ln>
                <a:noFill/>
              </a:ln>
            </p:spPr>
            <p:txBody>
              <a:bodyPr/>
              <a:lstStyle/>
              <a:p>
                <a:pPr>
                  <a:defRPr/>
                </a:pPr>
                <a:endParaRPr lang="zh-CN" altLang="en-US"/>
              </a:p>
            </p:txBody>
          </p:sp>
          <p:sp>
            <p:nvSpPr>
              <p:cNvPr id="62" name="Freeform 29"/>
              <p:cNvSpPr>
                <a:spLocks/>
              </p:cNvSpPr>
              <p:nvPr/>
            </p:nvSpPr>
            <p:spPr bwMode="auto">
              <a:xfrm>
                <a:off x="5548313" y="2863850"/>
                <a:ext cx="752475" cy="250825"/>
              </a:xfrm>
              <a:custGeom>
                <a:avLst/>
                <a:gdLst>
                  <a:gd name="T0" fmla="*/ 0 w 200"/>
                  <a:gd name="T1" fmla="*/ 2147483647 h 67"/>
                  <a:gd name="T2" fmla="*/ 2147483647 w 200"/>
                  <a:gd name="T3" fmla="*/ 2147483647 h 67"/>
                  <a:gd name="T4" fmla="*/ 2147483647 w 200"/>
                  <a:gd name="T5" fmla="*/ 2147483647 h 67"/>
                  <a:gd name="T6" fmla="*/ 0 w 200"/>
                  <a:gd name="T7" fmla="*/ 2147483647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67">
                    <a:moveTo>
                      <a:pt x="0" y="67"/>
                    </a:moveTo>
                    <a:cubicBezTo>
                      <a:pt x="40" y="15"/>
                      <a:pt x="116" y="8"/>
                      <a:pt x="200" y="52"/>
                    </a:cubicBezTo>
                    <a:cubicBezTo>
                      <a:pt x="197" y="47"/>
                      <a:pt x="193" y="42"/>
                      <a:pt x="190" y="37"/>
                    </a:cubicBezTo>
                    <a:cubicBezTo>
                      <a:pt x="108" y="0"/>
                      <a:pt x="36" y="11"/>
                      <a:pt x="0"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30"/>
              <p:cNvSpPr>
                <a:spLocks/>
              </p:cNvSpPr>
              <p:nvPr/>
            </p:nvSpPr>
            <p:spPr bwMode="auto">
              <a:xfrm>
                <a:off x="5259768" y="2060031"/>
                <a:ext cx="89742" cy="356589"/>
              </a:xfrm>
              <a:custGeom>
                <a:avLst/>
                <a:gdLst>
                  <a:gd name="T0" fmla="*/ 12 w 24"/>
                  <a:gd name="T1" fmla="*/ 8 h 95"/>
                  <a:gd name="T2" fmla="*/ 0 w 24"/>
                  <a:gd name="T3" fmla="*/ 0 h 95"/>
                  <a:gd name="T4" fmla="*/ 0 w 24"/>
                  <a:gd name="T5" fmla="*/ 95 h 95"/>
                  <a:gd name="T6" fmla="*/ 12 w 24"/>
                  <a:gd name="T7" fmla="*/ 8 h 95"/>
                </a:gdLst>
                <a:ahLst/>
                <a:cxnLst>
                  <a:cxn ang="0">
                    <a:pos x="T0" y="T1"/>
                  </a:cxn>
                  <a:cxn ang="0">
                    <a:pos x="T2" y="T3"/>
                  </a:cxn>
                  <a:cxn ang="0">
                    <a:pos x="T4" y="T5"/>
                  </a:cxn>
                  <a:cxn ang="0">
                    <a:pos x="T6" y="T7"/>
                  </a:cxn>
                </a:cxnLst>
                <a:rect l="0" t="0" r="r" b="b"/>
                <a:pathLst>
                  <a:path w="24" h="95">
                    <a:moveTo>
                      <a:pt x="12" y="8"/>
                    </a:moveTo>
                    <a:cubicBezTo>
                      <a:pt x="8" y="5"/>
                      <a:pt x="4" y="3"/>
                      <a:pt x="0" y="0"/>
                    </a:cubicBezTo>
                    <a:cubicBezTo>
                      <a:pt x="17" y="37"/>
                      <a:pt x="17" y="70"/>
                      <a:pt x="0" y="95"/>
                    </a:cubicBezTo>
                    <a:cubicBezTo>
                      <a:pt x="19" y="73"/>
                      <a:pt x="24" y="43"/>
                      <a:pt x="12" y="8"/>
                    </a:cubicBezTo>
                    <a:close/>
                  </a:path>
                </a:pathLst>
              </a:custGeom>
              <a:solidFill>
                <a:schemeClr val="bg1">
                  <a:lumMod val="65000"/>
                </a:schemeClr>
              </a:solidFill>
              <a:ln>
                <a:noFill/>
              </a:ln>
            </p:spPr>
            <p:txBody>
              <a:bodyPr/>
              <a:lstStyle/>
              <a:p>
                <a:pPr>
                  <a:defRPr/>
                </a:pPr>
                <a:endParaRPr lang="zh-CN" altLang="en-US"/>
              </a:p>
            </p:txBody>
          </p:sp>
          <p:sp>
            <p:nvSpPr>
              <p:cNvPr id="64" name="Freeform 31"/>
              <p:cNvSpPr>
                <a:spLocks/>
              </p:cNvSpPr>
              <p:nvPr/>
            </p:nvSpPr>
            <p:spPr bwMode="auto">
              <a:xfrm>
                <a:off x="2392363" y="2089150"/>
                <a:ext cx="3836988" cy="3246438"/>
              </a:xfrm>
              <a:custGeom>
                <a:avLst/>
                <a:gdLst>
                  <a:gd name="T0" fmla="*/ 2147483647 w 1021"/>
                  <a:gd name="T1" fmla="*/ 2147483647 h 864"/>
                  <a:gd name="T2" fmla="*/ 2147483647 w 1021"/>
                  <a:gd name="T3" fmla="*/ 2147483647 h 864"/>
                  <a:gd name="T4" fmla="*/ 2147483647 w 1021"/>
                  <a:gd name="T5" fmla="*/ 2147483647 h 864"/>
                  <a:gd name="T6" fmla="*/ 2147483647 w 1021"/>
                  <a:gd name="T7" fmla="*/ 0 h 864"/>
                  <a:gd name="T8" fmla="*/ 2147483647 w 1021"/>
                  <a:gd name="T9" fmla="*/ 2147483647 h 864"/>
                  <a:gd name="T10" fmla="*/ 2147483647 w 1021"/>
                  <a:gd name="T11" fmla="*/ 2147483647 h 864"/>
                  <a:gd name="T12" fmla="*/ 2147483647 w 1021"/>
                  <a:gd name="T13" fmla="*/ 2147483647 h 864"/>
                  <a:gd name="T14" fmla="*/ 2147483647 w 1021"/>
                  <a:gd name="T15" fmla="*/ 2147483647 h 864"/>
                  <a:gd name="T16" fmla="*/ 2147483647 w 1021"/>
                  <a:gd name="T17" fmla="*/ 2147483647 h 864"/>
                  <a:gd name="T18" fmla="*/ 2147483647 w 1021"/>
                  <a:gd name="T19" fmla="*/ 2147483647 h 8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21" h="864">
                    <a:moveTo>
                      <a:pt x="642" y="818"/>
                    </a:moveTo>
                    <a:cubicBezTo>
                      <a:pt x="730" y="679"/>
                      <a:pt x="696" y="481"/>
                      <a:pt x="550" y="341"/>
                    </a:cubicBezTo>
                    <a:cubicBezTo>
                      <a:pt x="406" y="204"/>
                      <a:pt x="185" y="156"/>
                      <a:pt x="16" y="215"/>
                    </a:cubicBezTo>
                    <a:cubicBezTo>
                      <a:pt x="6" y="134"/>
                      <a:pt x="21" y="60"/>
                      <a:pt x="62" y="0"/>
                    </a:cubicBezTo>
                    <a:cubicBezTo>
                      <a:pt x="17" y="61"/>
                      <a:pt x="0" y="138"/>
                      <a:pt x="11" y="222"/>
                    </a:cubicBezTo>
                    <a:cubicBezTo>
                      <a:pt x="180" y="164"/>
                      <a:pt x="400" y="212"/>
                      <a:pt x="544" y="349"/>
                    </a:cubicBezTo>
                    <a:cubicBezTo>
                      <a:pt x="691" y="489"/>
                      <a:pt x="724" y="687"/>
                      <a:pt x="636" y="826"/>
                    </a:cubicBezTo>
                    <a:cubicBezTo>
                      <a:pt x="787" y="864"/>
                      <a:pt x="924" y="853"/>
                      <a:pt x="1021" y="788"/>
                    </a:cubicBezTo>
                    <a:cubicBezTo>
                      <a:pt x="1020" y="787"/>
                      <a:pt x="1019" y="786"/>
                      <a:pt x="1018" y="785"/>
                    </a:cubicBezTo>
                    <a:cubicBezTo>
                      <a:pt x="922" y="846"/>
                      <a:pt x="788" y="855"/>
                      <a:pt x="642" y="8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36"/>
              <p:cNvSpPr>
                <a:spLocks/>
              </p:cNvSpPr>
              <p:nvPr/>
            </p:nvSpPr>
            <p:spPr bwMode="auto">
              <a:xfrm>
                <a:off x="2414588" y="1847850"/>
                <a:ext cx="3506788" cy="1301750"/>
              </a:xfrm>
              <a:custGeom>
                <a:avLst/>
                <a:gdLst>
                  <a:gd name="T0" fmla="*/ 913 w 933"/>
                  <a:gd name="T1" fmla="*/ 177 h 346"/>
                  <a:gd name="T2" fmla="*/ 769 w 933"/>
                  <a:gd name="T3" fmla="*/ 64 h 346"/>
                  <a:gd name="T4" fmla="*/ 757 w 933"/>
                  <a:gd name="T5" fmla="*/ 151 h 346"/>
                  <a:gd name="T6" fmla="*/ 582 w 933"/>
                  <a:gd name="T7" fmla="*/ 205 h 346"/>
                  <a:gd name="T8" fmla="*/ 194 w 933"/>
                  <a:gd name="T9" fmla="*/ 62 h 346"/>
                  <a:gd name="T10" fmla="*/ 122 w 933"/>
                  <a:gd name="T11" fmla="*/ 0 h 346"/>
                  <a:gd name="T12" fmla="*/ 56 w 933"/>
                  <a:gd name="T13" fmla="*/ 64 h 346"/>
                  <a:gd name="T14" fmla="*/ 10 w 933"/>
                  <a:gd name="T15" fmla="*/ 279 h 346"/>
                  <a:gd name="T16" fmla="*/ 469 w 933"/>
                  <a:gd name="T17" fmla="*/ 346 h 346"/>
                  <a:gd name="T18" fmla="*/ 548 w 933"/>
                  <a:gd name="T19" fmla="*/ 308 h 346"/>
                  <a:gd name="T20" fmla="*/ 933 w 933"/>
                  <a:gd name="T21" fmla="*/ 197 h 346"/>
                  <a:gd name="T22" fmla="*/ 913 w 933"/>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346">
                    <a:moveTo>
                      <a:pt x="913" y="177"/>
                    </a:moveTo>
                    <a:cubicBezTo>
                      <a:pt x="868" y="133"/>
                      <a:pt x="819" y="96"/>
                      <a:pt x="769" y="64"/>
                    </a:cubicBezTo>
                    <a:cubicBezTo>
                      <a:pt x="781" y="99"/>
                      <a:pt x="776" y="129"/>
                      <a:pt x="757" y="151"/>
                    </a:cubicBezTo>
                    <a:cubicBezTo>
                      <a:pt x="732" y="189"/>
                      <a:pt x="672" y="210"/>
                      <a:pt x="582" y="205"/>
                    </a:cubicBezTo>
                    <a:cubicBezTo>
                      <a:pt x="450" y="197"/>
                      <a:pt x="301" y="140"/>
                      <a:pt x="194" y="62"/>
                    </a:cubicBezTo>
                    <a:cubicBezTo>
                      <a:pt x="166" y="42"/>
                      <a:pt x="142" y="21"/>
                      <a:pt x="122" y="0"/>
                    </a:cubicBezTo>
                    <a:cubicBezTo>
                      <a:pt x="96" y="18"/>
                      <a:pt x="74" y="40"/>
                      <a:pt x="56" y="64"/>
                    </a:cubicBezTo>
                    <a:cubicBezTo>
                      <a:pt x="15" y="124"/>
                      <a:pt x="0" y="198"/>
                      <a:pt x="10" y="279"/>
                    </a:cubicBezTo>
                    <a:cubicBezTo>
                      <a:pt x="152" y="229"/>
                      <a:pt x="330" y="255"/>
                      <a:pt x="469" y="346"/>
                    </a:cubicBezTo>
                    <a:cubicBezTo>
                      <a:pt x="495" y="333"/>
                      <a:pt x="521" y="320"/>
                      <a:pt x="548" y="308"/>
                    </a:cubicBezTo>
                    <a:cubicBezTo>
                      <a:pt x="676" y="252"/>
                      <a:pt x="807" y="215"/>
                      <a:pt x="933" y="197"/>
                    </a:cubicBezTo>
                    <a:cubicBezTo>
                      <a:pt x="926" y="190"/>
                      <a:pt x="920" y="183"/>
                      <a:pt x="913" y="177"/>
                    </a:cubicBezTo>
                    <a:close/>
                  </a:path>
                </a:pathLst>
              </a:custGeom>
              <a:gradFill flip="none" rotWithShape="1">
                <a:gsLst>
                  <a:gs pos="0">
                    <a:schemeClr val="bg1">
                      <a:lumMod val="65000"/>
                    </a:schemeClr>
                  </a:gs>
                  <a:gs pos="100000">
                    <a:schemeClr val="bg1">
                      <a:lumMod val="95000"/>
                    </a:schemeClr>
                  </a:gs>
                  <a:gs pos="55000">
                    <a:schemeClr val="bg1">
                      <a:lumMod val="85000"/>
                    </a:schemeClr>
                  </a:gs>
                </a:gsLst>
                <a:lin ang="2700000" scaled="1"/>
                <a:tileRect/>
              </a:gradFill>
              <a:ln>
                <a:noFill/>
              </a:ln>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6" name="Freeform 40"/>
              <p:cNvSpPr>
                <a:spLocks/>
              </p:cNvSpPr>
              <p:nvPr/>
            </p:nvSpPr>
            <p:spPr bwMode="auto">
              <a:xfrm>
                <a:off x="4176713" y="2589213"/>
                <a:ext cx="2085975" cy="2713038"/>
              </a:xfrm>
              <a:custGeom>
                <a:avLst/>
                <a:gdLst>
                  <a:gd name="T0" fmla="*/ 469 w 555"/>
                  <a:gd name="T1" fmla="*/ 575 h 722"/>
                  <a:gd name="T2" fmla="*/ 335 w 555"/>
                  <a:gd name="T3" fmla="*/ 219 h 722"/>
                  <a:gd name="T4" fmla="*/ 365 w 555"/>
                  <a:gd name="T5" fmla="*/ 140 h 722"/>
                  <a:gd name="T6" fmla="*/ 555 w 555"/>
                  <a:gd name="T7" fmla="*/ 110 h 722"/>
                  <a:gd name="T8" fmla="*/ 464 w 555"/>
                  <a:gd name="T9" fmla="*/ 0 h 722"/>
                  <a:gd name="T10" fmla="*/ 79 w 555"/>
                  <a:gd name="T11" fmla="*/ 111 h 722"/>
                  <a:gd name="T12" fmla="*/ 0 w 555"/>
                  <a:gd name="T13" fmla="*/ 149 h 722"/>
                  <a:gd name="T14" fmla="*/ 75 w 555"/>
                  <a:gd name="T15" fmla="*/ 208 h 722"/>
                  <a:gd name="T16" fmla="*/ 167 w 555"/>
                  <a:gd name="T17" fmla="*/ 685 h 722"/>
                  <a:gd name="T18" fmla="*/ 543 w 555"/>
                  <a:gd name="T19" fmla="*/ 652 h 722"/>
                  <a:gd name="T20" fmla="*/ 469 w 555"/>
                  <a:gd name="T21" fmla="*/ 57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722">
                    <a:moveTo>
                      <a:pt x="469" y="575"/>
                    </a:moveTo>
                    <a:cubicBezTo>
                      <a:pt x="378" y="463"/>
                      <a:pt x="322" y="327"/>
                      <a:pt x="335" y="219"/>
                    </a:cubicBezTo>
                    <a:cubicBezTo>
                      <a:pt x="339" y="186"/>
                      <a:pt x="349" y="160"/>
                      <a:pt x="365" y="140"/>
                    </a:cubicBezTo>
                    <a:cubicBezTo>
                      <a:pt x="401" y="84"/>
                      <a:pt x="473" y="73"/>
                      <a:pt x="555" y="110"/>
                    </a:cubicBezTo>
                    <a:cubicBezTo>
                      <a:pt x="529" y="72"/>
                      <a:pt x="498" y="35"/>
                      <a:pt x="464" y="0"/>
                    </a:cubicBezTo>
                    <a:cubicBezTo>
                      <a:pt x="338" y="18"/>
                      <a:pt x="207" y="55"/>
                      <a:pt x="79" y="111"/>
                    </a:cubicBezTo>
                    <a:cubicBezTo>
                      <a:pt x="52" y="123"/>
                      <a:pt x="26" y="136"/>
                      <a:pt x="0" y="149"/>
                    </a:cubicBezTo>
                    <a:cubicBezTo>
                      <a:pt x="26" y="166"/>
                      <a:pt x="52" y="186"/>
                      <a:pt x="75" y="208"/>
                    </a:cubicBezTo>
                    <a:cubicBezTo>
                      <a:pt x="221" y="348"/>
                      <a:pt x="255" y="546"/>
                      <a:pt x="167" y="685"/>
                    </a:cubicBezTo>
                    <a:cubicBezTo>
                      <a:pt x="313" y="722"/>
                      <a:pt x="447" y="713"/>
                      <a:pt x="543" y="652"/>
                    </a:cubicBezTo>
                    <a:cubicBezTo>
                      <a:pt x="517" y="629"/>
                      <a:pt x="492" y="603"/>
                      <a:pt x="469" y="575"/>
                    </a:cubicBezTo>
                    <a:close/>
                  </a:path>
                </a:pathLst>
              </a:custGeom>
              <a:gradFill flip="none" rotWithShape="1">
                <a:gsLst>
                  <a:gs pos="0">
                    <a:schemeClr val="bg1">
                      <a:lumMod val="65000"/>
                    </a:schemeClr>
                  </a:gs>
                  <a:gs pos="100000">
                    <a:schemeClr val="bg1">
                      <a:lumMod val="95000"/>
                    </a:schemeClr>
                  </a:gs>
                  <a:gs pos="55000">
                    <a:schemeClr val="bg1">
                      <a:lumMod val="85000"/>
                    </a:schemeClr>
                  </a:gs>
                </a:gsLst>
                <a:lin ang="2700000" scaled="1"/>
                <a:tileRect/>
              </a:gradFill>
              <a:ln>
                <a:noFill/>
              </a:ln>
              <a:sp3d prstMaterial="matt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50" name="组合 100"/>
            <p:cNvGrpSpPr>
              <a:grpSpLocks/>
            </p:cNvGrpSpPr>
            <p:nvPr/>
          </p:nvGrpSpPr>
          <p:grpSpPr bwMode="auto">
            <a:xfrm>
              <a:off x="2299839" y="2968383"/>
              <a:ext cx="2154458" cy="2081969"/>
              <a:chOff x="1839913" y="3070225"/>
              <a:chExt cx="2878138" cy="2781300"/>
            </a:xfrm>
          </p:grpSpPr>
          <p:sp>
            <p:nvSpPr>
              <p:cNvPr id="51" name="Freeform 21"/>
              <p:cNvSpPr>
                <a:spLocks/>
              </p:cNvSpPr>
              <p:nvPr/>
            </p:nvSpPr>
            <p:spPr bwMode="auto">
              <a:xfrm>
                <a:off x="2358955" y="3377229"/>
                <a:ext cx="1884559" cy="1307497"/>
              </a:xfrm>
              <a:custGeom>
                <a:avLst/>
                <a:gdLst>
                  <a:gd name="T0" fmla="*/ 85 w 501"/>
                  <a:gd name="T1" fmla="*/ 58 h 348"/>
                  <a:gd name="T2" fmla="*/ 15 w 501"/>
                  <a:gd name="T3" fmla="*/ 160 h 348"/>
                  <a:gd name="T4" fmla="*/ 0 w 501"/>
                  <a:gd name="T5" fmla="*/ 223 h 348"/>
                  <a:gd name="T6" fmla="*/ 72 w 501"/>
                  <a:gd name="T7" fmla="*/ 117 h 348"/>
                  <a:gd name="T8" fmla="*/ 120 w 501"/>
                  <a:gd name="T9" fmla="*/ 92 h 348"/>
                  <a:gd name="T10" fmla="*/ 411 w 501"/>
                  <a:gd name="T11" fmla="*/ 158 h 348"/>
                  <a:gd name="T12" fmla="*/ 482 w 501"/>
                  <a:gd name="T13" fmla="*/ 348 h 348"/>
                  <a:gd name="T14" fmla="*/ 492 w 501"/>
                  <a:gd name="T15" fmla="*/ 285 h 348"/>
                  <a:gd name="T16" fmla="*/ 420 w 501"/>
                  <a:gd name="T17" fmla="*/ 100 h 348"/>
                  <a:gd name="T18" fmla="*/ 132 w 501"/>
                  <a:gd name="T19" fmla="*/ 33 h 348"/>
                  <a:gd name="T20" fmla="*/ 85 w 501"/>
                  <a:gd name="T21"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348">
                    <a:moveTo>
                      <a:pt x="85" y="58"/>
                    </a:moveTo>
                    <a:cubicBezTo>
                      <a:pt x="47" y="84"/>
                      <a:pt x="24" y="120"/>
                      <a:pt x="15" y="160"/>
                    </a:cubicBezTo>
                    <a:cubicBezTo>
                      <a:pt x="10" y="181"/>
                      <a:pt x="5" y="202"/>
                      <a:pt x="0" y="223"/>
                    </a:cubicBezTo>
                    <a:cubicBezTo>
                      <a:pt x="10" y="182"/>
                      <a:pt x="34" y="145"/>
                      <a:pt x="72" y="117"/>
                    </a:cubicBezTo>
                    <a:cubicBezTo>
                      <a:pt x="87" y="107"/>
                      <a:pt x="103" y="98"/>
                      <a:pt x="120" y="92"/>
                    </a:cubicBezTo>
                    <a:cubicBezTo>
                      <a:pt x="212" y="56"/>
                      <a:pt x="333" y="81"/>
                      <a:pt x="411" y="158"/>
                    </a:cubicBezTo>
                    <a:cubicBezTo>
                      <a:pt x="468" y="214"/>
                      <a:pt x="492" y="284"/>
                      <a:pt x="482" y="348"/>
                    </a:cubicBezTo>
                    <a:cubicBezTo>
                      <a:pt x="486" y="326"/>
                      <a:pt x="489" y="305"/>
                      <a:pt x="492" y="285"/>
                    </a:cubicBezTo>
                    <a:cubicBezTo>
                      <a:pt x="501" y="223"/>
                      <a:pt x="477" y="154"/>
                      <a:pt x="420" y="100"/>
                    </a:cubicBezTo>
                    <a:cubicBezTo>
                      <a:pt x="342" y="25"/>
                      <a:pt x="223" y="0"/>
                      <a:pt x="132" y="33"/>
                    </a:cubicBezTo>
                    <a:cubicBezTo>
                      <a:pt x="115" y="40"/>
                      <a:pt x="100" y="48"/>
                      <a:pt x="85" y="58"/>
                    </a:cubicBezTo>
                    <a:close/>
                  </a:path>
                </a:pathLst>
              </a:custGeom>
              <a:gradFill flip="none" rotWithShape="1">
                <a:gsLst>
                  <a:gs pos="72500">
                    <a:srgbClr val="F87477"/>
                  </a:gs>
                  <a:gs pos="24600">
                    <a:srgbClr val="F87477"/>
                  </a:gs>
                  <a:gs pos="0">
                    <a:srgbClr val="D2144F"/>
                  </a:gs>
                  <a:gs pos="50000">
                    <a:srgbClr val="BE1247"/>
                  </a:gs>
                  <a:gs pos="100000">
                    <a:srgbClr val="BE1247"/>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Freeform 24"/>
              <p:cNvSpPr>
                <a:spLocks/>
              </p:cNvSpPr>
              <p:nvPr/>
            </p:nvSpPr>
            <p:spPr bwMode="auto">
              <a:xfrm>
                <a:off x="1839913" y="3889069"/>
                <a:ext cx="2755287" cy="1962456"/>
              </a:xfrm>
              <a:custGeom>
                <a:avLst/>
                <a:gdLst>
                  <a:gd name="T0" fmla="*/ 23 w 733"/>
                  <a:gd name="T1" fmla="*/ 63 h 522"/>
                  <a:gd name="T2" fmla="*/ 117 w 733"/>
                  <a:gd name="T3" fmla="*/ 354 h 522"/>
                  <a:gd name="T4" fmla="*/ 635 w 733"/>
                  <a:gd name="T5" fmla="*/ 405 h 522"/>
                  <a:gd name="T6" fmla="*/ 685 w 733"/>
                  <a:gd name="T7" fmla="*/ 349 h 522"/>
                  <a:gd name="T8" fmla="*/ 725 w 733"/>
                  <a:gd name="T9" fmla="*/ 243 h 522"/>
                  <a:gd name="T10" fmla="*/ 733 w 733"/>
                  <a:gd name="T11" fmla="*/ 181 h 522"/>
                  <a:gd name="T12" fmla="*/ 695 w 733"/>
                  <a:gd name="T13" fmla="*/ 283 h 522"/>
                  <a:gd name="T14" fmla="*/ 646 w 733"/>
                  <a:gd name="T15" fmla="*/ 338 h 522"/>
                  <a:gd name="T16" fmla="*/ 133 w 733"/>
                  <a:gd name="T17" fmla="*/ 285 h 522"/>
                  <a:gd name="T18" fmla="*/ 39 w 733"/>
                  <a:gd name="T19" fmla="*/ 0 h 522"/>
                  <a:gd name="T20" fmla="*/ 23 w 733"/>
                  <a:gd name="T2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3" h="522">
                    <a:moveTo>
                      <a:pt x="23" y="63"/>
                    </a:moveTo>
                    <a:cubicBezTo>
                      <a:pt x="0" y="158"/>
                      <a:pt x="31" y="267"/>
                      <a:pt x="117" y="354"/>
                    </a:cubicBezTo>
                    <a:cubicBezTo>
                      <a:pt x="263" y="500"/>
                      <a:pt x="496" y="522"/>
                      <a:pt x="635" y="405"/>
                    </a:cubicBezTo>
                    <a:cubicBezTo>
                      <a:pt x="655" y="388"/>
                      <a:pt x="672" y="369"/>
                      <a:pt x="685" y="349"/>
                    </a:cubicBezTo>
                    <a:cubicBezTo>
                      <a:pt x="706" y="316"/>
                      <a:pt x="719" y="281"/>
                      <a:pt x="725" y="243"/>
                    </a:cubicBezTo>
                    <a:cubicBezTo>
                      <a:pt x="728" y="222"/>
                      <a:pt x="730" y="201"/>
                      <a:pt x="733" y="181"/>
                    </a:cubicBezTo>
                    <a:cubicBezTo>
                      <a:pt x="728" y="217"/>
                      <a:pt x="716" y="252"/>
                      <a:pt x="695" y="283"/>
                    </a:cubicBezTo>
                    <a:cubicBezTo>
                      <a:pt x="682" y="303"/>
                      <a:pt x="666" y="321"/>
                      <a:pt x="646" y="338"/>
                    </a:cubicBezTo>
                    <a:cubicBezTo>
                      <a:pt x="510" y="452"/>
                      <a:pt x="278" y="428"/>
                      <a:pt x="133" y="285"/>
                    </a:cubicBezTo>
                    <a:cubicBezTo>
                      <a:pt x="47" y="199"/>
                      <a:pt x="16" y="93"/>
                      <a:pt x="39" y="0"/>
                    </a:cubicBezTo>
                    <a:cubicBezTo>
                      <a:pt x="34" y="21"/>
                      <a:pt x="29" y="42"/>
                      <a:pt x="23" y="63"/>
                    </a:cubicBezTo>
                    <a:close/>
                  </a:path>
                </a:pathLst>
              </a:custGeom>
              <a:gradFill flip="none" rotWithShape="1">
                <a:gsLst>
                  <a:gs pos="72500">
                    <a:srgbClr val="F87477"/>
                  </a:gs>
                  <a:gs pos="24600">
                    <a:srgbClr val="F87477"/>
                  </a:gs>
                  <a:gs pos="0">
                    <a:srgbClr val="D2144F"/>
                  </a:gs>
                  <a:gs pos="50000">
                    <a:srgbClr val="BE1247"/>
                  </a:gs>
                  <a:gs pos="100000">
                    <a:srgbClr val="BE1247"/>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Freeform 32"/>
              <p:cNvSpPr>
                <a:spLocks/>
              </p:cNvSpPr>
              <p:nvPr/>
            </p:nvSpPr>
            <p:spPr bwMode="auto">
              <a:xfrm>
                <a:off x="1847851" y="3559175"/>
                <a:ext cx="2584450" cy="2028825"/>
              </a:xfrm>
              <a:custGeom>
                <a:avLst/>
                <a:gdLst>
                  <a:gd name="T0" fmla="*/ 2147483647 w 688"/>
                  <a:gd name="T1" fmla="*/ 2147483647 h 540"/>
                  <a:gd name="T2" fmla="*/ 2147483647 w 688"/>
                  <a:gd name="T3" fmla="*/ 2147483647 h 540"/>
                  <a:gd name="T4" fmla="*/ 2147483647 w 688"/>
                  <a:gd name="T5" fmla="*/ 0 h 540"/>
                  <a:gd name="T6" fmla="*/ 2147483647 w 688"/>
                  <a:gd name="T7" fmla="*/ 2147483647 h 540"/>
                  <a:gd name="T8" fmla="*/ 2147483647 w 688"/>
                  <a:gd name="T9" fmla="*/ 2147483647 h 540"/>
                  <a:gd name="T10" fmla="*/ 2147483647 w 688"/>
                  <a:gd name="T11" fmla="*/ 2147483647 h 540"/>
                  <a:gd name="T12" fmla="*/ 2147483647 w 688"/>
                  <a:gd name="T13" fmla="*/ 2147483647 h 5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540">
                    <a:moveTo>
                      <a:pt x="650" y="418"/>
                    </a:moveTo>
                    <a:cubicBezTo>
                      <a:pt x="514" y="532"/>
                      <a:pt x="282" y="508"/>
                      <a:pt x="137" y="365"/>
                    </a:cubicBezTo>
                    <a:cubicBezTo>
                      <a:pt x="24" y="253"/>
                      <a:pt x="6" y="105"/>
                      <a:pt x="79" y="0"/>
                    </a:cubicBezTo>
                    <a:cubicBezTo>
                      <a:pt x="0" y="105"/>
                      <a:pt x="15" y="258"/>
                      <a:pt x="131" y="373"/>
                    </a:cubicBezTo>
                    <a:cubicBezTo>
                      <a:pt x="276" y="516"/>
                      <a:pt x="508" y="540"/>
                      <a:pt x="644" y="426"/>
                    </a:cubicBezTo>
                    <a:cubicBezTo>
                      <a:pt x="661" y="412"/>
                      <a:pt x="676" y="396"/>
                      <a:pt x="688" y="379"/>
                    </a:cubicBezTo>
                    <a:cubicBezTo>
                      <a:pt x="677" y="393"/>
                      <a:pt x="664" y="406"/>
                      <a:pt x="650" y="4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33"/>
              <p:cNvSpPr>
                <a:spLocks/>
              </p:cNvSpPr>
              <p:nvPr/>
            </p:nvSpPr>
            <p:spPr bwMode="auto">
              <a:xfrm>
                <a:off x="2524126" y="3348038"/>
                <a:ext cx="1792288" cy="1357313"/>
              </a:xfrm>
              <a:custGeom>
                <a:avLst/>
                <a:gdLst>
                  <a:gd name="T0" fmla="*/ 2147483647 w 477"/>
                  <a:gd name="T1" fmla="*/ 2147483647 h 361"/>
                  <a:gd name="T2" fmla="*/ 2147483647 w 477"/>
                  <a:gd name="T3" fmla="*/ 2147483647 h 361"/>
                  <a:gd name="T4" fmla="*/ 0 w 477"/>
                  <a:gd name="T5" fmla="*/ 2147483647 h 361"/>
                  <a:gd name="T6" fmla="*/ 2147483647 w 477"/>
                  <a:gd name="T7" fmla="*/ 2147483647 h 361"/>
                  <a:gd name="T8" fmla="*/ 2147483647 w 477"/>
                  <a:gd name="T9" fmla="*/ 2147483647 h 361"/>
                  <a:gd name="T10" fmla="*/ 2147483647 w 477"/>
                  <a:gd name="T11" fmla="*/ 2147483647 h 361"/>
                  <a:gd name="T12" fmla="*/ 2147483647 w 477"/>
                  <a:gd name="T13" fmla="*/ 2147483647 h 361"/>
                  <a:gd name="T14" fmla="*/ 2147483647 w 477"/>
                  <a:gd name="T15" fmla="*/ 2147483647 h 361"/>
                  <a:gd name="T16" fmla="*/ 2147483647 w 477"/>
                  <a:gd name="T17" fmla="*/ 2147483647 h 361"/>
                  <a:gd name="T18" fmla="*/ 2147483647 w 477"/>
                  <a:gd name="T19" fmla="*/ 2147483647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7" h="361">
                    <a:moveTo>
                      <a:pt x="94" y="34"/>
                    </a:moveTo>
                    <a:cubicBezTo>
                      <a:pt x="77" y="40"/>
                      <a:pt x="61" y="48"/>
                      <a:pt x="47" y="58"/>
                    </a:cubicBezTo>
                    <a:cubicBezTo>
                      <a:pt x="28" y="71"/>
                      <a:pt x="12" y="88"/>
                      <a:pt x="0" y="105"/>
                    </a:cubicBezTo>
                    <a:cubicBezTo>
                      <a:pt x="11" y="91"/>
                      <a:pt x="25" y="77"/>
                      <a:pt x="41" y="66"/>
                    </a:cubicBezTo>
                    <a:cubicBezTo>
                      <a:pt x="56" y="56"/>
                      <a:pt x="71" y="48"/>
                      <a:pt x="88" y="41"/>
                    </a:cubicBezTo>
                    <a:cubicBezTo>
                      <a:pt x="179" y="8"/>
                      <a:pt x="298" y="33"/>
                      <a:pt x="376" y="108"/>
                    </a:cubicBezTo>
                    <a:cubicBezTo>
                      <a:pt x="455" y="183"/>
                      <a:pt x="471" y="288"/>
                      <a:pt x="421" y="361"/>
                    </a:cubicBezTo>
                    <a:cubicBezTo>
                      <a:pt x="423" y="359"/>
                      <a:pt x="425" y="357"/>
                      <a:pt x="426" y="355"/>
                    </a:cubicBezTo>
                    <a:cubicBezTo>
                      <a:pt x="477" y="281"/>
                      <a:pt x="461" y="176"/>
                      <a:pt x="382" y="100"/>
                    </a:cubicBezTo>
                    <a:cubicBezTo>
                      <a:pt x="304" y="25"/>
                      <a:pt x="184" y="0"/>
                      <a:pt x="94"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37"/>
              <p:cNvSpPr>
                <a:spLocks/>
              </p:cNvSpPr>
              <p:nvPr/>
            </p:nvSpPr>
            <p:spPr bwMode="auto">
              <a:xfrm>
                <a:off x="1893272" y="3069155"/>
                <a:ext cx="1964597" cy="1751414"/>
              </a:xfrm>
              <a:custGeom>
                <a:avLst/>
                <a:gdLst>
                  <a:gd name="T0" fmla="*/ 168 w 523"/>
                  <a:gd name="T1" fmla="*/ 179 h 466"/>
                  <a:gd name="T2" fmla="*/ 215 w 523"/>
                  <a:gd name="T3" fmla="*/ 132 h 466"/>
                  <a:gd name="T4" fmla="*/ 262 w 523"/>
                  <a:gd name="T5" fmla="*/ 108 h 466"/>
                  <a:gd name="T6" fmla="*/ 452 w 523"/>
                  <a:gd name="T7" fmla="*/ 113 h 466"/>
                  <a:gd name="T8" fmla="*/ 523 w 523"/>
                  <a:gd name="T9" fmla="*/ 68 h 466"/>
                  <a:gd name="T10" fmla="*/ 199 w 523"/>
                  <a:gd name="T11" fmla="*/ 36 h 466"/>
                  <a:gd name="T12" fmla="*/ 131 w 523"/>
                  <a:gd name="T13" fmla="*/ 70 h 466"/>
                  <a:gd name="T14" fmla="*/ 67 w 523"/>
                  <a:gd name="T15" fmla="*/ 130 h 466"/>
                  <a:gd name="T16" fmla="*/ 99 w 523"/>
                  <a:gd name="T17" fmla="*/ 466 h 466"/>
                  <a:gd name="T18" fmla="*/ 167 w 523"/>
                  <a:gd name="T19" fmla="*/ 372 h 466"/>
                  <a:gd name="T20" fmla="*/ 168 w 523"/>
                  <a:gd name="T21" fmla="*/ 17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3" h="466">
                    <a:moveTo>
                      <a:pt x="168" y="179"/>
                    </a:moveTo>
                    <a:cubicBezTo>
                      <a:pt x="180" y="162"/>
                      <a:pt x="196" y="145"/>
                      <a:pt x="215" y="132"/>
                    </a:cubicBezTo>
                    <a:cubicBezTo>
                      <a:pt x="229" y="122"/>
                      <a:pt x="245" y="114"/>
                      <a:pt x="262" y="108"/>
                    </a:cubicBezTo>
                    <a:cubicBezTo>
                      <a:pt x="320" y="86"/>
                      <a:pt x="389" y="89"/>
                      <a:pt x="452" y="113"/>
                    </a:cubicBezTo>
                    <a:cubicBezTo>
                      <a:pt x="475" y="97"/>
                      <a:pt x="499" y="82"/>
                      <a:pt x="523" y="68"/>
                    </a:cubicBezTo>
                    <a:cubicBezTo>
                      <a:pt x="421" y="13"/>
                      <a:pt x="298" y="0"/>
                      <a:pt x="199" y="36"/>
                    </a:cubicBezTo>
                    <a:cubicBezTo>
                      <a:pt x="175" y="44"/>
                      <a:pt x="152" y="56"/>
                      <a:pt x="131" y="70"/>
                    </a:cubicBezTo>
                    <a:cubicBezTo>
                      <a:pt x="105" y="87"/>
                      <a:pt x="84" y="108"/>
                      <a:pt x="67" y="130"/>
                    </a:cubicBezTo>
                    <a:cubicBezTo>
                      <a:pt x="0" y="226"/>
                      <a:pt x="10" y="358"/>
                      <a:pt x="99" y="466"/>
                    </a:cubicBezTo>
                    <a:cubicBezTo>
                      <a:pt x="119" y="434"/>
                      <a:pt x="142" y="403"/>
                      <a:pt x="167" y="372"/>
                    </a:cubicBezTo>
                    <a:cubicBezTo>
                      <a:pt x="131" y="307"/>
                      <a:pt x="131" y="235"/>
                      <a:pt x="168" y="179"/>
                    </a:cubicBezTo>
                    <a:close/>
                  </a:path>
                </a:pathLst>
              </a:cu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Freeform 41"/>
              <p:cNvSpPr>
                <a:spLocks/>
              </p:cNvSpPr>
              <p:nvPr/>
            </p:nvSpPr>
            <p:spPr bwMode="auto">
              <a:xfrm>
                <a:off x="2264364" y="3323862"/>
                <a:ext cx="2454534" cy="2234145"/>
              </a:xfrm>
              <a:custGeom>
                <a:avLst/>
                <a:gdLst>
                  <a:gd name="T0" fmla="*/ 539 w 653"/>
                  <a:gd name="T1" fmla="*/ 480 h 594"/>
                  <a:gd name="T2" fmla="*/ 577 w 653"/>
                  <a:gd name="T3" fmla="*/ 441 h 594"/>
                  <a:gd name="T4" fmla="*/ 582 w 653"/>
                  <a:gd name="T5" fmla="*/ 433 h 594"/>
                  <a:gd name="T6" fmla="*/ 514 w 653"/>
                  <a:gd name="T7" fmla="*/ 65 h 594"/>
                  <a:gd name="T8" fmla="*/ 424 w 653"/>
                  <a:gd name="T9" fmla="*/ 0 h 594"/>
                  <a:gd name="T10" fmla="*/ 353 w 653"/>
                  <a:gd name="T11" fmla="*/ 45 h 594"/>
                  <a:gd name="T12" fmla="*/ 451 w 653"/>
                  <a:gd name="T13" fmla="*/ 106 h 594"/>
                  <a:gd name="T14" fmla="*/ 495 w 653"/>
                  <a:gd name="T15" fmla="*/ 361 h 594"/>
                  <a:gd name="T16" fmla="*/ 490 w 653"/>
                  <a:gd name="T17" fmla="*/ 367 h 594"/>
                  <a:gd name="T18" fmla="*/ 461 w 653"/>
                  <a:gd name="T19" fmla="*/ 398 h 594"/>
                  <a:gd name="T20" fmla="*/ 112 w 653"/>
                  <a:gd name="T21" fmla="*/ 360 h 594"/>
                  <a:gd name="T22" fmla="*/ 68 w 653"/>
                  <a:gd name="T23" fmla="*/ 304 h 594"/>
                  <a:gd name="T24" fmla="*/ 0 w 653"/>
                  <a:gd name="T25" fmla="*/ 398 h 594"/>
                  <a:gd name="T26" fmla="*/ 26 w 653"/>
                  <a:gd name="T27" fmla="*/ 427 h 594"/>
                  <a:gd name="T28" fmla="*/ 539 w 653"/>
                  <a:gd name="T29"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3" h="594">
                    <a:moveTo>
                      <a:pt x="539" y="480"/>
                    </a:moveTo>
                    <a:cubicBezTo>
                      <a:pt x="553" y="468"/>
                      <a:pt x="566" y="455"/>
                      <a:pt x="577" y="441"/>
                    </a:cubicBezTo>
                    <a:cubicBezTo>
                      <a:pt x="578" y="438"/>
                      <a:pt x="580" y="436"/>
                      <a:pt x="582" y="433"/>
                    </a:cubicBezTo>
                    <a:cubicBezTo>
                      <a:pt x="653" y="326"/>
                      <a:pt x="628" y="173"/>
                      <a:pt x="514" y="65"/>
                    </a:cubicBezTo>
                    <a:cubicBezTo>
                      <a:pt x="487" y="39"/>
                      <a:pt x="457" y="17"/>
                      <a:pt x="424" y="0"/>
                    </a:cubicBezTo>
                    <a:cubicBezTo>
                      <a:pt x="400" y="14"/>
                      <a:pt x="376" y="29"/>
                      <a:pt x="353" y="45"/>
                    </a:cubicBezTo>
                    <a:cubicBezTo>
                      <a:pt x="389" y="59"/>
                      <a:pt x="423" y="79"/>
                      <a:pt x="451" y="106"/>
                    </a:cubicBezTo>
                    <a:cubicBezTo>
                      <a:pt x="530" y="182"/>
                      <a:pt x="546" y="287"/>
                      <a:pt x="495" y="361"/>
                    </a:cubicBezTo>
                    <a:cubicBezTo>
                      <a:pt x="494" y="363"/>
                      <a:pt x="492" y="365"/>
                      <a:pt x="490" y="367"/>
                    </a:cubicBezTo>
                    <a:cubicBezTo>
                      <a:pt x="482" y="378"/>
                      <a:pt x="472" y="389"/>
                      <a:pt x="461" y="398"/>
                    </a:cubicBezTo>
                    <a:cubicBezTo>
                      <a:pt x="367" y="473"/>
                      <a:pt x="210" y="457"/>
                      <a:pt x="112" y="360"/>
                    </a:cubicBezTo>
                    <a:cubicBezTo>
                      <a:pt x="94" y="342"/>
                      <a:pt x="79" y="323"/>
                      <a:pt x="68" y="304"/>
                    </a:cubicBezTo>
                    <a:cubicBezTo>
                      <a:pt x="43" y="335"/>
                      <a:pt x="20" y="366"/>
                      <a:pt x="0" y="398"/>
                    </a:cubicBezTo>
                    <a:cubicBezTo>
                      <a:pt x="8" y="408"/>
                      <a:pt x="16" y="418"/>
                      <a:pt x="26" y="427"/>
                    </a:cubicBezTo>
                    <a:cubicBezTo>
                      <a:pt x="171" y="570"/>
                      <a:pt x="403" y="594"/>
                      <a:pt x="539" y="480"/>
                    </a:cubicBezTo>
                    <a:close/>
                  </a:path>
                </a:pathLst>
              </a:cu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cxnSp>
        <p:nvCxnSpPr>
          <p:cNvPr id="77" name="直接连接符 76"/>
          <p:cNvCxnSpPr/>
          <p:nvPr/>
        </p:nvCxnSpPr>
        <p:spPr>
          <a:xfrm flipH="1">
            <a:off x="700882" y="1588009"/>
            <a:ext cx="3413125" cy="4762"/>
          </a:xfrm>
          <a:prstGeom prst="line">
            <a:avLst/>
          </a:prstGeom>
          <a:ln w="6350">
            <a:solidFill>
              <a:schemeClr val="accent6">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11"/>
          <p:cNvSpPr txBox="1">
            <a:spLocks noChangeArrowheads="1"/>
          </p:cNvSpPr>
          <p:nvPr/>
        </p:nvSpPr>
        <p:spPr bwMode="auto">
          <a:xfrm flipH="1">
            <a:off x="780257" y="1248284"/>
            <a:ext cx="1457325" cy="339725"/>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cxnSp>
        <p:nvCxnSpPr>
          <p:cNvPr id="79" name="直接连接符 78"/>
          <p:cNvCxnSpPr/>
          <p:nvPr/>
        </p:nvCxnSpPr>
        <p:spPr>
          <a:xfrm flipH="1">
            <a:off x="5803107" y="3207259"/>
            <a:ext cx="2566988" cy="0"/>
          </a:xfrm>
          <a:prstGeom prst="line">
            <a:avLst/>
          </a:prstGeom>
          <a:ln w="6350">
            <a:solidFill>
              <a:srgbClr val="0070C0"/>
            </a:solidFill>
            <a:prstDash val="sysDot"/>
            <a:headEnd type="triangle"/>
            <a:tailEnd type="oval" w="med" len="med"/>
          </a:ln>
        </p:spPr>
        <p:style>
          <a:lnRef idx="1">
            <a:schemeClr val="accent1"/>
          </a:lnRef>
          <a:fillRef idx="0">
            <a:schemeClr val="accent1"/>
          </a:fillRef>
          <a:effectRef idx="0">
            <a:schemeClr val="accent1"/>
          </a:effectRef>
          <a:fontRef idx="minor">
            <a:schemeClr val="tx1"/>
          </a:fontRef>
        </p:style>
      </p:cxnSp>
      <p:sp>
        <p:nvSpPr>
          <p:cNvPr id="80" name="TextBox 11"/>
          <p:cNvSpPr txBox="1">
            <a:spLocks noChangeArrowheads="1"/>
          </p:cNvSpPr>
          <p:nvPr/>
        </p:nvSpPr>
        <p:spPr bwMode="auto">
          <a:xfrm flipH="1">
            <a:off x="7346157" y="3240596"/>
            <a:ext cx="1146175" cy="46355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81" name="TextBox 11"/>
          <p:cNvSpPr txBox="1">
            <a:spLocks noChangeArrowheads="1"/>
          </p:cNvSpPr>
          <p:nvPr/>
        </p:nvSpPr>
        <p:spPr bwMode="auto">
          <a:xfrm flipH="1">
            <a:off x="6981032" y="2835784"/>
            <a:ext cx="1455738" cy="339725"/>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cxnSp>
        <p:nvCxnSpPr>
          <p:cNvPr id="82" name="直接连接符 81"/>
          <p:cNvCxnSpPr/>
          <p:nvPr/>
        </p:nvCxnSpPr>
        <p:spPr>
          <a:xfrm flipH="1">
            <a:off x="700882" y="3308859"/>
            <a:ext cx="2968625" cy="0"/>
          </a:xfrm>
          <a:prstGeom prst="line">
            <a:avLst/>
          </a:prstGeom>
          <a:ln w="6350">
            <a:solidFill>
              <a:srgbClr val="BE1247"/>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11"/>
          <p:cNvSpPr txBox="1">
            <a:spLocks noChangeArrowheads="1"/>
          </p:cNvSpPr>
          <p:nvPr/>
        </p:nvSpPr>
        <p:spPr bwMode="auto">
          <a:xfrm flipH="1">
            <a:off x="780257" y="2980246"/>
            <a:ext cx="1457325" cy="338138"/>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sp>
        <p:nvSpPr>
          <p:cNvPr id="84" name="TextBox 11"/>
          <p:cNvSpPr txBox="1">
            <a:spLocks noChangeArrowheads="1"/>
          </p:cNvSpPr>
          <p:nvPr/>
        </p:nvSpPr>
        <p:spPr bwMode="auto">
          <a:xfrm flipH="1">
            <a:off x="6374607" y="3239009"/>
            <a:ext cx="1146175" cy="46355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nvGrpSpPr>
          <p:cNvPr id="85" name="组合 84"/>
          <p:cNvGrpSpPr>
            <a:grpSpLocks/>
          </p:cNvGrpSpPr>
          <p:nvPr/>
        </p:nvGrpSpPr>
        <p:grpSpPr bwMode="auto">
          <a:xfrm>
            <a:off x="700882" y="1646746"/>
            <a:ext cx="2112963" cy="469900"/>
            <a:chOff x="812125" y="2627015"/>
            <a:chExt cx="2114105" cy="468839"/>
          </a:xfrm>
        </p:grpSpPr>
        <p:sp>
          <p:nvSpPr>
            <p:cNvPr id="86" name="TextBox 11"/>
            <p:cNvSpPr txBox="1">
              <a:spLocks noChangeArrowheads="1"/>
            </p:cNvSpPr>
            <p:nvPr/>
          </p:nvSpPr>
          <p:spPr bwMode="auto">
            <a:xfrm flipH="1">
              <a:off x="812125" y="2631767"/>
              <a:ext cx="1146794" cy="464087"/>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87" name="TextBox 11"/>
            <p:cNvSpPr txBox="1">
              <a:spLocks noChangeArrowheads="1"/>
            </p:cNvSpPr>
            <p:nvPr/>
          </p:nvSpPr>
          <p:spPr bwMode="auto">
            <a:xfrm flipH="1">
              <a:off x="1779436" y="2627015"/>
              <a:ext cx="1146794" cy="464088"/>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grpSp>
        <p:nvGrpSpPr>
          <p:cNvPr id="88" name="组合 87"/>
          <p:cNvGrpSpPr>
            <a:grpSpLocks/>
          </p:cNvGrpSpPr>
          <p:nvPr/>
        </p:nvGrpSpPr>
        <p:grpSpPr bwMode="auto">
          <a:xfrm>
            <a:off x="710407" y="3318384"/>
            <a:ext cx="2112963" cy="469900"/>
            <a:chOff x="812125" y="2627015"/>
            <a:chExt cx="2114105" cy="468839"/>
          </a:xfrm>
        </p:grpSpPr>
        <p:sp>
          <p:nvSpPr>
            <p:cNvPr id="89" name="TextBox 11"/>
            <p:cNvSpPr txBox="1">
              <a:spLocks noChangeArrowheads="1"/>
            </p:cNvSpPr>
            <p:nvPr/>
          </p:nvSpPr>
          <p:spPr bwMode="auto">
            <a:xfrm flipH="1">
              <a:off x="812125" y="2631766"/>
              <a:ext cx="1146794" cy="464088"/>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90" name="TextBox 11"/>
            <p:cNvSpPr txBox="1">
              <a:spLocks noChangeArrowheads="1"/>
            </p:cNvSpPr>
            <p:nvPr/>
          </p:nvSpPr>
          <p:spPr bwMode="auto">
            <a:xfrm flipH="1">
              <a:off x="1779436" y="2627015"/>
              <a:ext cx="1146794" cy="464087"/>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85861004"/>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1000" fill="hold"/>
                                        <p:tgtEl>
                                          <p:spTgt spid="45"/>
                                        </p:tgtEl>
                                        <p:attrNameLst>
                                          <p:attrName>ppt_w</p:attrName>
                                        </p:attrNameLst>
                                      </p:cBhvr>
                                      <p:tavLst>
                                        <p:tav tm="0">
                                          <p:val>
                                            <p:fltVal val="0"/>
                                          </p:val>
                                        </p:tav>
                                        <p:tav tm="100000">
                                          <p:val>
                                            <p:strVal val="#ppt_w"/>
                                          </p:val>
                                        </p:tav>
                                      </p:tavLst>
                                    </p:anim>
                                    <p:anim calcmode="lin" valueType="num">
                                      <p:cBhvr>
                                        <p:cTn id="13" dur="1000" fill="hold"/>
                                        <p:tgtEl>
                                          <p:spTgt spid="45"/>
                                        </p:tgtEl>
                                        <p:attrNameLst>
                                          <p:attrName>ppt_h</p:attrName>
                                        </p:attrNameLst>
                                      </p:cBhvr>
                                      <p:tavLst>
                                        <p:tav tm="0">
                                          <p:val>
                                            <p:fltVal val="0"/>
                                          </p:val>
                                        </p:tav>
                                        <p:tav tm="100000">
                                          <p:val>
                                            <p:strVal val="#ppt_h"/>
                                          </p:val>
                                        </p:tav>
                                      </p:tavLst>
                                    </p:anim>
                                    <p:anim calcmode="lin" valueType="num">
                                      <p:cBhvr>
                                        <p:cTn id="14" dur="1000" fill="hold"/>
                                        <p:tgtEl>
                                          <p:spTgt spid="45"/>
                                        </p:tgtEl>
                                        <p:attrNameLst>
                                          <p:attrName>style.rotation</p:attrName>
                                        </p:attrNameLst>
                                      </p:cBhvr>
                                      <p:tavLst>
                                        <p:tav tm="0">
                                          <p:val>
                                            <p:fltVal val="90"/>
                                          </p:val>
                                        </p:tav>
                                        <p:tav tm="100000">
                                          <p:val>
                                            <p:fltVal val="0"/>
                                          </p:val>
                                        </p:tav>
                                      </p:tavLst>
                                    </p:anim>
                                    <p:animEffect transition="in" filter="fade">
                                      <p:cBhvr>
                                        <p:cTn id="15" dur="10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down)">
                                      <p:cBhvr>
                                        <p:cTn id="20" dur="500"/>
                                        <p:tgtEl>
                                          <p:spTgt spid="7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randombar(horizontal)">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circle(in)">
                                      <p:cBhvr>
                                        <p:cTn id="30" dur="2000"/>
                                        <p:tgtEl>
                                          <p:spTgt spid="8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randombar(horizontal)">
                                      <p:cBhvr>
                                        <p:cTn id="35" dur="500"/>
                                        <p:tgtEl>
                                          <p:spTgt spid="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wipe(down)">
                                      <p:cBhvr>
                                        <p:cTn id="40" dur="500"/>
                                        <p:tgtEl>
                                          <p:spTgt spid="83"/>
                                        </p:tgtEl>
                                      </p:cBhvr>
                                    </p:animEffect>
                                  </p:childTnLst>
                                </p:cTn>
                              </p:par>
                              <p:par>
                                <p:cTn id="41" presetID="22" presetClass="entr" presetSubtype="4"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randombar(horizontal)">
                                      <p:cBhvr>
                                        <p:cTn id="48" dur="500"/>
                                        <p:tgtEl>
                                          <p:spTgt spid="79"/>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wheel(1)">
                                      <p:cBhvr>
                                        <p:cTn id="53" dur="2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randombar(horizontal)">
                                      <p:cBhvr>
                                        <p:cTn id="58" dur="500"/>
                                        <p:tgtEl>
                                          <p:spTgt spid="84"/>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heel(1)">
                                      <p:cBhvr>
                                        <p:cTn id="61"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78" grpId="0"/>
      <p:bldP spid="80" grpId="0"/>
      <p:bldP spid="81" grpId="0"/>
      <p:bldP spid="83"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grpSp>
        <p:nvGrpSpPr>
          <p:cNvPr id="30" name="组合 13"/>
          <p:cNvGrpSpPr>
            <a:grpSpLocks/>
          </p:cNvGrpSpPr>
          <p:nvPr/>
        </p:nvGrpSpPr>
        <p:grpSpPr bwMode="auto">
          <a:xfrm>
            <a:off x="6153679" y="3405188"/>
            <a:ext cx="2286000" cy="1204912"/>
            <a:chOff x="428024" y="2907756"/>
            <a:chExt cx="3804678" cy="1774659"/>
          </a:xfrm>
        </p:grpSpPr>
        <p:sp>
          <p:nvSpPr>
            <p:cNvPr id="31" name="Oval 30"/>
            <p:cNvSpPr>
              <a:spLocks noChangeArrowheads="1"/>
            </p:cNvSpPr>
            <p:nvPr/>
          </p:nvSpPr>
          <p:spPr bwMode="auto">
            <a:xfrm>
              <a:off x="428024" y="3105768"/>
              <a:ext cx="3804678" cy="1576647"/>
            </a:xfrm>
            <a:prstGeom prst="ellipse">
              <a:avLst/>
            </a:prstGeom>
            <a:solidFill>
              <a:schemeClr val="bg1">
                <a:lumMod val="85000"/>
              </a:schemeClr>
            </a:solidFill>
            <a:ln w="34925">
              <a:solidFill>
                <a:srgbClr val="FFFFFF"/>
              </a:solidFill>
            </a:ln>
            <a:effectLst>
              <a:outerShdw blurRad="317500" dir="2700000" algn="ctr">
                <a:srgbClr val="000000">
                  <a:alpha val="23000"/>
                </a:srgbClr>
              </a:outerShdw>
            </a:effectLst>
            <a:scene3d>
              <a:camera prst="perspectiveRelaxedModerately"/>
              <a:lightRig rig="threePt" dir="t"/>
            </a:scene3d>
            <a:sp3d prstMaterial="metal">
              <a:bevelT w="260350" h="50800" prst="softRound"/>
              <a:bevelB w="88900" h="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a:p>
          </p:txBody>
        </p:sp>
        <p:grpSp>
          <p:nvGrpSpPr>
            <p:cNvPr id="32" name="组合 14"/>
            <p:cNvGrpSpPr/>
            <p:nvPr/>
          </p:nvGrpSpPr>
          <p:grpSpPr>
            <a:xfrm>
              <a:off x="642910" y="2907756"/>
              <a:ext cx="3391093" cy="1480517"/>
              <a:chOff x="714348" y="4424930"/>
              <a:chExt cx="3552978" cy="1764902"/>
            </a:xfrm>
            <a:scene3d>
              <a:camera prst="perspectiveRelaxedModerately"/>
              <a:lightRig rig="balanced" dir="t"/>
            </a:scene3d>
          </p:grpSpPr>
          <p:sp>
            <p:nvSpPr>
              <p:cNvPr id="33" name="Oval 32"/>
              <p:cNvSpPr>
                <a:spLocks noChangeArrowheads="1"/>
              </p:cNvSpPr>
              <p:nvPr/>
            </p:nvSpPr>
            <p:spPr bwMode="auto">
              <a:xfrm>
                <a:off x="714348" y="4424930"/>
                <a:ext cx="3552978" cy="1764902"/>
              </a:xfrm>
              <a:prstGeom prst="ellipse">
                <a:avLst/>
              </a:prstGeom>
              <a:gradFill flip="none" rotWithShape="1">
                <a:gsLst>
                  <a:gs pos="99000">
                    <a:srgbClr val="0070C0"/>
                  </a:gs>
                  <a:gs pos="0">
                    <a:srgbClr val="00B0F0"/>
                  </a:gs>
                </a:gsLst>
                <a:lin ang="5400000" scaled="1"/>
                <a:tileRect/>
              </a:gradFill>
              <a:ln w="41275">
                <a:solidFill>
                  <a:srgbClr val="FFFFFF"/>
                </a:solidFill>
              </a:ln>
              <a:effectLst>
                <a:outerShdw blurRad="317500" dir="2700000" algn="ctr">
                  <a:srgbClr val="000000">
                    <a:alpha val="4000"/>
                  </a:srgbClr>
                </a:outerShdw>
              </a:effectLst>
              <a:sp3d extrusionH="38100" prstMaterial="plastic">
                <a:bevelT w="260350" h="50800" prst="softRound"/>
                <a:bevelB w="88900" h="1016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sz="3200" b="1" dirty="0"/>
              </a:p>
            </p:txBody>
          </p:sp>
          <p:sp>
            <p:nvSpPr>
              <p:cNvPr id="34" name="Oval 33"/>
              <p:cNvSpPr>
                <a:spLocks noChangeArrowheads="1"/>
              </p:cNvSpPr>
              <p:nvPr/>
            </p:nvSpPr>
            <p:spPr bwMode="auto">
              <a:xfrm>
                <a:off x="1132105" y="4675725"/>
                <a:ext cx="2742523" cy="1285882"/>
              </a:xfrm>
              <a:prstGeom prst="ellipse">
                <a:avLst/>
              </a:prstGeom>
              <a:solidFill>
                <a:schemeClr val="bg1">
                  <a:alpha val="89000"/>
                </a:schemeClr>
              </a:solidFill>
              <a:ln w="9525">
                <a:noFill/>
                <a:round/>
                <a:headEnd/>
                <a:tailEnd/>
              </a:ln>
            </p:spPr>
            <p:txBody>
              <a:bodyPr wrap="none" anchor="ctr"/>
              <a:lstStyle/>
              <a:p>
                <a:pPr algn="ctr">
                  <a:defRPr/>
                </a:pPr>
                <a:endParaRPr lang="zh-CN" altLang="zh-CN">
                  <a:ea typeface="宋体" pitchFamily="2" charset="-122"/>
                </a:endParaRPr>
              </a:p>
            </p:txBody>
          </p:sp>
        </p:grpSp>
      </p:grpSp>
      <p:grpSp>
        <p:nvGrpSpPr>
          <p:cNvPr id="35" name="组合 13"/>
          <p:cNvGrpSpPr>
            <a:grpSpLocks/>
          </p:cNvGrpSpPr>
          <p:nvPr/>
        </p:nvGrpSpPr>
        <p:grpSpPr bwMode="auto">
          <a:xfrm>
            <a:off x="3653367" y="3405188"/>
            <a:ext cx="2286000" cy="1204912"/>
            <a:chOff x="428024" y="2907756"/>
            <a:chExt cx="3804678" cy="1774659"/>
          </a:xfrm>
        </p:grpSpPr>
        <p:sp>
          <p:nvSpPr>
            <p:cNvPr id="36" name="Oval 30"/>
            <p:cNvSpPr>
              <a:spLocks noChangeArrowheads="1"/>
            </p:cNvSpPr>
            <p:nvPr/>
          </p:nvSpPr>
          <p:spPr bwMode="auto">
            <a:xfrm>
              <a:off x="428024" y="3105768"/>
              <a:ext cx="3804678" cy="1576647"/>
            </a:xfrm>
            <a:prstGeom prst="ellipse">
              <a:avLst/>
            </a:prstGeom>
            <a:solidFill>
              <a:schemeClr val="bg1">
                <a:lumMod val="85000"/>
              </a:schemeClr>
            </a:solidFill>
            <a:ln w="34925">
              <a:solidFill>
                <a:srgbClr val="FFFFFF"/>
              </a:solidFill>
            </a:ln>
            <a:effectLst>
              <a:outerShdw blurRad="317500" dir="2700000" algn="ctr">
                <a:srgbClr val="000000">
                  <a:alpha val="23000"/>
                </a:srgbClr>
              </a:outerShdw>
            </a:effectLst>
            <a:scene3d>
              <a:camera prst="perspectiveRelaxedModerately"/>
              <a:lightRig rig="threePt" dir="t"/>
            </a:scene3d>
            <a:sp3d prstMaterial="metal">
              <a:bevelT w="260350" h="50800" prst="softRound"/>
              <a:bevelB w="88900" h="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a:p>
          </p:txBody>
        </p:sp>
        <p:grpSp>
          <p:nvGrpSpPr>
            <p:cNvPr id="37" name="组合 14"/>
            <p:cNvGrpSpPr/>
            <p:nvPr/>
          </p:nvGrpSpPr>
          <p:grpSpPr>
            <a:xfrm>
              <a:off x="642910" y="2907756"/>
              <a:ext cx="3391093" cy="1480517"/>
              <a:chOff x="714348" y="4424930"/>
              <a:chExt cx="3552978" cy="1764902"/>
            </a:xfrm>
            <a:scene3d>
              <a:camera prst="perspectiveRelaxedModerately"/>
              <a:lightRig rig="balanced" dir="t"/>
            </a:scene3d>
          </p:grpSpPr>
          <p:sp>
            <p:nvSpPr>
              <p:cNvPr id="38" name="Oval 32"/>
              <p:cNvSpPr>
                <a:spLocks noChangeArrowheads="1"/>
              </p:cNvSpPr>
              <p:nvPr/>
            </p:nvSpPr>
            <p:spPr bwMode="auto">
              <a:xfrm>
                <a:off x="714348" y="4424930"/>
                <a:ext cx="3552978" cy="1764902"/>
              </a:xfrm>
              <a:prstGeom prst="ellipse">
                <a:avLst/>
              </a:prstGeom>
              <a:gradFill flip="none" rotWithShape="1">
                <a:gsLst>
                  <a:gs pos="99000">
                    <a:srgbClr val="339933"/>
                  </a:gs>
                  <a:gs pos="0">
                    <a:srgbClr val="70D34D"/>
                  </a:gs>
                </a:gsLst>
                <a:lin ang="5400000" scaled="1"/>
                <a:tileRect/>
              </a:gradFill>
              <a:ln w="41275">
                <a:solidFill>
                  <a:srgbClr val="FFFFFF"/>
                </a:solidFill>
              </a:ln>
              <a:effectLst>
                <a:outerShdw blurRad="317500" dir="2700000" algn="ctr">
                  <a:srgbClr val="000000">
                    <a:alpha val="4000"/>
                  </a:srgbClr>
                </a:outerShdw>
              </a:effectLst>
              <a:sp3d extrusionH="38100" prstMaterial="plastic">
                <a:bevelT w="260350" h="50800" prst="softRound"/>
                <a:bevelB w="88900" h="1016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sz="3200" b="1" dirty="0"/>
              </a:p>
            </p:txBody>
          </p:sp>
          <p:sp>
            <p:nvSpPr>
              <p:cNvPr id="39" name="Oval 33"/>
              <p:cNvSpPr>
                <a:spLocks noChangeArrowheads="1"/>
              </p:cNvSpPr>
              <p:nvPr/>
            </p:nvSpPr>
            <p:spPr bwMode="auto">
              <a:xfrm>
                <a:off x="1132105" y="4675725"/>
                <a:ext cx="2742523" cy="1285882"/>
              </a:xfrm>
              <a:prstGeom prst="ellipse">
                <a:avLst/>
              </a:prstGeom>
              <a:solidFill>
                <a:schemeClr val="bg1">
                  <a:alpha val="89000"/>
                </a:schemeClr>
              </a:solidFill>
              <a:ln w="9525">
                <a:noFill/>
                <a:round/>
                <a:headEnd/>
                <a:tailEnd/>
              </a:ln>
            </p:spPr>
            <p:txBody>
              <a:bodyPr wrap="none" anchor="ctr"/>
              <a:lstStyle/>
              <a:p>
                <a:pPr algn="ctr">
                  <a:defRPr/>
                </a:pPr>
                <a:endParaRPr lang="zh-CN" altLang="zh-CN">
                  <a:ea typeface="宋体" pitchFamily="2" charset="-122"/>
                </a:endParaRPr>
              </a:p>
            </p:txBody>
          </p:sp>
        </p:grpSp>
      </p:grpSp>
      <p:grpSp>
        <p:nvGrpSpPr>
          <p:cNvPr id="40" name="组合 13"/>
          <p:cNvGrpSpPr>
            <a:grpSpLocks/>
          </p:cNvGrpSpPr>
          <p:nvPr/>
        </p:nvGrpSpPr>
        <p:grpSpPr bwMode="auto">
          <a:xfrm>
            <a:off x="1010179" y="3405188"/>
            <a:ext cx="2286000" cy="1204912"/>
            <a:chOff x="428024" y="2907756"/>
            <a:chExt cx="3804678" cy="1774659"/>
          </a:xfrm>
        </p:grpSpPr>
        <p:sp>
          <p:nvSpPr>
            <p:cNvPr id="41" name="Oval 30"/>
            <p:cNvSpPr>
              <a:spLocks noChangeArrowheads="1"/>
            </p:cNvSpPr>
            <p:nvPr/>
          </p:nvSpPr>
          <p:spPr bwMode="auto">
            <a:xfrm>
              <a:off x="428024" y="3105768"/>
              <a:ext cx="3804678" cy="1576647"/>
            </a:xfrm>
            <a:prstGeom prst="ellipse">
              <a:avLst/>
            </a:prstGeom>
            <a:solidFill>
              <a:schemeClr val="bg1">
                <a:lumMod val="85000"/>
              </a:schemeClr>
            </a:solidFill>
            <a:ln w="34925">
              <a:solidFill>
                <a:srgbClr val="FFFFFF"/>
              </a:solidFill>
            </a:ln>
            <a:effectLst>
              <a:outerShdw blurRad="317500" dir="2700000" algn="ctr">
                <a:srgbClr val="000000">
                  <a:alpha val="23000"/>
                </a:srgbClr>
              </a:outerShdw>
            </a:effectLst>
            <a:scene3d>
              <a:camera prst="perspectiveRelaxedModerately"/>
              <a:lightRig rig="threePt" dir="t"/>
            </a:scene3d>
            <a:sp3d prstMaterial="metal">
              <a:bevelT w="260350" h="50800" prst="softRound"/>
              <a:bevelB w="88900" h="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a:p>
          </p:txBody>
        </p:sp>
        <p:grpSp>
          <p:nvGrpSpPr>
            <p:cNvPr id="42" name="组合 41"/>
            <p:cNvGrpSpPr/>
            <p:nvPr/>
          </p:nvGrpSpPr>
          <p:grpSpPr>
            <a:xfrm>
              <a:off x="642910" y="2907756"/>
              <a:ext cx="3391093" cy="1480517"/>
              <a:chOff x="714348" y="4424930"/>
              <a:chExt cx="3552978" cy="1764902"/>
            </a:xfrm>
            <a:scene3d>
              <a:camera prst="perspectiveRelaxedModerately"/>
              <a:lightRig rig="balanced" dir="t"/>
            </a:scene3d>
          </p:grpSpPr>
          <p:sp>
            <p:nvSpPr>
              <p:cNvPr id="43" name="Oval 32"/>
              <p:cNvSpPr>
                <a:spLocks noChangeArrowheads="1"/>
              </p:cNvSpPr>
              <p:nvPr/>
            </p:nvSpPr>
            <p:spPr bwMode="auto">
              <a:xfrm>
                <a:off x="714348" y="4424930"/>
                <a:ext cx="3552978" cy="1764902"/>
              </a:xfrm>
              <a:prstGeom prst="ellipse">
                <a:avLst/>
              </a:prstGeom>
              <a:gradFill flip="none" rotWithShape="1">
                <a:gsLst>
                  <a:gs pos="99000">
                    <a:srgbClr val="FFC000"/>
                  </a:gs>
                  <a:gs pos="0">
                    <a:schemeClr val="accent6"/>
                  </a:gs>
                </a:gsLst>
                <a:lin ang="5400000" scaled="1"/>
                <a:tileRect/>
              </a:gradFill>
              <a:ln w="41275">
                <a:solidFill>
                  <a:srgbClr val="FFFFFF"/>
                </a:solidFill>
              </a:ln>
              <a:effectLst>
                <a:outerShdw blurRad="317500" dir="2700000" algn="ctr">
                  <a:srgbClr val="000000">
                    <a:alpha val="4000"/>
                  </a:srgbClr>
                </a:outerShdw>
              </a:effectLst>
              <a:sp3d extrusionH="38100" prstMaterial="plastic">
                <a:bevelT w="260350" h="50800" prst="softRound"/>
                <a:bevelB w="88900" h="1016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ctr">
                  <a:buClr>
                    <a:srgbClr val="FF0000"/>
                  </a:buClr>
                  <a:buSzPct val="70000"/>
                  <a:buFont typeface="Wingdings" pitchFamily="2" charset="2"/>
                  <a:buChar char="u"/>
                  <a:tabLst>
                    <a:tab pos="136525" algn="l"/>
                  </a:tabLst>
                  <a:defRPr/>
                </a:pPr>
                <a:endParaRPr lang="zh-CN" altLang="zh-CN" sz="3200" b="1" dirty="0"/>
              </a:p>
            </p:txBody>
          </p:sp>
          <p:sp>
            <p:nvSpPr>
              <p:cNvPr id="44" name="Oval 33"/>
              <p:cNvSpPr>
                <a:spLocks noChangeArrowheads="1"/>
              </p:cNvSpPr>
              <p:nvPr/>
            </p:nvSpPr>
            <p:spPr bwMode="auto">
              <a:xfrm>
                <a:off x="1132105" y="4675725"/>
                <a:ext cx="2742523" cy="1285882"/>
              </a:xfrm>
              <a:prstGeom prst="ellipse">
                <a:avLst/>
              </a:prstGeom>
              <a:solidFill>
                <a:schemeClr val="bg1">
                  <a:alpha val="89000"/>
                </a:schemeClr>
              </a:solidFill>
              <a:ln w="9525">
                <a:noFill/>
                <a:round/>
                <a:headEnd/>
                <a:tailEnd/>
              </a:ln>
            </p:spPr>
            <p:txBody>
              <a:bodyPr wrap="none" anchor="ctr"/>
              <a:lstStyle/>
              <a:p>
                <a:pPr algn="ctr">
                  <a:defRPr/>
                </a:pPr>
                <a:endParaRPr lang="zh-CN" altLang="zh-CN">
                  <a:ea typeface="宋体" pitchFamily="2" charset="-122"/>
                </a:endParaRPr>
              </a:p>
            </p:txBody>
          </p:sp>
        </p:grpSp>
      </p:grpSp>
      <p:sp>
        <p:nvSpPr>
          <p:cNvPr id="45" name="椭圆 3"/>
          <p:cNvSpPr/>
          <p:nvPr/>
        </p:nvSpPr>
        <p:spPr bwMode="auto">
          <a:xfrm>
            <a:off x="1550500" y="2574345"/>
            <a:ext cx="1273472" cy="1084965"/>
          </a:xfrm>
          <a:prstGeom prst="ellipse">
            <a:avLst/>
          </a:prstGeom>
          <a:gradFill>
            <a:gsLst>
              <a:gs pos="15000">
                <a:srgbClr val="FFC000"/>
              </a:gs>
              <a:gs pos="80000">
                <a:srgbClr val="CA8702"/>
              </a:gs>
            </a:gsLst>
            <a:lin ang="13500000" scaled="1"/>
          </a:gradFill>
          <a:ln w="19050">
            <a:noFill/>
          </a:ln>
          <a:effectLst>
            <a:outerShdw blurRad="44450" dist="27940" dir="5400000" algn="ctr">
              <a:srgbClr val="000000">
                <a:alpha val="32000"/>
              </a:srgbClr>
            </a:outerShdw>
          </a:effectLst>
          <a:scene3d>
            <a:camera prst="perspectiveRelaxed" fov="0">
              <a:rot lat="17400000" lon="0" rev="0"/>
            </a:camera>
            <a:lightRig rig="glow" dir="t"/>
          </a:scene3d>
          <a:sp3d extrusionH="800100" prstMaterial="metal">
            <a:bevelT w="0" h="0" prst="coolSlant"/>
            <a:extrusionClr>
              <a:srgbClr val="CA8702"/>
            </a:extrusionClr>
            <a:contourClr>
              <a:schemeClr val="bg1"/>
            </a:contourClr>
          </a:sp3d>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8"/>
          <p:cNvSpPr/>
          <p:nvPr/>
        </p:nvSpPr>
        <p:spPr bwMode="auto">
          <a:xfrm>
            <a:off x="4193706" y="2105532"/>
            <a:ext cx="1273472" cy="1084965"/>
          </a:xfrm>
          <a:prstGeom prst="ellipse">
            <a:avLst/>
          </a:prstGeom>
          <a:gradFill>
            <a:gsLst>
              <a:gs pos="15000">
                <a:srgbClr val="339933"/>
              </a:gs>
              <a:gs pos="80000">
                <a:srgbClr val="70D34D"/>
              </a:gs>
            </a:gsLst>
            <a:lin ang="13500000" scaled="1"/>
          </a:gradFill>
          <a:ln w="19050">
            <a:noFill/>
          </a:ln>
          <a:effectLst>
            <a:outerShdw blurRad="44450" dist="27940" dir="5400000" algn="ctr">
              <a:srgbClr val="000000">
                <a:alpha val="32000"/>
              </a:srgbClr>
            </a:outerShdw>
          </a:effectLst>
          <a:scene3d>
            <a:camera prst="perspectiveRelaxed" fov="0">
              <a:rot lat="17400000" lon="0" rev="0"/>
            </a:camera>
            <a:lightRig rig="glow" dir="t"/>
          </a:scene3d>
          <a:sp3d extrusionH="1352550" prstMaterial="metal">
            <a:bevelT w="0" h="0" prst="coolSlant"/>
            <a:extrusionClr>
              <a:srgbClr val="339933"/>
            </a:extrusionClr>
            <a:contourClr>
              <a:schemeClr val="bg1"/>
            </a:contourClr>
          </a:sp3d>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sz="2400"/>
          </a:p>
        </p:txBody>
      </p:sp>
      <p:sp>
        <p:nvSpPr>
          <p:cNvPr id="47" name="椭圆 46"/>
          <p:cNvSpPr/>
          <p:nvPr/>
        </p:nvSpPr>
        <p:spPr bwMode="auto">
          <a:xfrm>
            <a:off x="6694185" y="1381915"/>
            <a:ext cx="1273472" cy="1084965"/>
          </a:xfrm>
          <a:prstGeom prst="ellipse">
            <a:avLst/>
          </a:prstGeom>
          <a:gradFill>
            <a:gsLst>
              <a:gs pos="15000">
                <a:srgbClr val="0070C0"/>
              </a:gs>
              <a:gs pos="80000">
                <a:srgbClr val="00B0F0"/>
              </a:gs>
            </a:gsLst>
            <a:lin ang="13500000" scaled="1"/>
          </a:gradFill>
          <a:ln w="19050">
            <a:noFill/>
          </a:ln>
          <a:effectLst>
            <a:outerShdw blurRad="44450" dist="27940" dir="5400000" algn="ctr">
              <a:srgbClr val="000000">
                <a:alpha val="32000"/>
              </a:srgbClr>
            </a:outerShdw>
          </a:effectLst>
          <a:scene3d>
            <a:camera prst="perspectiveRelaxed" fov="0">
              <a:rot lat="17400000" lon="0" rev="0"/>
            </a:camera>
            <a:lightRig rig="glow" dir="t"/>
          </a:scene3d>
          <a:sp3d extrusionH="2159000" prstMaterial="metal">
            <a:bevelT w="0" h="0" prst="coolSlant"/>
            <a:extrusionClr>
              <a:srgbClr val="0070C0"/>
            </a:extrusionClr>
            <a:contourClr>
              <a:schemeClr val="bg1"/>
            </a:contourClr>
          </a:sp3d>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sz="2400"/>
          </a:p>
        </p:txBody>
      </p:sp>
      <p:sp>
        <p:nvSpPr>
          <p:cNvPr id="48" name="等腰三角形 47"/>
          <p:cNvSpPr/>
          <p:nvPr/>
        </p:nvSpPr>
        <p:spPr>
          <a:xfrm rot="5400000">
            <a:off x="3213309" y="2358295"/>
            <a:ext cx="497208" cy="428628"/>
          </a:xfrm>
          <a:prstGeom prst="triangle">
            <a:avLst/>
          </a:prstGeom>
          <a:gradFill flip="none" rotWithShape="1">
            <a:gsLst>
              <a:gs pos="10000">
                <a:schemeClr val="accent6">
                  <a:lumMod val="75000"/>
                </a:schemeClr>
              </a:gs>
              <a:gs pos="78000">
                <a:srgbClr val="FFC000"/>
              </a:gs>
            </a:gsLst>
            <a:lin ang="16200000" scaled="1"/>
            <a:tileRect/>
          </a:gradFill>
          <a:ln w="38100">
            <a:solidFill>
              <a:schemeClr val="bg1"/>
            </a:solidFill>
          </a:ln>
          <a:effectLst/>
          <a:scene3d>
            <a:camera prst="orthographicFront"/>
            <a:lightRig rig="balanced" dir="t"/>
          </a:scene3d>
          <a:sp3d extrusionH="635000" prstMaterial="plastic">
            <a:bevelT w="285750" h="50800" prst="softRound"/>
            <a:bevelB w="88900" h="31115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zh-CN" altLang="en-US" sz="2400" smtClean="0">
              <a:solidFill>
                <a:srgbClr val="FFFFFF"/>
              </a:solidFill>
              <a:ea typeface="宋体" pitchFamily="2" charset="-122"/>
            </a:endParaRPr>
          </a:p>
        </p:txBody>
      </p:sp>
      <p:sp>
        <p:nvSpPr>
          <p:cNvPr id="49" name="等腰三角形 48"/>
          <p:cNvSpPr/>
          <p:nvPr/>
        </p:nvSpPr>
        <p:spPr>
          <a:xfrm rot="5400000">
            <a:off x="5833771" y="2358294"/>
            <a:ext cx="497208" cy="428628"/>
          </a:xfrm>
          <a:prstGeom prst="triangle">
            <a:avLst/>
          </a:prstGeom>
          <a:gradFill flip="none" rotWithShape="1">
            <a:gsLst>
              <a:gs pos="10000">
                <a:srgbClr val="339933"/>
              </a:gs>
              <a:gs pos="78000">
                <a:srgbClr val="70D34D"/>
              </a:gs>
            </a:gsLst>
            <a:lin ang="16200000" scaled="1"/>
            <a:tileRect/>
          </a:gradFill>
          <a:ln w="38100">
            <a:solidFill>
              <a:schemeClr val="bg1"/>
            </a:solidFill>
          </a:ln>
          <a:effectLst/>
          <a:scene3d>
            <a:camera prst="orthographicFront"/>
            <a:lightRig rig="balanced" dir="t"/>
          </a:scene3d>
          <a:sp3d extrusionH="635000" prstMaterial="plastic">
            <a:bevelT w="285750" h="50800" prst="softRound"/>
            <a:bevelB w="88900" h="31115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zh-CN" altLang="en-US" sz="2400" smtClean="0">
              <a:solidFill>
                <a:srgbClr val="FFFFFF"/>
              </a:solidFill>
              <a:ea typeface="宋体" pitchFamily="2" charset="-122"/>
            </a:endParaRPr>
          </a:p>
        </p:txBody>
      </p:sp>
      <p:grpSp>
        <p:nvGrpSpPr>
          <p:cNvPr id="50" name="Group 271"/>
          <p:cNvGrpSpPr>
            <a:grpSpLocks/>
          </p:cNvGrpSpPr>
          <p:nvPr/>
        </p:nvGrpSpPr>
        <p:grpSpPr bwMode="auto">
          <a:xfrm>
            <a:off x="1685451" y="2003330"/>
            <a:ext cx="915988" cy="927100"/>
            <a:chOff x="590" y="1015"/>
            <a:chExt cx="696" cy="698"/>
          </a:xfrm>
        </p:grpSpPr>
        <p:sp>
          <p:nvSpPr>
            <p:cNvPr id="51" name="Oval 272"/>
            <p:cNvSpPr>
              <a:spLocks noChangeArrowheads="1"/>
            </p:cNvSpPr>
            <p:nvPr/>
          </p:nvSpPr>
          <p:spPr bwMode="gray">
            <a:xfrm>
              <a:off x="590" y="1015"/>
              <a:ext cx="696" cy="698"/>
            </a:xfrm>
            <a:prstGeom prst="ellipse">
              <a:avLst/>
            </a:prstGeom>
            <a:gradFill rotWithShape="1">
              <a:gsLst>
                <a:gs pos="0">
                  <a:srgbClr val="5E762F"/>
                </a:gs>
                <a:gs pos="100000">
                  <a:srgbClr val="CCFF66"/>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52" name="Oval 273"/>
            <p:cNvSpPr>
              <a:spLocks noChangeArrowheads="1"/>
            </p:cNvSpPr>
            <p:nvPr/>
          </p:nvSpPr>
          <p:spPr bwMode="gray">
            <a:xfrm>
              <a:off x="598" y="1024"/>
              <a:ext cx="680" cy="680"/>
            </a:xfrm>
            <a:prstGeom prst="ellipse">
              <a:avLst/>
            </a:prstGeom>
            <a:gradFill rotWithShape="1">
              <a:gsLst>
                <a:gs pos="0">
                  <a:srgbClr val="CCFF66">
                    <a:alpha val="0"/>
                  </a:srgbClr>
                </a:gs>
                <a:gs pos="100000">
                  <a:srgbClr val="EDFFCA"/>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53" name="Oval 274"/>
            <p:cNvSpPr>
              <a:spLocks noChangeArrowheads="1"/>
            </p:cNvSpPr>
            <p:nvPr/>
          </p:nvSpPr>
          <p:spPr bwMode="gray">
            <a:xfrm>
              <a:off x="615" y="1046"/>
              <a:ext cx="647" cy="636"/>
            </a:xfrm>
            <a:prstGeom prst="ellipse">
              <a:avLst/>
            </a:prstGeom>
            <a:gradFill rotWithShape="1">
              <a:gsLst>
                <a:gs pos="0">
                  <a:srgbClr val="A2CA51"/>
                </a:gs>
                <a:gs pos="100000">
                  <a:srgbClr val="CCFF66">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54" name="Oval 275"/>
            <p:cNvSpPr>
              <a:spLocks noChangeArrowheads="1"/>
            </p:cNvSpPr>
            <p:nvPr/>
          </p:nvSpPr>
          <p:spPr bwMode="gray">
            <a:xfrm>
              <a:off x="651" y="1026"/>
              <a:ext cx="576" cy="516"/>
            </a:xfrm>
            <a:prstGeom prst="ellipse">
              <a:avLst/>
            </a:prstGeom>
            <a:gradFill rotWithShape="1">
              <a:gsLst>
                <a:gs pos="0">
                  <a:srgbClr val="FFFFFF"/>
                </a:gs>
                <a:gs pos="100000">
                  <a:srgbClr val="CCFF66">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grpSp>
      <p:sp>
        <p:nvSpPr>
          <p:cNvPr id="55" name="TextBox 54"/>
          <p:cNvSpPr txBox="1">
            <a:spLocks noChangeArrowheads="1"/>
          </p:cNvSpPr>
          <p:nvPr/>
        </p:nvSpPr>
        <p:spPr bwMode="auto">
          <a:xfrm>
            <a:off x="1967442" y="224134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2400" dirty="0">
                <a:ea typeface="宋体" pitchFamily="2" charset="-122"/>
              </a:rPr>
              <a:t>1</a:t>
            </a:r>
            <a:endParaRPr lang="zh-CN" altLang="en-US" sz="2400" dirty="0">
              <a:ea typeface="宋体" pitchFamily="2" charset="-122"/>
            </a:endParaRPr>
          </a:p>
        </p:txBody>
      </p:sp>
      <p:grpSp>
        <p:nvGrpSpPr>
          <p:cNvPr id="56" name="Group 281"/>
          <p:cNvGrpSpPr>
            <a:grpSpLocks/>
          </p:cNvGrpSpPr>
          <p:nvPr/>
        </p:nvGrpSpPr>
        <p:grpSpPr bwMode="auto">
          <a:xfrm>
            <a:off x="4337579" y="1370013"/>
            <a:ext cx="917575" cy="927100"/>
            <a:chOff x="166" y="1752"/>
            <a:chExt cx="696" cy="698"/>
          </a:xfrm>
        </p:grpSpPr>
        <p:sp>
          <p:nvSpPr>
            <p:cNvPr id="57" name="Oval 282"/>
            <p:cNvSpPr>
              <a:spLocks noChangeArrowheads="1"/>
            </p:cNvSpPr>
            <p:nvPr/>
          </p:nvSpPr>
          <p:spPr bwMode="gray">
            <a:xfrm>
              <a:off x="166" y="1752"/>
              <a:ext cx="696" cy="698"/>
            </a:xfrm>
            <a:prstGeom prst="ellipse">
              <a:avLst/>
            </a:prstGeom>
            <a:gradFill rotWithShape="1">
              <a:gsLst>
                <a:gs pos="0">
                  <a:srgbClr val="004776"/>
                </a:gs>
                <a:gs pos="100000">
                  <a:srgbClr val="0099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58" name="Oval 283"/>
            <p:cNvSpPr>
              <a:spLocks noChangeArrowheads="1"/>
            </p:cNvSpPr>
            <p:nvPr/>
          </p:nvSpPr>
          <p:spPr bwMode="gray">
            <a:xfrm>
              <a:off x="174" y="1761"/>
              <a:ext cx="680" cy="680"/>
            </a:xfrm>
            <a:prstGeom prst="ellipse">
              <a:avLst/>
            </a:prstGeom>
            <a:gradFill rotWithShape="1">
              <a:gsLst>
                <a:gs pos="0">
                  <a:srgbClr val="0099FF">
                    <a:alpha val="0"/>
                  </a:srgbClr>
                </a:gs>
                <a:gs pos="100000">
                  <a:srgbClr val="A6DB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59" name="Oval 284"/>
            <p:cNvSpPr>
              <a:spLocks noChangeArrowheads="1"/>
            </p:cNvSpPr>
            <p:nvPr/>
          </p:nvSpPr>
          <p:spPr bwMode="gray">
            <a:xfrm>
              <a:off x="191" y="1783"/>
              <a:ext cx="647" cy="636"/>
            </a:xfrm>
            <a:prstGeom prst="ellipse">
              <a:avLst/>
            </a:prstGeom>
            <a:gradFill rotWithShape="1">
              <a:gsLst>
                <a:gs pos="0">
                  <a:srgbClr val="0079CA"/>
                </a:gs>
                <a:gs pos="100000">
                  <a:srgbClr val="0099FF">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60" name="Oval 285"/>
            <p:cNvSpPr>
              <a:spLocks noChangeArrowheads="1"/>
            </p:cNvSpPr>
            <p:nvPr/>
          </p:nvSpPr>
          <p:spPr bwMode="gray">
            <a:xfrm>
              <a:off x="227" y="1762"/>
              <a:ext cx="576" cy="516"/>
            </a:xfrm>
            <a:prstGeom prst="ellipse">
              <a:avLst/>
            </a:prstGeom>
            <a:gradFill rotWithShape="1">
              <a:gsLst>
                <a:gs pos="0">
                  <a:srgbClr val="FFFFFF"/>
                </a:gs>
                <a:gs pos="100000">
                  <a:srgbClr val="0099FF">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grpSp>
      <p:sp>
        <p:nvSpPr>
          <p:cNvPr id="61" name="TextBox 60"/>
          <p:cNvSpPr txBox="1">
            <a:spLocks noChangeArrowheads="1"/>
          </p:cNvSpPr>
          <p:nvPr/>
        </p:nvSpPr>
        <p:spPr bwMode="auto">
          <a:xfrm>
            <a:off x="4618566" y="1582542"/>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2400" b="1" dirty="0">
                <a:ea typeface="宋体" pitchFamily="2" charset="-122"/>
              </a:rPr>
              <a:t>2</a:t>
            </a:r>
            <a:endParaRPr lang="zh-CN" altLang="en-US" sz="2400" b="1" dirty="0">
              <a:ea typeface="宋体" pitchFamily="2" charset="-122"/>
            </a:endParaRPr>
          </a:p>
        </p:txBody>
      </p:sp>
      <p:grpSp>
        <p:nvGrpSpPr>
          <p:cNvPr id="62" name="Group 276"/>
          <p:cNvGrpSpPr>
            <a:grpSpLocks/>
          </p:cNvGrpSpPr>
          <p:nvPr/>
        </p:nvGrpSpPr>
        <p:grpSpPr bwMode="auto">
          <a:xfrm>
            <a:off x="6850592" y="708025"/>
            <a:ext cx="915987" cy="927100"/>
            <a:chOff x="54" y="2591"/>
            <a:chExt cx="696" cy="698"/>
          </a:xfrm>
        </p:grpSpPr>
        <p:sp>
          <p:nvSpPr>
            <p:cNvPr id="63" name="Oval 277"/>
            <p:cNvSpPr>
              <a:spLocks noChangeArrowheads="1"/>
            </p:cNvSpPr>
            <p:nvPr/>
          </p:nvSpPr>
          <p:spPr bwMode="gray">
            <a:xfrm>
              <a:off x="54" y="2591"/>
              <a:ext cx="696" cy="698"/>
            </a:xfrm>
            <a:prstGeom prst="ellipse">
              <a:avLst/>
            </a:prstGeom>
            <a:gradFill rotWithShape="1">
              <a:gsLst>
                <a:gs pos="0">
                  <a:srgbClr val="765E00"/>
                </a:gs>
                <a:gs pos="100000">
                  <a:srgbClr val="FFCC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64" name="Oval 278"/>
            <p:cNvSpPr>
              <a:spLocks noChangeArrowheads="1"/>
            </p:cNvSpPr>
            <p:nvPr/>
          </p:nvSpPr>
          <p:spPr bwMode="gray">
            <a:xfrm>
              <a:off x="63" y="2600"/>
              <a:ext cx="680" cy="680"/>
            </a:xfrm>
            <a:prstGeom prst="ellipse">
              <a:avLst/>
            </a:prstGeom>
            <a:gradFill rotWithShape="1">
              <a:gsLst>
                <a:gs pos="0">
                  <a:srgbClr val="FFCC00">
                    <a:alpha val="0"/>
                  </a:srgbClr>
                </a:gs>
                <a:gs pos="100000">
                  <a:srgbClr val="FFEDA6"/>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65" name="Oval 279"/>
            <p:cNvSpPr>
              <a:spLocks noChangeArrowheads="1"/>
            </p:cNvSpPr>
            <p:nvPr/>
          </p:nvSpPr>
          <p:spPr bwMode="gray">
            <a:xfrm>
              <a:off x="79" y="2622"/>
              <a:ext cx="647" cy="636"/>
            </a:xfrm>
            <a:prstGeom prst="ellipse">
              <a:avLst/>
            </a:prstGeom>
            <a:gradFill rotWithShape="1">
              <a:gsLst>
                <a:gs pos="0">
                  <a:srgbClr val="CAA200"/>
                </a:gs>
                <a:gs pos="100000">
                  <a:srgbClr val="FFCC0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sp>
          <p:nvSpPr>
            <p:cNvPr id="66" name="Oval 280"/>
            <p:cNvSpPr>
              <a:spLocks noChangeArrowheads="1"/>
            </p:cNvSpPr>
            <p:nvPr/>
          </p:nvSpPr>
          <p:spPr bwMode="gray">
            <a:xfrm>
              <a:off x="115" y="2597"/>
              <a:ext cx="576" cy="516"/>
            </a:xfrm>
            <a:prstGeom prst="ellipse">
              <a:avLst/>
            </a:prstGeom>
            <a:gradFill rotWithShape="1">
              <a:gsLst>
                <a:gs pos="0">
                  <a:srgbClr val="FFFFFF"/>
                </a:gs>
                <a:gs pos="100000">
                  <a:srgbClr val="FFCC0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sz="2400">
                <a:ea typeface="宋体" pitchFamily="2" charset="-122"/>
              </a:endParaRPr>
            </a:p>
          </p:txBody>
        </p:sp>
      </p:grpSp>
      <p:sp>
        <p:nvSpPr>
          <p:cNvPr id="67" name="TextBox 66"/>
          <p:cNvSpPr txBox="1">
            <a:spLocks noChangeArrowheads="1"/>
          </p:cNvSpPr>
          <p:nvPr/>
        </p:nvSpPr>
        <p:spPr bwMode="auto">
          <a:xfrm>
            <a:off x="7092280" y="916360"/>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2400" b="1" dirty="0">
                <a:ea typeface="宋体" pitchFamily="2" charset="-122"/>
              </a:rPr>
              <a:t>3</a:t>
            </a:r>
            <a:endParaRPr lang="zh-CN" altLang="en-US" sz="2400" b="1" dirty="0">
              <a:ea typeface="宋体" pitchFamily="2" charset="-122"/>
            </a:endParaRPr>
          </a:p>
        </p:txBody>
      </p:sp>
      <p:sp>
        <p:nvSpPr>
          <p:cNvPr id="68" name="圆角矩形 67"/>
          <p:cNvSpPr/>
          <p:nvPr/>
        </p:nvSpPr>
        <p:spPr bwMode="auto">
          <a:xfrm>
            <a:off x="314723" y="1297058"/>
            <a:ext cx="3057352" cy="48484"/>
          </a:xfrm>
          <a:prstGeom prst="roundRect">
            <a:avLst/>
          </a:prstGeom>
          <a:gradFill>
            <a:gsLst>
              <a:gs pos="0">
                <a:srgbClr val="00B0F0"/>
              </a:gs>
              <a:gs pos="100000">
                <a:srgbClr val="002060"/>
              </a:gs>
            </a:gsLst>
            <a:lin ang="5400000" scaled="1"/>
          </a:gradFill>
          <a:ln w="9525" cap="flat" cmpd="sng" algn="ctr">
            <a:solidFill>
              <a:schemeClr val="bg1"/>
            </a:solidFill>
            <a:prstDash val="solid"/>
            <a:round/>
            <a:headEnd type="none" w="med" len="med"/>
            <a:tailEnd type="none" w="med" len="med"/>
          </a:ln>
          <a:effectLst>
            <a:glow rad="63500">
              <a:schemeClr val="accent1">
                <a:satMod val="175000"/>
                <a:alpha val="40000"/>
              </a:schemeClr>
            </a:glow>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zh-CN" altLang="en-US" smtClean="0">
              <a:ea typeface="宋体" pitchFamily="2" charset="-122"/>
            </a:endParaRPr>
          </a:p>
        </p:txBody>
      </p:sp>
      <p:sp>
        <p:nvSpPr>
          <p:cNvPr id="69" name="椭圆 40"/>
          <p:cNvSpPr>
            <a:spLocks noChangeArrowheads="1"/>
          </p:cNvSpPr>
          <p:nvPr/>
        </p:nvSpPr>
        <p:spPr bwMode="auto">
          <a:xfrm>
            <a:off x="385968" y="903288"/>
            <a:ext cx="200025" cy="200025"/>
          </a:xfrm>
          <a:prstGeom prst="ellipse">
            <a:avLst/>
          </a:prstGeom>
          <a:gradFill rotWithShape="0">
            <a:gsLst>
              <a:gs pos="0">
                <a:srgbClr val="FFC000"/>
              </a:gs>
              <a:gs pos="100000">
                <a:srgbClr val="FF6600"/>
              </a:gs>
            </a:gsLst>
            <a:lin ang="5400000" scaled="1"/>
          </a:gradFill>
          <a:ln w="9525" algn="ctr">
            <a:solidFill>
              <a:srgbClr val="FFFFFF"/>
            </a:solidFill>
            <a:round/>
            <a:headEnd/>
            <a:tailEnd/>
          </a:ln>
        </p:spPr>
        <p:txBody>
          <a:bodyPr/>
          <a:lstStyle/>
          <a:p>
            <a:pPr eaLnBrk="0" hangingPunct="0"/>
            <a:endParaRPr lang="zh-CN" altLang="en-US">
              <a:latin typeface="时尚中黑简体" pitchFamily="2" charset="-122"/>
              <a:ea typeface="时尚中黑简体" pitchFamily="2" charset="-122"/>
            </a:endParaRPr>
          </a:p>
        </p:txBody>
      </p:sp>
      <p:sp>
        <p:nvSpPr>
          <p:cNvPr id="70" name="Rectangle 146"/>
          <p:cNvSpPr>
            <a:spLocks noChangeArrowheads="1"/>
          </p:cNvSpPr>
          <p:nvPr/>
        </p:nvSpPr>
        <p:spPr bwMode="black">
          <a:xfrm>
            <a:off x="662193" y="827088"/>
            <a:ext cx="2514600" cy="304800"/>
          </a:xfrm>
          <a:prstGeom prst="rect">
            <a:avLst/>
          </a:prstGeom>
          <a:noFill/>
          <a:ln>
            <a:noFill/>
          </a:ln>
          <a:effectLst/>
          <a:extLst>
            <a:ext uri="{909E8E84-426E-40DD-AFC4-6F175D3DCCD1}">
              <a14:hiddenFill xmlns:a14="http://schemas.microsoft.com/office/drawing/2010/main">
                <a:gradFill rotWithShape="1">
                  <a:gsLst>
                    <a:gs pos="0">
                      <a:srgbClr val="96AD23"/>
                    </a:gs>
                    <a:gs pos="50000">
                      <a:srgbClr val="99CCFF"/>
                    </a:gs>
                    <a:gs pos="100000">
                      <a:srgbClr val="96AD23"/>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000000"/>
                </a:solidFill>
                <a:ea typeface="宋体" pitchFamily="2" charset="-122"/>
              </a:rPr>
              <a:t>请在此点击添加相关文字内容</a:t>
            </a:r>
          </a:p>
        </p:txBody>
      </p:sp>
      <p:sp>
        <p:nvSpPr>
          <p:cNvPr id="71" name="圆角矩形 51"/>
          <p:cNvSpPr/>
          <p:nvPr/>
        </p:nvSpPr>
        <p:spPr bwMode="auto">
          <a:xfrm>
            <a:off x="314723" y="1906658"/>
            <a:ext cx="3057352" cy="48484"/>
          </a:xfrm>
          <a:prstGeom prst="roundRect">
            <a:avLst/>
          </a:prstGeom>
          <a:gradFill>
            <a:gsLst>
              <a:gs pos="0">
                <a:srgbClr val="00B0F0"/>
              </a:gs>
              <a:gs pos="100000">
                <a:srgbClr val="002060"/>
              </a:gs>
            </a:gsLst>
            <a:lin ang="5400000" scaled="1"/>
          </a:gradFill>
          <a:ln w="9525" cap="flat" cmpd="sng" algn="ctr">
            <a:solidFill>
              <a:schemeClr val="bg1"/>
            </a:solidFill>
            <a:prstDash val="solid"/>
            <a:round/>
            <a:headEnd type="none" w="med" len="med"/>
            <a:tailEnd type="none" w="med" len="med"/>
          </a:ln>
          <a:effectLst>
            <a:glow rad="63500">
              <a:schemeClr val="accent1">
                <a:satMod val="175000"/>
                <a:alpha val="40000"/>
              </a:schemeClr>
            </a:glow>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zh-CN" altLang="en-US" smtClean="0">
              <a:ea typeface="宋体" pitchFamily="2" charset="-122"/>
            </a:endParaRPr>
          </a:p>
        </p:txBody>
      </p:sp>
      <p:sp>
        <p:nvSpPr>
          <p:cNvPr id="72" name="椭圆 40"/>
          <p:cNvSpPr>
            <a:spLocks noChangeArrowheads="1"/>
          </p:cNvSpPr>
          <p:nvPr/>
        </p:nvSpPr>
        <p:spPr bwMode="auto">
          <a:xfrm>
            <a:off x="385968" y="1512888"/>
            <a:ext cx="200025" cy="200025"/>
          </a:xfrm>
          <a:prstGeom prst="ellipse">
            <a:avLst/>
          </a:prstGeom>
          <a:gradFill rotWithShape="0">
            <a:gsLst>
              <a:gs pos="0">
                <a:srgbClr val="FFC000"/>
              </a:gs>
              <a:gs pos="100000">
                <a:srgbClr val="FF6600"/>
              </a:gs>
            </a:gsLst>
            <a:lin ang="5400000" scaled="1"/>
          </a:gradFill>
          <a:ln w="9525" algn="ctr">
            <a:solidFill>
              <a:srgbClr val="FFFFFF"/>
            </a:solidFill>
            <a:round/>
            <a:headEnd/>
            <a:tailEnd/>
          </a:ln>
        </p:spPr>
        <p:txBody>
          <a:bodyPr/>
          <a:lstStyle/>
          <a:p>
            <a:pPr eaLnBrk="0" hangingPunct="0"/>
            <a:endParaRPr lang="zh-CN" altLang="en-US">
              <a:latin typeface="时尚中黑简体" pitchFamily="2" charset="-122"/>
              <a:ea typeface="时尚中黑简体" pitchFamily="2" charset="-122"/>
            </a:endParaRPr>
          </a:p>
        </p:txBody>
      </p:sp>
      <p:sp>
        <p:nvSpPr>
          <p:cNvPr id="73" name="Rectangle 151"/>
          <p:cNvSpPr>
            <a:spLocks noChangeArrowheads="1"/>
          </p:cNvSpPr>
          <p:nvPr/>
        </p:nvSpPr>
        <p:spPr bwMode="black">
          <a:xfrm>
            <a:off x="662193" y="1436688"/>
            <a:ext cx="2514600" cy="304800"/>
          </a:xfrm>
          <a:prstGeom prst="rect">
            <a:avLst/>
          </a:prstGeom>
          <a:noFill/>
          <a:ln>
            <a:noFill/>
          </a:ln>
          <a:effectLst/>
          <a:extLst>
            <a:ext uri="{909E8E84-426E-40DD-AFC4-6F175D3DCCD1}">
              <a14:hiddenFill xmlns:a14="http://schemas.microsoft.com/office/drawing/2010/main">
                <a:gradFill rotWithShape="1">
                  <a:gsLst>
                    <a:gs pos="0">
                      <a:srgbClr val="96AD23"/>
                    </a:gs>
                    <a:gs pos="50000">
                      <a:srgbClr val="99CCFF"/>
                    </a:gs>
                    <a:gs pos="100000">
                      <a:srgbClr val="96AD23"/>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000000"/>
                </a:solidFill>
                <a:ea typeface="宋体" pitchFamily="2" charset="-122"/>
              </a:rPr>
              <a:t>请在此点击添加相关文字内容</a:t>
            </a:r>
          </a:p>
        </p:txBody>
      </p:sp>
    </p:spTree>
    <p:extLst>
      <p:ext uri="{BB962C8B-B14F-4D97-AF65-F5344CB8AC3E}">
        <p14:creationId xmlns:p14="http://schemas.microsoft.com/office/powerpoint/2010/main" val="1457753370"/>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slide(fromLeft)">
                                      <p:cBhvr>
                                        <p:cTn id="11" dur="500"/>
                                        <p:tgtEl>
                                          <p:spTgt spid="69"/>
                                        </p:tgtEl>
                                      </p:cBhvr>
                                    </p:animEffect>
                                  </p:childTnLst>
                                </p:cTn>
                              </p:par>
                            </p:childTnLst>
                          </p:cTn>
                        </p:par>
                        <p:par>
                          <p:cTn id="12" fill="hold">
                            <p:stCondLst>
                              <p:cond delay="1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70"/>
                                        </p:tgtEl>
                                        <p:attrNameLst>
                                          <p:attrName>style.visibility</p:attrName>
                                        </p:attrNameLst>
                                      </p:cBhvr>
                                      <p:to>
                                        <p:strVal val="visible"/>
                                      </p:to>
                                    </p:set>
                                    <p:anim calcmode="discrete" valueType="clr">
                                      <p:cBhvr override="childStyle">
                                        <p:cTn id="15" dur="80"/>
                                        <p:tgtEl>
                                          <p:spTgt spid="70"/>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70"/>
                                        </p:tgtEl>
                                        <p:attrNameLst>
                                          <p:attrName>fillcolor</p:attrName>
                                        </p:attrNameLst>
                                      </p:cBhvr>
                                      <p:tavLst>
                                        <p:tav tm="0">
                                          <p:val>
                                            <p:clrVal>
                                              <a:schemeClr val="accent2"/>
                                            </p:clrVal>
                                          </p:val>
                                        </p:tav>
                                        <p:tav tm="50000">
                                          <p:val>
                                            <p:clrVal>
                                              <a:schemeClr val="hlink"/>
                                            </p:clrVal>
                                          </p:val>
                                        </p:tav>
                                      </p:tavLst>
                                    </p:anim>
                                    <p:set>
                                      <p:cBhvr>
                                        <p:cTn id="17" dur="80"/>
                                        <p:tgtEl>
                                          <p:spTgt spid="70"/>
                                        </p:tgtEl>
                                        <p:attrNameLst>
                                          <p:attrName>fill.type</p:attrName>
                                        </p:attrNameLst>
                                      </p:cBhvr>
                                      <p:to>
                                        <p:strVal val="solid"/>
                                      </p:to>
                                    </p:set>
                                  </p:childTnLst>
                                </p:cTn>
                              </p:par>
                            </p:childTnLst>
                          </p:cTn>
                        </p:par>
                        <p:par>
                          <p:cTn id="18" fill="hold">
                            <p:stCondLst>
                              <p:cond delay="1560"/>
                            </p:stCondLst>
                            <p:childTnLst>
                              <p:par>
                                <p:cTn id="19" presetID="22" presetClass="entr" presetSubtype="8" fill="hold"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par>
                          <p:cTn id="22" fill="hold">
                            <p:stCondLst>
                              <p:cond delay="2060"/>
                            </p:stCondLst>
                            <p:childTnLst>
                              <p:par>
                                <p:cTn id="23" presetID="12" presetClass="entr" presetSubtype="8" fill="hold" grpId="0" nodeType="after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slide(fromLeft)">
                                      <p:cBhvr>
                                        <p:cTn id="25" dur="500"/>
                                        <p:tgtEl>
                                          <p:spTgt spid="72"/>
                                        </p:tgtEl>
                                      </p:cBhvr>
                                    </p:animEffect>
                                  </p:childTnLst>
                                </p:cTn>
                              </p:par>
                            </p:childTnLst>
                          </p:cTn>
                        </p:par>
                        <p:par>
                          <p:cTn id="26" fill="hold">
                            <p:stCondLst>
                              <p:cond delay="2560"/>
                            </p:stCondLst>
                            <p:childTnLst>
                              <p:par>
                                <p:cTn id="27" presetID="27" presetClass="entr" presetSubtype="0" fill="hold" grpId="0" nodeType="afterEffect">
                                  <p:stCondLst>
                                    <p:cond delay="0"/>
                                  </p:stCondLst>
                                  <p:iterate type="lt">
                                    <p:tmPct val="50000"/>
                                  </p:iterate>
                                  <p:childTnLst>
                                    <p:set>
                                      <p:cBhvr>
                                        <p:cTn id="28" dur="1" fill="hold">
                                          <p:stCondLst>
                                            <p:cond delay="0"/>
                                          </p:stCondLst>
                                        </p:cTn>
                                        <p:tgtEl>
                                          <p:spTgt spid="73"/>
                                        </p:tgtEl>
                                        <p:attrNameLst>
                                          <p:attrName>style.visibility</p:attrName>
                                        </p:attrNameLst>
                                      </p:cBhvr>
                                      <p:to>
                                        <p:strVal val="visible"/>
                                      </p:to>
                                    </p:set>
                                    <p:anim calcmode="discrete" valueType="clr">
                                      <p:cBhvr override="childStyle">
                                        <p:cTn id="29" dur="80"/>
                                        <p:tgtEl>
                                          <p:spTgt spid="73"/>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73"/>
                                        </p:tgtEl>
                                        <p:attrNameLst>
                                          <p:attrName>fillcolor</p:attrName>
                                        </p:attrNameLst>
                                      </p:cBhvr>
                                      <p:tavLst>
                                        <p:tav tm="0">
                                          <p:val>
                                            <p:clrVal>
                                              <a:schemeClr val="accent2"/>
                                            </p:clrVal>
                                          </p:val>
                                        </p:tav>
                                        <p:tav tm="50000">
                                          <p:val>
                                            <p:clrVal>
                                              <a:schemeClr val="hlink"/>
                                            </p:clrVal>
                                          </p:val>
                                        </p:tav>
                                      </p:tavLst>
                                    </p:anim>
                                    <p:set>
                                      <p:cBhvr>
                                        <p:cTn id="31" dur="80"/>
                                        <p:tgtEl>
                                          <p:spTgt spid="73"/>
                                        </p:tgtEl>
                                        <p:attrNameLst>
                                          <p:attrName>fill.type</p:attrName>
                                        </p:attrNameLst>
                                      </p:cBhvr>
                                      <p:to>
                                        <p:strVal val="solid"/>
                                      </p:to>
                                    </p:set>
                                  </p:childTnLst>
                                </p:cTn>
                              </p:par>
                            </p:childTnLst>
                          </p:cTn>
                        </p:par>
                        <p:par>
                          <p:cTn id="32" fill="hold">
                            <p:stCondLst>
                              <p:cond delay="3120"/>
                            </p:stCondLst>
                            <p:childTnLst>
                              <p:par>
                                <p:cTn id="33" presetID="22" presetClass="entr" presetSubtype="8"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left)">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heel(1)">
                                      <p:cBhvr>
                                        <p:cTn id="40" dur="2000"/>
                                        <p:tgtEl>
                                          <p:spTgt spid="55"/>
                                        </p:tgtEl>
                                      </p:cBhvr>
                                    </p:animEffect>
                                  </p:childTnLst>
                                </p:cTn>
                              </p:par>
                              <p:par>
                                <p:cTn id="41" presetID="21" presetClass="entr" presetSubtype="1"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heel(1)">
                                      <p:cBhvr>
                                        <p:cTn id="43" dur="20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horizontal)">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circle(in)">
                                      <p:cBhvr>
                                        <p:cTn id="53" dur="20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down)">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barn(inVertical)">
                                      <p:cBhvr>
                                        <p:cTn id="63" dur="500"/>
                                        <p:tgtEl>
                                          <p:spTgt spid="5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barn(inVertical)">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anim calcmode="lin" valueType="num">
                                      <p:cBhvr>
                                        <p:cTn id="72" dur="1000" fill="hold"/>
                                        <p:tgtEl>
                                          <p:spTgt spid="46"/>
                                        </p:tgtEl>
                                        <p:attrNameLst>
                                          <p:attrName>ppt_x</p:attrName>
                                        </p:attrNameLst>
                                      </p:cBhvr>
                                      <p:tavLst>
                                        <p:tav tm="0">
                                          <p:val>
                                            <p:strVal val="#ppt_x"/>
                                          </p:val>
                                        </p:tav>
                                        <p:tav tm="100000">
                                          <p:val>
                                            <p:strVal val="#ppt_x"/>
                                          </p:val>
                                        </p:tav>
                                      </p:tavLst>
                                    </p:anim>
                                    <p:anim calcmode="lin" valueType="num">
                                      <p:cBhvr>
                                        <p:cTn id="73" dur="1000" fill="hold"/>
                                        <p:tgtEl>
                                          <p:spTgt spid="46"/>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randombar(horizontal)">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down)">
                                      <p:cBhvr>
                                        <p:cTn id="88" dur="500"/>
                                        <p:tgtEl>
                                          <p:spTgt spid="6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down)">
                                      <p:cBhvr>
                                        <p:cTn id="91" dur="500"/>
                                        <p:tgtEl>
                                          <p:spTgt spid="67"/>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arn(inVertical)">
                                      <p:cBhvr>
                                        <p:cTn id="96" dur="500"/>
                                        <p:tgtEl>
                                          <p:spTgt spid="30"/>
                                        </p:tgtEl>
                                      </p:cBhvr>
                                    </p:animEffect>
                                  </p:childTnLst>
                                </p:cTn>
                              </p:par>
                              <p:par>
                                <p:cTn id="97" presetID="16" presetClass="entr" presetSubtype="21"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barn(inVertical)">
                                      <p:cBhvr>
                                        <p:cTn id="9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5" grpId="0"/>
      <p:bldP spid="61" grpId="0"/>
      <p:bldP spid="67" grpId="0"/>
      <p:bldP spid="69" grpId="0" animBg="1"/>
      <p:bldP spid="70" grpId="0"/>
      <p:bldP spid="72"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rcRect l="21037" t="14529" r="23734" b="16409"/>
          <a:stretch>
            <a:fillRect/>
          </a:stretch>
        </p:blipFill>
        <p:spPr bwMode="auto">
          <a:xfrm rot="-1537241">
            <a:off x="2759945" y="851950"/>
            <a:ext cx="3883840" cy="364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直接连接符 50"/>
          <p:cNvCxnSpPr/>
          <p:nvPr/>
        </p:nvCxnSpPr>
        <p:spPr>
          <a:xfrm flipH="1">
            <a:off x="869255" y="1611859"/>
            <a:ext cx="3414713" cy="4762"/>
          </a:xfrm>
          <a:prstGeom prst="line">
            <a:avLst/>
          </a:prstGeom>
          <a:ln w="6350">
            <a:solidFill>
              <a:schemeClr val="accent6">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11"/>
          <p:cNvSpPr txBox="1">
            <a:spLocks noChangeArrowheads="1"/>
          </p:cNvSpPr>
          <p:nvPr/>
        </p:nvSpPr>
        <p:spPr bwMode="auto">
          <a:xfrm flipH="1">
            <a:off x="950218" y="1273721"/>
            <a:ext cx="1455737" cy="338138"/>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grpSp>
        <p:nvGrpSpPr>
          <p:cNvPr id="53" name="组合 52"/>
          <p:cNvGrpSpPr>
            <a:grpSpLocks/>
          </p:cNvGrpSpPr>
          <p:nvPr/>
        </p:nvGrpSpPr>
        <p:grpSpPr bwMode="auto">
          <a:xfrm>
            <a:off x="869255" y="1672184"/>
            <a:ext cx="2114550" cy="468312"/>
            <a:chOff x="812125" y="2627015"/>
            <a:chExt cx="2114105" cy="468839"/>
          </a:xfrm>
        </p:grpSpPr>
        <p:sp>
          <p:nvSpPr>
            <p:cNvPr id="54" name="TextBox 11"/>
            <p:cNvSpPr txBox="1">
              <a:spLocks noChangeArrowheads="1"/>
            </p:cNvSpPr>
            <p:nvPr/>
          </p:nvSpPr>
          <p:spPr bwMode="auto">
            <a:xfrm flipH="1">
              <a:off x="812125" y="2631782"/>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55" name="TextBox 11"/>
            <p:cNvSpPr txBox="1">
              <a:spLocks noChangeArrowheads="1"/>
            </p:cNvSpPr>
            <p:nvPr/>
          </p:nvSpPr>
          <p:spPr bwMode="auto">
            <a:xfrm flipH="1">
              <a:off x="1780296" y="2627015"/>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cxnSp>
        <p:nvCxnSpPr>
          <p:cNvPr id="56" name="直接连接符 55"/>
          <p:cNvCxnSpPr/>
          <p:nvPr/>
        </p:nvCxnSpPr>
        <p:spPr>
          <a:xfrm flipH="1">
            <a:off x="797248" y="3918794"/>
            <a:ext cx="3414712" cy="4762"/>
          </a:xfrm>
          <a:prstGeom prst="line">
            <a:avLst/>
          </a:prstGeom>
          <a:ln w="6350">
            <a:solidFill>
              <a:schemeClr val="accent6">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11"/>
          <p:cNvSpPr txBox="1">
            <a:spLocks noChangeArrowheads="1"/>
          </p:cNvSpPr>
          <p:nvPr/>
        </p:nvSpPr>
        <p:spPr bwMode="auto">
          <a:xfrm flipH="1">
            <a:off x="878210" y="3580656"/>
            <a:ext cx="1457325" cy="338138"/>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grpSp>
        <p:nvGrpSpPr>
          <p:cNvPr id="58" name="组合 57"/>
          <p:cNvGrpSpPr>
            <a:grpSpLocks/>
          </p:cNvGrpSpPr>
          <p:nvPr/>
        </p:nvGrpSpPr>
        <p:grpSpPr bwMode="auto">
          <a:xfrm>
            <a:off x="797248" y="3979119"/>
            <a:ext cx="2114550" cy="468312"/>
            <a:chOff x="812125" y="2627015"/>
            <a:chExt cx="2114105" cy="468839"/>
          </a:xfrm>
        </p:grpSpPr>
        <p:sp>
          <p:nvSpPr>
            <p:cNvPr id="59" name="TextBox 11"/>
            <p:cNvSpPr txBox="1">
              <a:spLocks noChangeArrowheads="1"/>
            </p:cNvSpPr>
            <p:nvPr/>
          </p:nvSpPr>
          <p:spPr bwMode="auto">
            <a:xfrm flipH="1">
              <a:off x="812125" y="2631782"/>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60" name="TextBox 11"/>
            <p:cNvSpPr txBox="1">
              <a:spLocks noChangeArrowheads="1"/>
            </p:cNvSpPr>
            <p:nvPr/>
          </p:nvSpPr>
          <p:spPr bwMode="auto">
            <a:xfrm flipH="1">
              <a:off x="1780296" y="2627015"/>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cxnSp>
        <p:nvCxnSpPr>
          <p:cNvPr id="61" name="直接连接符 60"/>
          <p:cNvCxnSpPr/>
          <p:nvPr/>
        </p:nvCxnSpPr>
        <p:spPr>
          <a:xfrm>
            <a:off x="6012160" y="3058318"/>
            <a:ext cx="2503487" cy="0"/>
          </a:xfrm>
          <a:prstGeom prst="line">
            <a:avLst/>
          </a:prstGeom>
          <a:ln w="6350">
            <a:solidFill>
              <a:schemeClr val="accent6">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11"/>
          <p:cNvSpPr txBox="1">
            <a:spLocks noChangeArrowheads="1"/>
          </p:cNvSpPr>
          <p:nvPr/>
        </p:nvSpPr>
        <p:spPr bwMode="auto">
          <a:xfrm flipH="1">
            <a:off x="6767810" y="2753518"/>
            <a:ext cx="1455737" cy="338138"/>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b="1" kern="0" dirty="0" smtClean="0">
                <a:solidFill>
                  <a:srgbClr val="595959"/>
                </a:solidFill>
                <a:latin typeface="微软雅黑" pitchFamily="34" charset="-122"/>
                <a:ea typeface="微软雅黑" pitchFamily="34" charset="-122"/>
              </a:rPr>
              <a:t>点击添加标题    </a:t>
            </a:r>
            <a:endParaRPr lang="en-US" altLang="zh-CN" sz="1600" b="1" kern="0" dirty="0" smtClean="0">
              <a:solidFill>
                <a:srgbClr val="595959"/>
              </a:solidFill>
              <a:latin typeface="微软雅黑" pitchFamily="34" charset="-122"/>
              <a:ea typeface="微软雅黑" pitchFamily="34" charset="-122"/>
            </a:endParaRPr>
          </a:p>
        </p:txBody>
      </p:sp>
      <p:grpSp>
        <p:nvGrpSpPr>
          <p:cNvPr id="63" name="组合 62"/>
          <p:cNvGrpSpPr>
            <a:grpSpLocks/>
          </p:cNvGrpSpPr>
          <p:nvPr/>
        </p:nvGrpSpPr>
        <p:grpSpPr bwMode="auto">
          <a:xfrm>
            <a:off x="6686847" y="3151981"/>
            <a:ext cx="2114550" cy="468312"/>
            <a:chOff x="812125" y="2627015"/>
            <a:chExt cx="2114105" cy="468839"/>
          </a:xfrm>
        </p:grpSpPr>
        <p:sp>
          <p:nvSpPr>
            <p:cNvPr id="64" name="TextBox 11"/>
            <p:cNvSpPr txBox="1">
              <a:spLocks noChangeArrowheads="1"/>
            </p:cNvSpPr>
            <p:nvPr/>
          </p:nvSpPr>
          <p:spPr bwMode="auto">
            <a:xfrm flipH="1">
              <a:off x="812125" y="2631782"/>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sp>
          <p:nvSpPr>
            <p:cNvPr id="65" name="TextBox 11"/>
            <p:cNvSpPr txBox="1">
              <a:spLocks noChangeArrowheads="1"/>
            </p:cNvSpPr>
            <p:nvPr/>
          </p:nvSpPr>
          <p:spPr bwMode="auto">
            <a:xfrm flipH="1">
              <a:off x="1780296" y="2627015"/>
              <a:ext cx="1145934" cy="46407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rgbClr val="595959"/>
                  </a:solidFill>
                  <a:latin typeface="微软雅黑" pitchFamily="34" charset="-122"/>
                  <a:ea typeface="微软雅黑" pitchFamily="34" charset="-122"/>
                </a:rPr>
                <a:t>点击添加文本    </a:t>
              </a:r>
              <a:endParaRPr lang="en-US" altLang="zh-CN" sz="1200" kern="0" dirty="0" smtClean="0">
                <a:solidFill>
                  <a:srgbClr val="595959"/>
                </a:solidFill>
                <a:latin typeface="微软雅黑" pitchFamily="34" charset="-122"/>
                <a:ea typeface="微软雅黑" pitchFamily="34" charset="-122"/>
              </a:endParaRPr>
            </a:p>
            <a:p>
              <a:pPr eaLnBrk="1" hangingPunct="1">
                <a:defRPr/>
              </a:pPr>
              <a:r>
                <a:rPr lang="zh-CN" altLang="en-US" sz="1200" kern="0" dirty="0" smtClean="0">
                  <a:solidFill>
                    <a:srgbClr val="595959"/>
                  </a:solidFill>
                  <a:latin typeface="微软雅黑" pitchFamily="34" charset="-122"/>
                  <a:ea typeface="微软雅黑" pitchFamily="34" charset="-122"/>
                </a:rPr>
                <a:t>点击添加文本</a:t>
              </a:r>
              <a:endParaRPr lang="en-US" altLang="zh-CN" sz="1200" kern="0" dirty="0" smtClean="0">
                <a:solidFill>
                  <a:srgbClr val="595959"/>
                </a:solidFill>
                <a:latin typeface="微软雅黑" pitchFamily="34" charset="-122"/>
                <a:ea typeface="微软雅黑" pitchFamily="34" charset="-122"/>
              </a:endParaRPr>
            </a:p>
          </p:txBody>
        </p:sp>
      </p:grpSp>
      <p:pic>
        <p:nvPicPr>
          <p:cNvPr id="66" name="图片 6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1814388"/>
            <a:ext cx="1976343" cy="195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253049"/>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randombar(horizont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down)">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circle(in)">
                                      <p:cBhvr>
                                        <p:cTn id="27" dur="20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randombar(horizontal)">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circle(in)">
                                      <p:cBhvr>
                                        <p:cTn id="42" dur="20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down)">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horizontal)">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circle(in)">
                                      <p:cBhvr>
                                        <p:cTn id="57" dur="20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randombar(horizontal)">
                                      <p:cBhvr>
                                        <p:cTn id="6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2" grpId="0"/>
      <p:bldP spid="57"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9"/>
          <p:cNvSpPr txBox="1">
            <a:spLocks noChangeArrowheads="1"/>
          </p:cNvSpPr>
          <p:nvPr/>
        </p:nvSpPr>
        <p:spPr bwMode="auto">
          <a:xfrm>
            <a:off x="974725"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rcRect l="4771" t="24078" r="62688" b="30943"/>
          <a:stretch>
            <a:fillRect/>
          </a:stretch>
        </p:blipFill>
        <p:spPr bwMode="auto">
          <a:xfrm>
            <a:off x="340361" y="700336"/>
            <a:ext cx="2477550" cy="256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rcRect l="35672" t="24477" r="33803" b="33131"/>
          <a:stretch>
            <a:fillRect/>
          </a:stretch>
        </p:blipFill>
        <p:spPr bwMode="auto">
          <a:xfrm>
            <a:off x="3315335" y="700336"/>
            <a:ext cx="2324191" cy="24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rcRect l="64929" t="24081" r="4919" b="32333"/>
          <a:stretch>
            <a:fillRect/>
          </a:stretch>
        </p:blipFill>
        <p:spPr bwMode="auto">
          <a:xfrm>
            <a:off x="6141085" y="714139"/>
            <a:ext cx="2296427" cy="248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4"/>
          <p:cNvSpPr>
            <a:spLocks noChangeArrowheads="1"/>
          </p:cNvSpPr>
          <p:nvPr/>
        </p:nvSpPr>
        <p:spPr bwMode="auto">
          <a:xfrm>
            <a:off x="734764" y="1501763"/>
            <a:ext cx="2057400" cy="762000"/>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3" name="AutoShape 4"/>
          <p:cNvSpPr>
            <a:spLocks noChangeArrowheads="1"/>
          </p:cNvSpPr>
          <p:nvPr/>
        </p:nvSpPr>
        <p:spPr bwMode="auto">
          <a:xfrm>
            <a:off x="3479552" y="1582292"/>
            <a:ext cx="2057400" cy="762000"/>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4" name="AutoShape 4"/>
          <p:cNvSpPr>
            <a:spLocks noChangeArrowheads="1"/>
          </p:cNvSpPr>
          <p:nvPr/>
        </p:nvSpPr>
        <p:spPr bwMode="auto">
          <a:xfrm>
            <a:off x="6287839" y="1555304"/>
            <a:ext cx="2057400" cy="762000"/>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5" name="Rectangle 3"/>
          <p:cNvSpPr>
            <a:spLocks noChangeArrowheads="1"/>
          </p:cNvSpPr>
          <p:nvPr/>
        </p:nvSpPr>
        <p:spPr bwMode="auto">
          <a:xfrm>
            <a:off x="369639" y="3155206"/>
            <a:ext cx="2600325" cy="425450"/>
          </a:xfrm>
          <a:prstGeom prst="rect">
            <a:avLst/>
          </a:prstGeom>
          <a:gradFill rotWithShape="1">
            <a:gsLst>
              <a:gs pos="0">
                <a:srgbClr val="66CCFF"/>
              </a:gs>
              <a:gs pos="100000">
                <a:srgbClr val="1E93FE"/>
              </a:gs>
            </a:gsLst>
            <a:lin ang="5400000" scaled="1"/>
          </a:gradFill>
          <a:ln w="9525" algn="ctr">
            <a:solidFill>
              <a:srgbClr val="969696"/>
            </a:solidFill>
            <a:miter lim="800000"/>
            <a:headEnd/>
            <a:tailEnd/>
          </a:ln>
        </p:spPr>
        <p:txBody>
          <a:bodyPr wrap="none" anchor="ctr"/>
          <a:lstStyle/>
          <a:p>
            <a:r>
              <a:rPr lang="zh-CN" altLang="en-US">
                <a:solidFill>
                  <a:schemeClr val="bg1"/>
                </a:solidFill>
                <a:ea typeface="宋体" pitchFamily="2" charset="-122"/>
              </a:rPr>
              <a:t>单击添加标题文字</a:t>
            </a:r>
          </a:p>
        </p:txBody>
      </p:sp>
      <p:sp>
        <p:nvSpPr>
          <p:cNvPr id="36" name="AutoShape 4"/>
          <p:cNvSpPr>
            <a:spLocks noChangeArrowheads="1"/>
          </p:cNvSpPr>
          <p:nvPr/>
        </p:nvSpPr>
        <p:spPr bwMode="auto">
          <a:xfrm>
            <a:off x="369639" y="3745955"/>
            <a:ext cx="2514947" cy="1262062"/>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单击添加段落文字单击添加段落文字单击添加段落</a:t>
            </a:r>
            <a:r>
              <a:rPr lang="zh-CN" altLang="en-US" dirty="0" smtClean="0">
                <a:ea typeface="宋体" pitchFamily="2" charset="-122"/>
              </a:rPr>
              <a:t>文字</a:t>
            </a: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7" name="Rectangle 3"/>
          <p:cNvSpPr>
            <a:spLocks noChangeArrowheads="1"/>
          </p:cNvSpPr>
          <p:nvPr/>
        </p:nvSpPr>
        <p:spPr bwMode="auto">
          <a:xfrm>
            <a:off x="3246189" y="3148856"/>
            <a:ext cx="2600325" cy="425450"/>
          </a:xfrm>
          <a:prstGeom prst="rect">
            <a:avLst/>
          </a:prstGeom>
          <a:gradFill rotWithShape="1">
            <a:gsLst>
              <a:gs pos="0">
                <a:srgbClr val="66CCFF"/>
              </a:gs>
              <a:gs pos="100000">
                <a:srgbClr val="1E93FE"/>
              </a:gs>
            </a:gsLst>
            <a:lin ang="5400000" scaled="1"/>
          </a:gradFill>
          <a:ln w="9525" algn="ctr">
            <a:solidFill>
              <a:srgbClr val="969696"/>
            </a:solidFill>
            <a:miter lim="800000"/>
            <a:headEnd/>
            <a:tailEnd/>
          </a:ln>
        </p:spPr>
        <p:txBody>
          <a:bodyPr wrap="none" anchor="ctr"/>
          <a:lstStyle/>
          <a:p>
            <a:r>
              <a:rPr lang="zh-CN" altLang="en-US">
                <a:solidFill>
                  <a:schemeClr val="bg1"/>
                </a:solidFill>
                <a:ea typeface="宋体" pitchFamily="2" charset="-122"/>
              </a:rPr>
              <a:t>单击添加标题文字</a:t>
            </a:r>
          </a:p>
        </p:txBody>
      </p:sp>
      <p:sp>
        <p:nvSpPr>
          <p:cNvPr id="38" name="AutoShape 4"/>
          <p:cNvSpPr>
            <a:spLocks noChangeArrowheads="1"/>
          </p:cNvSpPr>
          <p:nvPr/>
        </p:nvSpPr>
        <p:spPr bwMode="auto">
          <a:xfrm>
            <a:off x="3211401" y="3652664"/>
            <a:ext cx="2593702" cy="1262062"/>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单击添加段落文字单击添加段落文字单击添加段落</a:t>
            </a:r>
            <a:r>
              <a:rPr lang="zh-CN" altLang="en-US" dirty="0" smtClean="0">
                <a:ea typeface="宋体" pitchFamily="2" charset="-122"/>
              </a:rPr>
              <a:t>文字</a:t>
            </a:r>
            <a:endParaRPr lang="zh-CN" altLang="en-US" dirty="0">
              <a:ea typeface="宋体" pitchFamily="2" charset="-122"/>
            </a:endParaRPr>
          </a:p>
          <a:p>
            <a:pPr marL="357188" indent="-357188">
              <a:lnSpc>
                <a:spcPct val="120000"/>
              </a:lnSpc>
              <a:buClr>
                <a:schemeClr val="accent2"/>
              </a:buClr>
              <a:buFont typeface="Wingdings" pitchFamily="2" charset="2"/>
              <a:buChar char="n"/>
              <a:defRPr/>
            </a:pPr>
            <a:endParaRPr lang="en-US" altLang="zh-CN" dirty="0">
              <a:solidFill>
                <a:schemeClr val="tx2"/>
              </a:solidFill>
              <a:ea typeface="宋体" pitchFamily="2" charset="-122"/>
            </a:endParaRPr>
          </a:p>
        </p:txBody>
      </p:sp>
      <p:sp>
        <p:nvSpPr>
          <p:cNvPr id="39" name="Rectangle 3"/>
          <p:cNvSpPr>
            <a:spLocks noChangeArrowheads="1"/>
          </p:cNvSpPr>
          <p:nvPr/>
        </p:nvSpPr>
        <p:spPr bwMode="auto">
          <a:xfrm>
            <a:off x="6148139" y="3132981"/>
            <a:ext cx="2600325" cy="425450"/>
          </a:xfrm>
          <a:prstGeom prst="rect">
            <a:avLst/>
          </a:prstGeom>
          <a:gradFill rotWithShape="1">
            <a:gsLst>
              <a:gs pos="0">
                <a:srgbClr val="66CCFF"/>
              </a:gs>
              <a:gs pos="100000">
                <a:srgbClr val="1E93FE"/>
              </a:gs>
            </a:gsLst>
            <a:lin ang="5400000" scaled="1"/>
          </a:gradFill>
          <a:ln w="9525" algn="ctr">
            <a:solidFill>
              <a:srgbClr val="969696"/>
            </a:solidFill>
            <a:miter lim="800000"/>
            <a:headEnd/>
            <a:tailEnd/>
          </a:ln>
        </p:spPr>
        <p:txBody>
          <a:bodyPr wrap="none" anchor="ctr"/>
          <a:lstStyle/>
          <a:p>
            <a:r>
              <a:rPr lang="zh-CN" altLang="en-US">
                <a:solidFill>
                  <a:schemeClr val="bg1"/>
                </a:solidFill>
                <a:ea typeface="宋体" pitchFamily="2" charset="-122"/>
              </a:rPr>
              <a:t>单击添加标题文字</a:t>
            </a:r>
          </a:p>
        </p:txBody>
      </p:sp>
      <p:sp>
        <p:nvSpPr>
          <p:cNvPr id="40" name="AutoShape 4"/>
          <p:cNvSpPr>
            <a:spLocks noChangeArrowheads="1"/>
          </p:cNvSpPr>
          <p:nvPr/>
        </p:nvSpPr>
        <p:spPr bwMode="auto">
          <a:xfrm>
            <a:off x="6198269" y="3580656"/>
            <a:ext cx="2500064" cy="1262062"/>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dirty="0">
                <a:ea typeface="宋体" pitchFamily="2" charset="-122"/>
              </a:rPr>
              <a:t>单击添加段落文字单击添加段落文字单击添加段落</a:t>
            </a:r>
            <a:r>
              <a:rPr lang="zh-CN" altLang="en-US" dirty="0" smtClean="0">
                <a:ea typeface="宋体" pitchFamily="2" charset="-122"/>
              </a:rPr>
              <a:t>文字</a:t>
            </a:r>
            <a:endParaRPr lang="en-US" altLang="zh-CN" dirty="0">
              <a:solidFill>
                <a:schemeClr val="tx2"/>
              </a:solidFill>
              <a:ea typeface="宋体" pitchFamily="2" charset="-122"/>
            </a:endParaRPr>
          </a:p>
        </p:txBody>
      </p:sp>
    </p:spTree>
    <p:extLst>
      <p:ext uri="{BB962C8B-B14F-4D97-AF65-F5344CB8AC3E}">
        <p14:creationId xmlns:p14="http://schemas.microsoft.com/office/powerpoint/2010/main" val="3036041038"/>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anim calcmode="lin" valueType="num">
                                      <p:cBhvr>
                                        <p:cTn id="17"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5"/>
                                        </p:tgtEl>
                                        <p:attrNameLst>
                                          <p:attrName>ppt_y</p:attrName>
                                        </p:attrNameLst>
                                      </p:cBhvr>
                                      <p:tavLst>
                                        <p:tav tm="0">
                                          <p:val>
                                            <p:strVal val="#ppt_y"/>
                                          </p:val>
                                        </p:tav>
                                        <p:tav tm="100000">
                                          <p:val>
                                            <p:strVal val="#ppt_y"/>
                                          </p:val>
                                        </p:tav>
                                      </p:tavLst>
                                    </p:anim>
                                    <p:anim calcmode="lin" valueType="num">
                                      <p:cBhvr>
                                        <p:cTn id="2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5"/>
                                        </p:tgtEl>
                                      </p:cBhvr>
                                    </p:animEffect>
                                  </p:childTnLst>
                                </p:cTn>
                              </p:par>
                              <p:par>
                                <p:cTn id="27" presetID="41" presetClass="entr" presetSubtype="0" fill="hold" grpId="0" nodeType="withEffect">
                                  <p:stCondLst>
                                    <p:cond delay="0"/>
                                  </p:stCondLst>
                                  <p:iterate type="lt">
                                    <p:tmPct val="10000"/>
                                  </p:iterate>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36"/>
                                        </p:tgtEl>
                                        <p:attrNameLst>
                                          <p:attrName>ppt_y</p:attrName>
                                        </p:attrNameLst>
                                      </p:cBhvr>
                                      <p:tavLst>
                                        <p:tav tm="0">
                                          <p:val>
                                            <p:strVal val="#ppt_y"/>
                                          </p:val>
                                        </p:tav>
                                        <p:tav tm="100000">
                                          <p:val>
                                            <p:strVal val="#ppt_y"/>
                                          </p:val>
                                        </p:tav>
                                      </p:tavLst>
                                    </p:anim>
                                    <p:anim calcmode="lin" valueType="num">
                                      <p:cBhvr>
                                        <p:cTn id="31"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heel(1)">
                                      <p:cBhvr>
                                        <p:cTn id="38" dur="2000"/>
                                        <p:tgtEl>
                                          <p:spTgt spid="29"/>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3"/>
                                        </p:tgtEl>
                                        <p:attrNameLst>
                                          <p:attrName>ppt_y</p:attrName>
                                        </p:attrNameLst>
                                      </p:cBhvr>
                                      <p:tavLst>
                                        <p:tav tm="0">
                                          <p:val>
                                            <p:strVal val="#ppt_y"/>
                                          </p:val>
                                        </p:tav>
                                        <p:tav tm="100000">
                                          <p:val>
                                            <p:strVal val="#ppt_y"/>
                                          </p:val>
                                        </p:tav>
                                      </p:tavLst>
                                    </p:anim>
                                    <p:anim calcmode="lin" valueType="num">
                                      <p:cBhvr>
                                        <p:cTn id="43"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33"/>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37"/>
                                        </p:tgtEl>
                                        <p:attrNameLst>
                                          <p:attrName>style.visibility</p:attrName>
                                        </p:attrNameLst>
                                      </p:cBhvr>
                                      <p:to>
                                        <p:strVal val="visible"/>
                                      </p:to>
                                    </p:set>
                                    <p:anim calcmode="lin" valueType="num">
                                      <p:cBhvr>
                                        <p:cTn id="4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37"/>
                                        </p:tgtEl>
                                        <p:attrNameLst>
                                          <p:attrName>ppt_y</p:attrName>
                                        </p:attrNameLst>
                                      </p:cBhvr>
                                      <p:tavLst>
                                        <p:tav tm="0">
                                          <p:val>
                                            <p:strVal val="#ppt_y"/>
                                          </p:val>
                                        </p:tav>
                                        <p:tav tm="100000">
                                          <p:val>
                                            <p:strVal val="#ppt_y"/>
                                          </p:val>
                                        </p:tav>
                                      </p:tavLst>
                                    </p:anim>
                                    <p:anim calcmode="lin" valueType="num">
                                      <p:cBhvr>
                                        <p:cTn id="5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37"/>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38"/>
                                        </p:tgtEl>
                                        <p:attrNameLst>
                                          <p:attrName>ppt_y</p:attrName>
                                        </p:attrNameLst>
                                      </p:cBhvr>
                                      <p:tavLst>
                                        <p:tav tm="0">
                                          <p:val>
                                            <p:strVal val="#ppt_y"/>
                                          </p:val>
                                        </p:tav>
                                        <p:tav tm="100000">
                                          <p:val>
                                            <p:strVal val="#ppt_y"/>
                                          </p:val>
                                        </p:tav>
                                      </p:tavLst>
                                    </p:anim>
                                    <p:anim calcmode="lin" valueType="num">
                                      <p:cBhvr>
                                        <p:cTn id="5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heel(1)">
                                      <p:cBhvr>
                                        <p:cTn id="64" dur="2000"/>
                                        <p:tgtEl>
                                          <p:spTgt spid="31"/>
                                        </p:tgtEl>
                                      </p:cBhvr>
                                    </p:animEffect>
                                  </p:childTnLst>
                                </p:cTn>
                              </p:par>
                              <p:par>
                                <p:cTn id="65" presetID="41" presetClass="entr" presetSubtype="0" fill="hold" grpId="0" nodeType="withEffect">
                                  <p:stCondLst>
                                    <p:cond delay="0"/>
                                  </p:stCondLst>
                                  <p:iterate type="lt">
                                    <p:tmPct val="10000"/>
                                  </p:iterate>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34"/>
                                        </p:tgtEl>
                                        <p:attrNameLst>
                                          <p:attrName>ppt_y</p:attrName>
                                        </p:attrNameLst>
                                      </p:cBhvr>
                                      <p:tavLst>
                                        <p:tav tm="0">
                                          <p:val>
                                            <p:strVal val="#ppt_y"/>
                                          </p:val>
                                        </p:tav>
                                        <p:tav tm="100000">
                                          <p:val>
                                            <p:strVal val="#ppt_y"/>
                                          </p:val>
                                        </p:tav>
                                      </p:tavLst>
                                    </p:anim>
                                    <p:anim calcmode="lin" valueType="num">
                                      <p:cBhvr>
                                        <p:cTn id="6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34"/>
                                        </p:tgtEl>
                                      </p:cBhvr>
                                    </p:animEffect>
                                  </p:childTnLst>
                                </p:cTn>
                              </p:par>
                              <p:par>
                                <p:cTn id="72" presetID="41" presetClass="entr" presetSubtype="0" fill="hold" grpId="0" nodeType="withEffect">
                                  <p:stCondLst>
                                    <p:cond delay="0"/>
                                  </p:stCondLst>
                                  <p:iterate type="lt">
                                    <p:tmPct val="10000"/>
                                  </p:iterate>
                                  <p:childTnLst>
                                    <p:set>
                                      <p:cBhvr>
                                        <p:cTn id="73" dur="1" fill="hold">
                                          <p:stCondLst>
                                            <p:cond delay="0"/>
                                          </p:stCondLst>
                                        </p:cTn>
                                        <p:tgtEl>
                                          <p:spTgt spid="39"/>
                                        </p:tgtEl>
                                        <p:attrNameLst>
                                          <p:attrName>style.visibility</p:attrName>
                                        </p:attrNameLst>
                                      </p:cBhvr>
                                      <p:to>
                                        <p:strVal val="visible"/>
                                      </p:to>
                                    </p:set>
                                    <p:anim calcmode="lin" valueType="num">
                                      <p:cBhvr>
                                        <p:cTn id="74"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39"/>
                                        </p:tgtEl>
                                        <p:attrNameLst>
                                          <p:attrName>ppt_y</p:attrName>
                                        </p:attrNameLst>
                                      </p:cBhvr>
                                      <p:tavLst>
                                        <p:tav tm="0">
                                          <p:val>
                                            <p:strVal val="#ppt_y"/>
                                          </p:val>
                                        </p:tav>
                                        <p:tav tm="100000">
                                          <p:val>
                                            <p:strVal val="#ppt_y"/>
                                          </p:val>
                                        </p:tav>
                                      </p:tavLst>
                                    </p:anim>
                                    <p:anim calcmode="lin" valueType="num">
                                      <p:cBhvr>
                                        <p:cTn id="76"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39"/>
                                        </p:tgtEl>
                                      </p:cBhvr>
                                    </p:animEffect>
                                  </p:childTnLst>
                                </p:cTn>
                              </p:par>
                              <p:par>
                                <p:cTn id="79" presetID="41" presetClass="entr" presetSubtype="0" fill="hold" grpId="0" nodeType="withEffect">
                                  <p:stCondLst>
                                    <p:cond delay="0"/>
                                  </p:stCondLst>
                                  <p:iterate type="lt">
                                    <p:tmPct val="10000"/>
                                  </p:iterate>
                                  <p:childTnLst>
                                    <p:set>
                                      <p:cBhvr>
                                        <p:cTn id="80" dur="1" fill="hold">
                                          <p:stCondLst>
                                            <p:cond delay="0"/>
                                          </p:stCondLst>
                                        </p:cTn>
                                        <p:tgtEl>
                                          <p:spTgt spid="40"/>
                                        </p:tgtEl>
                                        <p:attrNameLst>
                                          <p:attrName>style.visibility</p:attrName>
                                        </p:attrNameLst>
                                      </p:cBhvr>
                                      <p:to>
                                        <p:strVal val="visible"/>
                                      </p:to>
                                    </p:set>
                                    <p:anim calcmode="lin" valueType="num">
                                      <p:cBhvr>
                                        <p:cTn id="81"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40"/>
                                        </p:tgtEl>
                                        <p:attrNameLst>
                                          <p:attrName>ppt_y</p:attrName>
                                        </p:attrNameLst>
                                      </p:cBhvr>
                                      <p:tavLst>
                                        <p:tav tm="0">
                                          <p:val>
                                            <p:strVal val="#ppt_y"/>
                                          </p:val>
                                        </p:tav>
                                        <p:tav tm="100000">
                                          <p:val>
                                            <p:strVal val="#ppt_y"/>
                                          </p:val>
                                        </p:tav>
                                      </p:tavLst>
                                    </p:anim>
                                    <p:anim calcmode="lin" valueType="num">
                                      <p:cBhvr>
                                        <p:cTn id="83"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5" grpId="0" animBg="1"/>
      <p:bldP spid="36" grpId="0"/>
      <p:bldP spid="37" grpId="0" animBg="1"/>
      <p:bldP spid="38" grpId="0"/>
      <p:bldP spid="39"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39"/>
          <p:cNvSpPr txBox="1">
            <a:spLocks noChangeArrowheads="1"/>
          </p:cNvSpPr>
          <p:nvPr/>
        </p:nvSpPr>
        <p:spPr bwMode="auto">
          <a:xfrm>
            <a:off x="1003359" y="209550"/>
            <a:ext cx="24447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eaLnBrk="1" hangingPunct="1">
              <a:lnSpc>
                <a:spcPct val="90000"/>
              </a:lnSpc>
              <a:spcBef>
                <a:spcPct val="20000"/>
              </a:spcBef>
              <a:buSzPct val="90000"/>
            </a:pPr>
            <a:r>
              <a:rPr lang="zh-CN" altLang="en-US" sz="2800" dirty="0">
                <a:latin typeface="微软雅黑" pitchFamily="34" charset="-122"/>
              </a:rPr>
              <a:t>点击添加标题 </a:t>
            </a:r>
          </a:p>
        </p:txBody>
      </p:sp>
      <p:sp>
        <p:nvSpPr>
          <p:cNvPr id="75" name="Line 34"/>
          <p:cNvSpPr>
            <a:spLocks noChangeShapeType="1"/>
          </p:cNvSpPr>
          <p:nvPr/>
        </p:nvSpPr>
        <p:spPr bwMode="auto">
          <a:xfrm rot="618245" flipV="1">
            <a:off x="4979988" y="2779713"/>
            <a:ext cx="930275" cy="1030287"/>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 name="Line 34"/>
          <p:cNvSpPr>
            <a:spLocks noChangeShapeType="1"/>
          </p:cNvSpPr>
          <p:nvPr/>
        </p:nvSpPr>
        <p:spPr bwMode="auto">
          <a:xfrm rot="618245" flipV="1">
            <a:off x="4803775" y="2574925"/>
            <a:ext cx="257175" cy="1246188"/>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Line 35"/>
          <p:cNvSpPr>
            <a:spLocks noChangeShapeType="1"/>
          </p:cNvSpPr>
          <p:nvPr/>
        </p:nvSpPr>
        <p:spPr bwMode="auto">
          <a:xfrm rot="618245" flipH="1" flipV="1">
            <a:off x="4197350" y="2617788"/>
            <a:ext cx="488950" cy="1111250"/>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Line 36"/>
          <p:cNvSpPr>
            <a:spLocks noChangeShapeType="1"/>
          </p:cNvSpPr>
          <p:nvPr/>
        </p:nvSpPr>
        <p:spPr bwMode="auto">
          <a:xfrm rot="618245" flipH="1" flipV="1">
            <a:off x="3379788" y="3052763"/>
            <a:ext cx="1271587" cy="652462"/>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 name="Line 37"/>
          <p:cNvSpPr>
            <a:spLocks noChangeShapeType="1"/>
          </p:cNvSpPr>
          <p:nvPr/>
        </p:nvSpPr>
        <p:spPr bwMode="auto">
          <a:xfrm rot="618245" flipH="1" flipV="1">
            <a:off x="2601913" y="3630613"/>
            <a:ext cx="1800225" cy="95250"/>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Line 39"/>
          <p:cNvSpPr>
            <a:spLocks noChangeShapeType="1"/>
          </p:cNvSpPr>
          <p:nvPr/>
        </p:nvSpPr>
        <p:spPr bwMode="auto">
          <a:xfrm rot="618245" flipV="1">
            <a:off x="5049838" y="3378200"/>
            <a:ext cx="1506537" cy="631825"/>
          </a:xfrm>
          <a:prstGeom prst="line">
            <a:avLst/>
          </a:prstGeom>
          <a:noFill/>
          <a:ln w="9525">
            <a:solidFill>
              <a:srgbClr val="00206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 name="Group 7"/>
          <p:cNvGrpSpPr>
            <a:grpSpLocks/>
          </p:cNvGrpSpPr>
          <p:nvPr/>
        </p:nvGrpSpPr>
        <p:grpSpPr bwMode="auto">
          <a:xfrm>
            <a:off x="2678113" y="2038350"/>
            <a:ext cx="787400" cy="784225"/>
            <a:chOff x="0" y="0"/>
            <a:chExt cx="1089" cy="1089"/>
          </a:xfrm>
        </p:grpSpPr>
        <p:sp>
          <p:nvSpPr>
            <p:cNvPr id="8248"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a:solidFill>
                <a:srgbClr val="C0C0C0"/>
              </a:solidFill>
              <a:round/>
              <a:headEnd/>
              <a:tailEnd/>
            </a:ln>
          </p:spPr>
          <p:txBody>
            <a:bodyPr wrap="none" anchor="ctr"/>
            <a:lstStyle/>
            <a:p>
              <a:pPr algn="ctr"/>
              <a:r>
                <a:rPr lang="en-US" altLang="zh-CN" sz="4000">
                  <a:latin typeface="微软雅黑" pitchFamily="34" charset="-122"/>
                </a:rPr>
                <a:t>2</a:t>
              </a:r>
            </a:p>
          </p:txBody>
        </p:sp>
        <p:grpSp>
          <p:nvGrpSpPr>
            <p:cNvPr id="8249" name="Group 9"/>
            <p:cNvGrpSpPr>
              <a:grpSpLocks/>
            </p:cNvGrpSpPr>
            <p:nvPr/>
          </p:nvGrpSpPr>
          <p:grpSpPr bwMode="auto">
            <a:xfrm>
              <a:off x="91" y="30"/>
              <a:ext cx="908" cy="296"/>
              <a:chOff x="0" y="0"/>
              <a:chExt cx="907" cy="295"/>
            </a:xfrm>
          </p:grpSpPr>
          <p:sp>
            <p:nvSpPr>
              <p:cNvPr id="8250" name="Freeform 12"/>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51"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grpSp>
        <p:nvGrpSpPr>
          <p:cNvPr id="87" name="Group 17"/>
          <p:cNvGrpSpPr>
            <a:grpSpLocks/>
          </p:cNvGrpSpPr>
          <p:nvPr/>
        </p:nvGrpSpPr>
        <p:grpSpPr bwMode="auto">
          <a:xfrm>
            <a:off x="3775075" y="1508125"/>
            <a:ext cx="811213" cy="815975"/>
            <a:chOff x="-122" y="30"/>
            <a:chExt cx="1121" cy="1132"/>
          </a:xfrm>
        </p:grpSpPr>
        <p:sp>
          <p:nvSpPr>
            <p:cNvPr id="8244" name="Oval 20"/>
            <p:cNvSpPr>
              <a:spLocks noChangeArrowheads="1"/>
            </p:cNvSpPr>
            <p:nvPr/>
          </p:nvSpPr>
          <p:spPr bwMode="auto">
            <a:xfrm>
              <a:off x="-122" y="73"/>
              <a:ext cx="1089" cy="1089"/>
            </a:xfrm>
            <a:prstGeom prst="ellipse">
              <a:avLst/>
            </a:prstGeom>
            <a:gradFill rotWithShape="1">
              <a:gsLst>
                <a:gs pos="0">
                  <a:srgbClr val="DDDDDD"/>
                </a:gs>
                <a:gs pos="100000">
                  <a:srgbClr val="B2B2B2"/>
                </a:gs>
              </a:gsLst>
              <a:lin ang="18900000" scaled="1"/>
            </a:gradFill>
            <a:ln w="9525">
              <a:solidFill>
                <a:srgbClr val="C0C0C0"/>
              </a:solidFill>
              <a:round/>
              <a:headEnd/>
              <a:tailEnd/>
            </a:ln>
          </p:spPr>
          <p:txBody>
            <a:bodyPr wrap="none" anchor="ctr"/>
            <a:lstStyle/>
            <a:p>
              <a:pPr algn="ctr"/>
              <a:r>
                <a:rPr lang="en-US" altLang="zh-CN" sz="4000">
                  <a:latin typeface="微软雅黑" pitchFamily="34" charset="-122"/>
                </a:rPr>
                <a:t>3</a:t>
              </a:r>
            </a:p>
          </p:txBody>
        </p:sp>
        <p:grpSp>
          <p:nvGrpSpPr>
            <p:cNvPr id="8245" name="Group 19"/>
            <p:cNvGrpSpPr>
              <a:grpSpLocks/>
            </p:cNvGrpSpPr>
            <p:nvPr/>
          </p:nvGrpSpPr>
          <p:grpSpPr bwMode="auto">
            <a:xfrm>
              <a:off x="91" y="30"/>
              <a:ext cx="908" cy="296"/>
              <a:chOff x="0" y="0"/>
              <a:chExt cx="907" cy="295"/>
            </a:xfrm>
          </p:grpSpPr>
          <p:sp>
            <p:nvSpPr>
              <p:cNvPr id="8246" name="Freeform 22"/>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47" name="Oval 2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grpSp>
        <p:nvGrpSpPr>
          <p:cNvPr id="92" name="Group 22"/>
          <p:cNvGrpSpPr>
            <a:grpSpLocks/>
          </p:cNvGrpSpPr>
          <p:nvPr/>
        </p:nvGrpSpPr>
        <p:grpSpPr bwMode="auto">
          <a:xfrm>
            <a:off x="4981575" y="1520825"/>
            <a:ext cx="787400" cy="784225"/>
            <a:chOff x="0" y="0"/>
            <a:chExt cx="1089" cy="1089"/>
          </a:xfrm>
        </p:grpSpPr>
        <p:sp>
          <p:nvSpPr>
            <p:cNvPr id="8240" name="Oval 25"/>
            <p:cNvSpPr>
              <a:spLocks noChangeArrowheads="1"/>
            </p:cNvSpPr>
            <p:nvPr/>
          </p:nvSpPr>
          <p:spPr bwMode="auto">
            <a:xfrm>
              <a:off x="0" y="0"/>
              <a:ext cx="1089" cy="1089"/>
            </a:xfrm>
            <a:prstGeom prst="ellipse">
              <a:avLst/>
            </a:prstGeom>
            <a:gradFill rotWithShape="1">
              <a:gsLst>
                <a:gs pos="0">
                  <a:srgbClr val="DDDDDD"/>
                </a:gs>
                <a:gs pos="100000">
                  <a:srgbClr val="808080"/>
                </a:gs>
              </a:gsLst>
              <a:lin ang="18900000" scaled="1"/>
            </a:gradFill>
            <a:ln w="9525">
              <a:solidFill>
                <a:srgbClr val="969696"/>
              </a:solidFill>
              <a:round/>
              <a:headEnd/>
              <a:tailEnd/>
            </a:ln>
          </p:spPr>
          <p:txBody>
            <a:bodyPr wrap="none" anchor="ctr"/>
            <a:lstStyle/>
            <a:p>
              <a:pPr algn="ctr"/>
              <a:r>
                <a:rPr lang="en-US" altLang="zh-CN" sz="4000">
                  <a:latin typeface="微软雅黑" pitchFamily="34" charset="-122"/>
                </a:rPr>
                <a:t>4</a:t>
              </a:r>
            </a:p>
          </p:txBody>
        </p:sp>
        <p:grpSp>
          <p:nvGrpSpPr>
            <p:cNvPr id="8241" name="Group 24"/>
            <p:cNvGrpSpPr>
              <a:grpSpLocks/>
            </p:cNvGrpSpPr>
            <p:nvPr/>
          </p:nvGrpSpPr>
          <p:grpSpPr bwMode="auto">
            <a:xfrm>
              <a:off x="91" y="30"/>
              <a:ext cx="908" cy="296"/>
              <a:chOff x="0" y="0"/>
              <a:chExt cx="907" cy="295"/>
            </a:xfrm>
          </p:grpSpPr>
          <p:sp>
            <p:nvSpPr>
              <p:cNvPr id="8242" name="Freeform 27"/>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43" name="Oval 2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grpSp>
        <p:nvGrpSpPr>
          <p:cNvPr id="97" name="Group 27"/>
          <p:cNvGrpSpPr>
            <a:grpSpLocks/>
          </p:cNvGrpSpPr>
          <p:nvPr/>
        </p:nvGrpSpPr>
        <p:grpSpPr bwMode="auto">
          <a:xfrm>
            <a:off x="6751638" y="2855913"/>
            <a:ext cx="787400" cy="784225"/>
            <a:chOff x="0" y="0"/>
            <a:chExt cx="1089" cy="1089"/>
          </a:xfrm>
        </p:grpSpPr>
        <p:sp>
          <p:nvSpPr>
            <p:cNvPr id="8236" name="Oval 30"/>
            <p:cNvSpPr>
              <a:spLocks noChangeArrowheads="1"/>
            </p:cNvSpPr>
            <p:nvPr/>
          </p:nvSpPr>
          <p:spPr bwMode="auto">
            <a:xfrm>
              <a:off x="0" y="0"/>
              <a:ext cx="1089" cy="1089"/>
            </a:xfrm>
            <a:prstGeom prst="ellipse">
              <a:avLst/>
            </a:prstGeom>
            <a:gradFill rotWithShape="1">
              <a:gsLst>
                <a:gs pos="0">
                  <a:srgbClr val="B2B2B2"/>
                </a:gs>
                <a:gs pos="100000">
                  <a:srgbClr val="4D4D4D"/>
                </a:gs>
              </a:gsLst>
              <a:lin ang="18900000" scaled="1"/>
            </a:gradFill>
            <a:ln w="9525">
              <a:solidFill>
                <a:srgbClr val="969696"/>
              </a:solidFill>
              <a:round/>
              <a:headEnd/>
              <a:tailEnd/>
            </a:ln>
          </p:spPr>
          <p:txBody>
            <a:bodyPr wrap="none" anchor="ctr"/>
            <a:lstStyle/>
            <a:p>
              <a:pPr algn="ctr"/>
              <a:r>
                <a:rPr lang="en-US" altLang="zh-CN" sz="4000">
                  <a:latin typeface="微软雅黑" pitchFamily="34" charset="-122"/>
                </a:rPr>
                <a:t>6</a:t>
              </a:r>
            </a:p>
          </p:txBody>
        </p:sp>
        <p:grpSp>
          <p:nvGrpSpPr>
            <p:cNvPr id="8237" name="Group 29"/>
            <p:cNvGrpSpPr>
              <a:grpSpLocks/>
            </p:cNvGrpSpPr>
            <p:nvPr/>
          </p:nvGrpSpPr>
          <p:grpSpPr bwMode="auto">
            <a:xfrm>
              <a:off x="91" y="30"/>
              <a:ext cx="908" cy="296"/>
              <a:chOff x="0" y="0"/>
              <a:chExt cx="907" cy="295"/>
            </a:xfrm>
          </p:grpSpPr>
          <p:sp>
            <p:nvSpPr>
              <p:cNvPr id="8238" name="Freeform 32"/>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39" name="Oval 3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grpSp>
        <p:nvGrpSpPr>
          <p:cNvPr id="106" name="Group 56"/>
          <p:cNvGrpSpPr>
            <a:grpSpLocks/>
          </p:cNvGrpSpPr>
          <p:nvPr/>
        </p:nvGrpSpPr>
        <p:grpSpPr bwMode="auto">
          <a:xfrm>
            <a:off x="3886200" y="3565525"/>
            <a:ext cx="1508125" cy="1455738"/>
            <a:chOff x="0" y="0"/>
            <a:chExt cx="1084" cy="1046"/>
          </a:xfrm>
        </p:grpSpPr>
        <p:sp>
          <p:nvSpPr>
            <p:cNvPr id="8222" name="Oval 40"/>
            <p:cNvSpPr>
              <a:spLocks noChangeArrowheads="1"/>
            </p:cNvSpPr>
            <p:nvPr/>
          </p:nvSpPr>
          <p:spPr bwMode="auto">
            <a:xfrm>
              <a:off x="0" y="589"/>
              <a:ext cx="1084" cy="457"/>
            </a:xfrm>
            <a:prstGeom prst="ellipse">
              <a:avLst/>
            </a:prstGeom>
            <a:gradFill rotWithShape="1">
              <a:gsLst>
                <a:gs pos="0">
                  <a:srgbClr val="000000"/>
                </a:gs>
                <a:gs pos="100000">
                  <a:srgbClr val="445E7A">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rgbClr val="E1B40C"/>
                </a:buClr>
                <a:buFont typeface="微软雅黑" pitchFamily="34" charset="-122"/>
                <a:buNone/>
              </a:pPr>
              <a:endParaRPr lang="zh-CN" altLang="en-US" sz="1400">
                <a:latin typeface="微软雅黑" pitchFamily="34" charset="-122"/>
              </a:endParaRPr>
            </a:p>
          </p:txBody>
        </p:sp>
        <p:sp>
          <p:nvSpPr>
            <p:cNvPr id="8223" name="Oval 44"/>
            <p:cNvSpPr>
              <a:spLocks noChangeArrowheads="1"/>
            </p:cNvSpPr>
            <p:nvPr/>
          </p:nvSpPr>
          <p:spPr bwMode="auto">
            <a:xfrm>
              <a:off x="82" y="0"/>
              <a:ext cx="920" cy="909"/>
            </a:xfrm>
            <a:prstGeom prst="ellipse">
              <a:avLst/>
            </a:prstGeom>
            <a:solidFill>
              <a:srgbClr val="00B050"/>
            </a:solidFill>
            <a:ln w="9525">
              <a:solidFill>
                <a:schemeClr val="accent2"/>
              </a:solidFill>
              <a:round/>
              <a:headEnd/>
              <a:tailEnd/>
            </a:ln>
          </p:spPr>
          <p:txBody>
            <a:bodyPr wrap="none" anchor="ctr"/>
            <a:lstStyle/>
            <a:p>
              <a:pPr algn="ctr"/>
              <a:r>
                <a:rPr lang="zh-CN" altLang="en-US" dirty="0">
                  <a:latin typeface="微软雅黑" pitchFamily="34" charset="-122"/>
                </a:rPr>
                <a:t>单击此处</a:t>
              </a:r>
            </a:p>
            <a:p>
              <a:pPr algn="ctr"/>
              <a:r>
                <a:rPr lang="zh-CN" altLang="en-US" dirty="0">
                  <a:latin typeface="微软雅黑" pitchFamily="34" charset="-122"/>
                </a:rPr>
                <a:t>添加文字</a:t>
              </a:r>
            </a:p>
          </p:txBody>
        </p:sp>
        <p:pic>
          <p:nvPicPr>
            <p:cNvPr id="8224" name="Picture 45"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 y="14"/>
              <a:ext cx="7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25" name="Group 60"/>
            <p:cNvGrpSpPr>
              <a:grpSpLocks/>
            </p:cNvGrpSpPr>
            <p:nvPr/>
          </p:nvGrpSpPr>
          <p:grpSpPr bwMode="auto">
            <a:xfrm rot="-1297425" flipH="1" flipV="1">
              <a:off x="148" y="679"/>
              <a:ext cx="793" cy="190"/>
              <a:chOff x="0" y="0"/>
              <a:chExt cx="893" cy="246"/>
            </a:xfrm>
          </p:grpSpPr>
          <p:grpSp>
            <p:nvGrpSpPr>
              <p:cNvPr id="8226" name="Group 61"/>
              <p:cNvGrpSpPr>
                <a:grpSpLocks/>
              </p:cNvGrpSpPr>
              <p:nvPr/>
            </p:nvGrpSpPr>
            <p:grpSpPr bwMode="auto">
              <a:xfrm>
                <a:off x="0" y="0"/>
                <a:ext cx="743" cy="185"/>
                <a:chOff x="0" y="0"/>
                <a:chExt cx="1118" cy="279"/>
              </a:xfrm>
            </p:grpSpPr>
            <p:sp>
              <p:nvSpPr>
                <p:cNvPr id="8232" name="AutoShape 48"/>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33" name="AutoShape 49"/>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34" name="AutoShape 50"/>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35" name="AutoShape 51"/>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grpSp>
          <p:grpSp>
            <p:nvGrpSpPr>
              <p:cNvPr id="8227" name="Group 66"/>
              <p:cNvGrpSpPr>
                <a:grpSpLocks/>
              </p:cNvGrpSpPr>
              <p:nvPr/>
            </p:nvGrpSpPr>
            <p:grpSpPr bwMode="auto">
              <a:xfrm rot="1353540">
                <a:off x="150" y="60"/>
                <a:ext cx="743" cy="186"/>
                <a:chOff x="0" y="0"/>
                <a:chExt cx="1118" cy="279"/>
              </a:xfrm>
            </p:grpSpPr>
            <p:sp>
              <p:nvSpPr>
                <p:cNvPr id="8228" name="AutoShape 53"/>
                <p:cNvSpPr>
                  <a:spLocks noChangeArrowheads="1"/>
                </p:cNvSpPr>
                <p:nvPr/>
              </p:nvSpPr>
              <p:spPr bwMode="auto">
                <a:xfrm rot="5263130">
                  <a:off x="293"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29" name="AutoShape 54"/>
                <p:cNvSpPr>
                  <a:spLocks noChangeArrowheads="1"/>
                </p:cNvSpPr>
                <p:nvPr/>
              </p:nvSpPr>
              <p:spPr bwMode="auto">
                <a:xfrm rot="6078281">
                  <a:off x="429" y="-29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30" name="AutoShape 55"/>
                <p:cNvSpPr>
                  <a:spLocks noChangeArrowheads="1"/>
                </p:cNvSpPr>
                <p:nvPr/>
              </p:nvSpPr>
              <p:spPr bwMode="auto">
                <a:xfrm rot="6373927">
                  <a:off x="505" y="-27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sp>
              <p:nvSpPr>
                <p:cNvPr id="8231" name="AutoShape 56"/>
                <p:cNvSpPr>
                  <a:spLocks noChangeArrowheads="1"/>
                </p:cNvSpPr>
                <p:nvPr/>
              </p:nvSpPr>
              <p:spPr bwMode="auto">
                <a:xfrm rot="6906312">
                  <a:off x="595" y="-242"/>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ndParaRPr>
                </a:p>
              </p:txBody>
            </p:sp>
          </p:grpSp>
        </p:grpSp>
      </p:grpSp>
      <p:sp>
        <p:nvSpPr>
          <p:cNvPr id="121" name="AutoShape 4"/>
          <p:cNvSpPr>
            <a:spLocks noChangeArrowheads="1"/>
          </p:cNvSpPr>
          <p:nvPr/>
        </p:nvSpPr>
        <p:spPr bwMode="auto">
          <a:xfrm>
            <a:off x="938213" y="2122488"/>
            <a:ext cx="1420812" cy="633412"/>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grpSp>
        <p:nvGrpSpPr>
          <p:cNvPr id="122" name="Group 12"/>
          <p:cNvGrpSpPr>
            <a:grpSpLocks/>
          </p:cNvGrpSpPr>
          <p:nvPr/>
        </p:nvGrpSpPr>
        <p:grpSpPr bwMode="auto">
          <a:xfrm>
            <a:off x="1809750" y="2806700"/>
            <a:ext cx="787400" cy="784225"/>
            <a:chOff x="0" y="0"/>
            <a:chExt cx="1089" cy="1089"/>
          </a:xfrm>
        </p:grpSpPr>
        <p:sp>
          <p:nvSpPr>
            <p:cNvPr id="8218" name="Oval 15"/>
            <p:cNvSpPr>
              <a:spLocks noChangeArrowheads="1"/>
            </p:cNvSpPr>
            <p:nvPr/>
          </p:nvSpPr>
          <p:spPr bwMode="auto">
            <a:xfrm>
              <a:off x="0" y="0"/>
              <a:ext cx="1089" cy="1089"/>
            </a:xfrm>
            <a:prstGeom prst="ellipse">
              <a:avLst/>
            </a:prstGeom>
            <a:solidFill>
              <a:srgbClr val="00B05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4000">
                  <a:latin typeface="微软雅黑" pitchFamily="34" charset="-122"/>
                </a:rPr>
                <a:t>1</a:t>
              </a:r>
            </a:p>
          </p:txBody>
        </p:sp>
        <p:grpSp>
          <p:nvGrpSpPr>
            <p:cNvPr id="8219" name="Group 14"/>
            <p:cNvGrpSpPr>
              <a:grpSpLocks/>
            </p:cNvGrpSpPr>
            <p:nvPr/>
          </p:nvGrpSpPr>
          <p:grpSpPr bwMode="auto">
            <a:xfrm>
              <a:off x="91" y="30"/>
              <a:ext cx="908" cy="296"/>
              <a:chOff x="0" y="0"/>
              <a:chExt cx="907" cy="295"/>
            </a:xfrm>
          </p:grpSpPr>
          <p:sp>
            <p:nvSpPr>
              <p:cNvPr id="8220" name="Freeform 17"/>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21" name="Oval 1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grpSp>
        <p:nvGrpSpPr>
          <p:cNvPr id="127" name="Group 22"/>
          <p:cNvGrpSpPr>
            <a:grpSpLocks/>
          </p:cNvGrpSpPr>
          <p:nvPr/>
        </p:nvGrpSpPr>
        <p:grpSpPr bwMode="auto">
          <a:xfrm>
            <a:off x="6061075" y="1912938"/>
            <a:ext cx="787400" cy="784225"/>
            <a:chOff x="0" y="0"/>
            <a:chExt cx="1089" cy="1089"/>
          </a:xfrm>
        </p:grpSpPr>
        <p:sp>
          <p:nvSpPr>
            <p:cNvPr id="8214" name="Oval 25"/>
            <p:cNvSpPr>
              <a:spLocks noChangeArrowheads="1"/>
            </p:cNvSpPr>
            <p:nvPr/>
          </p:nvSpPr>
          <p:spPr bwMode="auto">
            <a:xfrm>
              <a:off x="0" y="0"/>
              <a:ext cx="1089" cy="1089"/>
            </a:xfrm>
            <a:prstGeom prst="ellipse">
              <a:avLst/>
            </a:prstGeom>
            <a:gradFill rotWithShape="1">
              <a:gsLst>
                <a:gs pos="0">
                  <a:srgbClr val="DDDDDD"/>
                </a:gs>
                <a:gs pos="100000">
                  <a:srgbClr val="808080"/>
                </a:gs>
              </a:gsLst>
              <a:lin ang="18900000" scaled="1"/>
            </a:gradFill>
            <a:ln w="9525">
              <a:solidFill>
                <a:srgbClr val="969696"/>
              </a:solidFill>
              <a:round/>
              <a:headEnd/>
              <a:tailEnd/>
            </a:ln>
          </p:spPr>
          <p:txBody>
            <a:bodyPr wrap="none" anchor="ctr"/>
            <a:lstStyle/>
            <a:p>
              <a:pPr algn="ctr"/>
              <a:r>
                <a:rPr lang="en-US" altLang="zh-CN" sz="4000">
                  <a:latin typeface="微软雅黑" pitchFamily="34" charset="-122"/>
                </a:rPr>
                <a:t>5</a:t>
              </a:r>
            </a:p>
          </p:txBody>
        </p:sp>
        <p:grpSp>
          <p:nvGrpSpPr>
            <p:cNvPr id="8215" name="Group 24"/>
            <p:cNvGrpSpPr>
              <a:grpSpLocks/>
            </p:cNvGrpSpPr>
            <p:nvPr/>
          </p:nvGrpSpPr>
          <p:grpSpPr bwMode="auto">
            <a:xfrm>
              <a:off x="91" y="30"/>
              <a:ext cx="908" cy="296"/>
              <a:chOff x="0" y="0"/>
              <a:chExt cx="907" cy="295"/>
            </a:xfrm>
          </p:grpSpPr>
          <p:sp>
            <p:nvSpPr>
              <p:cNvPr id="8216" name="Freeform 27"/>
              <p:cNvSpPr>
                <a:spLocks/>
              </p:cNvSpPr>
              <p:nvPr/>
            </p:nvSpPr>
            <p:spPr bwMode="auto">
              <a:xfrm>
                <a:off x="0" y="0"/>
                <a:ext cx="907" cy="295"/>
              </a:xfrm>
              <a:custGeom>
                <a:avLst/>
                <a:gdLst>
                  <a:gd name="T0" fmla="*/ 0 w 4756"/>
                  <a:gd name="T1" fmla="*/ 0 h 1576"/>
                  <a:gd name="T2" fmla="*/ 0 w 4756"/>
                  <a:gd name="T3" fmla="*/ 0 h 1576"/>
                  <a:gd name="T4" fmla="*/ 0 w 4756"/>
                  <a:gd name="T5" fmla="*/ 0 h 1576"/>
                  <a:gd name="T6" fmla="*/ 0 w 4756"/>
                  <a:gd name="T7" fmla="*/ 0 h 1576"/>
                  <a:gd name="T8" fmla="*/ 0 w 4756"/>
                  <a:gd name="T9" fmla="*/ 0 h 1576"/>
                  <a:gd name="T10" fmla="*/ 0 w 4756"/>
                  <a:gd name="T11" fmla="*/ 0 h 1576"/>
                  <a:gd name="T12" fmla="*/ 0 w 4756"/>
                  <a:gd name="T13" fmla="*/ 0 h 1576"/>
                  <a:gd name="T14" fmla="*/ 0 w 4756"/>
                  <a:gd name="T15" fmla="*/ 0 h 1576"/>
                  <a:gd name="T16" fmla="*/ 0 w 4756"/>
                  <a:gd name="T17" fmla="*/ 0 h 1576"/>
                  <a:gd name="T18" fmla="*/ 0 w 4756"/>
                  <a:gd name="T19" fmla="*/ 0 h 1576"/>
                  <a:gd name="T20" fmla="*/ 0 w 4756"/>
                  <a:gd name="T21" fmla="*/ 0 h 1576"/>
                  <a:gd name="T22" fmla="*/ 0 w 4756"/>
                  <a:gd name="T23" fmla="*/ 0 h 1576"/>
                  <a:gd name="T24" fmla="*/ 0 w 4756"/>
                  <a:gd name="T25" fmla="*/ 0 h 1576"/>
                  <a:gd name="T26" fmla="*/ 0 w 4756"/>
                  <a:gd name="T27" fmla="*/ 0 h 1576"/>
                  <a:gd name="T28" fmla="*/ 0 w 4756"/>
                  <a:gd name="T29" fmla="*/ 0 h 1576"/>
                  <a:gd name="T30" fmla="*/ 0 w 4756"/>
                  <a:gd name="T31" fmla="*/ 0 h 1576"/>
                  <a:gd name="T32" fmla="*/ 0 w 4756"/>
                  <a:gd name="T33" fmla="*/ 0 h 1576"/>
                  <a:gd name="T34" fmla="*/ 0 w 4756"/>
                  <a:gd name="T35" fmla="*/ 0 h 1576"/>
                  <a:gd name="T36" fmla="*/ 0 w 4756"/>
                  <a:gd name="T37" fmla="*/ 0 h 1576"/>
                  <a:gd name="T38" fmla="*/ 0 w 4756"/>
                  <a:gd name="T39" fmla="*/ 0 h 1576"/>
                  <a:gd name="T40" fmla="*/ 0 w 4756"/>
                  <a:gd name="T41" fmla="*/ 0 h 1576"/>
                  <a:gd name="T42" fmla="*/ 0 w 4756"/>
                  <a:gd name="T43" fmla="*/ 0 h 1576"/>
                  <a:gd name="T44" fmla="*/ 0 w 4756"/>
                  <a:gd name="T45" fmla="*/ 0 h 1576"/>
                  <a:gd name="T46" fmla="*/ 0 w 4756"/>
                  <a:gd name="T47" fmla="*/ 0 h 1576"/>
                  <a:gd name="T48" fmla="*/ 0 w 4756"/>
                  <a:gd name="T49" fmla="*/ 0 h 1576"/>
                  <a:gd name="T50" fmla="*/ 0 w 4756"/>
                  <a:gd name="T51" fmla="*/ 0 h 1576"/>
                  <a:gd name="T52" fmla="*/ 0 w 4756"/>
                  <a:gd name="T53" fmla="*/ 0 h 1576"/>
                  <a:gd name="T54" fmla="*/ 0 w 4756"/>
                  <a:gd name="T55" fmla="*/ 0 h 1576"/>
                  <a:gd name="T56" fmla="*/ 0 w 4756"/>
                  <a:gd name="T57" fmla="*/ 0 h 1576"/>
                  <a:gd name="T58" fmla="*/ 0 w 4756"/>
                  <a:gd name="T59" fmla="*/ 0 h 1576"/>
                  <a:gd name="T60" fmla="*/ 0 w 4756"/>
                  <a:gd name="T61" fmla="*/ 0 h 1576"/>
                  <a:gd name="T62" fmla="*/ 0 w 4756"/>
                  <a:gd name="T63" fmla="*/ 0 h 1576"/>
                  <a:gd name="T64" fmla="*/ 0 w 4756"/>
                  <a:gd name="T65" fmla="*/ 0 h 1576"/>
                  <a:gd name="T66" fmla="*/ 0 w 4756"/>
                  <a:gd name="T67" fmla="*/ 0 h 1576"/>
                  <a:gd name="T68" fmla="*/ 0 w 4756"/>
                  <a:gd name="T69" fmla="*/ 0 h 1576"/>
                  <a:gd name="T70" fmla="*/ 0 w 4756"/>
                  <a:gd name="T71" fmla="*/ 0 h 1576"/>
                  <a:gd name="T72" fmla="*/ 0 w 4756"/>
                  <a:gd name="T73" fmla="*/ 0 h 1576"/>
                  <a:gd name="T74" fmla="*/ 0 w 4756"/>
                  <a:gd name="T75" fmla="*/ 0 h 1576"/>
                  <a:gd name="T76" fmla="*/ 0 w 4756"/>
                  <a:gd name="T77" fmla="*/ 0 h 1576"/>
                  <a:gd name="T78" fmla="*/ 0 w 4756"/>
                  <a:gd name="T79" fmla="*/ 0 h 1576"/>
                  <a:gd name="T80" fmla="*/ 0 w 4756"/>
                  <a:gd name="T81" fmla="*/ 0 h 1576"/>
                  <a:gd name="T82" fmla="*/ 0 w 4756"/>
                  <a:gd name="T83" fmla="*/ 0 h 1576"/>
                  <a:gd name="T84" fmla="*/ 0 w 4756"/>
                  <a:gd name="T85" fmla="*/ 0 h 1576"/>
                  <a:gd name="T86" fmla="*/ 0 w 4756"/>
                  <a:gd name="T87" fmla="*/ 0 h 1576"/>
                  <a:gd name="T88" fmla="*/ 0 w 4756"/>
                  <a:gd name="T89" fmla="*/ 0 h 1576"/>
                  <a:gd name="T90" fmla="*/ 0 w 4756"/>
                  <a:gd name="T91" fmla="*/ 0 h 1576"/>
                  <a:gd name="T92" fmla="*/ 0 w 4756"/>
                  <a:gd name="T93" fmla="*/ 0 h 1576"/>
                  <a:gd name="T94" fmla="*/ 0 w 4756"/>
                  <a:gd name="T95" fmla="*/ 0 h 1576"/>
                  <a:gd name="T96" fmla="*/ 0 w 4756"/>
                  <a:gd name="T97" fmla="*/ 0 h 15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6"/>
                  <a:gd name="T148" fmla="*/ 0 h 1576"/>
                  <a:gd name="T149" fmla="*/ 4756 w 4756"/>
                  <a:gd name="T150" fmla="*/ 1576 h 15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7" name="Oval 2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ndParaRPr>
              </a:p>
            </p:txBody>
          </p:sp>
        </p:grpSp>
      </p:grpSp>
      <p:sp>
        <p:nvSpPr>
          <p:cNvPr id="132" name="AutoShape 4"/>
          <p:cNvSpPr>
            <a:spLocks noChangeArrowheads="1"/>
          </p:cNvSpPr>
          <p:nvPr/>
        </p:nvSpPr>
        <p:spPr bwMode="auto">
          <a:xfrm>
            <a:off x="1733550" y="1298575"/>
            <a:ext cx="1420813" cy="633413"/>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sp>
        <p:nvSpPr>
          <p:cNvPr id="133" name="AutoShape 4"/>
          <p:cNvSpPr>
            <a:spLocks noChangeArrowheads="1"/>
          </p:cNvSpPr>
          <p:nvPr/>
        </p:nvSpPr>
        <p:spPr bwMode="auto">
          <a:xfrm>
            <a:off x="3289300" y="800100"/>
            <a:ext cx="1420813" cy="631825"/>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sp>
        <p:nvSpPr>
          <p:cNvPr id="134" name="AutoShape 4"/>
          <p:cNvSpPr>
            <a:spLocks noChangeArrowheads="1"/>
          </p:cNvSpPr>
          <p:nvPr/>
        </p:nvSpPr>
        <p:spPr bwMode="auto">
          <a:xfrm>
            <a:off x="4846638" y="800100"/>
            <a:ext cx="1420812" cy="631825"/>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sp>
        <p:nvSpPr>
          <p:cNvPr id="135" name="AutoShape 4"/>
          <p:cNvSpPr>
            <a:spLocks noChangeArrowheads="1"/>
          </p:cNvSpPr>
          <p:nvPr/>
        </p:nvSpPr>
        <p:spPr bwMode="auto">
          <a:xfrm>
            <a:off x="6067425" y="1225550"/>
            <a:ext cx="1420813" cy="633413"/>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sp>
        <p:nvSpPr>
          <p:cNvPr id="136" name="AutoShape 4"/>
          <p:cNvSpPr>
            <a:spLocks noChangeArrowheads="1"/>
          </p:cNvSpPr>
          <p:nvPr/>
        </p:nvSpPr>
        <p:spPr bwMode="auto">
          <a:xfrm>
            <a:off x="7038975" y="2220913"/>
            <a:ext cx="1419225" cy="631825"/>
          </a:xfrm>
          <a:prstGeom prst="roundRect">
            <a:avLst>
              <a:gd name="adj" fmla="val 0"/>
            </a:avLst>
          </a:prstGeom>
          <a:noFill/>
          <a:ln w="9525">
            <a:noFill/>
            <a:round/>
            <a:headEnd/>
            <a:tailEnd/>
          </a:ln>
          <a:effectLst>
            <a:prstShdw prst="shdw17" dist="17961" dir="2700000">
              <a:schemeClr val="bg1">
                <a:gamma/>
                <a:shade val="60000"/>
                <a:invGamma/>
                <a:alpha val="50000"/>
              </a:schemeClr>
            </a:prstShdw>
          </a:effectLst>
        </p:spPr>
        <p:txBody>
          <a:bodyPr/>
          <a:lstStyle/>
          <a:p>
            <a:pPr>
              <a:lnSpc>
                <a:spcPct val="120000"/>
              </a:lnSpc>
              <a:buClr>
                <a:schemeClr val="accent2"/>
              </a:buClr>
              <a:defRPr/>
            </a:pPr>
            <a:r>
              <a:rPr lang="zh-CN" altLang="en-US" sz="1200" dirty="0">
                <a:latin typeface="微软雅黑" pitchFamily="34" charset="-122"/>
              </a:rPr>
              <a:t>单击添加段落文字单击添加段落文字</a:t>
            </a:r>
          </a:p>
          <a:p>
            <a:pPr marL="357188" indent="-357188">
              <a:lnSpc>
                <a:spcPct val="120000"/>
              </a:lnSpc>
              <a:buClr>
                <a:schemeClr val="accent2"/>
              </a:buClr>
              <a:buFont typeface="Wingdings" pitchFamily="2" charset="2"/>
              <a:buChar char="n"/>
              <a:defRPr/>
            </a:pPr>
            <a:endParaRPr lang="zh-CN" altLang="en-US" sz="1200" dirty="0">
              <a:latin typeface="微软雅黑" pitchFamily="34" charset="-122"/>
            </a:endParaRPr>
          </a:p>
          <a:p>
            <a:pPr marL="357188" indent="-357188">
              <a:lnSpc>
                <a:spcPct val="120000"/>
              </a:lnSpc>
              <a:buClr>
                <a:schemeClr val="accent2"/>
              </a:buClr>
              <a:buFont typeface="Wingdings" pitchFamily="2" charset="2"/>
              <a:buChar char="n"/>
              <a:defRPr/>
            </a:pPr>
            <a:endParaRPr lang="en-US" altLang="zh-CN" sz="1200" dirty="0">
              <a:latin typeface="微软雅黑" pitchFamily="34" charset="-122"/>
            </a:endParaRPr>
          </a:p>
        </p:txBody>
      </p:sp>
    </p:spTree>
    <p:extLst>
      <p:ext uri="{BB962C8B-B14F-4D97-AF65-F5344CB8AC3E}">
        <p14:creationId xmlns:p14="http://schemas.microsoft.com/office/powerpoint/2010/main" val="989456263"/>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randombar(horizontal)">
                                      <p:cBhvr>
                                        <p:cTn id="7" dur="500"/>
                                        <p:tgtEl>
                                          <p:spTgt spid="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 calcmode="lin" valueType="num">
                                      <p:cBhvr>
                                        <p:cTn id="12" dur="1000" fill="hold"/>
                                        <p:tgtEl>
                                          <p:spTgt spid="106"/>
                                        </p:tgtEl>
                                        <p:attrNameLst>
                                          <p:attrName>ppt_w</p:attrName>
                                        </p:attrNameLst>
                                      </p:cBhvr>
                                      <p:tavLst>
                                        <p:tav tm="0">
                                          <p:val>
                                            <p:fltVal val="0"/>
                                          </p:val>
                                        </p:tav>
                                        <p:tav tm="100000">
                                          <p:val>
                                            <p:strVal val="#ppt_w"/>
                                          </p:val>
                                        </p:tav>
                                      </p:tavLst>
                                    </p:anim>
                                    <p:anim calcmode="lin" valueType="num">
                                      <p:cBhvr>
                                        <p:cTn id="13" dur="1000" fill="hold"/>
                                        <p:tgtEl>
                                          <p:spTgt spid="106"/>
                                        </p:tgtEl>
                                        <p:attrNameLst>
                                          <p:attrName>ppt_h</p:attrName>
                                        </p:attrNameLst>
                                      </p:cBhvr>
                                      <p:tavLst>
                                        <p:tav tm="0">
                                          <p:val>
                                            <p:fltVal val="0"/>
                                          </p:val>
                                        </p:tav>
                                        <p:tav tm="100000">
                                          <p:val>
                                            <p:strVal val="#ppt_h"/>
                                          </p:val>
                                        </p:tav>
                                      </p:tavLst>
                                    </p:anim>
                                    <p:anim calcmode="lin" valueType="num">
                                      <p:cBhvr>
                                        <p:cTn id="14" dur="1000" fill="hold"/>
                                        <p:tgtEl>
                                          <p:spTgt spid="106"/>
                                        </p:tgtEl>
                                        <p:attrNameLst>
                                          <p:attrName>style.rotation</p:attrName>
                                        </p:attrNameLst>
                                      </p:cBhvr>
                                      <p:tavLst>
                                        <p:tav tm="0">
                                          <p:val>
                                            <p:fltVal val="90"/>
                                          </p:val>
                                        </p:tav>
                                        <p:tav tm="100000">
                                          <p:val>
                                            <p:fltVal val="0"/>
                                          </p:val>
                                        </p:tav>
                                      </p:tavLst>
                                    </p:anim>
                                    <p:animEffect transition="in" filter="fade">
                                      <p:cBhvr>
                                        <p:cTn id="15" dur="1000"/>
                                        <p:tgtEl>
                                          <p:spTgt spid="1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down)">
                                      <p:cBhvr>
                                        <p:cTn id="20" dur="500"/>
                                        <p:tgtEl>
                                          <p:spTgt spid="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randombar(horizontal)">
                                      <p:cBhvr>
                                        <p:cTn id="25" dur="500"/>
                                        <p:tgtEl>
                                          <p:spTgt spid="121"/>
                                        </p:tgtEl>
                                      </p:cBhvr>
                                    </p:animEffect>
                                  </p:childTnLst>
                                </p:cTn>
                              </p:par>
                              <p:par>
                                <p:cTn id="26" presetID="14" presetClass="entr" presetSubtype="10" fill="hold" nodeType="with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randombar(horizontal)">
                                      <p:cBhvr>
                                        <p:cTn id="28" dur="500"/>
                                        <p:tgtEl>
                                          <p:spTgt spid="1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randombar(horizontal)">
                                      <p:cBhvr>
                                        <p:cTn id="38" dur="500"/>
                                        <p:tgtEl>
                                          <p:spTgt spid="8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randombar(horizontal)">
                                      <p:cBhvr>
                                        <p:cTn id="41" dur="500"/>
                                        <p:tgtEl>
                                          <p:spTgt spid="1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down)">
                                      <p:cBhvr>
                                        <p:cTn id="46" dur="500"/>
                                        <p:tgtEl>
                                          <p:spTgt spid="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nodeType="click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randombar(horizontal)">
                                      <p:cBhvr>
                                        <p:cTn id="51" dur="500"/>
                                        <p:tgtEl>
                                          <p:spTgt spid="8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randombar(horizontal)">
                                      <p:cBhvr>
                                        <p:cTn id="54" dur="500"/>
                                        <p:tgtEl>
                                          <p:spTgt spid="13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down)">
                                      <p:cBhvr>
                                        <p:cTn id="59" dur="500"/>
                                        <p:tgtEl>
                                          <p:spTgt spid="7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1" presetClass="entr" presetSubtype="1" fill="hold" nodeType="click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wheel(1)">
                                      <p:cBhvr>
                                        <p:cTn id="64" dur="2000"/>
                                        <p:tgtEl>
                                          <p:spTgt spid="92"/>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wheel(1)">
                                      <p:cBhvr>
                                        <p:cTn id="67" dur="2000"/>
                                        <p:tgtEl>
                                          <p:spTgt spid="1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down)">
                                      <p:cBhvr>
                                        <p:cTn id="72" dur="500"/>
                                        <p:tgtEl>
                                          <p:spTgt spid="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1" presetClass="entr" presetSubtype="1" fill="hold"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heel(1)">
                                      <p:cBhvr>
                                        <p:cTn id="77" dur="2000"/>
                                        <p:tgtEl>
                                          <p:spTgt spid="127"/>
                                        </p:tgtEl>
                                      </p:cBhvr>
                                    </p:animEffect>
                                  </p:childTnLst>
                                </p:cTn>
                              </p:par>
                              <p:par>
                                <p:cTn id="78" presetID="21" presetClass="entr" presetSubtype="1" fill="hold" grpId="0" nodeType="with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heel(1)">
                                      <p:cBhvr>
                                        <p:cTn id="80" dur="2000"/>
                                        <p:tgtEl>
                                          <p:spTgt spid="13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wipe(down)">
                                      <p:cBhvr>
                                        <p:cTn id="85" dur="500"/>
                                        <p:tgtEl>
                                          <p:spTgt spid="8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4" presetClass="entr" presetSubtype="10" fill="hold" nodeType="click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randombar(horizontal)">
                                      <p:cBhvr>
                                        <p:cTn id="90" dur="500"/>
                                        <p:tgtEl>
                                          <p:spTgt spid="9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animEffect transition="in" filter="randombar(horizontal)">
                                      <p:cBhvr>
                                        <p:cTn id="93"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animBg="1"/>
      <p:bldP spid="76" grpId="0" animBg="1"/>
      <p:bldP spid="77" grpId="0" animBg="1"/>
      <p:bldP spid="78" grpId="0" animBg="1"/>
      <p:bldP spid="79" grpId="0" animBg="1"/>
      <p:bldP spid="80" grpId="0" animBg="1"/>
      <p:bldP spid="121" grpId="0"/>
      <p:bldP spid="132" grpId="0"/>
      <p:bldP spid="133" grpId="0"/>
      <p:bldP spid="134" grpId="0"/>
      <p:bldP spid="135" grpId="0"/>
      <p:bldP spid="136" grpId="0"/>
    </p:bldLst>
  </p:timing>
</p:sld>
</file>

<file path=ppt/theme/theme1.xml><?xml version="1.0" encoding="utf-8"?>
<a:theme xmlns:a="http://schemas.openxmlformats.org/drawingml/2006/main" name="Copyright(c)2007-2011 NordriDesign™ 小A">
  <a:themeElements>
    <a:clrScheme name="Copyright(c)2007-2011 NordriDesign™ 小A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Copyright(c)2007-2011 NordriDesign™ 小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Copyright(c)2007-2011 NordriDesign™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Copyright(c)2007-2011 NordriDesign™ 小A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Copyright(c)2007-2011 NordriDesign™ 小A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Copyright(c)2007-2011 NordriDesign™ 小A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1184</TotalTime>
  <Pages>0</Pages>
  <Words>867</Words>
  <Characters>0</Characters>
  <Application>Microsoft Office PowerPoint</Application>
  <DocSecurity>0</DocSecurity>
  <PresentationFormat>自定义</PresentationFormat>
  <Lines>0</Lines>
  <Paragraphs>249</Paragraphs>
  <Slides>19</Slides>
  <Notes>19</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Copyright(c)2007-2011 NordriDesign™ 小A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涓婃捣璇虹澘缃戠粶淇℃伅绉戞妧鏈夐檺鍏徃</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璧勬簮鍥剧ず搴?绗?鏈</dc:title>
  <dc:subject>璧勬簮鍥剧ず搴?绗?鏈</dc:subject>
  <dc:creator>NordriDesign鈩?</dc:creator>
  <dc:description>寰瑧PPT 灏廇鍗氬_x000d_
http://blog.sina.com.cn/wxppt</dc:description>
  <cp:lastModifiedBy>Administrator</cp:lastModifiedBy>
  <cp:revision>176</cp:revision>
  <cp:lastPrinted>1899-12-30T00:00:00Z</cp:lastPrinted>
  <dcterms:created xsi:type="dcterms:W3CDTF">2010-02-22T07:41:47Z</dcterms:created>
  <dcterms:modified xsi:type="dcterms:W3CDTF">2016-08-10T06:12:33Z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