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8" r:id="rId2"/>
    <p:sldId id="299" r:id="rId3"/>
    <p:sldId id="315" r:id="rId4"/>
    <p:sldId id="302" r:id="rId5"/>
    <p:sldId id="301" r:id="rId6"/>
    <p:sldId id="304" r:id="rId7"/>
    <p:sldId id="306" r:id="rId8"/>
    <p:sldId id="305" r:id="rId9"/>
    <p:sldId id="307" r:id="rId10"/>
    <p:sldId id="308" r:id="rId11"/>
    <p:sldId id="309" r:id="rId12"/>
    <p:sldId id="297" r:id="rId13"/>
    <p:sldId id="310" r:id="rId14"/>
    <p:sldId id="300" r:id="rId15"/>
    <p:sldId id="311" r:id="rId16"/>
    <p:sldId id="312" r:id="rId17"/>
    <p:sldId id="313" r:id="rId18"/>
    <p:sldId id="314" r:id="rId19"/>
    <p:sldId id="316" r:id="rId20"/>
    <p:sldId id="317" r:id="rId21"/>
    <p:sldId id="318" r:id="rId22"/>
    <p:sldId id="303" r:id="rId23"/>
  </p:sldIdLst>
  <p:sldSz cx="9144000" cy="6858000" type="screen4x3"/>
  <p:notesSz cx="6858000" cy="9144000"/>
  <p:defaultTextStyle>
    <a:defPPr>
      <a:defRPr lang="zh-CN"/>
    </a:defPPr>
    <a:lvl1pPr algn="ctr" rtl="0" fontAlgn="base">
      <a:spcBef>
        <a:spcPct val="0"/>
      </a:spcBef>
      <a:spcAft>
        <a:spcPct val="0"/>
      </a:spcAft>
      <a:defRPr i="1" kern="1200">
        <a:solidFill>
          <a:schemeClr val="tx1"/>
        </a:solidFill>
        <a:latin typeface="Arial" charset="0"/>
        <a:ea typeface="华文细黑" pitchFamily="2" charset="-122"/>
        <a:cs typeface="+mn-cs"/>
      </a:defRPr>
    </a:lvl1pPr>
    <a:lvl2pPr marL="457200" algn="ctr" rtl="0" fontAlgn="base">
      <a:spcBef>
        <a:spcPct val="0"/>
      </a:spcBef>
      <a:spcAft>
        <a:spcPct val="0"/>
      </a:spcAft>
      <a:defRPr i="1" kern="1200">
        <a:solidFill>
          <a:schemeClr val="tx1"/>
        </a:solidFill>
        <a:latin typeface="Arial" charset="0"/>
        <a:ea typeface="华文细黑" pitchFamily="2" charset="-122"/>
        <a:cs typeface="+mn-cs"/>
      </a:defRPr>
    </a:lvl2pPr>
    <a:lvl3pPr marL="914400" algn="ctr" rtl="0" fontAlgn="base">
      <a:spcBef>
        <a:spcPct val="0"/>
      </a:spcBef>
      <a:spcAft>
        <a:spcPct val="0"/>
      </a:spcAft>
      <a:defRPr i="1" kern="1200">
        <a:solidFill>
          <a:schemeClr val="tx1"/>
        </a:solidFill>
        <a:latin typeface="Arial" charset="0"/>
        <a:ea typeface="华文细黑" pitchFamily="2" charset="-122"/>
        <a:cs typeface="+mn-cs"/>
      </a:defRPr>
    </a:lvl3pPr>
    <a:lvl4pPr marL="1371600" algn="ctr" rtl="0" fontAlgn="base">
      <a:spcBef>
        <a:spcPct val="0"/>
      </a:spcBef>
      <a:spcAft>
        <a:spcPct val="0"/>
      </a:spcAft>
      <a:defRPr i="1" kern="1200">
        <a:solidFill>
          <a:schemeClr val="tx1"/>
        </a:solidFill>
        <a:latin typeface="Arial" charset="0"/>
        <a:ea typeface="华文细黑" pitchFamily="2" charset="-122"/>
        <a:cs typeface="+mn-cs"/>
      </a:defRPr>
    </a:lvl4pPr>
    <a:lvl5pPr marL="1828800" algn="ctr" rtl="0" fontAlgn="base">
      <a:spcBef>
        <a:spcPct val="0"/>
      </a:spcBef>
      <a:spcAft>
        <a:spcPct val="0"/>
      </a:spcAft>
      <a:defRPr i="1" kern="1200">
        <a:solidFill>
          <a:schemeClr val="tx1"/>
        </a:solidFill>
        <a:latin typeface="Arial" charset="0"/>
        <a:ea typeface="华文细黑" pitchFamily="2" charset="-122"/>
        <a:cs typeface="+mn-cs"/>
      </a:defRPr>
    </a:lvl5pPr>
    <a:lvl6pPr marL="2286000" algn="l" defTabSz="914400" rtl="0" eaLnBrk="1" latinLnBrk="0" hangingPunct="1">
      <a:defRPr i="1" kern="1200">
        <a:solidFill>
          <a:schemeClr val="tx1"/>
        </a:solidFill>
        <a:latin typeface="Arial" charset="0"/>
        <a:ea typeface="华文细黑" pitchFamily="2" charset="-122"/>
        <a:cs typeface="+mn-cs"/>
      </a:defRPr>
    </a:lvl6pPr>
    <a:lvl7pPr marL="2743200" algn="l" defTabSz="914400" rtl="0" eaLnBrk="1" latinLnBrk="0" hangingPunct="1">
      <a:defRPr i="1" kern="1200">
        <a:solidFill>
          <a:schemeClr val="tx1"/>
        </a:solidFill>
        <a:latin typeface="Arial" charset="0"/>
        <a:ea typeface="华文细黑" pitchFamily="2" charset="-122"/>
        <a:cs typeface="+mn-cs"/>
      </a:defRPr>
    </a:lvl7pPr>
    <a:lvl8pPr marL="3200400" algn="l" defTabSz="914400" rtl="0" eaLnBrk="1" latinLnBrk="0" hangingPunct="1">
      <a:defRPr i="1" kern="1200">
        <a:solidFill>
          <a:schemeClr val="tx1"/>
        </a:solidFill>
        <a:latin typeface="Arial" charset="0"/>
        <a:ea typeface="华文细黑" pitchFamily="2" charset="-122"/>
        <a:cs typeface="+mn-cs"/>
      </a:defRPr>
    </a:lvl8pPr>
    <a:lvl9pPr marL="3657600" algn="l" defTabSz="914400" rtl="0" eaLnBrk="1" latinLnBrk="0" hangingPunct="1">
      <a:defRPr i="1" kern="1200">
        <a:solidFill>
          <a:schemeClr val="tx1"/>
        </a:solidFill>
        <a:latin typeface="Arial"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1C1C1C"/>
    <a:srgbClr val="080808"/>
    <a:srgbClr val="C02500"/>
    <a:srgbClr val="FF6743"/>
    <a:srgbClr val="FF3300"/>
    <a:srgbClr val="FF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08" y="-72"/>
      </p:cViewPr>
      <p:guideLst>
        <p:guide orient="horz" pos="2591"/>
        <p:guide orient="horz" pos="1350"/>
        <p:guide orient="horz" pos="3929"/>
        <p:guide orient="horz" pos="199"/>
        <p:guide pos="5465"/>
        <p:guide pos="2880"/>
        <p:guide pos="29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i="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atin typeface="Arial" pitchFamily="34" charset="0"/>
              </a:defRPr>
            </a:lvl1pPr>
          </a:lstStyle>
          <a:p>
            <a:pPr>
              <a:defRPr/>
            </a:pPr>
            <a:endParaRPr lang="en-US"/>
          </a:p>
        </p:txBody>
      </p:sp>
      <p:sp>
        <p:nvSpPr>
          <p:cNvPr id="276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i="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atin typeface="Arial" pitchFamily="34" charset="0"/>
              </a:defRPr>
            </a:lvl1pPr>
          </a:lstStyle>
          <a:p>
            <a:pPr>
              <a:defRPr/>
            </a:pPr>
            <a:fld id="{1E65A3CC-4ED4-42B0-BE3B-027D372B3DBF}" type="slidenum">
              <a:rPr lang="en-US"/>
              <a:pPr>
                <a:defRPr/>
              </a:pPr>
              <a:t>‹#›</a:t>
            </a:fld>
            <a:endParaRPr lang="en-US"/>
          </a:p>
        </p:txBody>
      </p:sp>
    </p:spTree>
    <p:extLst>
      <p:ext uri="{BB962C8B-B14F-4D97-AF65-F5344CB8AC3E}">
        <p14:creationId xmlns:p14="http://schemas.microsoft.com/office/powerpoint/2010/main" val="1615831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p:spPr>
        <p:txBody>
          <a:bodyPr/>
          <a:lstStyle/>
          <a:p>
            <a:endParaRPr lang="zh-CN" altLang="en-US" smtClean="0">
              <a:latin typeface="Arial" charset="0"/>
            </a:endParaRPr>
          </a:p>
        </p:txBody>
      </p:sp>
      <p:sp>
        <p:nvSpPr>
          <p:cNvPr id="30724" name="灯片编号占位符 3"/>
          <p:cNvSpPr>
            <a:spLocks noGrp="1"/>
          </p:cNvSpPr>
          <p:nvPr>
            <p:ph type="sldNum" sz="quarter" idx="5"/>
          </p:nvPr>
        </p:nvSpPr>
        <p:spPr>
          <a:noFill/>
        </p:spPr>
        <p:txBody>
          <a:bodyPr/>
          <a:lstStyle/>
          <a:p>
            <a:fld id="{FCF68C1C-7431-4501-9412-EC947E1755E8}" type="slidenum">
              <a:rPr lang="en-US" altLang="zh-CN" smtClean="0">
                <a:latin typeface="Arial" charset="0"/>
              </a:rPr>
              <a:pPr/>
              <a:t>1</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endParaRPr lang="zh-CN" altLang="en-US" smtClean="0">
              <a:latin typeface="Arial" charset="0"/>
            </a:endParaRPr>
          </a:p>
        </p:txBody>
      </p:sp>
      <p:sp>
        <p:nvSpPr>
          <p:cNvPr id="40964" name="灯片编号占位符 3"/>
          <p:cNvSpPr>
            <a:spLocks noGrp="1"/>
          </p:cNvSpPr>
          <p:nvPr>
            <p:ph type="sldNum" sz="quarter" idx="5"/>
          </p:nvPr>
        </p:nvSpPr>
        <p:spPr>
          <a:noFill/>
        </p:spPr>
        <p:txBody>
          <a:bodyPr/>
          <a:lstStyle/>
          <a:p>
            <a:fld id="{376CBE0E-3529-458E-A790-D8DD5E4B4A9C}" type="slidenum">
              <a:rPr lang="en-US" altLang="zh-CN" smtClean="0">
                <a:latin typeface="Arial" charset="0"/>
              </a:rPr>
              <a:pPr/>
              <a:t>10</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p:spPr>
        <p:txBody>
          <a:bodyPr/>
          <a:lstStyle/>
          <a:p>
            <a:endParaRPr lang="zh-CN" altLang="en-US" smtClean="0">
              <a:latin typeface="Arial" charset="0"/>
            </a:endParaRPr>
          </a:p>
        </p:txBody>
      </p:sp>
      <p:sp>
        <p:nvSpPr>
          <p:cNvPr id="41988" name="灯片编号占位符 3"/>
          <p:cNvSpPr>
            <a:spLocks noGrp="1"/>
          </p:cNvSpPr>
          <p:nvPr>
            <p:ph type="sldNum" sz="quarter" idx="5"/>
          </p:nvPr>
        </p:nvSpPr>
        <p:spPr>
          <a:noFill/>
        </p:spPr>
        <p:txBody>
          <a:bodyPr/>
          <a:lstStyle/>
          <a:p>
            <a:fld id="{C57E89A0-72EB-4FC6-8AA3-E29499C01827}" type="slidenum">
              <a:rPr lang="en-US" altLang="zh-CN" smtClean="0">
                <a:latin typeface="Arial" charset="0"/>
              </a:rPr>
              <a:pPr/>
              <a:t>11</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ln/>
        </p:spPr>
        <p:txBody>
          <a:bodyPr/>
          <a:lstStyle/>
          <a:p>
            <a:endParaRPr lang="zh-CN" altLang="en-US" smtClean="0">
              <a:latin typeface="Arial" charset="0"/>
            </a:endParaRPr>
          </a:p>
        </p:txBody>
      </p:sp>
      <p:sp>
        <p:nvSpPr>
          <p:cNvPr id="29700" name="灯片编号占位符 3"/>
          <p:cNvSpPr>
            <a:spLocks noGrp="1"/>
          </p:cNvSpPr>
          <p:nvPr>
            <p:ph type="sldNum" sz="quarter" idx="5"/>
          </p:nvPr>
        </p:nvSpPr>
        <p:spPr>
          <a:noFill/>
        </p:spPr>
        <p:txBody>
          <a:bodyPr/>
          <a:lstStyle/>
          <a:p>
            <a:fld id="{CDF1B753-9EBF-4756-B9A8-040947BDAC6D}" type="slidenum">
              <a:rPr lang="en-US" altLang="zh-CN" smtClean="0">
                <a:latin typeface="Arial" charset="0"/>
              </a:rPr>
              <a:pPr/>
              <a:t>12</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p:spPr>
        <p:txBody>
          <a:bodyPr/>
          <a:lstStyle/>
          <a:p>
            <a:endParaRPr lang="zh-CN" altLang="en-US" smtClean="0">
              <a:latin typeface="Arial" charset="0"/>
            </a:endParaRPr>
          </a:p>
        </p:txBody>
      </p:sp>
      <p:sp>
        <p:nvSpPr>
          <p:cNvPr id="43012" name="灯片编号占位符 3"/>
          <p:cNvSpPr>
            <a:spLocks noGrp="1"/>
          </p:cNvSpPr>
          <p:nvPr>
            <p:ph type="sldNum" sz="quarter" idx="5"/>
          </p:nvPr>
        </p:nvSpPr>
        <p:spPr>
          <a:noFill/>
        </p:spPr>
        <p:txBody>
          <a:bodyPr/>
          <a:lstStyle/>
          <a:p>
            <a:fld id="{2BAD282A-399F-4479-B94E-2E8E600FF942}" type="slidenum">
              <a:rPr lang="en-US" altLang="zh-CN" smtClean="0">
                <a:latin typeface="Arial" charset="0"/>
              </a:rPr>
              <a:pPr/>
              <a:t>13</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p:spPr>
        <p:txBody>
          <a:bodyPr/>
          <a:lstStyle/>
          <a:p>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p>
            <a:fld id="{47876DAB-8D15-4DC7-B396-06947E913DB0}" type="slidenum">
              <a:rPr lang="en-US" altLang="zh-CN" smtClean="0">
                <a:latin typeface="Arial" charset="0"/>
              </a:rPr>
              <a:pPr/>
              <a:t>14</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ln/>
        </p:spPr>
        <p:txBody>
          <a:bodyPr/>
          <a:lstStyle/>
          <a:p>
            <a:endParaRPr lang="zh-CN" altLang="en-US" smtClean="0">
              <a:latin typeface="Arial" charset="0"/>
            </a:endParaRPr>
          </a:p>
        </p:txBody>
      </p:sp>
      <p:sp>
        <p:nvSpPr>
          <p:cNvPr id="44036" name="灯片编号占位符 3"/>
          <p:cNvSpPr>
            <a:spLocks noGrp="1"/>
          </p:cNvSpPr>
          <p:nvPr>
            <p:ph type="sldNum" sz="quarter" idx="5"/>
          </p:nvPr>
        </p:nvSpPr>
        <p:spPr>
          <a:noFill/>
        </p:spPr>
        <p:txBody>
          <a:bodyPr/>
          <a:lstStyle/>
          <a:p>
            <a:fld id="{165D6CF1-2FCD-4C52-A40B-B6733C4A790B}" type="slidenum">
              <a:rPr lang="en-US" altLang="zh-CN" smtClean="0">
                <a:latin typeface="Arial" charset="0"/>
              </a:rPr>
              <a:pPr/>
              <a:t>15</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p:spPr>
        <p:txBody>
          <a:bodyPr/>
          <a:lstStyle/>
          <a:p>
            <a:endParaRPr lang="zh-CN" altLang="en-US" smtClean="0">
              <a:latin typeface="Arial" charset="0"/>
            </a:endParaRPr>
          </a:p>
        </p:txBody>
      </p:sp>
      <p:sp>
        <p:nvSpPr>
          <p:cNvPr id="45060" name="灯片编号占位符 3"/>
          <p:cNvSpPr>
            <a:spLocks noGrp="1"/>
          </p:cNvSpPr>
          <p:nvPr>
            <p:ph type="sldNum" sz="quarter" idx="5"/>
          </p:nvPr>
        </p:nvSpPr>
        <p:spPr>
          <a:noFill/>
        </p:spPr>
        <p:txBody>
          <a:bodyPr/>
          <a:lstStyle/>
          <a:p>
            <a:fld id="{927083AD-0EC3-4691-96A5-D28D94146FDD}" type="slidenum">
              <a:rPr lang="en-US" altLang="zh-CN" smtClean="0">
                <a:latin typeface="Arial" charset="0"/>
              </a:rPr>
              <a:pPr/>
              <a:t>16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p:spPr>
        <p:txBody>
          <a:bodyPr/>
          <a:lstStyle/>
          <a:p>
            <a:endParaRPr lang="zh-CN" altLang="en-US" smtClean="0">
              <a:latin typeface="Arial" charset="0"/>
            </a:endParaRPr>
          </a:p>
        </p:txBody>
      </p:sp>
      <p:sp>
        <p:nvSpPr>
          <p:cNvPr id="46084" name="灯片编号占位符 3"/>
          <p:cNvSpPr>
            <a:spLocks noGrp="1"/>
          </p:cNvSpPr>
          <p:nvPr>
            <p:ph type="sldNum" sz="quarter" idx="5"/>
          </p:nvPr>
        </p:nvSpPr>
        <p:spPr>
          <a:noFill/>
        </p:spPr>
        <p:txBody>
          <a:bodyPr/>
          <a:lstStyle/>
          <a:p>
            <a:fld id="{95197832-A905-4B8E-BC56-FD8EC080E11B}" type="slidenum">
              <a:rPr lang="en-US" altLang="zh-CN" smtClean="0">
                <a:latin typeface="Arial" charset="0"/>
              </a:rPr>
              <a:pPr/>
              <a:t>17</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p:spPr>
        <p:txBody>
          <a:bodyPr/>
          <a:lstStyle/>
          <a:p>
            <a:endParaRPr lang="zh-CN" altLang="en-US" smtClean="0">
              <a:latin typeface="Arial" charset="0"/>
            </a:endParaRPr>
          </a:p>
        </p:txBody>
      </p:sp>
      <p:sp>
        <p:nvSpPr>
          <p:cNvPr id="47108" name="灯片编号占位符 3"/>
          <p:cNvSpPr>
            <a:spLocks noGrp="1"/>
          </p:cNvSpPr>
          <p:nvPr>
            <p:ph type="sldNum" sz="quarter" idx="5"/>
          </p:nvPr>
        </p:nvSpPr>
        <p:spPr>
          <a:noFill/>
        </p:spPr>
        <p:txBody>
          <a:bodyPr/>
          <a:lstStyle/>
          <a:p>
            <a:fld id="{84F8F7AA-2FEE-47A6-B10B-B744D4B0C635}" type="slidenum">
              <a:rPr lang="en-US" altLang="zh-CN" smtClean="0">
                <a:latin typeface="Arial" charset="0"/>
              </a:rPr>
              <a:pPr/>
              <a:t>18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p:spPr>
        <p:txBody>
          <a:bodyPr/>
          <a:lstStyle/>
          <a:p>
            <a:endParaRPr lang="zh-CN" altLang="en-US" smtClean="0">
              <a:latin typeface="Arial" charset="0"/>
            </a:endParaRPr>
          </a:p>
        </p:txBody>
      </p:sp>
      <p:sp>
        <p:nvSpPr>
          <p:cNvPr id="49156" name="灯片编号占位符 3"/>
          <p:cNvSpPr>
            <a:spLocks noGrp="1"/>
          </p:cNvSpPr>
          <p:nvPr>
            <p:ph type="sldNum" sz="quarter" idx="5"/>
          </p:nvPr>
        </p:nvSpPr>
        <p:spPr>
          <a:noFill/>
        </p:spPr>
        <p:txBody>
          <a:bodyPr/>
          <a:lstStyle/>
          <a:p>
            <a:fld id="{97BAD328-4CF2-41F8-A835-0AE1805011B9}" type="slidenum">
              <a:rPr lang="en-US" altLang="zh-CN" smtClean="0">
                <a:latin typeface="Arial" charset="0"/>
              </a:rPr>
              <a:pPr/>
              <a:t>19</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ln/>
        </p:spPr>
        <p:txBody>
          <a:bodyPr/>
          <a:lstStyle/>
          <a:p>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p>
            <a:fld id="{B941552E-C02A-45B2-A25D-896050CC80CF}" type="slidenum">
              <a:rPr lang="en-US" altLang="zh-CN" smtClean="0">
                <a:latin typeface="Arial" charset="0"/>
              </a:rPr>
              <a:pPr/>
              <a:t>2</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ln/>
        </p:spPr>
        <p:txBody>
          <a:bodyPr/>
          <a:lstStyle/>
          <a:p>
            <a:endParaRPr lang="zh-CN" altLang="en-US" smtClean="0">
              <a:latin typeface="Arial" charset="0"/>
            </a:endParaRPr>
          </a:p>
        </p:txBody>
      </p:sp>
      <p:sp>
        <p:nvSpPr>
          <p:cNvPr id="50180" name="灯片编号占位符 3"/>
          <p:cNvSpPr>
            <a:spLocks noGrp="1"/>
          </p:cNvSpPr>
          <p:nvPr>
            <p:ph type="sldNum" sz="quarter" idx="5"/>
          </p:nvPr>
        </p:nvSpPr>
        <p:spPr>
          <a:noFill/>
        </p:spPr>
        <p:txBody>
          <a:bodyPr/>
          <a:lstStyle/>
          <a:p>
            <a:fld id="{53B1A133-1BDC-4C9E-B11C-0237F1D728CB}" type="slidenum">
              <a:rPr lang="en-US" altLang="zh-CN" smtClean="0">
                <a:latin typeface="Arial" charset="0"/>
              </a:rPr>
              <a:pPr/>
              <a:t>20</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p:spPr>
        <p:txBody>
          <a:bodyPr/>
          <a:lstStyle/>
          <a:p>
            <a:endParaRPr lang="zh-CN" altLang="en-US" smtClean="0">
              <a:latin typeface="Arial" charset="0"/>
            </a:endParaRPr>
          </a:p>
        </p:txBody>
      </p:sp>
      <p:sp>
        <p:nvSpPr>
          <p:cNvPr id="51204" name="灯片编号占位符 3"/>
          <p:cNvSpPr>
            <a:spLocks noGrp="1"/>
          </p:cNvSpPr>
          <p:nvPr>
            <p:ph type="sldNum" sz="quarter" idx="5"/>
          </p:nvPr>
        </p:nvSpPr>
        <p:spPr>
          <a:noFill/>
        </p:spPr>
        <p:txBody>
          <a:bodyPr/>
          <a:lstStyle/>
          <a:p>
            <a:fld id="{E2BF3C71-CDE5-4E40-8796-B71BA81CD66D}" type="slidenum">
              <a:rPr lang="en-US" altLang="zh-CN" smtClean="0">
                <a:latin typeface="Arial" charset="0"/>
              </a:rPr>
              <a:pPr/>
              <a:t>21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ln/>
        </p:spPr>
        <p:txBody>
          <a:bodyPr/>
          <a:lstStyle/>
          <a:p>
            <a:endParaRPr lang="zh-CN" altLang="en-US" smtClean="0">
              <a:latin typeface="Arial" charset="0"/>
            </a:endParaRPr>
          </a:p>
        </p:txBody>
      </p:sp>
      <p:sp>
        <p:nvSpPr>
          <p:cNvPr id="35844" name="灯片编号占位符 3"/>
          <p:cNvSpPr>
            <a:spLocks noGrp="1"/>
          </p:cNvSpPr>
          <p:nvPr>
            <p:ph type="sldNum" sz="quarter" idx="5"/>
          </p:nvPr>
        </p:nvSpPr>
        <p:spPr>
          <a:noFill/>
        </p:spPr>
        <p:txBody>
          <a:bodyPr/>
          <a:lstStyle/>
          <a:p>
            <a:fld id="{262A19CF-B1B8-40DD-BAC0-2AE62C63DC57}" type="slidenum">
              <a:rPr lang="en-US" altLang="zh-CN" smtClean="0">
                <a:latin typeface="Arial" charset="0"/>
              </a:rPr>
              <a:pPr/>
              <a:t>22</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ln/>
        </p:spPr>
        <p:txBody>
          <a:bodyPr/>
          <a:lstStyle/>
          <a:p>
            <a:endParaRPr lang="zh-CN" altLang="en-US" smtClean="0">
              <a:latin typeface="Arial" charset="0"/>
            </a:endParaRPr>
          </a:p>
        </p:txBody>
      </p:sp>
      <p:sp>
        <p:nvSpPr>
          <p:cNvPr id="48132" name="灯片编号占位符 3"/>
          <p:cNvSpPr>
            <a:spLocks noGrp="1"/>
          </p:cNvSpPr>
          <p:nvPr>
            <p:ph type="sldNum" sz="quarter" idx="5"/>
          </p:nvPr>
        </p:nvSpPr>
        <p:spPr>
          <a:noFill/>
        </p:spPr>
        <p:txBody>
          <a:bodyPr/>
          <a:lstStyle/>
          <a:p>
            <a:fld id="{33F87638-03FC-4990-B39A-9F2F98DB9DDC}" type="slidenum">
              <a:rPr lang="en-US" altLang="zh-CN" smtClean="0">
                <a:latin typeface="Arial" charset="0"/>
              </a:rPr>
              <a:pPr/>
              <a:t>3</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p:spPr>
        <p:txBody>
          <a:bodyPr/>
          <a:lstStyle/>
          <a:p>
            <a:endParaRPr lang="zh-CN" altLang="en-US" smtClean="0">
              <a:latin typeface="Arial" charset="0"/>
            </a:endParaRPr>
          </a:p>
        </p:txBody>
      </p:sp>
      <p:sp>
        <p:nvSpPr>
          <p:cNvPr id="34820" name="灯片编号占位符 3"/>
          <p:cNvSpPr>
            <a:spLocks noGrp="1"/>
          </p:cNvSpPr>
          <p:nvPr>
            <p:ph type="sldNum" sz="quarter" idx="5"/>
          </p:nvPr>
        </p:nvSpPr>
        <p:spPr>
          <a:noFill/>
        </p:spPr>
        <p:txBody>
          <a:bodyPr/>
          <a:lstStyle/>
          <a:p>
            <a:fld id="{52F20BF5-A3E8-44E6-BC5E-264BAFE498BF}" type="slidenum">
              <a:rPr lang="en-US" altLang="zh-CN" smtClean="0">
                <a:latin typeface="Arial" charset="0"/>
              </a:rPr>
              <a:pPr/>
              <a:t>4</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p>
            <a:fld id="{4A2938C5-C954-45A4-9C26-3C6245053F5E}" type="slidenum">
              <a:rPr lang="en-US" altLang="zh-CN" smtClean="0">
                <a:latin typeface="Arial" charset="0"/>
              </a:rPr>
              <a:pPr/>
              <a:t>5</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p:spPr>
        <p:txBody>
          <a:bodyPr/>
          <a:lstStyle/>
          <a:p>
            <a:endParaRPr lang="zh-CN" altLang="en-US" smtClean="0">
              <a:latin typeface="Arial" charset="0"/>
            </a:endParaRPr>
          </a:p>
        </p:txBody>
      </p:sp>
      <p:sp>
        <p:nvSpPr>
          <p:cNvPr id="36868" name="灯片编号占位符 3"/>
          <p:cNvSpPr>
            <a:spLocks noGrp="1"/>
          </p:cNvSpPr>
          <p:nvPr>
            <p:ph type="sldNum" sz="quarter" idx="5"/>
          </p:nvPr>
        </p:nvSpPr>
        <p:spPr>
          <a:noFill/>
        </p:spPr>
        <p:txBody>
          <a:bodyPr/>
          <a:lstStyle/>
          <a:p>
            <a:fld id="{9D806CAF-A3E8-4F3E-9094-B9DFB6E5B302}" type="slidenum">
              <a:rPr lang="en-US" altLang="zh-CN" smtClean="0">
                <a:latin typeface="Arial" charset="0"/>
              </a:rPr>
              <a:pPr/>
              <a:t>6</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p:spPr>
        <p:txBody>
          <a:bodyPr/>
          <a:lstStyle/>
          <a:p>
            <a:endParaRPr lang="zh-CN" altLang="en-US" smtClean="0">
              <a:latin typeface="Arial" charset="0"/>
            </a:endParaRPr>
          </a:p>
        </p:txBody>
      </p:sp>
      <p:sp>
        <p:nvSpPr>
          <p:cNvPr id="38916" name="灯片编号占位符 3"/>
          <p:cNvSpPr>
            <a:spLocks noGrp="1"/>
          </p:cNvSpPr>
          <p:nvPr>
            <p:ph type="sldNum" sz="quarter" idx="5"/>
          </p:nvPr>
        </p:nvSpPr>
        <p:spPr>
          <a:noFill/>
        </p:spPr>
        <p:txBody>
          <a:bodyPr/>
          <a:lstStyle/>
          <a:p>
            <a:fld id="{71018E74-7881-4F65-A4AF-E91E8F0E87DC}" type="slidenum">
              <a:rPr lang="en-US" altLang="zh-CN" smtClean="0">
                <a:latin typeface="Arial" charset="0"/>
              </a:rPr>
              <a:pPr/>
              <a:t>7</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ln/>
        </p:spPr>
        <p:txBody>
          <a:bodyPr/>
          <a:lstStyle/>
          <a:p>
            <a:endParaRPr lang="zh-CN" altLang="en-US" smtClean="0">
              <a:latin typeface="Arial" charset="0"/>
            </a:endParaRPr>
          </a:p>
        </p:txBody>
      </p:sp>
      <p:sp>
        <p:nvSpPr>
          <p:cNvPr id="37892" name="灯片编号占位符 3"/>
          <p:cNvSpPr>
            <a:spLocks noGrp="1"/>
          </p:cNvSpPr>
          <p:nvPr>
            <p:ph type="sldNum" sz="quarter" idx="5"/>
          </p:nvPr>
        </p:nvSpPr>
        <p:spPr>
          <a:noFill/>
        </p:spPr>
        <p:txBody>
          <a:bodyPr/>
          <a:lstStyle/>
          <a:p>
            <a:fld id="{C4020EC5-A657-4760-AC99-891603390E17}" type="slidenum">
              <a:rPr lang="en-US" altLang="zh-CN" smtClean="0">
                <a:latin typeface="Arial" charset="0"/>
              </a:rPr>
              <a:pPr/>
              <a:t>8</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ln/>
        </p:spPr>
        <p:txBody>
          <a:bodyPr/>
          <a:lstStyle/>
          <a:p>
            <a:endParaRPr lang="zh-CN" altLang="en-US" smtClean="0">
              <a:latin typeface="Arial" charset="0"/>
            </a:endParaRPr>
          </a:p>
        </p:txBody>
      </p:sp>
      <p:sp>
        <p:nvSpPr>
          <p:cNvPr id="39940" name="灯片编号占位符 3"/>
          <p:cNvSpPr>
            <a:spLocks noGrp="1"/>
          </p:cNvSpPr>
          <p:nvPr>
            <p:ph type="sldNum" sz="quarter" idx="5"/>
          </p:nvPr>
        </p:nvSpPr>
        <p:spPr>
          <a:noFill/>
        </p:spPr>
        <p:txBody>
          <a:bodyPr/>
          <a:lstStyle/>
          <a:p>
            <a:fld id="{10D0AB16-3906-4ACF-8BB0-DD850FDAADB9}" type="slidenum">
              <a:rPr lang="en-US" altLang="zh-CN" smtClean="0">
                <a:latin typeface="Arial" charset="0"/>
              </a:rPr>
              <a:pPr/>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userDrawn="1"/>
        </p:nvPicPr>
        <p:blipFill>
          <a:blip r:embed="rId2"/>
          <a:srcRect/>
          <a:stretch>
            <a:fillRect/>
          </a:stretch>
        </p:blipFill>
        <p:spPr bwMode="auto">
          <a:xfrm>
            <a:off x="0" y="0"/>
            <a:ext cx="9180513" cy="6884988"/>
          </a:xfrm>
          <a:prstGeom prst="rect">
            <a:avLst/>
          </a:prstGeom>
          <a:noFill/>
          <a:ln w="9525">
            <a:noFill/>
            <a:miter lim="800000"/>
            <a:headEnd/>
            <a:tailEnd/>
          </a:ln>
        </p:spPr>
      </p:pic>
      <p:sp>
        <p:nvSpPr>
          <p:cNvPr id="5" name="Rectangle 7"/>
          <p:cNvSpPr>
            <a:spLocks noChangeArrowheads="1"/>
          </p:cNvSpPr>
          <p:nvPr userDrawn="1"/>
        </p:nvSpPr>
        <p:spPr bwMode="auto">
          <a:xfrm>
            <a:off x="468313" y="323850"/>
            <a:ext cx="1389062"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p>
            <a:pPr eaLnBrk="0" hangingPunct="0">
              <a:defRPr/>
            </a:pPr>
            <a:r>
              <a:rPr lang="de-DE" altLang="en-US" sz="1400" b="1" i="0">
                <a:latin typeface="Arial" pitchFamily="34" charset="0"/>
              </a:rPr>
              <a:t>LOGO</a:t>
            </a:r>
          </a:p>
        </p:txBody>
      </p:sp>
      <p:sp>
        <p:nvSpPr>
          <p:cNvPr id="2052" name="Rectangle 27"/>
          <p:cNvSpPr>
            <a:spLocks noGrp="1" noChangeArrowheads="1"/>
          </p:cNvSpPr>
          <p:nvPr>
            <p:ph type="ctrTitle"/>
          </p:nvPr>
        </p:nvSpPr>
        <p:spPr>
          <a:xfrm>
            <a:off x="468313" y="1341438"/>
            <a:ext cx="5399087" cy="1079500"/>
          </a:xfrm>
        </p:spPr>
        <p:txBody>
          <a:bodyPr/>
          <a:lstStyle>
            <a:lvl1pPr algn="ctr">
              <a:defRPr sz="3200"/>
            </a:lvl1pPr>
          </a:lstStyle>
          <a:p>
            <a:r>
              <a:rPr lang="zh-CN"/>
              <a:t>单击此处编辑母版标题样式</a:t>
            </a:r>
          </a:p>
        </p:txBody>
      </p:sp>
      <p:sp>
        <p:nvSpPr>
          <p:cNvPr id="2053" name="Rectangle 31"/>
          <p:cNvSpPr>
            <a:spLocks noGrp="1" noChangeArrowheads="1"/>
          </p:cNvSpPr>
          <p:nvPr>
            <p:ph type="subTitle" idx="1"/>
          </p:nvPr>
        </p:nvSpPr>
        <p:spPr>
          <a:xfrm>
            <a:off x="468313" y="2420938"/>
            <a:ext cx="5400675" cy="600075"/>
          </a:xfrm>
        </p:spPr>
        <p:txBody>
          <a:bodyPr/>
          <a:lstStyle>
            <a:lvl1pPr marL="0" indent="0" algn="ctr">
              <a:buFont typeface="Wingdings" pitchFamily="2" charset="2"/>
              <a:buNone/>
              <a:defRPr sz="1800"/>
            </a:lvl1pPr>
          </a:lstStyle>
          <a:p>
            <a:r>
              <a:rPr lang="zh-CN"/>
              <a:t>单击添加署名或公司信息</a:t>
            </a:r>
          </a:p>
        </p:txBody>
      </p:sp>
    </p:spTree>
  </p:cSld>
  <p:clrMapOvr>
    <a:masterClrMapping/>
  </p:clrMapOvr>
  <p:transition advClick="0" advTm="100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9F28D70C-FE94-483C-A9A7-6E0BC05FE335}" type="slidenum">
              <a:rPr lang="zh-CN" altLang="en-US"/>
              <a:pPr>
                <a:defRPr/>
              </a:pPr>
              <a:t>‹#›</a:t>
            </a:fld>
            <a:endParaRPr lang="en-US"/>
          </a:p>
        </p:txBody>
      </p:sp>
    </p:spTree>
  </p:cSld>
  <p:clrMapOvr>
    <a:masterClrMapping/>
  </p:clrMapOvr>
  <p:transition advClick="0" advTm="100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810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315913"/>
            <a:ext cx="6003925" cy="5810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217410DF-02EF-4AE0-9A6E-FD991B251878}" type="slidenum">
              <a:rPr lang="zh-CN" altLang="en-US"/>
              <a:pPr>
                <a:defRPr/>
              </a:pPr>
              <a:t>‹#›</a:t>
            </a:fld>
            <a:endParaRPr lang="en-US"/>
          </a:p>
        </p:txBody>
      </p:sp>
    </p:spTree>
  </p:cSld>
  <p:clrMapOvr>
    <a:masterClrMapping/>
  </p:clrMapOvr>
  <p:transition advClick="0" advTm="1000">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5832475" cy="5921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125538"/>
            <a:ext cx="8207375" cy="5000625"/>
          </a:xfrm>
        </p:spPr>
        <p:txBody>
          <a:bodyPr/>
          <a:lstStyle/>
          <a:p>
            <a:pPr lvl="0"/>
            <a:endParaRPr lang="zh-CN"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705C0EF1-6391-4BB9-8334-470F13BDC5CB}" type="slidenum">
              <a:rPr lang="zh-CN" altLang="en-US"/>
              <a:pPr>
                <a:defRPr/>
              </a:pPr>
              <a:t>‹#›</a:t>
            </a:fld>
            <a:endParaRPr lang="en-US"/>
          </a:p>
        </p:txBody>
      </p:sp>
    </p:spTree>
  </p:cSld>
  <p:clrMapOvr>
    <a:masterClrMapping/>
  </p:clrMapOvr>
  <p:transition advClick="0" advTm="1000">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5832475" cy="5921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8313" y="1125538"/>
            <a:ext cx="8207375" cy="5000625"/>
          </a:xfrm>
        </p:spPr>
        <p:txBody>
          <a:bodyPr/>
          <a:lstStyle/>
          <a:p>
            <a:pPr lvl="0"/>
            <a:endParaRPr lang="zh-CN"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F64D6D94-20E0-4E99-B189-5A8F23A99FBE}" type="slidenum">
              <a:rPr lang="zh-CN" altLang="en-US"/>
              <a:pPr>
                <a:defRPr/>
              </a:pPr>
              <a:t>‹#›</a:t>
            </a:fld>
            <a:endParaRPr lang="en-US"/>
          </a:p>
        </p:txBody>
      </p:sp>
    </p:spTree>
  </p:cSld>
  <p:clrMapOvr>
    <a:masterClrMapping/>
  </p:clrMapOvr>
  <p:transition advClick="0" advTm="100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EA1F8C29-BF11-4CC8-BC81-EFBD91109DFA}" type="slidenum">
              <a:rPr lang="zh-CN" altLang="en-US"/>
              <a:pPr>
                <a:defRPr/>
              </a:pPr>
              <a:t>‹#›</a:t>
            </a:fld>
            <a:endParaRPr lang="en-US"/>
          </a:p>
        </p:txBody>
      </p:sp>
    </p:spTree>
  </p:cSld>
  <p:clrMapOvr>
    <a:masterClrMapping/>
  </p:clrMapOvr>
  <p:transition advClick="0" advTm="100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7FDA86AC-E24F-4CDA-9367-2BCB096EDFF9}" type="slidenum">
              <a:rPr lang="zh-CN" altLang="en-US"/>
              <a:pPr>
                <a:defRPr/>
              </a:pPr>
              <a:t>‹#›</a:t>
            </a:fld>
            <a:endParaRPr lang="en-US"/>
          </a:p>
        </p:txBody>
      </p:sp>
    </p:spTree>
  </p:cSld>
  <p:clrMapOvr>
    <a:masterClrMapping/>
  </p:clrMapOvr>
  <p:transition advClick="0" advTm="100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371DF7EF-0548-4E16-9029-3CFB7FECDCCC}" type="slidenum">
              <a:rPr lang="zh-CN" altLang="en-US"/>
              <a:pPr>
                <a:defRPr/>
              </a:pPr>
              <a:t>‹#›</a:t>
            </a:fld>
            <a:endParaRPr lang="en-US"/>
          </a:p>
        </p:txBody>
      </p:sp>
    </p:spTree>
  </p:cSld>
  <p:clrMapOvr>
    <a:masterClrMapping/>
  </p:clrMapOvr>
  <p:transition advClick="0" advTm="100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005BBA10-3A26-4DCC-839D-F4C440D90A13}" type="slidenum">
              <a:rPr lang="zh-CN" altLang="en-US"/>
              <a:pPr>
                <a:defRPr/>
              </a:pPr>
              <a:t>‹#›</a:t>
            </a:fld>
            <a:endParaRPr lang="en-US"/>
          </a:p>
        </p:txBody>
      </p:sp>
    </p:spTree>
  </p:cSld>
  <p:clrMapOvr>
    <a:masterClrMapping/>
  </p:clrMapOvr>
  <p:transition advClick="0" advTm="100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D2C19501-4663-4943-9E01-8837C29E86D0}" type="slidenum">
              <a:rPr lang="zh-CN" altLang="en-US"/>
              <a:pPr>
                <a:defRPr/>
              </a:pPr>
              <a:t>‹#›</a:t>
            </a:fld>
            <a:endParaRPr lang="en-US"/>
          </a:p>
        </p:txBody>
      </p:sp>
    </p:spTree>
  </p:cSld>
  <p:clrMapOvr>
    <a:masterClrMapping/>
  </p:clrMapOvr>
  <p:transition advClick="0" advTm="100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1075069E-A869-41CC-A77F-7B2589A7E981}" type="slidenum">
              <a:rPr lang="zh-CN" altLang="en-US"/>
              <a:pPr>
                <a:defRPr/>
              </a:pPr>
              <a:t>‹#›</a:t>
            </a:fld>
            <a:endParaRPr lang="en-US"/>
          </a:p>
        </p:txBody>
      </p:sp>
    </p:spTree>
  </p:cSld>
  <p:clrMapOvr>
    <a:masterClrMapping/>
  </p:clrMapOvr>
  <p:transition advClick="0" advTm="100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3B8F83A3-7A4F-42D8-B55A-7EBFCFCFBBBC}" type="slidenum">
              <a:rPr lang="zh-CN" altLang="en-US"/>
              <a:pPr>
                <a:defRPr/>
              </a:pPr>
              <a:t>‹#›</a:t>
            </a:fld>
            <a:endParaRPr lang="en-US"/>
          </a:p>
        </p:txBody>
      </p:sp>
    </p:spTree>
  </p:cSld>
  <p:clrMapOvr>
    <a:masterClrMapping/>
  </p:clrMapOvr>
  <p:transition advClick="0" advTm="100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itchFamily="34" charset="-128"/>
              </a:rPr>
              <a:t></a:t>
            </a:r>
            <a:r>
              <a:rPr lang="de-DE" altLang="en-US"/>
              <a:t> </a:t>
            </a:r>
            <a:fld id="{D8697663-2CEA-4D20-A9B5-7BA5F2025BF2}" type="slidenum">
              <a:rPr lang="zh-CN" altLang="en-US"/>
              <a:pPr>
                <a:defRPr/>
              </a:pPr>
              <a:t>‹#›</a:t>
            </a:fld>
            <a:endParaRPr lang="en-US"/>
          </a:p>
        </p:txBody>
      </p:sp>
    </p:spTree>
  </p:cSld>
  <p:clrMapOvr>
    <a:masterClrMapping/>
  </p:clrMapOvr>
  <p:transition advClick="0" advTm="100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bg2"/>
          <p:cNvPicPr>
            <a:picLocks noChangeAspect="1" noChangeArrowheads="1"/>
          </p:cNvPicPr>
          <p:nvPr userDrawn="1"/>
        </p:nvPicPr>
        <p:blipFill>
          <a:blip r:embed="rId15"/>
          <a:srcRect/>
          <a:stretch>
            <a:fillRect/>
          </a:stretch>
        </p:blipFill>
        <p:spPr bwMode="auto">
          <a:xfrm>
            <a:off x="-15875" y="-23813"/>
            <a:ext cx="9177338" cy="6881813"/>
          </a:xfrm>
          <a:prstGeom prst="rect">
            <a:avLst/>
          </a:prstGeom>
          <a:noFill/>
          <a:ln w="9525">
            <a:noFill/>
            <a:miter lim="800000"/>
            <a:headEnd/>
            <a:tailEnd/>
          </a:ln>
        </p:spPr>
      </p:pic>
      <p:sp>
        <p:nvSpPr>
          <p:cNvPr id="1027" name="Rectangle 7"/>
          <p:cNvSpPr>
            <a:spLocks noChangeArrowheads="1"/>
          </p:cNvSpPr>
          <p:nvPr userDrawn="1"/>
        </p:nvSpPr>
        <p:spPr bwMode="auto">
          <a:xfrm>
            <a:off x="7286625" y="333375"/>
            <a:ext cx="1389063" cy="349250"/>
          </a:xfrm>
          <a:prstGeom prst="rect">
            <a:avLst/>
          </a:prstGeom>
          <a:gradFill rotWithShape="1">
            <a:gsLst>
              <a:gs pos="0">
                <a:srgbClr val="FFFFFF"/>
              </a:gs>
              <a:gs pos="100000">
                <a:srgbClr val="DDDDDD"/>
              </a:gs>
            </a:gsLst>
            <a:lin ang="0" scaled="1"/>
          </a:gradFill>
          <a:ln w="9525" cmpd="sng">
            <a:solidFill>
              <a:srgbClr val="969696"/>
            </a:solidFill>
            <a:prstDash val="dash"/>
            <a:miter lim="800000"/>
            <a:headEnd/>
            <a:tailEnd/>
          </a:ln>
        </p:spPr>
        <p:txBody>
          <a:bodyPr wrap="none" anchor="ctr"/>
          <a:lstStyle/>
          <a:p>
            <a:pPr eaLnBrk="0" hangingPunct="0">
              <a:defRPr/>
            </a:pPr>
            <a:r>
              <a:rPr lang="de-DE" altLang="en-US" sz="1400" b="1" i="0">
                <a:latin typeface="Arial" pitchFamily="34" charset="0"/>
              </a:rPr>
              <a:t>LOGO</a:t>
            </a:r>
          </a:p>
        </p:txBody>
      </p:sp>
      <p:sp>
        <p:nvSpPr>
          <p:cNvPr id="4100" name="Rectangle 31"/>
          <p:cNvSpPr>
            <a:spLocks noGrp="1" noChangeArrowheads="1"/>
          </p:cNvSpPr>
          <p:nvPr>
            <p:ph type="body" idx="1"/>
          </p:nvPr>
        </p:nvSpPr>
        <p:spPr bwMode="auto">
          <a:xfrm>
            <a:off x="468313" y="1125538"/>
            <a:ext cx="8207375"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9" name="Rectangle 5"/>
          <p:cNvSpPr>
            <a:spLocks noGrp="1" noChangeArrowheads="1"/>
          </p:cNvSpPr>
          <p:nvPr>
            <p:ph type="sldNum" sz="quarter" idx="4"/>
          </p:nvPr>
        </p:nvSpPr>
        <p:spPr bwMode="auto">
          <a:xfrm>
            <a:off x="7235825" y="6524625"/>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latin typeface="Arial" pitchFamily="34" charset="0"/>
              </a:defRPr>
            </a:lvl1pPr>
          </a:lstStyle>
          <a:p>
            <a:pPr>
              <a:defRPr/>
            </a:pPr>
            <a:r>
              <a:rPr lang="de-DE" altLang="en-US"/>
              <a:t>Page </a:t>
            </a:r>
            <a:r>
              <a:rPr lang="de-DE" altLang="en-US">
                <a:sym typeface="MS UI Gothic" pitchFamily="34" charset="-128"/>
              </a:rPr>
              <a:t></a:t>
            </a:r>
            <a:r>
              <a:rPr lang="de-DE" altLang="en-US"/>
              <a:t> </a:t>
            </a:r>
            <a:fld id="{9C6C5F87-0EB7-4599-9427-03A9C36633D7}" type="slidenum">
              <a:rPr lang="zh-CN" altLang="en-US"/>
              <a:pPr>
                <a:defRPr/>
              </a:pPr>
              <a:t>‹#›</a:t>
            </a:fld>
            <a:endParaRPr lang="en-US"/>
          </a:p>
        </p:txBody>
      </p:sp>
      <p:sp>
        <p:nvSpPr>
          <p:cNvPr id="4102" name="Rectangle 27"/>
          <p:cNvSpPr>
            <a:spLocks noGrp="1" noChangeArrowheads="1"/>
          </p:cNvSpPr>
          <p:nvPr>
            <p:ph type="title"/>
          </p:nvPr>
        </p:nvSpPr>
        <p:spPr bwMode="auto">
          <a:xfrm>
            <a:off x="468313" y="315913"/>
            <a:ext cx="5832475" cy="592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advClick="0" advTm="1000">
    <p:comb/>
  </p:transition>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itchFamily="34" charset="0"/>
          <a:ea typeface="华文细黑" pitchFamily="2" charset="-122"/>
        </a:defRPr>
      </a:lvl2pPr>
      <a:lvl3pPr algn="l" rtl="0" eaLnBrk="0" fontAlgn="base" hangingPunct="0">
        <a:spcBef>
          <a:spcPct val="0"/>
        </a:spcBef>
        <a:spcAft>
          <a:spcPct val="0"/>
        </a:spcAft>
        <a:defRPr sz="2400">
          <a:solidFill>
            <a:schemeClr val="tx1"/>
          </a:solidFill>
          <a:latin typeface="Arial" pitchFamily="34" charset="0"/>
          <a:ea typeface="华文细黑" pitchFamily="2" charset="-122"/>
        </a:defRPr>
      </a:lvl3pPr>
      <a:lvl4pPr algn="l" rtl="0" eaLnBrk="0" fontAlgn="base" hangingPunct="0">
        <a:spcBef>
          <a:spcPct val="0"/>
        </a:spcBef>
        <a:spcAft>
          <a:spcPct val="0"/>
        </a:spcAft>
        <a:defRPr sz="2400">
          <a:solidFill>
            <a:schemeClr val="tx1"/>
          </a:solidFill>
          <a:latin typeface="Arial" pitchFamily="34" charset="0"/>
          <a:ea typeface="华文细黑" pitchFamily="2" charset="-122"/>
        </a:defRPr>
      </a:lvl4pPr>
      <a:lvl5pPr algn="l" rtl="0" eaLnBrk="0" fontAlgn="base" hangingPunct="0">
        <a:spcBef>
          <a:spcPct val="0"/>
        </a:spcBef>
        <a:spcAft>
          <a:spcPct val="0"/>
        </a:spcAft>
        <a:defRPr sz="2400">
          <a:solidFill>
            <a:schemeClr val="tx1"/>
          </a:solidFill>
          <a:latin typeface="Arial" pitchFamily="34" charset="0"/>
          <a:ea typeface="华文细黑" pitchFamily="2" charset="-122"/>
        </a:defRPr>
      </a:lvl5pPr>
      <a:lvl6pPr marL="457200" algn="l" rtl="0" fontAlgn="base">
        <a:spcBef>
          <a:spcPct val="0"/>
        </a:spcBef>
        <a:spcAft>
          <a:spcPct val="0"/>
        </a:spcAft>
        <a:defRPr sz="2400">
          <a:solidFill>
            <a:schemeClr val="tx1"/>
          </a:solidFill>
          <a:latin typeface="Arial" pitchFamily="34" charset="0"/>
          <a:ea typeface="华文细黑" pitchFamily="2" charset="-122"/>
        </a:defRPr>
      </a:lvl6pPr>
      <a:lvl7pPr marL="914400" algn="l" rtl="0" fontAlgn="base">
        <a:spcBef>
          <a:spcPct val="0"/>
        </a:spcBef>
        <a:spcAft>
          <a:spcPct val="0"/>
        </a:spcAft>
        <a:defRPr sz="2400">
          <a:solidFill>
            <a:schemeClr val="tx1"/>
          </a:solidFill>
          <a:latin typeface="Arial" pitchFamily="34" charset="0"/>
          <a:ea typeface="华文细黑" pitchFamily="2" charset="-122"/>
        </a:defRPr>
      </a:lvl7pPr>
      <a:lvl8pPr marL="1371600" algn="l" rtl="0" fontAlgn="base">
        <a:spcBef>
          <a:spcPct val="0"/>
        </a:spcBef>
        <a:spcAft>
          <a:spcPct val="0"/>
        </a:spcAft>
        <a:defRPr sz="2400">
          <a:solidFill>
            <a:schemeClr val="tx1"/>
          </a:solidFill>
          <a:latin typeface="Arial" pitchFamily="34" charset="0"/>
          <a:ea typeface="华文细黑" pitchFamily="2" charset="-122"/>
        </a:defRPr>
      </a:lvl8pPr>
      <a:lvl9pPr marL="1828800" algn="l" rtl="0" fontAlgn="base">
        <a:spcBef>
          <a:spcPct val="0"/>
        </a:spcBef>
        <a:spcAft>
          <a:spcPct val="0"/>
        </a:spcAft>
        <a:defRPr sz="2400">
          <a:solidFill>
            <a:schemeClr val="tx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CFA6C474-24C1-4E64-A47F-1A89655AC660}" type="slidenum">
              <a:rPr lang="zh-CN" altLang="en-US" smtClean="0">
                <a:latin typeface="Arial" charset="0"/>
              </a:rPr>
              <a:pPr/>
              <a:t>1</a:t>
            </a:fld>
            <a:endParaRPr lang="en-US" altLang="zh-CN" smtClean="0">
              <a:latin typeface="Arial" charset="0"/>
            </a:endParaRPr>
          </a:p>
        </p:txBody>
      </p:sp>
      <p:sp>
        <p:nvSpPr>
          <p:cNvPr id="8195" name="Rectangle 2"/>
          <p:cNvSpPr>
            <a:spLocks noGrp="1" noChangeArrowheads="1"/>
          </p:cNvSpPr>
          <p:nvPr>
            <p:ph type="title"/>
          </p:nvPr>
        </p:nvSpPr>
        <p:spPr/>
        <p:txBody>
          <a:bodyPr/>
          <a:lstStyle/>
          <a:p>
            <a:pPr eaLnBrk="1" hangingPunct="1"/>
            <a:r>
              <a:rPr lang="zh-CN" smtClean="0"/>
              <a:t>单击此处添加标题</a:t>
            </a:r>
          </a:p>
        </p:txBody>
      </p:sp>
      <p:sp>
        <p:nvSpPr>
          <p:cNvPr id="6147" name="AutoShape 3"/>
          <p:cNvSpPr>
            <a:spLocks noChangeArrowheads="1"/>
          </p:cNvSpPr>
          <p:nvPr/>
        </p:nvSpPr>
        <p:spPr bwMode="auto">
          <a:xfrm>
            <a:off x="468313" y="1919288"/>
            <a:ext cx="8207375" cy="4368800"/>
          </a:xfrm>
          <a:prstGeom prst="roundRect">
            <a:avLst>
              <a:gd name="adj" fmla="val 2773"/>
            </a:avLst>
          </a:prstGeom>
          <a:noFill/>
          <a:ln w="3175">
            <a:solidFill>
              <a:srgbClr val="333333"/>
            </a:solidFill>
            <a:round/>
            <a:headEnd/>
            <a:tailEnd/>
          </a:ln>
        </p:spPr>
        <p:txBody>
          <a:bodyPr wrap="none" anchor="ctr"/>
          <a:lstStyle/>
          <a:p>
            <a:endParaRPr lang="zh-CN" altLang="en-US"/>
          </a:p>
        </p:txBody>
      </p:sp>
      <p:sp>
        <p:nvSpPr>
          <p:cNvPr id="6148" name="AutoShape 4"/>
          <p:cNvSpPr>
            <a:spLocks noChangeArrowheads="1"/>
          </p:cNvSpPr>
          <p:nvPr/>
        </p:nvSpPr>
        <p:spPr bwMode="auto">
          <a:xfrm>
            <a:off x="949325" y="1606550"/>
            <a:ext cx="7231063" cy="628650"/>
          </a:xfrm>
          <a:prstGeom prst="roundRect">
            <a:avLst>
              <a:gd name="adj" fmla="val 15657"/>
            </a:avLst>
          </a:prstGeom>
          <a:solidFill>
            <a:schemeClr val="bg1"/>
          </a:solidFill>
          <a:ln w="3175">
            <a:solidFill>
              <a:srgbClr val="333333">
                <a:alpha val="56862"/>
              </a:srgbClr>
            </a:solidFill>
            <a:round/>
            <a:headEnd/>
            <a:tailEnd/>
          </a:ln>
        </p:spPr>
        <p:txBody>
          <a:bodyPr wrap="none" anchor="ctr"/>
          <a:lstStyle/>
          <a:p>
            <a:pPr>
              <a:spcBef>
                <a:spcPct val="50000"/>
              </a:spcBef>
            </a:pPr>
            <a:r>
              <a:rPr lang="zh-CN" altLang="en-US" sz="2400" b="1" i="0"/>
              <a:t>单击添加标题文字内容</a:t>
            </a:r>
            <a:endParaRPr lang="zh-CN" altLang="en-US" sz="2400" b="1"/>
          </a:p>
        </p:txBody>
      </p:sp>
      <p:grpSp>
        <p:nvGrpSpPr>
          <p:cNvPr id="2" name="Group 5"/>
          <p:cNvGrpSpPr>
            <a:grpSpLocks/>
          </p:cNvGrpSpPr>
          <p:nvPr/>
        </p:nvGrpSpPr>
        <p:grpSpPr bwMode="auto">
          <a:xfrm>
            <a:off x="1190625" y="2484438"/>
            <a:ext cx="6740525" cy="528637"/>
            <a:chOff x="0" y="0"/>
            <a:chExt cx="4246" cy="333"/>
          </a:xfrm>
        </p:grpSpPr>
        <p:grpSp>
          <p:nvGrpSpPr>
            <p:cNvPr id="8219" name="Group 6"/>
            <p:cNvGrpSpPr>
              <a:grpSpLocks/>
            </p:cNvGrpSpPr>
            <p:nvPr/>
          </p:nvGrpSpPr>
          <p:grpSpPr bwMode="auto">
            <a:xfrm>
              <a:off x="3" y="0"/>
              <a:ext cx="4243" cy="333"/>
              <a:chOff x="0" y="0"/>
              <a:chExt cx="4243" cy="333"/>
            </a:xfrm>
          </p:grpSpPr>
          <p:sp>
            <p:nvSpPr>
              <p:cNvPr id="8221" name="AutoShape 7"/>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8222" name="AutoShape 8"/>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rot="10800000" wrap="none" anchor="ctr"/>
              <a:lstStyle/>
              <a:p>
                <a:endParaRPr lang="zh-CN" altLang="en-US"/>
              </a:p>
            </p:txBody>
          </p:sp>
        </p:grpSp>
        <p:sp>
          <p:nvSpPr>
            <p:cNvPr id="8220" name="Text Box 9"/>
            <p:cNvSpPr txBox="1">
              <a:spLocks noChangeArrowheads="1"/>
            </p:cNvSpPr>
            <p:nvPr/>
          </p:nvSpPr>
          <p:spPr bwMode="auto">
            <a:xfrm>
              <a:off x="0" y="16"/>
              <a:ext cx="4237" cy="289"/>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1</a:t>
              </a:r>
            </a:p>
          </p:txBody>
        </p:sp>
      </p:grpSp>
      <p:grpSp>
        <p:nvGrpSpPr>
          <p:cNvPr id="4" name="Group 10"/>
          <p:cNvGrpSpPr>
            <a:grpSpLocks/>
          </p:cNvGrpSpPr>
          <p:nvPr/>
        </p:nvGrpSpPr>
        <p:grpSpPr bwMode="auto">
          <a:xfrm>
            <a:off x="1190625" y="3254375"/>
            <a:ext cx="6740525" cy="528638"/>
            <a:chOff x="0" y="0"/>
            <a:chExt cx="4246" cy="333"/>
          </a:xfrm>
        </p:grpSpPr>
        <p:grpSp>
          <p:nvGrpSpPr>
            <p:cNvPr id="8215" name="Group 11"/>
            <p:cNvGrpSpPr>
              <a:grpSpLocks/>
            </p:cNvGrpSpPr>
            <p:nvPr/>
          </p:nvGrpSpPr>
          <p:grpSpPr bwMode="auto">
            <a:xfrm>
              <a:off x="3" y="0"/>
              <a:ext cx="4243" cy="333"/>
              <a:chOff x="0" y="0"/>
              <a:chExt cx="4243" cy="333"/>
            </a:xfrm>
          </p:grpSpPr>
          <p:sp>
            <p:nvSpPr>
              <p:cNvPr id="8217" name="AutoShape 12"/>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8218" name="AutoShape 13"/>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grpSp>
        <p:sp>
          <p:nvSpPr>
            <p:cNvPr id="8216" name="Text Box 14"/>
            <p:cNvSpPr txBox="1">
              <a:spLocks noChangeArrowheads="1"/>
            </p:cNvSpPr>
            <p:nvPr/>
          </p:nvSpPr>
          <p:spPr bwMode="auto">
            <a:xfrm>
              <a:off x="0" y="21"/>
              <a:ext cx="4237" cy="289"/>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2</a:t>
              </a:r>
            </a:p>
          </p:txBody>
        </p:sp>
      </p:grpSp>
      <p:grpSp>
        <p:nvGrpSpPr>
          <p:cNvPr id="6" name="Group 15"/>
          <p:cNvGrpSpPr>
            <a:grpSpLocks/>
          </p:cNvGrpSpPr>
          <p:nvPr/>
        </p:nvGrpSpPr>
        <p:grpSpPr bwMode="auto">
          <a:xfrm>
            <a:off x="1190625" y="4002088"/>
            <a:ext cx="6740525" cy="528637"/>
            <a:chOff x="0" y="0"/>
            <a:chExt cx="4246" cy="333"/>
          </a:xfrm>
        </p:grpSpPr>
        <p:grpSp>
          <p:nvGrpSpPr>
            <p:cNvPr id="8211" name="Group 16"/>
            <p:cNvGrpSpPr>
              <a:grpSpLocks/>
            </p:cNvGrpSpPr>
            <p:nvPr/>
          </p:nvGrpSpPr>
          <p:grpSpPr bwMode="auto">
            <a:xfrm>
              <a:off x="3" y="0"/>
              <a:ext cx="4243" cy="333"/>
              <a:chOff x="0" y="0"/>
              <a:chExt cx="4243" cy="333"/>
            </a:xfrm>
          </p:grpSpPr>
          <p:sp>
            <p:nvSpPr>
              <p:cNvPr id="8213" name="AutoShape 17"/>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8214" name="AutoShape 18"/>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grpSp>
        <p:sp>
          <p:nvSpPr>
            <p:cNvPr id="8212" name="Text Box 19"/>
            <p:cNvSpPr txBox="1">
              <a:spLocks noChangeArrowheads="1"/>
            </p:cNvSpPr>
            <p:nvPr/>
          </p:nvSpPr>
          <p:spPr bwMode="auto">
            <a:xfrm>
              <a:off x="0" y="37"/>
              <a:ext cx="4237" cy="289"/>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3</a:t>
              </a:r>
            </a:p>
          </p:txBody>
        </p:sp>
      </p:grpSp>
      <p:grpSp>
        <p:nvGrpSpPr>
          <p:cNvPr id="8" name="Group 20"/>
          <p:cNvGrpSpPr>
            <a:grpSpLocks/>
          </p:cNvGrpSpPr>
          <p:nvPr/>
        </p:nvGrpSpPr>
        <p:grpSpPr bwMode="auto">
          <a:xfrm>
            <a:off x="1190625" y="4748213"/>
            <a:ext cx="6740525" cy="528637"/>
            <a:chOff x="0" y="0"/>
            <a:chExt cx="4246" cy="333"/>
          </a:xfrm>
        </p:grpSpPr>
        <p:grpSp>
          <p:nvGrpSpPr>
            <p:cNvPr id="8207" name="Group 21"/>
            <p:cNvGrpSpPr>
              <a:grpSpLocks/>
            </p:cNvGrpSpPr>
            <p:nvPr/>
          </p:nvGrpSpPr>
          <p:grpSpPr bwMode="auto">
            <a:xfrm>
              <a:off x="3" y="0"/>
              <a:ext cx="4243" cy="333"/>
              <a:chOff x="0" y="0"/>
              <a:chExt cx="4243" cy="333"/>
            </a:xfrm>
          </p:grpSpPr>
          <p:sp>
            <p:nvSpPr>
              <p:cNvPr id="8209" name="AutoShape 22"/>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8210" name="AutoShape 23"/>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grpSp>
        <p:sp>
          <p:nvSpPr>
            <p:cNvPr id="8208" name="Text Box 24"/>
            <p:cNvSpPr txBox="1">
              <a:spLocks noChangeArrowheads="1"/>
            </p:cNvSpPr>
            <p:nvPr/>
          </p:nvSpPr>
          <p:spPr bwMode="auto">
            <a:xfrm>
              <a:off x="0" y="21"/>
              <a:ext cx="4237" cy="289"/>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4</a:t>
              </a:r>
            </a:p>
          </p:txBody>
        </p:sp>
      </p:grpSp>
      <p:grpSp>
        <p:nvGrpSpPr>
          <p:cNvPr id="10" name="Group 25"/>
          <p:cNvGrpSpPr>
            <a:grpSpLocks/>
          </p:cNvGrpSpPr>
          <p:nvPr/>
        </p:nvGrpSpPr>
        <p:grpSpPr bwMode="auto">
          <a:xfrm>
            <a:off x="1190625" y="5483225"/>
            <a:ext cx="6740525" cy="528638"/>
            <a:chOff x="0" y="0"/>
            <a:chExt cx="4246" cy="333"/>
          </a:xfrm>
        </p:grpSpPr>
        <p:grpSp>
          <p:nvGrpSpPr>
            <p:cNvPr id="8203" name="Group 26"/>
            <p:cNvGrpSpPr>
              <a:grpSpLocks/>
            </p:cNvGrpSpPr>
            <p:nvPr/>
          </p:nvGrpSpPr>
          <p:grpSpPr bwMode="auto">
            <a:xfrm>
              <a:off x="3" y="0"/>
              <a:ext cx="4243" cy="333"/>
              <a:chOff x="0" y="0"/>
              <a:chExt cx="4243" cy="333"/>
            </a:xfrm>
          </p:grpSpPr>
          <p:sp>
            <p:nvSpPr>
              <p:cNvPr id="8205" name="AutoShape 27"/>
              <p:cNvSpPr>
                <a:spLocks noChangeArrowheads="1"/>
              </p:cNvSpPr>
              <p:nvPr/>
            </p:nvSpPr>
            <p:spPr bwMode="auto">
              <a:xfrm>
                <a:off x="0" y="0"/>
                <a:ext cx="4243" cy="333"/>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8206" name="AutoShape 28"/>
              <p:cNvSpPr>
                <a:spLocks noChangeArrowheads="1"/>
              </p:cNvSpPr>
              <p:nvPr/>
            </p:nvSpPr>
            <p:spPr bwMode="auto">
              <a:xfrm flipV="1">
                <a:off x="27" y="12"/>
                <a:ext cx="4184" cy="190"/>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grpSp>
        <p:sp>
          <p:nvSpPr>
            <p:cNvPr id="8204" name="Text Box 29"/>
            <p:cNvSpPr txBox="1">
              <a:spLocks noChangeArrowheads="1"/>
            </p:cNvSpPr>
            <p:nvPr/>
          </p:nvSpPr>
          <p:spPr bwMode="auto">
            <a:xfrm>
              <a:off x="0" y="19"/>
              <a:ext cx="4237" cy="289"/>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5</a:t>
              </a:r>
            </a:p>
          </p:txBody>
        </p:sp>
      </p:gr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147"/>
                                        </p:tgtEl>
                                        <p:attrNameLst>
                                          <p:attrName>style.visibility</p:attrName>
                                        </p:attrNameLst>
                                      </p:cBhvr>
                                      <p:to>
                                        <p:strVal val="visible"/>
                                      </p:to>
                                    </p:set>
                                    <p:animScale>
                                      <p:cBhvr>
                                        <p:cTn id="7" dur="1000" decel="50000" fill="hold">
                                          <p:stCondLst>
                                            <p:cond delay="0"/>
                                          </p:stCondLst>
                                        </p:cTn>
                                        <p:tgtEl>
                                          <p:spTgt spid="61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147"/>
                                        </p:tgtEl>
                                        <p:attrNameLst>
                                          <p:attrName>ppt_x</p:attrName>
                                          <p:attrName>ppt_y</p:attrName>
                                        </p:attrNameLst>
                                      </p:cBhvr>
                                    </p:animMotion>
                                    <p:animEffect transition="in" filter="fade">
                                      <p:cBhvr>
                                        <p:cTn id="9" dur="1000"/>
                                        <p:tgtEl>
                                          <p:spTgt spid="6147"/>
                                        </p:tgtEl>
                                      </p:cBhvr>
                                    </p:animEffect>
                                  </p:childTnLst>
                                </p:cTn>
                              </p:par>
                            </p:childTnLst>
                          </p:cTn>
                        </p:par>
                        <p:par>
                          <p:cTn id="10" fill="hold">
                            <p:stCondLst>
                              <p:cond delay="1000"/>
                            </p:stCondLst>
                            <p:childTnLst>
                              <p:par>
                                <p:cTn id="11" presetID="52" presetClass="entr" presetSubtype="0" fill="hold" grpId="3" nodeType="afterEffect">
                                  <p:stCondLst>
                                    <p:cond delay="0"/>
                                  </p:stCondLst>
                                  <p:childTnLst>
                                    <p:set>
                                      <p:cBhvr>
                                        <p:cTn id="12" dur="1" fill="hold">
                                          <p:stCondLst>
                                            <p:cond delay="0"/>
                                          </p:stCondLst>
                                        </p:cTn>
                                        <p:tgtEl>
                                          <p:spTgt spid="6148"/>
                                        </p:tgtEl>
                                        <p:attrNameLst>
                                          <p:attrName>style.visibility</p:attrName>
                                        </p:attrNameLst>
                                      </p:cBhvr>
                                      <p:to>
                                        <p:strVal val="visible"/>
                                      </p:to>
                                    </p:set>
                                    <p:animScale>
                                      <p:cBhvr>
                                        <p:cTn id="13" dur="1000" decel="50000" fill="hold">
                                          <p:stCondLst>
                                            <p:cond delay="0"/>
                                          </p:stCondLst>
                                        </p:cTn>
                                        <p:tgtEl>
                                          <p:spTgt spid="61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148"/>
                                        </p:tgtEl>
                                        <p:attrNameLst>
                                          <p:attrName>ppt_x</p:attrName>
                                          <p:attrName>ppt_y</p:attrName>
                                        </p:attrNameLst>
                                      </p:cBhvr>
                                    </p:animMotion>
                                    <p:animEffect transition="in" filter="fade">
                                      <p:cBhvr>
                                        <p:cTn id="15" dur="1000"/>
                                        <p:tgtEl>
                                          <p:spTgt spid="6148"/>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Scale>
                                      <p:cBhvr>
                                        <p:cTn id="19"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
                                        </p:tgtEl>
                                        <p:attrNameLst>
                                          <p:attrName>ppt_x</p:attrName>
                                          <p:attrName>ppt_y</p:attrName>
                                        </p:attrNameLst>
                                      </p:cBhvr>
                                    </p:animMotion>
                                    <p:animEffect transition="in" filter="fade">
                                      <p:cBhvr>
                                        <p:cTn id="21" dur="1000"/>
                                        <p:tgtEl>
                                          <p:spTgt spid="2"/>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Scale>
                                      <p:cBhvr>
                                        <p:cTn id="2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
                                        </p:tgtEl>
                                        <p:attrNameLst>
                                          <p:attrName>ppt_x</p:attrName>
                                          <p:attrName>ppt_y</p:attrName>
                                        </p:attrNameLst>
                                      </p:cBhvr>
                                    </p:animMotion>
                                    <p:animEffect transition="in" filter="fade">
                                      <p:cBhvr>
                                        <p:cTn id="27" dur="1000"/>
                                        <p:tgtEl>
                                          <p:spTgt spid="4"/>
                                        </p:tgtEl>
                                      </p:cBhvr>
                                    </p:animEffect>
                                  </p:childTnLst>
                                </p:cTn>
                              </p:par>
                            </p:childTnLst>
                          </p:cTn>
                        </p:par>
                        <p:par>
                          <p:cTn id="28" fill="hold">
                            <p:stCondLst>
                              <p:cond delay="4000"/>
                            </p:stCondLst>
                            <p:childTnLst>
                              <p:par>
                                <p:cTn id="29" presetID="5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Scale>
                                      <p:cBhvr>
                                        <p:cTn id="3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6"/>
                                        </p:tgtEl>
                                        <p:attrNameLst>
                                          <p:attrName>ppt_x</p:attrName>
                                          <p:attrName>ppt_y</p:attrName>
                                        </p:attrNameLst>
                                      </p:cBhvr>
                                    </p:animMotion>
                                    <p:animEffect transition="in" filter="fade">
                                      <p:cBhvr>
                                        <p:cTn id="33" dur="1000"/>
                                        <p:tgtEl>
                                          <p:spTgt spid="6"/>
                                        </p:tgtEl>
                                      </p:cBhvr>
                                    </p:animEffect>
                                  </p:childTnLst>
                                </p:cTn>
                              </p:par>
                            </p:childTnLst>
                          </p:cTn>
                        </p:par>
                        <p:par>
                          <p:cTn id="34" fill="hold">
                            <p:stCondLst>
                              <p:cond delay="5000"/>
                            </p:stCondLst>
                            <p:childTnLst>
                              <p:par>
                                <p:cTn id="35" presetID="52" presetClass="entr" presetSubtype="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Scale>
                                      <p:cBhvr>
                                        <p:cTn id="3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8"/>
                                        </p:tgtEl>
                                        <p:attrNameLst>
                                          <p:attrName>ppt_x</p:attrName>
                                          <p:attrName>ppt_y</p:attrName>
                                        </p:attrNameLst>
                                      </p:cBhvr>
                                    </p:animMotion>
                                    <p:animEffect transition="in" filter="fade">
                                      <p:cBhvr>
                                        <p:cTn id="39" dur="1000"/>
                                        <p:tgtEl>
                                          <p:spTgt spid="8"/>
                                        </p:tgtEl>
                                      </p:cBhvr>
                                    </p:animEffect>
                                  </p:childTnLst>
                                </p:cTn>
                              </p:par>
                            </p:childTnLst>
                          </p:cTn>
                        </p:par>
                        <p:par>
                          <p:cTn id="40" fill="hold">
                            <p:stCondLst>
                              <p:cond delay="6000"/>
                            </p:stCondLst>
                            <p:childTnLst>
                              <p:par>
                                <p:cTn id="41" presetID="5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Scale>
                                      <p:cBhvr>
                                        <p:cTn id="43"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0"/>
                                        </p:tgtEl>
                                        <p:attrNameLst>
                                          <p:attrName>ppt_x</p:attrName>
                                          <p:attrName>ppt_y</p:attrName>
                                        </p:attrNameLst>
                                      </p:cBhvr>
                                    </p:animMotion>
                                    <p:animEffect transition="in" filter="fade">
                                      <p:cBhvr>
                                        <p:cTn id="4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bldLvl="0" autoUpdateAnimBg="0"/>
      <p:bldP spid="6148" grpId="1" bldLvl="0" autoUpdateAnimBg="0"/>
      <p:bldP spid="6148" grpId="2" bldLvl="0" autoUpdateAnimBg="0"/>
      <p:bldP spid="6148" grpId="3"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C40AE8AE-E990-430B-B470-6D70B7E9A712}" type="slidenum">
              <a:rPr lang="zh-CN" altLang="en-US" smtClean="0">
                <a:latin typeface="Arial" charset="0"/>
              </a:rPr>
              <a:pPr/>
              <a:t>10</a:t>
            </a:fld>
            <a:endParaRPr lang="en-US" altLang="zh-CN" smtClean="0">
              <a:latin typeface="Arial" charset="0"/>
            </a:endParaRPr>
          </a:p>
        </p:txBody>
      </p:sp>
      <p:sp>
        <p:nvSpPr>
          <p:cNvPr id="16386" name="未知"/>
          <p:cNvSpPr>
            <a:spLocks/>
          </p:cNvSpPr>
          <p:nvPr/>
        </p:nvSpPr>
        <p:spPr bwMode="auto">
          <a:xfrm rot="10800000" flipV="1">
            <a:off x="3022600" y="1685925"/>
            <a:ext cx="1497013" cy="1574800"/>
          </a:xfrm>
          <a:custGeom>
            <a:avLst/>
            <a:gdLst>
              <a:gd name="T0" fmla="*/ 2147483647 w 165"/>
              <a:gd name="T1" fmla="*/ 2147483647 h 174"/>
              <a:gd name="T2" fmla="*/ 0 w 165"/>
              <a:gd name="T3" fmla="*/ 0 h 174"/>
              <a:gd name="T4" fmla="*/ 0 w 165"/>
              <a:gd name="T5" fmla="*/ 2147483647 h 174"/>
              <a:gd name="T6" fmla="*/ 2147483647 w 165"/>
              <a:gd name="T7" fmla="*/ 2147483647 h 174"/>
              <a:gd name="T8" fmla="*/ 0 60000 65536"/>
              <a:gd name="T9" fmla="*/ 0 60000 65536"/>
              <a:gd name="T10" fmla="*/ 0 60000 65536"/>
              <a:gd name="T11" fmla="*/ 0 60000 65536"/>
              <a:gd name="T12" fmla="*/ 0 w 165"/>
              <a:gd name="T13" fmla="*/ 0 h 174"/>
              <a:gd name="T14" fmla="*/ 165 w 165"/>
              <a:gd name="T15" fmla="*/ 174 h 174"/>
            </a:gdLst>
            <a:ahLst/>
            <a:cxnLst>
              <a:cxn ang="T8">
                <a:pos x="T0" y="T1"/>
              </a:cxn>
              <a:cxn ang="T9">
                <a:pos x="T2" y="T3"/>
              </a:cxn>
              <a:cxn ang="T10">
                <a:pos x="T4" y="T5"/>
              </a:cxn>
              <a:cxn ang="T11">
                <a:pos x="T6" y="T7"/>
              </a:cxn>
            </a:cxnLst>
            <a:rect l="T12" t="T13" r="T14" b="T15"/>
            <a:pathLst>
              <a:path w="165" h="174">
                <a:moveTo>
                  <a:pt x="165" y="119"/>
                </a:moveTo>
                <a:cubicBezTo>
                  <a:pt x="141" y="48"/>
                  <a:pt x="75" y="0"/>
                  <a:pt x="0" y="0"/>
                </a:cubicBezTo>
                <a:lnTo>
                  <a:pt x="0" y="174"/>
                </a:lnTo>
                <a:lnTo>
                  <a:pt x="165" y="119"/>
                </a:lnTo>
                <a:close/>
              </a:path>
            </a:pathLst>
          </a:custGeom>
          <a:gradFill rotWithShape="1">
            <a:gsLst>
              <a:gs pos="0">
                <a:srgbClr val="5F5F5F"/>
              </a:gs>
              <a:gs pos="100000">
                <a:srgbClr val="C0C0C0"/>
              </a:gs>
            </a:gsLst>
            <a:lin ang="5400000" scaled="1"/>
          </a:gradFill>
          <a:ln w="6350">
            <a:solidFill>
              <a:schemeClr val="bg1"/>
            </a:solidFill>
            <a:round/>
            <a:headEnd/>
            <a:tailEnd/>
          </a:ln>
        </p:spPr>
        <p:txBody>
          <a:bodyPr/>
          <a:lstStyle/>
          <a:p>
            <a:endParaRPr lang="zh-CN" altLang="en-US"/>
          </a:p>
        </p:txBody>
      </p:sp>
      <p:sp>
        <p:nvSpPr>
          <p:cNvPr id="16387" name="未知"/>
          <p:cNvSpPr>
            <a:spLocks/>
          </p:cNvSpPr>
          <p:nvPr/>
        </p:nvSpPr>
        <p:spPr bwMode="auto">
          <a:xfrm rot="10800000" flipV="1">
            <a:off x="2943225" y="2762250"/>
            <a:ext cx="1577975" cy="1765300"/>
          </a:xfrm>
          <a:custGeom>
            <a:avLst/>
            <a:gdLst>
              <a:gd name="T0" fmla="*/ 2147483647 w 174"/>
              <a:gd name="T1" fmla="*/ 2147483647 h 195"/>
              <a:gd name="T2" fmla="*/ 2147483647 w 174"/>
              <a:gd name="T3" fmla="*/ 2147483647 h 195"/>
              <a:gd name="T4" fmla="*/ 2147483647 w 174"/>
              <a:gd name="T5" fmla="*/ 0 h 195"/>
              <a:gd name="T6" fmla="*/ 0 w 174"/>
              <a:gd name="T7" fmla="*/ 2147483647 h 195"/>
              <a:gd name="T8" fmla="*/ 2147483647 w 174"/>
              <a:gd name="T9" fmla="*/ 2147483647 h 195"/>
              <a:gd name="T10" fmla="*/ 0 60000 65536"/>
              <a:gd name="T11" fmla="*/ 0 60000 65536"/>
              <a:gd name="T12" fmla="*/ 0 60000 65536"/>
              <a:gd name="T13" fmla="*/ 0 60000 65536"/>
              <a:gd name="T14" fmla="*/ 0 60000 65536"/>
              <a:gd name="T15" fmla="*/ 0 w 174"/>
              <a:gd name="T16" fmla="*/ 0 h 195"/>
              <a:gd name="T17" fmla="*/ 174 w 174"/>
              <a:gd name="T18" fmla="*/ 195 h 195"/>
            </a:gdLst>
            <a:ahLst/>
            <a:cxnLst>
              <a:cxn ang="T10">
                <a:pos x="T0" y="T1"/>
              </a:cxn>
              <a:cxn ang="T11">
                <a:pos x="T2" y="T3"/>
              </a:cxn>
              <a:cxn ang="T12">
                <a:pos x="T4" y="T5"/>
              </a:cxn>
              <a:cxn ang="T13">
                <a:pos x="T6" y="T7"/>
              </a:cxn>
              <a:cxn ang="T14">
                <a:pos x="T8" y="T9"/>
              </a:cxn>
            </a:cxnLst>
            <a:rect l="T15" t="T16" r="T17" b="T18"/>
            <a:pathLst>
              <a:path w="174" h="195">
                <a:moveTo>
                  <a:pt x="101" y="195"/>
                </a:moveTo>
                <a:cubicBezTo>
                  <a:pt x="147" y="163"/>
                  <a:pt x="174" y="110"/>
                  <a:pt x="174" y="55"/>
                </a:cubicBezTo>
                <a:cubicBezTo>
                  <a:pt x="174" y="36"/>
                  <a:pt x="171" y="18"/>
                  <a:pt x="165" y="0"/>
                </a:cubicBezTo>
                <a:lnTo>
                  <a:pt x="0" y="55"/>
                </a:lnTo>
                <a:lnTo>
                  <a:pt x="101" y="195"/>
                </a:lnTo>
                <a:close/>
              </a:path>
            </a:pathLst>
          </a:custGeom>
          <a:gradFill rotWithShape="1">
            <a:gsLst>
              <a:gs pos="0">
                <a:srgbClr val="C0C0C0"/>
              </a:gs>
              <a:gs pos="100000">
                <a:srgbClr val="5F5F5F"/>
              </a:gs>
            </a:gsLst>
            <a:lin ang="2700000" scaled="1"/>
          </a:gradFill>
          <a:ln w="6350">
            <a:solidFill>
              <a:schemeClr val="bg1"/>
            </a:solidFill>
            <a:round/>
            <a:headEnd/>
            <a:tailEnd/>
          </a:ln>
        </p:spPr>
        <p:txBody>
          <a:bodyPr/>
          <a:lstStyle/>
          <a:p>
            <a:endParaRPr lang="zh-CN" altLang="en-US"/>
          </a:p>
        </p:txBody>
      </p:sp>
      <p:sp>
        <p:nvSpPr>
          <p:cNvPr id="16388" name="未知"/>
          <p:cNvSpPr>
            <a:spLocks/>
          </p:cNvSpPr>
          <p:nvPr/>
        </p:nvSpPr>
        <p:spPr bwMode="auto">
          <a:xfrm rot="10800000" flipV="1">
            <a:off x="3605213" y="3260725"/>
            <a:ext cx="1841500" cy="1565275"/>
          </a:xfrm>
          <a:custGeom>
            <a:avLst/>
            <a:gdLst>
              <a:gd name="T0" fmla="*/ 0 w 203"/>
              <a:gd name="T1" fmla="*/ 2147483647 h 173"/>
              <a:gd name="T2" fmla="*/ 2147483647 w 203"/>
              <a:gd name="T3" fmla="*/ 2147483647 h 173"/>
              <a:gd name="T4" fmla="*/ 2147483647 w 203"/>
              <a:gd name="T5" fmla="*/ 2147483647 h 173"/>
              <a:gd name="T6" fmla="*/ 2147483647 w 203"/>
              <a:gd name="T7" fmla="*/ 0 h 173"/>
              <a:gd name="T8" fmla="*/ 0 w 203"/>
              <a:gd name="T9" fmla="*/ 2147483647 h 173"/>
              <a:gd name="T10" fmla="*/ 0 60000 65536"/>
              <a:gd name="T11" fmla="*/ 0 60000 65536"/>
              <a:gd name="T12" fmla="*/ 0 60000 65536"/>
              <a:gd name="T13" fmla="*/ 0 60000 65536"/>
              <a:gd name="T14" fmla="*/ 0 60000 65536"/>
              <a:gd name="T15" fmla="*/ 0 w 203"/>
              <a:gd name="T16" fmla="*/ 0 h 173"/>
              <a:gd name="T17" fmla="*/ 203 w 203"/>
              <a:gd name="T18" fmla="*/ 173 h 173"/>
            </a:gdLst>
            <a:ahLst/>
            <a:cxnLst>
              <a:cxn ang="T10">
                <a:pos x="T0" y="T1"/>
              </a:cxn>
              <a:cxn ang="T11">
                <a:pos x="T2" y="T3"/>
              </a:cxn>
              <a:cxn ang="T12">
                <a:pos x="T4" y="T5"/>
              </a:cxn>
              <a:cxn ang="T13">
                <a:pos x="T6" y="T7"/>
              </a:cxn>
              <a:cxn ang="T14">
                <a:pos x="T8" y="T9"/>
              </a:cxn>
            </a:cxnLst>
            <a:rect l="T15" t="T16" r="T17" b="T18"/>
            <a:pathLst>
              <a:path w="203" h="173">
                <a:moveTo>
                  <a:pt x="0" y="140"/>
                </a:moveTo>
                <a:cubicBezTo>
                  <a:pt x="29" y="162"/>
                  <a:pt x="65" y="173"/>
                  <a:pt x="102" y="173"/>
                </a:cubicBezTo>
                <a:cubicBezTo>
                  <a:pt x="138" y="173"/>
                  <a:pt x="174" y="162"/>
                  <a:pt x="203" y="140"/>
                </a:cubicBezTo>
                <a:lnTo>
                  <a:pt x="102" y="0"/>
                </a:lnTo>
                <a:lnTo>
                  <a:pt x="0" y="140"/>
                </a:lnTo>
                <a:close/>
              </a:path>
            </a:pathLst>
          </a:custGeom>
          <a:gradFill rotWithShape="1">
            <a:gsLst>
              <a:gs pos="0">
                <a:srgbClr val="C0C0C0"/>
              </a:gs>
              <a:gs pos="100000">
                <a:srgbClr val="5F5F5F"/>
              </a:gs>
            </a:gsLst>
            <a:lin ang="5400000" scaled="1"/>
          </a:gradFill>
          <a:ln w="6350">
            <a:solidFill>
              <a:schemeClr val="bg1"/>
            </a:solidFill>
            <a:round/>
            <a:headEnd/>
            <a:tailEnd/>
          </a:ln>
        </p:spPr>
        <p:txBody>
          <a:bodyPr/>
          <a:lstStyle/>
          <a:p>
            <a:endParaRPr lang="zh-CN" altLang="en-US"/>
          </a:p>
        </p:txBody>
      </p:sp>
      <p:sp>
        <p:nvSpPr>
          <p:cNvPr id="16389" name="未知"/>
          <p:cNvSpPr>
            <a:spLocks/>
          </p:cNvSpPr>
          <p:nvPr/>
        </p:nvSpPr>
        <p:spPr bwMode="auto">
          <a:xfrm rot="10800000" flipV="1">
            <a:off x="4521200" y="2762250"/>
            <a:ext cx="1587500" cy="1765300"/>
          </a:xfrm>
          <a:custGeom>
            <a:avLst/>
            <a:gdLst>
              <a:gd name="T0" fmla="*/ 740618668 w 175"/>
              <a:gd name="T1" fmla="*/ 0 h 195"/>
              <a:gd name="T2" fmla="*/ 82286935 w 175"/>
              <a:gd name="T3" fmla="*/ 2147483647 h 195"/>
              <a:gd name="T4" fmla="*/ 2147483647 w 175"/>
              <a:gd name="T5" fmla="*/ 2147483647 h 195"/>
              <a:gd name="T6" fmla="*/ 2147483647 w 175"/>
              <a:gd name="T7" fmla="*/ 2147483647 h 195"/>
              <a:gd name="T8" fmla="*/ 740618668 w 175"/>
              <a:gd name="T9" fmla="*/ 0 h 195"/>
              <a:gd name="T10" fmla="*/ 0 60000 65536"/>
              <a:gd name="T11" fmla="*/ 0 60000 65536"/>
              <a:gd name="T12" fmla="*/ 0 60000 65536"/>
              <a:gd name="T13" fmla="*/ 0 60000 65536"/>
              <a:gd name="T14" fmla="*/ 0 60000 65536"/>
              <a:gd name="T15" fmla="*/ 0 w 175"/>
              <a:gd name="T16" fmla="*/ 0 h 195"/>
              <a:gd name="T17" fmla="*/ 175 w 175"/>
              <a:gd name="T18" fmla="*/ 195 h 195"/>
            </a:gdLst>
            <a:ahLst/>
            <a:cxnLst>
              <a:cxn ang="T10">
                <a:pos x="T0" y="T1"/>
              </a:cxn>
              <a:cxn ang="T11">
                <a:pos x="T2" y="T3"/>
              </a:cxn>
              <a:cxn ang="T12">
                <a:pos x="T4" y="T5"/>
              </a:cxn>
              <a:cxn ang="T13">
                <a:pos x="T6" y="T7"/>
              </a:cxn>
              <a:cxn ang="T14">
                <a:pos x="T8" y="T9"/>
              </a:cxn>
            </a:cxnLst>
            <a:rect l="T15" t="T16" r="T17" b="T18"/>
            <a:pathLst>
              <a:path w="175" h="195">
                <a:moveTo>
                  <a:pt x="9" y="0"/>
                </a:moveTo>
                <a:cubicBezTo>
                  <a:pt x="3" y="18"/>
                  <a:pt x="1" y="36"/>
                  <a:pt x="1" y="54"/>
                </a:cubicBezTo>
                <a:cubicBezTo>
                  <a:pt x="0" y="110"/>
                  <a:pt x="27" y="163"/>
                  <a:pt x="73" y="195"/>
                </a:cubicBezTo>
                <a:lnTo>
                  <a:pt x="175" y="55"/>
                </a:lnTo>
                <a:lnTo>
                  <a:pt x="9" y="0"/>
                </a:lnTo>
                <a:close/>
              </a:path>
            </a:pathLst>
          </a:custGeom>
          <a:gradFill rotWithShape="1">
            <a:gsLst>
              <a:gs pos="0">
                <a:srgbClr val="5F5F5F"/>
              </a:gs>
              <a:gs pos="100000">
                <a:srgbClr val="C0C0C0"/>
              </a:gs>
            </a:gsLst>
            <a:lin ang="18900000" scaled="1"/>
          </a:gradFill>
          <a:ln w="6350">
            <a:solidFill>
              <a:schemeClr val="bg1"/>
            </a:solidFill>
            <a:round/>
            <a:headEnd/>
            <a:tailEnd/>
          </a:ln>
        </p:spPr>
        <p:txBody>
          <a:bodyPr/>
          <a:lstStyle/>
          <a:p>
            <a:endParaRPr lang="zh-CN" altLang="en-US"/>
          </a:p>
        </p:txBody>
      </p:sp>
      <p:sp>
        <p:nvSpPr>
          <p:cNvPr id="16390" name="未知"/>
          <p:cNvSpPr>
            <a:spLocks/>
          </p:cNvSpPr>
          <p:nvPr/>
        </p:nvSpPr>
        <p:spPr bwMode="auto">
          <a:xfrm rot="10800000" flipV="1">
            <a:off x="4519613" y="1685925"/>
            <a:ext cx="1506537" cy="1574800"/>
          </a:xfrm>
          <a:custGeom>
            <a:avLst/>
            <a:gdLst/>
            <a:ahLst/>
            <a:cxnLst>
              <a:cxn ang="0">
                <a:pos x="165" y="0"/>
              </a:cxn>
              <a:cxn ang="0">
                <a:pos x="0" y="119"/>
              </a:cxn>
              <a:cxn ang="0">
                <a:pos x="166" y="174"/>
              </a:cxn>
              <a:cxn ang="0">
                <a:pos x="165" y="0"/>
              </a:cxn>
            </a:cxnLst>
            <a:rect l="0" t="0" r="r" b="b"/>
            <a:pathLst>
              <a:path w="166" h="174">
                <a:moveTo>
                  <a:pt x="165" y="0"/>
                </a:moveTo>
                <a:cubicBezTo>
                  <a:pt x="90" y="0"/>
                  <a:pt x="24" y="48"/>
                  <a:pt x="0" y="119"/>
                </a:cubicBezTo>
                <a:lnTo>
                  <a:pt x="166" y="174"/>
                </a:lnTo>
                <a:lnTo>
                  <a:pt x="165" y="0"/>
                </a:lnTo>
                <a:close/>
              </a:path>
            </a:pathLst>
          </a:custGeom>
          <a:gradFill rotWithShape="1">
            <a:gsLst>
              <a:gs pos="0">
                <a:schemeClr val="accent2"/>
              </a:gs>
              <a:gs pos="100000">
                <a:schemeClr val="accent2">
                  <a:gamma/>
                  <a:shade val="46275"/>
                  <a:invGamma/>
                </a:schemeClr>
              </a:gs>
            </a:gsLst>
            <a:lin ang="5400000" scaled="1"/>
          </a:gradFill>
          <a:ln w="6350" cmpd="sng">
            <a:solidFill>
              <a:schemeClr val="bg1"/>
            </a:solidFill>
            <a:round/>
            <a:headEnd/>
            <a:tailEnd/>
          </a:ln>
        </p:spPr>
        <p:txBody>
          <a:bodyPr/>
          <a:lstStyle/>
          <a:p>
            <a:pPr>
              <a:defRPr/>
            </a:pPr>
            <a:endParaRPr lang="zh-CN" altLang="en-US">
              <a:latin typeface="Arial" pitchFamily="34" charset="0"/>
            </a:endParaRPr>
          </a:p>
        </p:txBody>
      </p:sp>
      <p:grpSp>
        <p:nvGrpSpPr>
          <p:cNvPr id="2" name="Group 7"/>
          <p:cNvGrpSpPr>
            <a:grpSpLocks/>
          </p:cNvGrpSpPr>
          <p:nvPr/>
        </p:nvGrpSpPr>
        <p:grpSpPr bwMode="auto">
          <a:xfrm rot="-5400000">
            <a:off x="3355975" y="2089150"/>
            <a:ext cx="2301875" cy="2301875"/>
            <a:chOff x="0" y="0"/>
            <a:chExt cx="836" cy="836"/>
          </a:xfrm>
        </p:grpSpPr>
        <p:sp>
          <p:nvSpPr>
            <p:cNvPr id="18457" name="未知"/>
            <p:cNvSpPr>
              <a:spLocks/>
            </p:cNvSpPr>
            <p:nvPr/>
          </p:nvSpPr>
          <p:spPr bwMode="auto">
            <a:xfrm>
              <a:off x="418" y="0"/>
              <a:ext cx="418" cy="836"/>
            </a:xfrm>
            <a:custGeom>
              <a:avLst/>
              <a:gdLst>
                <a:gd name="T0" fmla="*/ 0 w 174"/>
                <a:gd name="T1" fmla="*/ 2004 h 348"/>
                <a:gd name="T2" fmla="*/ 1004 w 174"/>
                <a:gd name="T3" fmla="*/ 1004 h 348"/>
                <a:gd name="T4" fmla="*/ 0 w 174"/>
                <a:gd name="T5" fmla="*/ 0 h 348"/>
                <a:gd name="T6" fmla="*/ 0 w 174"/>
                <a:gd name="T7" fmla="*/ 1004 h 348"/>
                <a:gd name="T8" fmla="*/ 0 w 174"/>
                <a:gd name="T9" fmla="*/ 2004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0" y="347"/>
                  </a:moveTo>
                  <a:cubicBezTo>
                    <a:pt x="96" y="348"/>
                    <a:pt x="174" y="270"/>
                    <a:pt x="174" y="174"/>
                  </a:cubicBezTo>
                  <a:cubicBezTo>
                    <a:pt x="174" y="77"/>
                    <a:pt x="96" y="0"/>
                    <a:pt x="0" y="0"/>
                  </a:cubicBezTo>
                  <a:lnTo>
                    <a:pt x="0" y="174"/>
                  </a:lnTo>
                  <a:lnTo>
                    <a:pt x="0" y="347"/>
                  </a:lnTo>
                  <a:close/>
                </a:path>
              </a:pathLst>
            </a:custGeom>
            <a:gradFill rotWithShape="1">
              <a:gsLst>
                <a:gs pos="0">
                  <a:srgbClr val="BEBEBE"/>
                </a:gs>
                <a:gs pos="100000">
                  <a:srgbClr val="DDDDDD"/>
                </a:gs>
              </a:gsLst>
              <a:lin ang="5400000" scaled="1"/>
            </a:gradFill>
            <a:ln w="6350">
              <a:solidFill>
                <a:schemeClr val="bg1"/>
              </a:solidFill>
              <a:round/>
              <a:headEnd/>
              <a:tailEnd/>
            </a:ln>
          </p:spPr>
          <p:txBody>
            <a:bodyPr/>
            <a:lstStyle/>
            <a:p>
              <a:endParaRPr lang="zh-CN" altLang="en-US"/>
            </a:p>
          </p:txBody>
        </p:sp>
        <p:sp>
          <p:nvSpPr>
            <p:cNvPr id="18458" name="未知"/>
            <p:cNvSpPr>
              <a:spLocks/>
            </p:cNvSpPr>
            <p:nvPr/>
          </p:nvSpPr>
          <p:spPr bwMode="auto">
            <a:xfrm>
              <a:off x="0" y="0"/>
              <a:ext cx="418" cy="836"/>
            </a:xfrm>
            <a:custGeom>
              <a:avLst/>
              <a:gdLst>
                <a:gd name="T0" fmla="*/ 999 w 174"/>
                <a:gd name="T1" fmla="*/ 0 h 348"/>
                <a:gd name="T2" fmla="*/ 0 w 174"/>
                <a:gd name="T3" fmla="*/ 999 h 348"/>
                <a:gd name="T4" fmla="*/ 1004 w 174"/>
                <a:gd name="T5" fmla="*/ 2008 h 348"/>
                <a:gd name="T6" fmla="*/ 1004 w 174"/>
                <a:gd name="T7" fmla="*/ 1004 h 348"/>
                <a:gd name="T8" fmla="*/ 9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tx1"/>
                </a:gs>
                <a:gs pos="100000">
                  <a:schemeClr val="bg2"/>
                </a:gs>
              </a:gsLst>
              <a:lin ang="5400000" scaled="1"/>
            </a:gradFill>
            <a:ln w="6350">
              <a:solidFill>
                <a:schemeClr val="bg1"/>
              </a:solidFill>
              <a:round/>
              <a:headEnd/>
              <a:tailEnd/>
            </a:ln>
          </p:spPr>
          <p:txBody>
            <a:bodyPr/>
            <a:lstStyle/>
            <a:p>
              <a:endParaRPr lang="zh-CN" altLang="en-US"/>
            </a:p>
          </p:txBody>
        </p:sp>
      </p:grpSp>
      <p:sp>
        <p:nvSpPr>
          <p:cNvPr id="16394" name="未知"/>
          <p:cNvSpPr>
            <a:spLocks/>
          </p:cNvSpPr>
          <p:nvPr/>
        </p:nvSpPr>
        <p:spPr bwMode="auto">
          <a:xfrm rot="-5400000">
            <a:off x="4032250" y="2776538"/>
            <a:ext cx="962025" cy="1920875"/>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9525">
            <a:noFill/>
            <a:round/>
            <a:headEnd/>
            <a:tailEnd/>
          </a:ln>
        </p:spPr>
        <p:txBody>
          <a:bodyPr/>
          <a:lstStyle/>
          <a:p>
            <a:endParaRPr lang="zh-CN" altLang="en-US"/>
          </a:p>
        </p:txBody>
      </p:sp>
      <p:sp>
        <p:nvSpPr>
          <p:cNvPr id="16395" name="未知"/>
          <p:cNvSpPr>
            <a:spLocks/>
          </p:cNvSpPr>
          <p:nvPr/>
        </p:nvSpPr>
        <p:spPr bwMode="auto">
          <a:xfrm rot="5400000">
            <a:off x="4033838" y="1779588"/>
            <a:ext cx="962025" cy="1920875"/>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round/>
            <a:headEnd/>
            <a:tailEnd/>
          </a:ln>
        </p:spPr>
        <p:txBody>
          <a:bodyPr/>
          <a:lstStyle/>
          <a:p>
            <a:endParaRPr lang="zh-CN" altLang="en-US"/>
          </a:p>
        </p:txBody>
      </p:sp>
      <p:sp>
        <p:nvSpPr>
          <p:cNvPr id="16396" name="WordArt 12"/>
          <p:cNvSpPr>
            <a:spLocks noChangeArrowheads="1" noChangeShapeType="1"/>
          </p:cNvSpPr>
          <p:nvPr/>
        </p:nvSpPr>
        <p:spPr bwMode="auto">
          <a:xfrm>
            <a:off x="3709988" y="2849563"/>
            <a:ext cx="1706562" cy="219075"/>
          </a:xfrm>
          <a:prstGeom prst="rect">
            <a:avLst/>
          </a:prstGeom>
        </p:spPr>
        <p:txBody>
          <a:bodyPr wrap="none" fromWordArt="1">
            <a:prstTxWarp prst="textPlain">
              <a:avLst>
                <a:gd name="adj" fmla="val 50000"/>
              </a:avLst>
            </a:prstTxWarp>
          </a:bodyPr>
          <a:lstStyle/>
          <a:p>
            <a:r>
              <a:rPr lang="zh-CN" altLang="en-US" sz="2400" kern="10">
                <a:ln w="9525">
                  <a:noFill/>
                  <a:round/>
                  <a:headEnd/>
                  <a:tailEnd/>
                </a:ln>
                <a:latin typeface="黑体"/>
                <a:ea typeface="黑体"/>
              </a:rPr>
              <a:t>双击添加标题文字</a:t>
            </a:r>
          </a:p>
        </p:txBody>
      </p:sp>
      <p:sp>
        <p:nvSpPr>
          <p:cNvPr id="16397" name="Oval 13"/>
          <p:cNvSpPr>
            <a:spLocks noChangeArrowheads="1"/>
          </p:cNvSpPr>
          <p:nvPr/>
        </p:nvSpPr>
        <p:spPr bwMode="auto">
          <a:xfrm>
            <a:off x="3281363" y="4832350"/>
            <a:ext cx="2520950" cy="371475"/>
          </a:xfrm>
          <a:prstGeom prst="ellipse">
            <a:avLst/>
          </a:prstGeom>
          <a:gradFill rotWithShape="1">
            <a:gsLst>
              <a:gs pos="0">
                <a:schemeClr val="tx1">
                  <a:alpha val="39998"/>
                </a:schemeClr>
              </a:gs>
              <a:gs pos="100000">
                <a:schemeClr val="tx1">
                  <a:alpha val="0"/>
                </a:schemeClr>
              </a:gs>
            </a:gsLst>
            <a:path path="shape">
              <a:fillToRect l="50000" t="50000" r="50000" b="50000"/>
            </a:path>
          </a:gradFill>
          <a:ln w="9525">
            <a:noFill/>
            <a:round/>
            <a:headEnd/>
            <a:tailEnd/>
          </a:ln>
        </p:spPr>
        <p:txBody>
          <a:bodyPr wrap="none" anchor="ctr"/>
          <a:lstStyle/>
          <a:p>
            <a:endParaRPr lang="zh-CN" altLang="en-US"/>
          </a:p>
        </p:txBody>
      </p:sp>
      <p:sp>
        <p:nvSpPr>
          <p:cNvPr id="16398" name="Text Box 14"/>
          <p:cNvSpPr txBox="1">
            <a:spLocks noChangeArrowheads="1"/>
          </p:cNvSpPr>
          <p:nvPr/>
        </p:nvSpPr>
        <p:spPr bwMode="auto">
          <a:xfrm>
            <a:off x="473075" y="3473450"/>
            <a:ext cx="2074863"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6399" name="Rectangle 15"/>
          <p:cNvSpPr>
            <a:spLocks noChangeArrowheads="1"/>
          </p:cNvSpPr>
          <p:nvPr/>
        </p:nvSpPr>
        <p:spPr bwMode="auto">
          <a:xfrm>
            <a:off x="468313" y="40052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6400" name="Text Box 16"/>
          <p:cNvSpPr txBox="1">
            <a:spLocks noChangeArrowheads="1"/>
          </p:cNvSpPr>
          <p:nvPr/>
        </p:nvSpPr>
        <p:spPr bwMode="auto">
          <a:xfrm>
            <a:off x="3532188" y="51244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6401" name="Rectangle 17"/>
          <p:cNvSpPr>
            <a:spLocks noChangeArrowheads="1"/>
          </p:cNvSpPr>
          <p:nvPr/>
        </p:nvSpPr>
        <p:spPr bwMode="auto">
          <a:xfrm>
            <a:off x="3527425" y="56562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6402" name="Text Box 18"/>
          <p:cNvSpPr txBox="1">
            <a:spLocks noChangeArrowheads="1"/>
          </p:cNvSpPr>
          <p:nvPr/>
        </p:nvSpPr>
        <p:spPr bwMode="auto">
          <a:xfrm>
            <a:off x="915988" y="14795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6403" name="Rectangle 19"/>
          <p:cNvSpPr>
            <a:spLocks noChangeArrowheads="1"/>
          </p:cNvSpPr>
          <p:nvPr/>
        </p:nvSpPr>
        <p:spPr bwMode="auto">
          <a:xfrm>
            <a:off x="911225" y="20113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6404" name="Text Box 20"/>
          <p:cNvSpPr txBox="1">
            <a:spLocks noChangeArrowheads="1"/>
          </p:cNvSpPr>
          <p:nvPr/>
        </p:nvSpPr>
        <p:spPr bwMode="auto">
          <a:xfrm>
            <a:off x="6543675" y="3473450"/>
            <a:ext cx="2074863"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6405" name="Rectangle 21"/>
          <p:cNvSpPr>
            <a:spLocks noChangeArrowheads="1"/>
          </p:cNvSpPr>
          <p:nvPr/>
        </p:nvSpPr>
        <p:spPr bwMode="auto">
          <a:xfrm>
            <a:off x="6538913" y="40052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6406" name="Text Box 22"/>
          <p:cNvSpPr txBox="1">
            <a:spLocks noChangeArrowheads="1"/>
          </p:cNvSpPr>
          <p:nvPr/>
        </p:nvSpPr>
        <p:spPr bwMode="auto">
          <a:xfrm>
            <a:off x="6008688" y="14795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6407" name="Rectangle 23"/>
          <p:cNvSpPr>
            <a:spLocks noChangeArrowheads="1"/>
          </p:cNvSpPr>
          <p:nvPr/>
        </p:nvSpPr>
        <p:spPr bwMode="auto">
          <a:xfrm>
            <a:off x="6003925" y="20113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6408" name="WordArt 24"/>
          <p:cNvSpPr>
            <a:spLocks noChangeArrowheads="1" noChangeShapeType="1"/>
          </p:cNvSpPr>
          <p:nvPr/>
        </p:nvSpPr>
        <p:spPr bwMode="auto">
          <a:xfrm>
            <a:off x="3709988" y="3454400"/>
            <a:ext cx="1706562" cy="219075"/>
          </a:xfrm>
          <a:prstGeom prst="rect">
            <a:avLst/>
          </a:prstGeom>
        </p:spPr>
        <p:txBody>
          <a:bodyPr wrap="none" fromWordArt="1">
            <a:prstTxWarp prst="textPlain">
              <a:avLst>
                <a:gd name="adj" fmla="val 50000"/>
              </a:avLst>
            </a:prstTxWarp>
          </a:bodyPr>
          <a:lstStyle/>
          <a:p>
            <a:r>
              <a:rPr lang="zh-CN" altLang="en-US" sz="2400" kern="10">
                <a:ln w="9525">
                  <a:noFill/>
                  <a:round/>
                  <a:headEnd/>
                  <a:tailEnd/>
                </a:ln>
                <a:solidFill>
                  <a:schemeClr val="bg1"/>
                </a:solidFill>
                <a:latin typeface="黑体"/>
                <a:ea typeface="黑体"/>
              </a:rPr>
              <a:t>双击添加标题文字</a:t>
            </a:r>
          </a:p>
        </p:txBody>
      </p:sp>
      <p:sp>
        <p:nvSpPr>
          <p:cNvPr id="18456" name="Rectangle 25"/>
          <p:cNvSpPr>
            <a:spLocks noGrp="1" noChangeArrowheads="1"/>
          </p:cNvSpPr>
          <p:nvPr>
            <p:ph type="title"/>
          </p:nvPr>
        </p:nvSpPr>
        <p:spPr>
          <a:noFill/>
        </p:spPr>
        <p:txBody>
          <a:bodyPr/>
          <a:lstStyle/>
          <a:p>
            <a:pPr eaLnBrk="1" hangingPunct="1"/>
            <a:r>
              <a:rPr lang="zh-CN" smtClean="0"/>
              <a:t>单击此处添加标题</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animEffect transition="in" filter="fade">
                                      <p:cBhvr>
                                        <p:cTn id="9" dur="500"/>
                                        <p:tgtEl>
                                          <p:spTgt spid="1638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p:cTn id="13" dur="500" fill="hold"/>
                                        <p:tgtEl>
                                          <p:spTgt spid="16387"/>
                                        </p:tgtEl>
                                        <p:attrNameLst>
                                          <p:attrName>ppt_w</p:attrName>
                                        </p:attrNameLst>
                                      </p:cBhvr>
                                      <p:tavLst>
                                        <p:tav tm="0">
                                          <p:val>
                                            <p:fltVal val="0"/>
                                          </p:val>
                                        </p:tav>
                                        <p:tav tm="100000">
                                          <p:val>
                                            <p:strVal val="#ppt_w"/>
                                          </p:val>
                                        </p:tav>
                                      </p:tavLst>
                                    </p:anim>
                                    <p:anim calcmode="lin" valueType="num">
                                      <p:cBhvr>
                                        <p:cTn id="14" dur="500" fill="hold"/>
                                        <p:tgtEl>
                                          <p:spTgt spid="16387"/>
                                        </p:tgtEl>
                                        <p:attrNameLst>
                                          <p:attrName>ppt_h</p:attrName>
                                        </p:attrNameLst>
                                      </p:cBhvr>
                                      <p:tavLst>
                                        <p:tav tm="0">
                                          <p:val>
                                            <p:fltVal val="0"/>
                                          </p:val>
                                        </p:tav>
                                        <p:tav tm="100000">
                                          <p:val>
                                            <p:strVal val="#ppt_h"/>
                                          </p:val>
                                        </p:tav>
                                      </p:tavLst>
                                    </p:anim>
                                    <p:animEffect transition="in" filter="fade">
                                      <p:cBhvr>
                                        <p:cTn id="15" dur="500"/>
                                        <p:tgtEl>
                                          <p:spTgt spid="1638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6388"/>
                                        </p:tgtEl>
                                        <p:attrNameLst>
                                          <p:attrName>style.visibility</p:attrName>
                                        </p:attrNameLst>
                                      </p:cBhvr>
                                      <p:to>
                                        <p:strVal val="visible"/>
                                      </p:to>
                                    </p:set>
                                    <p:anim calcmode="lin" valueType="num">
                                      <p:cBhvr>
                                        <p:cTn id="19" dur="500" fill="hold"/>
                                        <p:tgtEl>
                                          <p:spTgt spid="16388"/>
                                        </p:tgtEl>
                                        <p:attrNameLst>
                                          <p:attrName>ppt_w</p:attrName>
                                        </p:attrNameLst>
                                      </p:cBhvr>
                                      <p:tavLst>
                                        <p:tav tm="0">
                                          <p:val>
                                            <p:fltVal val="0"/>
                                          </p:val>
                                        </p:tav>
                                        <p:tav tm="100000">
                                          <p:val>
                                            <p:strVal val="#ppt_w"/>
                                          </p:val>
                                        </p:tav>
                                      </p:tavLst>
                                    </p:anim>
                                    <p:anim calcmode="lin" valueType="num">
                                      <p:cBhvr>
                                        <p:cTn id="20" dur="500" fill="hold"/>
                                        <p:tgtEl>
                                          <p:spTgt spid="16388"/>
                                        </p:tgtEl>
                                        <p:attrNameLst>
                                          <p:attrName>ppt_h</p:attrName>
                                        </p:attrNameLst>
                                      </p:cBhvr>
                                      <p:tavLst>
                                        <p:tav tm="0">
                                          <p:val>
                                            <p:fltVal val="0"/>
                                          </p:val>
                                        </p:tav>
                                        <p:tav tm="100000">
                                          <p:val>
                                            <p:strVal val="#ppt_h"/>
                                          </p:val>
                                        </p:tav>
                                      </p:tavLst>
                                    </p:anim>
                                    <p:animEffect transition="in" filter="fade">
                                      <p:cBhvr>
                                        <p:cTn id="21" dur="500"/>
                                        <p:tgtEl>
                                          <p:spTgt spid="16388"/>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6389"/>
                                        </p:tgtEl>
                                        <p:attrNameLst>
                                          <p:attrName>style.visibility</p:attrName>
                                        </p:attrNameLst>
                                      </p:cBhvr>
                                      <p:to>
                                        <p:strVal val="visible"/>
                                      </p:to>
                                    </p:set>
                                    <p:anim calcmode="lin" valueType="num">
                                      <p:cBhvr>
                                        <p:cTn id="25" dur="500" fill="hold"/>
                                        <p:tgtEl>
                                          <p:spTgt spid="16389"/>
                                        </p:tgtEl>
                                        <p:attrNameLst>
                                          <p:attrName>ppt_w</p:attrName>
                                        </p:attrNameLst>
                                      </p:cBhvr>
                                      <p:tavLst>
                                        <p:tav tm="0">
                                          <p:val>
                                            <p:fltVal val="0"/>
                                          </p:val>
                                        </p:tav>
                                        <p:tav tm="100000">
                                          <p:val>
                                            <p:strVal val="#ppt_w"/>
                                          </p:val>
                                        </p:tav>
                                      </p:tavLst>
                                    </p:anim>
                                    <p:anim calcmode="lin" valueType="num">
                                      <p:cBhvr>
                                        <p:cTn id="26" dur="500" fill="hold"/>
                                        <p:tgtEl>
                                          <p:spTgt spid="16389"/>
                                        </p:tgtEl>
                                        <p:attrNameLst>
                                          <p:attrName>ppt_h</p:attrName>
                                        </p:attrNameLst>
                                      </p:cBhvr>
                                      <p:tavLst>
                                        <p:tav tm="0">
                                          <p:val>
                                            <p:fltVal val="0"/>
                                          </p:val>
                                        </p:tav>
                                        <p:tav tm="100000">
                                          <p:val>
                                            <p:strVal val="#ppt_h"/>
                                          </p:val>
                                        </p:tav>
                                      </p:tavLst>
                                    </p:anim>
                                    <p:animEffect transition="in" filter="fade">
                                      <p:cBhvr>
                                        <p:cTn id="27" dur="500"/>
                                        <p:tgtEl>
                                          <p:spTgt spid="16389"/>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6390"/>
                                        </p:tgtEl>
                                        <p:attrNameLst>
                                          <p:attrName>style.visibility</p:attrName>
                                        </p:attrNameLst>
                                      </p:cBhvr>
                                      <p:to>
                                        <p:strVal val="visible"/>
                                      </p:to>
                                    </p:set>
                                    <p:anim calcmode="lin" valueType="num">
                                      <p:cBhvr>
                                        <p:cTn id="31" dur="500" fill="hold"/>
                                        <p:tgtEl>
                                          <p:spTgt spid="16390"/>
                                        </p:tgtEl>
                                        <p:attrNameLst>
                                          <p:attrName>ppt_w</p:attrName>
                                        </p:attrNameLst>
                                      </p:cBhvr>
                                      <p:tavLst>
                                        <p:tav tm="0">
                                          <p:val>
                                            <p:fltVal val="0"/>
                                          </p:val>
                                        </p:tav>
                                        <p:tav tm="100000">
                                          <p:val>
                                            <p:strVal val="#ppt_w"/>
                                          </p:val>
                                        </p:tav>
                                      </p:tavLst>
                                    </p:anim>
                                    <p:anim calcmode="lin" valueType="num">
                                      <p:cBhvr>
                                        <p:cTn id="32" dur="500" fill="hold"/>
                                        <p:tgtEl>
                                          <p:spTgt spid="16390"/>
                                        </p:tgtEl>
                                        <p:attrNameLst>
                                          <p:attrName>ppt_h</p:attrName>
                                        </p:attrNameLst>
                                      </p:cBhvr>
                                      <p:tavLst>
                                        <p:tav tm="0">
                                          <p:val>
                                            <p:fltVal val="0"/>
                                          </p:val>
                                        </p:tav>
                                        <p:tav tm="100000">
                                          <p:val>
                                            <p:strVal val="#ppt_h"/>
                                          </p:val>
                                        </p:tav>
                                      </p:tavLst>
                                    </p:anim>
                                    <p:animEffect transition="in" filter="fade">
                                      <p:cBhvr>
                                        <p:cTn id="33" dur="500"/>
                                        <p:tgtEl>
                                          <p:spTgt spid="16390"/>
                                        </p:tgtEl>
                                      </p:cBhvr>
                                    </p:animEffect>
                                  </p:childTnLst>
                                </p:cTn>
                              </p:par>
                            </p:childTnLst>
                          </p:cTn>
                        </p:par>
                        <p:par>
                          <p:cTn id="34" fill="hold">
                            <p:stCondLst>
                              <p:cond delay="2500"/>
                            </p:stCondLst>
                            <p:childTnLst>
                              <p:par>
                                <p:cTn id="35" presetID="53"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6394"/>
                                        </p:tgtEl>
                                        <p:attrNameLst>
                                          <p:attrName>style.visibility</p:attrName>
                                        </p:attrNameLst>
                                      </p:cBhvr>
                                      <p:to>
                                        <p:strVal val="visible"/>
                                      </p:to>
                                    </p:set>
                                    <p:anim calcmode="lin" valueType="num">
                                      <p:cBhvr>
                                        <p:cTn id="43" dur="500" fill="hold"/>
                                        <p:tgtEl>
                                          <p:spTgt spid="16394"/>
                                        </p:tgtEl>
                                        <p:attrNameLst>
                                          <p:attrName>ppt_w</p:attrName>
                                        </p:attrNameLst>
                                      </p:cBhvr>
                                      <p:tavLst>
                                        <p:tav tm="0">
                                          <p:val>
                                            <p:fltVal val="0"/>
                                          </p:val>
                                        </p:tav>
                                        <p:tav tm="100000">
                                          <p:val>
                                            <p:strVal val="#ppt_w"/>
                                          </p:val>
                                        </p:tav>
                                      </p:tavLst>
                                    </p:anim>
                                    <p:anim calcmode="lin" valueType="num">
                                      <p:cBhvr>
                                        <p:cTn id="44" dur="500" fill="hold"/>
                                        <p:tgtEl>
                                          <p:spTgt spid="16394"/>
                                        </p:tgtEl>
                                        <p:attrNameLst>
                                          <p:attrName>ppt_h</p:attrName>
                                        </p:attrNameLst>
                                      </p:cBhvr>
                                      <p:tavLst>
                                        <p:tav tm="0">
                                          <p:val>
                                            <p:fltVal val="0"/>
                                          </p:val>
                                        </p:tav>
                                        <p:tav tm="100000">
                                          <p:val>
                                            <p:strVal val="#ppt_h"/>
                                          </p:val>
                                        </p:tav>
                                      </p:tavLst>
                                    </p:anim>
                                    <p:animEffect transition="in" filter="fade">
                                      <p:cBhvr>
                                        <p:cTn id="45" dur="500"/>
                                        <p:tgtEl>
                                          <p:spTgt spid="16394"/>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6395"/>
                                        </p:tgtEl>
                                        <p:attrNameLst>
                                          <p:attrName>style.visibility</p:attrName>
                                        </p:attrNameLst>
                                      </p:cBhvr>
                                      <p:to>
                                        <p:strVal val="visible"/>
                                      </p:to>
                                    </p:set>
                                    <p:anim calcmode="lin" valueType="num">
                                      <p:cBhvr>
                                        <p:cTn id="49" dur="500" fill="hold"/>
                                        <p:tgtEl>
                                          <p:spTgt spid="16395"/>
                                        </p:tgtEl>
                                        <p:attrNameLst>
                                          <p:attrName>ppt_w</p:attrName>
                                        </p:attrNameLst>
                                      </p:cBhvr>
                                      <p:tavLst>
                                        <p:tav tm="0">
                                          <p:val>
                                            <p:fltVal val="0"/>
                                          </p:val>
                                        </p:tav>
                                        <p:tav tm="100000">
                                          <p:val>
                                            <p:strVal val="#ppt_w"/>
                                          </p:val>
                                        </p:tav>
                                      </p:tavLst>
                                    </p:anim>
                                    <p:anim calcmode="lin" valueType="num">
                                      <p:cBhvr>
                                        <p:cTn id="50" dur="500" fill="hold"/>
                                        <p:tgtEl>
                                          <p:spTgt spid="16395"/>
                                        </p:tgtEl>
                                        <p:attrNameLst>
                                          <p:attrName>ppt_h</p:attrName>
                                        </p:attrNameLst>
                                      </p:cBhvr>
                                      <p:tavLst>
                                        <p:tav tm="0">
                                          <p:val>
                                            <p:fltVal val="0"/>
                                          </p:val>
                                        </p:tav>
                                        <p:tav tm="100000">
                                          <p:val>
                                            <p:strVal val="#ppt_h"/>
                                          </p:val>
                                        </p:tav>
                                      </p:tavLst>
                                    </p:anim>
                                    <p:animEffect transition="in" filter="fade">
                                      <p:cBhvr>
                                        <p:cTn id="51" dur="500"/>
                                        <p:tgtEl>
                                          <p:spTgt spid="16395"/>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6396"/>
                                        </p:tgtEl>
                                        <p:attrNameLst>
                                          <p:attrName>style.visibility</p:attrName>
                                        </p:attrNameLst>
                                      </p:cBhvr>
                                      <p:to>
                                        <p:strVal val="visible"/>
                                      </p:to>
                                    </p:set>
                                    <p:anim calcmode="lin" valueType="num">
                                      <p:cBhvr>
                                        <p:cTn id="55" dur="500" fill="hold"/>
                                        <p:tgtEl>
                                          <p:spTgt spid="16396"/>
                                        </p:tgtEl>
                                        <p:attrNameLst>
                                          <p:attrName>ppt_w</p:attrName>
                                        </p:attrNameLst>
                                      </p:cBhvr>
                                      <p:tavLst>
                                        <p:tav tm="0">
                                          <p:val>
                                            <p:fltVal val="0"/>
                                          </p:val>
                                        </p:tav>
                                        <p:tav tm="100000">
                                          <p:val>
                                            <p:strVal val="#ppt_w"/>
                                          </p:val>
                                        </p:tav>
                                      </p:tavLst>
                                    </p:anim>
                                    <p:anim calcmode="lin" valueType="num">
                                      <p:cBhvr>
                                        <p:cTn id="56" dur="500" fill="hold"/>
                                        <p:tgtEl>
                                          <p:spTgt spid="16396"/>
                                        </p:tgtEl>
                                        <p:attrNameLst>
                                          <p:attrName>ppt_h</p:attrName>
                                        </p:attrNameLst>
                                      </p:cBhvr>
                                      <p:tavLst>
                                        <p:tav tm="0">
                                          <p:val>
                                            <p:fltVal val="0"/>
                                          </p:val>
                                        </p:tav>
                                        <p:tav tm="100000">
                                          <p:val>
                                            <p:strVal val="#ppt_h"/>
                                          </p:val>
                                        </p:tav>
                                      </p:tavLst>
                                    </p:anim>
                                    <p:animEffect transition="in" filter="fade">
                                      <p:cBhvr>
                                        <p:cTn id="57" dur="500"/>
                                        <p:tgtEl>
                                          <p:spTgt spid="16396"/>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6397"/>
                                        </p:tgtEl>
                                        <p:attrNameLst>
                                          <p:attrName>style.visibility</p:attrName>
                                        </p:attrNameLst>
                                      </p:cBhvr>
                                      <p:to>
                                        <p:strVal val="visible"/>
                                      </p:to>
                                    </p:set>
                                    <p:anim calcmode="lin" valueType="num">
                                      <p:cBhvr>
                                        <p:cTn id="61" dur="500" fill="hold"/>
                                        <p:tgtEl>
                                          <p:spTgt spid="16397"/>
                                        </p:tgtEl>
                                        <p:attrNameLst>
                                          <p:attrName>ppt_w</p:attrName>
                                        </p:attrNameLst>
                                      </p:cBhvr>
                                      <p:tavLst>
                                        <p:tav tm="0">
                                          <p:val>
                                            <p:fltVal val="0"/>
                                          </p:val>
                                        </p:tav>
                                        <p:tav tm="100000">
                                          <p:val>
                                            <p:strVal val="#ppt_w"/>
                                          </p:val>
                                        </p:tav>
                                      </p:tavLst>
                                    </p:anim>
                                    <p:anim calcmode="lin" valueType="num">
                                      <p:cBhvr>
                                        <p:cTn id="62" dur="500" fill="hold"/>
                                        <p:tgtEl>
                                          <p:spTgt spid="16397"/>
                                        </p:tgtEl>
                                        <p:attrNameLst>
                                          <p:attrName>ppt_h</p:attrName>
                                        </p:attrNameLst>
                                      </p:cBhvr>
                                      <p:tavLst>
                                        <p:tav tm="0">
                                          <p:val>
                                            <p:fltVal val="0"/>
                                          </p:val>
                                        </p:tav>
                                        <p:tav tm="100000">
                                          <p:val>
                                            <p:strVal val="#ppt_h"/>
                                          </p:val>
                                        </p:tav>
                                      </p:tavLst>
                                    </p:anim>
                                    <p:animEffect transition="in" filter="fade">
                                      <p:cBhvr>
                                        <p:cTn id="63" dur="500"/>
                                        <p:tgtEl>
                                          <p:spTgt spid="1639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398"/>
                                        </p:tgtEl>
                                        <p:attrNameLst>
                                          <p:attrName>style.visibility</p:attrName>
                                        </p:attrNameLst>
                                      </p:cBhvr>
                                      <p:to>
                                        <p:strVal val="visible"/>
                                      </p:to>
                                    </p:set>
                                    <p:anim calcmode="lin" valueType="num">
                                      <p:cBhvr>
                                        <p:cTn id="67" dur="500" fill="hold"/>
                                        <p:tgtEl>
                                          <p:spTgt spid="16398"/>
                                        </p:tgtEl>
                                        <p:attrNameLst>
                                          <p:attrName>ppt_w</p:attrName>
                                        </p:attrNameLst>
                                      </p:cBhvr>
                                      <p:tavLst>
                                        <p:tav tm="0">
                                          <p:val>
                                            <p:fltVal val="0"/>
                                          </p:val>
                                        </p:tav>
                                        <p:tav tm="100000">
                                          <p:val>
                                            <p:strVal val="#ppt_w"/>
                                          </p:val>
                                        </p:tav>
                                      </p:tavLst>
                                    </p:anim>
                                    <p:anim calcmode="lin" valueType="num">
                                      <p:cBhvr>
                                        <p:cTn id="68" dur="500" fill="hold"/>
                                        <p:tgtEl>
                                          <p:spTgt spid="16398"/>
                                        </p:tgtEl>
                                        <p:attrNameLst>
                                          <p:attrName>ppt_h</p:attrName>
                                        </p:attrNameLst>
                                      </p:cBhvr>
                                      <p:tavLst>
                                        <p:tav tm="0">
                                          <p:val>
                                            <p:fltVal val="0"/>
                                          </p:val>
                                        </p:tav>
                                        <p:tav tm="100000">
                                          <p:val>
                                            <p:strVal val="#ppt_h"/>
                                          </p:val>
                                        </p:tav>
                                      </p:tavLst>
                                    </p:anim>
                                    <p:animEffect transition="in" filter="fade">
                                      <p:cBhvr>
                                        <p:cTn id="69" dur="500"/>
                                        <p:tgtEl>
                                          <p:spTgt spid="16398"/>
                                        </p:tgtEl>
                                      </p:cBhvr>
                                    </p:animEffect>
                                  </p:childTnLst>
                                </p:cTn>
                              </p:par>
                            </p:childTnLst>
                          </p:cTn>
                        </p:par>
                        <p:par>
                          <p:cTn id="70" fill="hold">
                            <p:stCondLst>
                              <p:cond delay="5500"/>
                            </p:stCondLst>
                            <p:childTnLst>
                              <p:par>
                                <p:cTn id="71" presetID="53" presetClass="entr" presetSubtype="0" fill="hold" grpId="0" nodeType="afterEffect">
                                  <p:stCondLst>
                                    <p:cond delay="0"/>
                                  </p:stCondLst>
                                  <p:childTnLst>
                                    <p:set>
                                      <p:cBhvr>
                                        <p:cTn id="72" dur="1" fill="hold">
                                          <p:stCondLst>
                                            <p:cond delay="0"/>
                                          </p:stCondLst>
                                        </p:cTn>
                                        <p:tgtEl>
                                          <p:spTgt spid="16399"/>
                                        </p:tgtEl>
                                        <p:attrNameLst>
                                          <p:attrName>style.visibility</p:attrName>
                                        </p:attrNameLst>
                                      </p:cBhvr>
                                      <p:to>
                                        <p:strVal val="visible"/>
                                      </p:to>
                                    </p:set>
                                    <p:anim calcmode="lin" valueType="num">
                                      <p:cBhvr>
                                        <p:cTn id="73" dur="500" fill="hold"/>
                                        <p:tgtEl>
                                          <p:spTgt spid="16399"/>
                                        </p:tgtEl>
                                        <p:attrNameLst>
                                          <p:attrName>ppt_w</p:attrName>
                                        </p:attrNameLst>
                                      </p:cBhvr>
                                      <p:tavLst>
                                        <p:tav tm="0">
                                          <p:val>
                                            <p:fltVal val="0"/>
                                          </p:val>
                                        </p:tav>
                                        <p:tav tm="100000">
                                          <p:val>
                                            <p:strVal val="#ppt_w"/>
                                          </p:val>
                                        </p:tav>
                                      </p:tavLst>
                                    </p:anim>
                                    <p:anim calcmode="lin" valueType="num">
                                      <p:cBhvr>
                                        <p:cTn id="74" dur="500" fill="hold"/>
                                        <p:tgtEl>
                                          <p:spTgt spid="16399"/>
                                        </p:tgtEl>
                                        <p:attrNameLst>
                                          <p:attrName>ppt_h</p:attrName>
                                        </p:attrNameLst>
                                      </p:cBhvr>
                                      <p:tavLst>
                                        <p:tav tm="0">
                                          <p:val>
                                            <p:fltVal val="0"/>
                                          </p:val>
                                        </p:tav>
                                        <p:tav tm="100000">
                                          <p:val>
                                            <p:strVal val="#ppt_h"/>
                                          </p:val>
                                        </p:tav>
                                      </p:tavLst>
                                    </p:anim>
                                    <p:animEffect transition="in" filter="fade">
                                      <p:cBhvr>
                                        <p:cTn id="75" dur="500"/>
                                        <p:tgtEl>
                                          <p:spTgt spid="16399"/>
                                        </p:tgtEl>
                                      </p:cBhvr>
                                    </p:animEffect>
                                  </p:childTnLst>
                                </p:cTn>
                              </p:par>
                            </p:childTnLst>
                          </p:cTn>
                        </p:par>
                        <p:par>
                          <p:cTn id="76" fill="hold">
                            <p:stCondLst>
                              <p:cond delay="6000"/>
                            </p:stCondLst>
                            <p:childTnLst>
                              <p:par>
                                <p:cTn id="77" presetID="53" presetClass="entr" presetSubtype="0" fill="hold" grpId="0" nodeType="afterEffect">
                                  <p:stCondLst>
                                    <p:cond delay="0"/>
                                  </p:stCondLst>
                                  <p:childTnLst>
                                    <p:set>
                                      <p:cBhvr>
                                        <p:cTn id="78" dur="1" fill="hold">
                                          <p:stCondLst>
                                            <p:cond delay="0"/>
                                          </p:stCondLst>
                                        </p:cTn>
                                        <p:tgtEl>
                                          <p:spTgt spid="16400"/>
                                        </p:tgtEl>
                                        <p:attrNameLst>
                                          <p:attrName>style.visibility</p:attrName>
                                        </p:attrNameLst>
                                      </p:cBhvr>
                                      <p:to>
                                        <p:strVal val="visible"/>
                                      </p:to>
                                    </p:set>
                                    <p:anim calcmode="lin" valueType="num">
                                      <p:cBhvr>
                                        <p:cTn id="79" dur="500" fill="hold"/>
                                        <p:tgtEl>
                                          <p:spTgt spid="16400"/>
                                        </p:tgtEl>
                                        <p:attrNameLst>
                                          <p:attrName>ppt_w</p:attrName>
                                        </p:attrNameLst>
                                      </p:cBhvr>
                                      <p:tavLst>
                                        <p:tav tm="0">
                                          <p:val>
                                            <p:fltVal val="0"/>
                                          </p:val>
                                        </p:tav>
                                        <p:tav tm="100000">
                                          <p:val>
                                            <p:strVal val="#ppt_w"/>
                                          </p:val>
                                        </p:tav>
                                      </p:tavLst>
                                    </p:anim>
                                    <p:anim calcmode="lin" valueType="num">
                                      <p:cBhvr>
                                        <p:cTn id="80" dur="500" fill="hold"/>
                                        <p:tgtEl>
                                          <p:spTgt spid="16400"/>
                                        </p:tgtEl>
                                        <p:attrNameLst>
                                          <p:attrName>ppt_h</p:attrName>
                                        </p:attrNameLst>
                                      </p:cBhvr>
                                      <p:tavLst>
                                        <p:tav tm="0">
                                          <p:val>
                                            <p:fltVal val="0"/>
                                          </p:val>
                                        </p:tav>
                                        <p:tav tm="100000">
                                          <p:val>
                                            <p:strVal val="#ppt_h"/>
                                          </p:val>
                                        </p:tav>
                                      </p:tavLst>
                                    </p:anim>
                                    <p:animEffect transition="in" filter="fade">
                                      <p:cBhvr>
                                        <p:cTn id="81" dur="500"/>
                                        <p:tgtEl>
                                          <p:spTgt spid="16400"/>
                                        </p:tgtEl>
                                      </p:cBhvr>
                                    </p:animEffect>
                                  </p:childTnLst>
                                </p:cTn>
                              </p:par>
                            </p:childTnLst>
                          </p:cTn>
                        </p:par>
                        <p:par>
                          <p:cTn id="82" fill="hold">
                            <p:stCondLst>
                              <p:cond delay="6500"/>
                            </p:stCondLst>
                            <p:childTnLst>
                              <p:par>
                                <p:cTn id="83" presetID="53" presetClass="entr" presetSubtype="0" fill="hold" grpId="0" nodeType="afterEffect">
                                  <p:stCondLst>
                                    <p:cond delay="0"/>
                                  </p:stCondLst>
                                  <p:childTnLst>
                                    <p:set>
                                      <p:cBhvr>
                                        <p:cTn id="84" dur="1" fill="hold">
                                          <p:stCondLst>
                                            <p:cond delay="0"/>
                                          </p:stCondLst>
                                        </p:cTn>
                                        <p:tgtEl>
                                          <p:spTgt spid="16401"/>
                                        </p:tgtEl>
                                        <p:attrNameLst>
                                          <p:attrName>style.visibility</p:attrName>
                                        </p:attrNameLst>
                                      </p:cBhvr>
                                      <p:to>
                                        <p:strVal val="visible"/>
                                      </p:to>
                                    </p:set>
                                    <p:anim calcmode="lin" valueType="num">
                                      <p:cBhvr>
                                        <p:cTn id="85" dur="500" fill="hold"/>
                                        <p:tgtEl>
                                          <p:spTgt spid="16401"/>
                                        </p:tgtEl>
                                        <p:attrNameLst>
                                          <p:attrName>ppt_w</p:attrName>
                                        </p:attrNameLst>
                                      </p:cBhvr>
                                      <p:tavLst>
                                        <p:tav tm="0">
                                          <p:val>
                                            <p:fltVal val="0"/>
                                          </p:val>
                                        </p:tav>
                                        <p:tav tm="100000">
                                          <p:val>
                                            <p:strVal val="#ppt_w"/>
                                          </p:val>
                                        </p:tav>
                                      </p:tavLst>
                                    </p:anim>
                                    <p:anim calcmode="lin" valueType="num">
                                      <p:cBhvr>
                                        <p:cTn id="86" dur="500" fill="hold"/>
                                        <p:tgtEl>
                                          <p:spTgt spid="16401"/>
                                        </p:tgtEl>
                                        <p:attrNameLst>
                                          <p:attrName>ppt_h</p:attrName>
                                        </p:attrNameLst>
                                      </p:cBhvr>
                                      <p:tavLst>
                                        <p:tav tm="0">
                                          <p:val>
                                            <p:fltVal val="0"/>
                                          </p:val>
                                        </p:tav>
                                        <p:tav tm="100000">
                                          <p:val>
                                            <p:strVal val="#ppt_h"/>
                                          </p:val>
                                        </p:tav>
                                      </p:tavLst>
                                    </p:anim>
                                    <p:animEffect transition="in" filter="fade">
                                      <p:cBhvr>
                                        <p:cTn id="87" dur="500"/>
                                        <p:tgtEl>
                                          <p:spTgt spid="16401"/>
                                        </p:tgtEl>
                                      </p:cBhvr>
                                    </p:animEffect>
                                  </p:childTnLst>
                                </p:cTn>
                              </p:par>
                            </p:childTnLst>
                          </p:cTn>
                        </p:par>
                        <p:par>
                          <p:cTn id="88" fill="hold">
                            <p:stCondLst>
                              <p:cond delay="7000"/>
                            </p:stCondLst>
                            <p:childTnLst>
                              <p:par>
                                <p:cTn id="89" presetID="53" presetClass="entr" presetSubtype="0" fill="hold" grpId="0" nodeType="afterEffect">
                                  <p:stCondLst>
                                    <p:cond delay="0"/>
                                  </p:stCondLst>
                                  <p:childTnLst>
                                    <p:set>
                                      <p:cBhvr>
                                        <p:cTn id="90" dur="1" fill="hold">
                                          <p:stCondLst>
                                            <p:cond delay="0"/>
                                          </p:stCondLst>
                                        </p:cTn>
                                        <p:tgtEl>
                                          <p:spTgt spid="16402"/>
                                        </p:tgtEl>
                                        <p:attrNameLst>
                                          <p:attrName>style.visibility</p:attrName>
                                        </p:attrNameLst>
                                      </p:cBhvr>
                                      <p:to>
                                        <p:strVal val="visible"/>
                                      </p:to>
                                    </p:set>
                                    <p:anim calcmode="lin" valueType="num">
                                      <p:cBhvr>
                                        <p:cTn id="91" dur="500" fill="hold"/>
                                        <p:tgtEl>
                                          <p:spTgt spid="16402"/>
                                        </p:tgtEl>
                                        <p:attrNameLst>
                                          <p:attrName>ppt_w</p:attrName>
                                        </p:attrNameLst>
                                      </p:cBhvr>
                                      <p:tavLst>
                                        <p:tav tm="0">
                                          <p:val>
                                            <p:fltVal val="0"/>
                                          </p:val>
                                        </p:tav>
                                        <p:tav tm="100000">
                                          <p:val>
                                            <p:strVal val="#ppt_w"/>
                                          </p:val>
                                        </p:tav>
                                      </p:tavLst>
                                    </p:anim>
                                    <p:anim calcmode="lin" valueType="num">
                                      <p:cBhvr>
                                        <p:cTn id="92" dur="500" fill="hold"/>
                                        <p:tgtEl>
                                          <p:spTgt spid="16402"/>
                                        </p:tgtEl>
                                        <p:attrNameLst>
                                          <p:attrName>ppt_h</p:attrName>
                                        </p:attrNameLst>
                                      </p:cBhvr>
                                      <p:tavLst>
                                        <p:tav tm="0">
                                          <p:val>
                                            <p:fltVal val="0"/>
                                          </p:val>
                                        </p:tav>
                                        <p:tav tm="100000">
                                          <p:val>
                                            <p:strVal val="#ppt_h"/>
                                          </p:val>
                                        </p:tav>
                                      </p:tavLst>
                                    </p:anim>
                                    <p:animEffect transition="in" filter="fade">
                                      <p:cBhvr>
                                        <p:cTn id="93" dur="500"/>
                                        <p:tgtEl>
                                          <p:spTgt spid="16402"/>
                                        </p:tgtEl>
                                      </p:cBhvr>
                                    </p:animEffect>
                                  </p:childTnLst>
                                </p:cTn>
                              </p:par>
                            </p:childTnLst>
                          </p:cTn>
                        </p:par>
                        <p:par>
                          <p:cTn id="94" fill="hold">
                            <p:stCondLst>
                              <p:cond delay="7500"/>
                            </p:stCondLst>
                            <p:childTnLst>
                              <p:par>
                                <p:cTn id="95" presetID="53" presetClass="entr" presetSubtype="0" fill="hold" grpId="0" nodeType="afterEffect">
                                  <p:stCondLst>
                                    <p:cond delay="0"/>
                                  </p:stCondLst>
                                  <p:childTnLst>
                                    <p:set>
                                      <p:cBhvr>
                                        <p:cTn id="96" dur="1" fill="hold">
                                          <p:stCondLst>
                                            <p:cond delay="0"/>
                                          </p:stCondLst>
                                        </p:cTn>
                                        <p:tgtEl>
                                          <p:spTgt spid="16403"/>
                                        </p:tgtEl>
                                        <p:attrNameLst>
                                          <p:attrName>style.visibility</p:attrName>
                                        </p:attrNameLst>
                                      </p:cBhvr>
                                      <p:to>
                                        <p:strVal val="visible"/>
                                      </p:to>
                                    </p:set>
                                    <p:anim calcmode="lin" valueType="num">
                                      <p:cBhvr>
                                        <p:cTn id="97" dur="500" fill="hold"/>
                                        <p:tgtEl>
                                          <p:spTgt spid="16403"/>
                                        </p:tgtEl>
                                        <p:attrNameLst>
                                          <p:attrName>ppt_w</p:attrName>
                                        </p:attrNameLst>
                                      </p:cBhvr>
                                      <p:tavLst>
                                        <p:tav tm="0">
                                          <p:val>
                                            <p:fltVal val="0"/>
                                          </p:val>
                                        </p:tav>
                                        <p:tav tm="100000">
                                          <p:val>
                                            <p:strVal val="#ppt_w"/>
                                          </p:val>
                                        </p:tav>
                                      </p:tavLst>
                                    </p:anim>
                                    <p:anim calcmode="lin" valueType="num">
                                      <p:cBhvr>
                                        <p:cTn id="98" dur="500" fill="hold"/>
                                        <p:tgtEl>
                                          <p:spTgt spid="16403"/>
                                        </p:tgtEl>
                                        <p:attrNameLst>
                                          <p:attrName>ppt_h</p:attrName>
                                        </p:attrNameLst>
                                      </p:cBhvr>
                                      <p:tavLst>
                                        <p:tav tm="0">
                                          <p:val>
                                            <p:fltVal val="0"/>
                                          </p:val>
                                        </p:tav>
                                        <p:tav tm="100000">
                                          <p:val>
                                            <p:strVal val="#ppt_h"/>
                                          </p:val>
                                        </p:tav>
                                      </p:tavLst>
                                    </p:anim>
                                    <p:animEffect transition="in" filter="fade">
                                      <p:cBhvr>
                                        <p:cTn id="99" dur="500"/>
                                        <p:tgtEl>
                                          <p:spTgt spid="16403"/>
                                        </p:tgtEl>
                                      </p:cBhvr>
                                    </p:animEffect>
                                  </p:childTnLst>
                                </p:cTn>
                              </p:par>
                            </p:childTnLst>
                          </p:cTn>
                        </p:par>
                        <p:par>
                          <p:cTn id="100" fill="hold">
                            <p:stCondLst>
                              <p:cond delay="8000"/>
                            </p:stCondLst>
                            <p:childTnLst>
                              <p:par>
                                <p:cTn id="101" presetID="53" presetClass="entr" presetSubtype="0" fill="hold" grpId="0" nodeType="afterEffect">
                                  <p:stCondLst>
                                    <p:cond delay="0"/>
                                  </p:stCondLst>
                                  <p:childTnLst>
                                    <p:set>
                                      <p:cBhvr>
                                        <p:cTn id="102" dur="1" fill="hold">
                                          <p:stCondLst>
                                            <p:cond delay="0"/>
                                          </p:stCondLst>
                                        </p:cTn>
                                        <p:tgtEl>
                                          <p:spTgt spid="16404"/>
                                        </p:tgtEl>
                                        <p:attrNameLst>
                                          <p:attrName>style.visibility</p:attrName>
                                        </p:attrNameLst>
                                      </p:cBhvr>
                                      <p:to>
                                        <p:strVal val="visible"/>
                                      </p:to>
                                    </p:set>
                                    <p:anim calcmode="lin" valueType="num">
                                      <p:cBhvr>
                                        <p:cTn id="103" dur="500" fill="hold"/>
                                        <p:tgtEl>
                                          <p:spTgt spid="16404"/>
                                        </p:tgtEl>
                                        <p:attrNameLst>
                                          <p:attrName>ppt_w</p:attrName>
                                        </p:attrNameLst>
                                      </p:cBhvr>
                                      <p:tavLst>
                                        <p:tav tm="0">
                                          <p:val>
                                            <p:fltVal val="0"/>
                                          </p:val>
                                        </p:tav>
                                        <p:tav tm="100000">
                                          <p:val>
                                            <p:strVal val="#ppt_w"/>
                                          </p:val>
                                        </p:tav>
                                      </p:tavLst>
                                    </p:anim>
                                    <p:anim calcmode="lin" valueType="num">
                                      <p:cBhvr>
                                        <p:cTn id="104" dur="500" fill="hold"/>
                                        <p:tgtEl>
                                          <p:spTgt spid="16404"/>
                                        </p:tgtEl>
                                        <p:attrNameLst>
                                          <p:attrName>ppt_h</p:attrName>
                                        </p:attrNameLst>
                                      </p:cBhvr>
                                      <p:tavLst>
                                        <p:tav tm="0">
                                          <p:val>
                                            <p:fltVal val="0"/>
                                          </p:val>
                                        </p:tav>
                                        <p:tav tm="100000">
                                          <p:val>
                                            <p:strVal val="#ppt_h"/>
                                          </p:val>
                                        </p:tav>
                                      </p:tavLst>
                                    </p:anim>
                                    <p:animEffect transition="in" filter="fade">
                                      <p:cBhvr>
                                        <p:cTn id="105" dur="500"/>
                                        <p:tgtEl>
                                          <p:spTgt spid="16404"/>
                                        </p:tgtEl>
                                      </p:cBhvr>
                                    </p:animEffect>
                                  </p:childTnLst>
                                </p:cTn>
                              </p:par>
                            </p:childTnLst>
                          </p:cTn>
                        </p:par>
                        <p:par>
                          <p:cTn id="106" fill="hold">
                            <p:stCondLst>
                              <p:cond delay="8500"/>
                            </p:stCondLst>
                            <p:childTnLst>
                              <p:par>
                                <p:cTn id="107" presetID="53" presetClass="entr" presetSubtype="0" fill="hold" grpId="0" nodeType="afterEffect">
                                  <p:stCondLst>
                                    <p:cond delay="0"/>
                                  </p:stCondLst>
                                  <p:childTnLst>
                                    <p:set>
                                      <p:cBhvr>
                                        <p:cTn id="108" dur="1" fill="hold">
                                          <p:stCondLst>
                                            <p:cond delay="0"/>
                                          </p:stCondLst>
                                        </p:cTn>
                                        <p:tgtEl>
                                          <p:spTgt spid="16405"/>
                                        </p:tgtEl>
                                        <p:attrNameLst>
                                          <p:attrName>style.visibility</p:attrName>
                                        </p:attrNameLst>
                                      </p:cBhvr>
                                      <p:to>
                                        <p:strVal val="visible"/>
                                      </p:to>
                                    </p:set>
                                    <p:anim calcmode="lin" valueType="num">
                                      <p:cBhvr>
                                        <p:cTn id="109" dur="500" fill="hold"/>
                                        <p:tgtEl>
                                          <p:spTgt spid="16405"/>
                                        </p:tgtEl>
                                        <p:attrNameLst>
                                          <p:attrName>ppt_w</p:attrName>
                                        </p:attrNameLst>
                                      </p:cBhvr>
                                      <p:tavLst>
                                        <p:tav tm="0">
                                          <p:val>
                                            <p:fltVal val="0"/>
                                          </p:val>
                                        </p:tav>
                                        <p:tav tm="100000">
                                          <p:val>
                                            <p:strVal val="#ppt_w"/>
                                          </p:val>
                                        </p:tav>
                                      </p:tavLst>
                                    </p:anim>
                                    <p:anim calcmode="lin" valueType="num">
                                      <p:cBhvr>
                                        <p:cTn id="110" dur="500" fill="hold"/>
                                        <p:tgtEl>
                                          <p:spTgt spid="16405"/>
                                        </p:tgtEl>
                                        <p:attrNameLst>
                                          <p:attrName>ppt_h</p:attrName>
                                        </p:attrNameLst>
                                      </p:cBhvr>
                                      <p:tavLst>
                                        <p:tav tm="0">
                                          <p:val>
                                            <p:fltVal val="0"/>
                                          </p:val>
                                        </p:tav>
                                        <p:tav tm="100000">
                                          <p:val>
                                            <p:strVal val="#ppt_h"/>
                                          </p:val>
                                        </p:tav>
                                      </p:tavLst>
                                    </p:anim>
                                    <p:animEffect transition="in" filter="fade">
                                      <p:cBhvr>
                                        <p:cTn id="111" dur="500"/>
                                        <p:tgtEl>
                                          <p:spTgt spid="16405"/>
                                        </p:tgtEl>
                                      </p:cBhvr>
                                    </p:animEffect>
                                  </p:childTnLst>
                                </p:cTn>
                              </p:par>
                            </p:childTnLst>
                          </p:cTn>
                        </p:par>
                        <p:par>
                          <p:cTn id="112" fill="hold">
                            <p:stCondLst>
                              <p:cond delay="9000"/>
                            </p:stCondLst>
                            <p:childTnLst>
                              <p:par>
                                <p:cTn id="113" presetID="53" presetClass="entr" presetSubtype="0" fill="hold" grpId="0" nodeType="afterEffect">
                                  <p:stCondLst>
                                    <p:cond delay="0"/>
                                  </p:stCondLst>
                                  <p:childTnLst>
                                    <p:set>
                                      <p:cBhvr>
                                        <p:cTn id="114" dur="1" fill="hold">
                                          <p:stCondLst>
                                            <p:cond delay="0"/>
                                          </p:stCondLst>
                                        </p:cTn>
                                        <p:tgtEl>
                                          <p:spTgt spid="16406"/>
                                        </p:tgtEl>
                                        <p:attrNameLst>
                                          <p:attrName>style.visibility</p:attrName>
                                        </p:attrNameLst>
                                      </p:cBhvr>
                                      <p:to>
                                        <p:strVal val="visible"/>
                                      </p:to>
                                    </p:set>
                                    <p:anim calcmode="lin" valueType="num">
                                      <p:cBhvr>
                                        <p:cTn id="115" dur="500" fill="hold"/>
                                        <p:tgtEl>
                                          <p:spTgt spid="16406"/>
                                        </p:tgtEl>
                                        <p:attrNameLst>
                                          <p:attrName>ppt_w</p:attrName>
                                        </p:attrNameLst>
                                      </p:cBhvr>
                                      <p:tavLst>
                                        <p:tav tm="0">
                                          <p:val>
                                            <p:fltVal val="0"/>
                                          </p:val>
                                        </p:tav>
                                        <p:tav tm="100000">
                                          <p:val>
                                            <p:strVal val="#ppt_w"/>
                                          </p:val>
                                        </p:tav>
                                      </p:tavLst>
                                    </p:anim>
                                    <p:anim calcmode="lin" valueType="num">
                                      <p:cBhvr>
                                        <p:cTn id="116" dur="500" fill="hold"/>
                                        <p:tgtEl>
                                          <p:spTgt spid="16406"/>
                                        </p:tgtEl>
                                        <p:attrNameLst>
                                          <p:attrName>ppt_h</p:attrName>
                                        </p:attrNameLst>
                                      </p:cBhvr>
                                      <p:tavLst>
                                        <p:tav tm="0">
                                          <p:val>
                                            <p:fltVal val="0"/>
                                          </p:val>
                                        </p:tav>
                                        <p:tav tm="100000">
                                          <p:val>
                                            <p:strVal val="#ppt_h"/>
                                          </p:val>
                                        </p:tav>
                                      </p:tavLst>
                                    </p:anim>
                                    <p:animEffect transition="in" filter="fade">
                                      <p:cBhvr>
                                        <p:cTn id="117" dur="500"/>
                                        <p:tgtEl>
                                          <p:spTgt spid="16406"/>
                                        </p:tgtEl>
                                      </p:cBhvr>
                                    </p:animEffect>
                                  </p:childTnLst>
                                </p:cTn>
                              </p:par>
                            </p:childTnLst>
                          </p:cTn>
                        </p:par>
                        <p:par>
                          <p:cTn id="118" fill="hold">
                            <p:stCondLst>
                              <p:cond delay="9500"/>
                            </p:stCondLst>
                            <p:childTnLst>
                              <p:par>
                                <p:cTn id="119" presetID="53" presetClass="entr" presetSubtype="0" fill="hold" grpId="0" nodeType="afterEffect">
                                  <p:stCondLst>
                                    <p:cond delay="0"/>
                                  </p:stCondLst>
                                  <p:childTnLst>
                                    <p:set>
                                      <p:cBhvr>
                                        <p:cTn id="120" dur="1" fill="hold">
                                          <p:stCondLst>
                                            <p:cond delay="0"/>
                                          </p:stCondLst>
                                        </p:cTn>
                                        <p:tgtEl>
                                          <p:spTgt spid="16407"/>
                                        </p:tgtEl>
                                        <p:attrNameLst>
                                          <p:attrName>style.visibility</p:attrName>
                                        </p:attrNameLst>
                                      </p:cBhvr>
                                      <p:to>
                                        <p:strVal val="visible"/>
                                      </p:to>
                                    </p:set>
                                    <p:anim calcmode="lin" valueType="num">
                                      <p:cBhvr>
                                        <p:cTn id="121" dur="500" fill="hold"/>
                                        <p:tgtEl>
                                          <p:spTgt spid="16407"/>
                                        </p:tgtEl>
                                        <p:attrNameLst>
                                          <p:attrName>ppt_w</p:attrName>
                                        </p:attrNameLst>
                                      </p:cBhvr>
                                      <p:tavLst>
                                        <p:tav tm="0">
                                          <p:val>
                                            <p:fltVal val="0"/>
                                          </p:val>
                                        </p:tav>
                                        <p:tav tm="100000">
                                          <p:val>
                                            <p:strVal val="#ppt_w"/>
                                          </p:val>
                                        </p:tav>
                                      </p:tavLst>
                                    </p:anim>
                                    <p:anim calcmode="lin" valueType="num">
                                      <p:cBhvr>
                                        <p:cTn id="122" dur="500" fill="hold"/>
                                        <p:tgtEl>
                                          <p:spTgt spid="16407"/>
                                        </p:tgtEl>
                                        <p:attrNameLst>
                                          <p:attrName>ppt_h</p:attrName>
                                        </p:attrNameLst>
                                      </p:cBhvr>
                                      <p:tavLst>
                                        <p:tav tm="0">
                                          <p:val>
                                            <p:fltVal val="0"/>
                                          </p:val>
                                        </p:tav>
                                        <p:tav tm="100000">
                                          <p:val>
                                            <p:strVal val="#ppt_h"/>
                                          </p:val>
                                        </p:tav>
                                      </p:tavLst>
                                    </p:anim>
                                    <p:animEffect transition="in" filter="fade">
                                      <p:cBhvr>
                                        <p:cTn id="123" dur="500"/>
                                        <p:tgtEl>
                                          <p:spTgt spid="16407"/>
                                        </p:tgtEl>
                                      </p:cBhvr>
                                    </p:animEffect>
                                  </p:childTnLst>
                                </p:cTn>
                              </p:par>
                            </p:childTnLst>
                          </p:cTn>
                        </p:par>
                        <p:par>
                          <p:cTn id="124" fill="hold">
                            <p:stCondLst>
                              <p:cond delay="10000"/>
                            </p:stCondLst>
                            <p:childTnLst>
                              <p:par>
                                <p:cTn id="125" presetID="53" presetClass="entr" presetSubtype="0" fill="hold" grpId="0" nodeType="afterEffect">
                                  <p:stCondLst>
                                    <p:cond delay="0"/>
                                  </p:stCondLst>
                                  <p:childTnLst>
                                    <p:set>
                                      <p:cBhvr>
                                        <p:cTn id="126" dur="1" fill="hold">
                                          <p:stCondLst>
                                            <p:cond delay="0"/>
                                          </p:stCondLst>
                                        </p:cTn>
                                        <p:tgtEl>
                                          <p:spTgt spid="16408"/>
                                        </p:tgtEl>
                                        <p:attrNameLst>
                                          <p:attrName>style.visibility</p:attrName>
                                        </p:attrNameLst>
                                      </p:cBhvr>
                                      <p:to>
                                        <p:strVal val="visible"/>
                                      </p:to>
                                    </p:set>
                                    <p:anim calcmode="lin" valueType="num">
                                      <p:cBhvr>
                                        <p:cTn id="127" dur="500" fill="hold"/>
                                        <p:tgtEl>
                                          <p:spTgt spid="16408"/>
                                        </p:tgtEl>
                                        <p:attrNameLst>
                                          <p:attrName>ppt_w</p:attrName>
                                        </p:attrNameLst>
                                      </p:cBhvr>
                                      <p:tavLst>
                                        <p:tav tm="0">
                                          <p:val>
                                            <p:fltVal val="0"/>
                                          </p:val>
                                        </p:tav>
                                        <p:tav tm="100000">
                                          <p:val>
                                            <p:strVal val="#ppt_w"/>
                                          </p:val>
                                        </p:tav>
                                      </p:tavLst>
                                    </p:anim>
                                    <p:anim calcmode="lin" valueType="num">
                                      <p:cBhvr>
                                        <p:cTn id="128" dur="500" fill="hold"/>
                                        <p:tgtEl>
                                          <p:spTgt spid="16408"/>
                                        </p:tgtEl>
                                        <p:attrNameLst>
                                          <p:attrName>ppt_h</p:attrName>
                                        </p:attrNameLst>
                                      </p:cBhvr>
                                      <p:tavLst>
                                        <p:tav tm="0">
                                          <p:val>
                                            <p:fltVal val="0"/>
                                          </p:val>
                                        </p:tav>
                                        <p:tav tm="100000">
                                          <p:val>
                                            <p:strVal val="#ppt_h"/>
                                          </p:val>
                                        </p:tav>
                                      </p:tavLst>
                                    </p:anim>
                                    <p:animEffect transition="in" filter="fade">
                                      <p:cBhvr>
                                        <p:cTn id="129" dur="500"/>
                                        <p:tgtEl>
                                          <p:spTgt spid="1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8" grpId="0" animBg="1"/>
      <p:bldP spid="16389" grpId="0" animBg="1"/>
      <p:bldP spid="16390" grpId="0" animBg="1"/>
      <p:bldP spid="16394" grpId="0" animBg="1"/>
      <p:bldP spid="16395" grpId="0" animBg="1"/>
      <p:bldP spid="16396" grpId="0" animBg="1"/>
      <p:bldP spid="16397" grpId="0" animBg="1"/>
      <p:bldP spid="16398" grpId="0"/>
      <p:bldP spid="16399" grpId="0"/>
      <p:bldP spid="16400" grpId="0"/>
      <p:bldP spid="16401" grpId="0"/>
      <p:bldP spid="16402" grpId="0"/>
      <p:bldP spid="16403" grpId="0"/>
      <p:bldP spid="16404" grpId="0"/>
      <p:bldP spid="16405" grpId="0"/>
      <p:bldP spid="16406" grpId="0"/>
      <p:bldP spid="16407" grpId="0"/>
      <p:bldP spid="1640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60149BEF-78C7-4334-AC2E-1A034A558127}" type="slidenum">
              <a:rPr lang="zh-CN" altLang="en-US" smtClean="0">
                <a:latin typeface="Arial" charset="0"/>
              </a:rPr>
              <a:pPr/>
              <a:t>11</a:t>
            </a:fld>
            <a:endParaRPr lang="en-US" altLang="zh-CN" smtClean="0">
              <a:latin typeface="Arial" charset="0"/>
            </a:endParaRPr>
          </a:p>
        </p:txBody>
      </p:sp>
      <p:sp>
        <p:nvSpPr>
          <p:cNvPr id="19459" name="Rectangle 2"/>
          <p:cNvSpPr>
            <a:spLocks noGrp="1" noChangeArrowheads="1"/>
          </p:cNvSpPr>
          <p:nvPr>
            <p:ph type="title"/>
          </p:nvPr>
        </p:nvSpPr>
        <p:spPr/>
        <p:txBody>
          <a:bodyPr/>
          <a:lstStyle/>
          <a:p>
            <a:pPr eaLnBrk="1" hangingPunct="1"/>
            <a:r>
              <a:rPr lang="zh-CN" smtClean="0"/>
              <a:t>单击此处添加标题</a:t>
            </a:r>
          </a:p>
        </p:txBody>
      </p:sp>
      <p:sp>
        <p:nvSpPr>
          <p:cNvPr id="17411" name="Line 3"/>
          <p:cNvSpPr>
            <a:spLocks noChangeShapeType="1"/>
          </p:cNvSpPr>
          <p:nvPr/>
        </p:nvSpPr>
        <p:spPr bwMode="auto">
          <a:xfrm>
            <a:off x="5572125" y="2474913"/>
            <a:ext cx="0" cy="201612"/>
          </a:xfrm>
          <a:prstGeom prst="line">
            <a:avLst/>
          </a:prstGeom>
          <a:noFill/>
          <a:ln w="6350">
            <a:solidFill>
              <a:schemeClr val="bg2"/>
            </a:solidFill>
            <a:round/>
            <a:headEnd/>
            <a:tailEnd/>
          </a:ln>
        </p:spPr>
        <p:txBody>
          <a:bodyPr/>
          <a:lstStyle/>
          <a:p>
            <a:endParaRPr lang="zh-CN" altLang="en-US"/>
          </a:p>
        </p:txBody>
      </p:sp>
      <p:sp>
        <p:nvSpPr>
          <p:cNvPr id="17412" name="Line 4"/>
          <p:cNvSpPr>
            <a:spLocks noChangeShapeType="1"/>
          </p:cNvSpPr>
          <p:nvPr/>
        </p:nvSpPr>
        <p:spPr bwMode="auto">
          <a:xfrm>
            <a:off x="4624388" y="2271713"/>
            <a:ext cx="0" cy="203200"/>
          </a:xfrm>
          <a:prstGeom prst="line">
            <a:avLst/>
          </a:prstGeom>
          <a:noFill/>
          <a:ln w="6350">
            <a:solidFill>
              <a:schemeClr val="bg2"/>
            </a:solidFill>
            <a:round/>
            <a:headEnd/>
            <a:tailEnd/>
          </a:ln>
        </p:spPr>
        <p:txBody>
          <a:bodyPr/>
          <a:lstStyle/>
          <a:p>
            <a:endParaRPr lang="zh-CN" altLang="en-US"/>
          </a:p>
        </p:txBody>
      </p:sp>
      <p:sp>
        <p:nvSpPr>
          <p:cNvPr id="17413" name="Line 5"/>
          <p:cNvSpPr>
            <a:spLocks noChangeShapeType="1"/>
          </p:cNvSpPr>
          <p:nvPr/>
        </p:nvSpPr>
        <p:spPr bwMode="auto">
          <a:xfrm>
            <a:off x="3644900" y="2474913"/>
            <a:ext cx="0" cy="201612"/>
          </a:xfrm>
          <a:prstGeom prst="line">
            <a:avLst/>
          </a:prstGeom>
          <a:noFill/>
          <a:ln w="6350">
            <a:solidFill>
              <a:schemeClr val="bg2"/>
            </a:solidFill>
            <a:round/>
            <a:headEnd/>
            <a:tailEnd/>
          </a:ln>
        </p:spPr>
        <p:txBody>
          <a:bodyPr/>
          <a:lstStyle/>
          <a:p>
            <a:endParaRPr lang="zh-CN" altLang="en-US"/>
          </a:p>
        </p:txBody>
      </p:sp>
      <p:sp>
        <p:nvSpPr>
          <p:cNvPr id="17414" name="AutoShape 6"/>
          <p:cNvSpPr>
            <a:spLocks noChangeArrowheads="1"/>
          </p:cNvSpPr>
          <p:nvPr/>
        </p:nvSpPr>
        <p:spPr bwMode="auto">
          <a:xfrm>
            <a:off x="2798763" y="1700213"/>
            <a:ext cx="3551237" cy="639762"/>
          </a:xfrm>
          <a:prstGeom prst="roundRect">
            <a:avLst>
              <a:gd name="adj" fmla="val 9769"/>
            </a:avLst>
          </a:prstGeom>
          <a:gradFill rotWithShape="1">
            <a:gsLst>
              <a:gs pos="0">
                <a:schemeClr val="accent1"/>
              </a:gs>
              <a:gs pos="100000">
                <a:schemeClr val="accent2"/>
              </a:gs>
            </a:gsLst>
            <a:lin ang="2700000" scaled="1"/>
          </a:gradFill>
          <a:ln w="9525">
            <a:noFill/>
            <a:round/>
            <a:headEnd/>
            <a:tailEnd/>
          </a:ln>
        </p:spPr>
        <p:txBody>
          <a:bodyPr wrap="none" lIns="115196" tIns="57598" rIns="115196" bIns="57598" anchor="ctr"/>
          <a:lstStyle/>
          <a:p>
            <a:endParaRPr lang="zh-CN" altLang="en-US" sz="2000" i="0">
              <a:solidFill>
                <a:schemeClr val="bg1"/>
              </a:solidFill>
            </a:endParaRPr>
          </a:p>
        </p:txBody>
      </p:sp>
      <p:sp>
        <p:nvSpPr>
          <p:cNvPr id="17415" name="AutoShape 7"/>
          <p:cNvSpPr>
            <a:spLocks noChangeArrowheads="1"/>
          </p:cNvSpPr>
          <p:nvPr/>
        </p:nvSpPr>
        <p:spPr bwMode="auto">
          <a:xfrm>
            <a:off x="906463" y="2609850"/>
            <a:ext cx="1655762" cy="2403475"/>
          </a:xfrm>
          <a:prstGeom prst="roundRect">
            <a:avLst>
              <a:gd name="adj" fmla="val 1889"/>
            </a:avLst>
          </a:prstGeom>
          <a:gradFill rotWithShape="1">
            <a:gsLst>
              <a:gs pos="0">
                <a:schemeClr val="bg1"/>
              </a:gs>
              <a:gs pos="100000">
                <a:schemeClr val="bg2"/>
              </a:gs>
            </a:gsLst>
            <a:lin ang="2700000" scaled="1"/>
          </a:gradFill>
          <a:ln w="9525">
            <a:solidFill>
              <a:schemeClr val="bg2"/>
            </a:solidFill>
            <a:round/>
            <a:headEnd/>
            <a:tailEnd/>
          </a:ln>
        </p:spPr>
        <p:txBody>
          <a:bodyPr lIns="115196" tIns="57598" rIns="115196" bIns="57598" anchor="ctr"/>
          <a:lstStyle/>
          <a:p>
            <a:r>
              <a:rPr lang="zh-CN" altLang="en-US" sz="1700" i="0"/>
              <a:t>此处添加内容</a:t>
            </a:r>
          </a:p>
        </p:txBody>
      </p:sp>
      <p:sp>
        <p:nvSpPr>
          <p:cNvPr id="17416" name="Rectangle 8" descr="1"/>
          <p:cNvSpPr>
            <a:spLocks noChangeArrowheads="1"/>
          </p:cNvSpPr>
          <p:nvPr/>
        </p:nvSpPr>
        <p:spPr bwMode="auto">
          <a:xfrm>
            <a:off x="1344613" y="2781300"/>
            <a:ext cx="777875" cy="776288"/>
          </a:xfrm>
          <a:prstGeom prst="rect">
            <a:avLst/>
          </a:prstGeom>
          <a:blipFill dpi="0" rotWithShape="1">
            <a:blip r:embed="rId3"/>
            <a:srcRect/>
            <a:stretch>
              <a:fillRect/>
            </a:stretch>
          </a:blipFill>
          <a:ln w="6350">
            <a:solidFill>
              <a:schemeClr val="bg2"/>
            </a:solidFill>
            <a:miter lim="800000"/>
            <a:headEnd/>
            <a:tailEnd/>
          </a:ln>
        </p:spPr>
        <p:txBody>
          <a:bodyPr wrap="none" anchor="ctr"/>
          <a:lstStyle/>
          <a:p>
            <a:endParaRPr lang="zh-CN" altLang="en-US"/>
          </a:p>
        </p:txBody>
      </p:sp>
      <p:sp>
        <p:nvSpPr>
          <p:cNvPr id="17417" name="AutoShape 9"/>
          <p:cNvSpPr>
            <a:spLocks noChangeArrowheads="1"/>
          </p:cNvSpPr>
          <p:nvPr/>
        </p:nvSpPr>
        <p:spPr bwMode="auto">
          <a:xfrm>
            <a:off x="2798763" y="2609850"/>
            <a:ext cx="1657350" cy="2403475"/>
          </a:xfrm>
          <a:prstGeom prst="roundRect">
            <a:avLst>
              <a:gd name="adj" fmla="val 1259"/>
            </a:avLst>
          </a:prstGeom>
          <a:gradFill rotWithShape="1">
            <a:gsLst>
              <a:gs pos="0">
                <a:schemeClr val="bg1"/>
              </a:gs>
              <a:gs pos="100000">
                <a:schemeClr val="bg2"/>
              </a:gs>
            </a:gsLst>
            <a:lin ang="2700000" scaled="1"/>
          </a:gradFill>
          <a:ln w="9525">
            <a:solidFill>
              <a:schemeClr val="bg2"/>
            </a:solidFill>
            <a:round/>
            <a:headEnd/>
            <a:tailEnd/>
          </a:ln>
        </p:spPr>
        <p:txBody>
          <a:bodyPr lIns="115196" tIns="57598" rIns="115196" bIns="57598" anchor="ctr"/>
          <a:lstStyle/>
          <a:p>
            <a:r>
              <a:rPr lang="zh-CN" altLang="en-US" sz="1700" i="0"/>
              <a:t>此处添加内容</a:t>
            </a:r>
          </a:p>
        </p:txBody>
      </p:sp>
      <p:sp>
        <p:nvSpPr>
          <p:cNvPr id="17418" name="Rectangle 10" descr="8"/>
          <p:cNvSpPr>
            <a:spLocks noChangeArrowheads="1"/>
          </p:cNvSpPr>
          <p:nvPr/>
        </p:nvSpPr>
        <p:spPr bwMode="auto">
          <a:xfrm>
            <a:off x="3238500" y="2781300"/>
            <a:ext cx="777875" cy="776288"/>
          </a:xfrm>
          <a:prstGeom prst="rect">
            <a:avLst/>
          </a:prstGeom>
          <a:blipFill dpi="0" rotWithShape="1">
            <a:blip r:embed="rId4"/>
            <a:srcRect/>
            <a:stretch>
              <a:fillRect/>
            </a:stretch>
          </a:blipFill>
          <a:ln w="6350">
            <a:solidFill>
              <a:schemeClr val="bg2"/>
            </a:solidFill>
            <a:miter lim="800000"/>
            <a:headEnd/>
            <a:tailEnd/>
          </a:ln>
        </p:spPr>
        <p:txBody>
          <a:bodyPr wrap="none" anchor="ctr"/>
          <a:lstStyle/>
          <a:p>
            <a:endParaRPr lang="zh-CN" altLang="en-US"/>
          </a:p>
        </p:txBody>
      </p:sp>
      <p:sp>
        <p:nvSpPr>
          <p:cNvPr id="17419" name="AutoShape 11"/>
          <p:cNvSpPr>
            <a:spLocks noChangeArrowheads="1"/>
          </p:cNvSpPr>
          <p:nvPr/>
        </p:nvSpPr>
        <p:spPr bwMode="auto">
          <a:xfrm>
            <a:off x="4692650" y="2609850"/>
            <a:ext cx="1657350" cy="2403475"/>
          </a:xfrm>
          <a:prstGeom prst="roundRect">
            <a:avLst>
              <a:gd name="adj" fmla="val 1528"/>
            </a:avLst>
          </a:prstGeom>
          <a:gradFill rotWithShape="1">
            <a:gsLst>
              <a:gs pos="0">
                <a:schemeClr val="bg1"/>
              </a:gs>
              <a:gs pos="100000">
                <a:schemeClr val="bg2"/>
              </a:gs>
            </a:gsLst>
            <a:lin ang="2700000" scaled="1"/>
          </a:gradFill>
          <a:ln w="9525">
            <a:solidFill>
              <a:schemeClr val="bg2"/>
            </a:solidFill>
            <a:round/>
            <a:headEnd/>
            <a:tailEnd/>
          </a:ln>
        </p:spPr>
        <p:txBody>
          <a:bodyPr lIns="115196" tIns="57598" rIns="115196" bIns="57598" anchor="ctr"/>
          <a:lstStyle/>
          <a:p>
            <a:r>
              <a:rPr lang="zh-CN" altLang="en-US" sz="1700" i="0"/>
              <a:t>此处添加内容</a:t>
            </a:r>
          </a:p>
        </p:txBody>
      </p:sp>
      <p:sp>
        <p:nvSpPr>
          <p:cNvPr id="17420" name="Rectangle 12" descr="7"/>
          <p:cNvSpPr>
            <a:spLocks noChangeArrowheads="1"/>
          </p:cNvSpPr>
          <p:nvPr/>
        </p:nvSpPr>
        <p:spPr bwMode="auto">
          <a:xfrm>
            <a:off x="5130800" y="2781300"/>
            <a:ext cx="779463" cy="776288"/>
          </a:xfrm>
          <a:prstGeom prst="rect">
            <a:avLst/>
          </a:prstGeom>
          <a:blipFill dpi="0" rotWithShape="1">
            <a:blip r:embed="rId5"/>
            <a:srcRect/>
            <a:stretch>
              <a:fillRect/>
            </a:stretch>
          </a:blipFill>
          <a:ln w="6350">
            <a:solidFill>
              <a:schemeClr val="bg2"/>
            </a:solidFill>
            <a:miter lim="800000"/>
            <a:headEnd/>
            <a:tailEnd/>
          </a:ln>
        </p:spPr>
        <p:txBody>
          <a:bodyPr wrap="none" anchor="ctr"/>
          <a:lstStyle/>
          <a:p>
            <a:endParaRPr lang="zh-CN" altLang="en-US"/>
          </a:p>
        </p:txBody>
      </p:sp>
      <p:sp>
        <p:nvSpPr>
          <p:cNvPr id="17421" name="AutoShape 13"/>
          <p:cNvSpPr>
            <a:spLocks noChangeArrowheads="1"/>
          </p:cNvSpPr>
          <p:nvPr/>
        </p:nvSpPr>
        <p:spPr bwMode="auto">
          <a:xfrm>
            <a:off x="6586538" y="2609850"/>
            <a:ext cx="1657350" cy="2403475"/>
          </a:xfrm>
          <a:prstGeom prst="roundRect">
            <a:avLst>
              <a:gd name="adj" fmla="val 1259"/>
            </a:avLst>
          </a:prstGeom>
          <a:gradFill rotWithShape="1">
            <a:gsLst>
              <a:gs pos="0">
                <a:schemeClr val="bg1"/>
              </a:gs>
              <a:gs pos="100000">
                <a:schemeClr val="bg2"/>
              </a:gs>
            </a:gsLst>
            <a:lin ang="2700000" scaled="1"/>
          </a:gradFill>
          <a:ln w="9525">
            <a:solidFill>
              <a:schemeClr val="bg2"/>
            </a:solidFill>
            <a:round/>
            <a:headEnd/>
            <a:tailEnd/>
          </a:ln>
        </p:spPr>
        <p:txBody>
          <a:bodyPr lIns="115196" tIns="57598" rIns="115196" bIns="57598" anchor="ctr"/>
          <a:lstStyle/>
          <a:p>
            <a:r>
              <a:rPr lang="zh-CN" altLang="en-US" sz="1700" i="0"/>
              <a:t>此处添加内容</a:t>
            </a:r>
          </a:p>
        </p:txBody>
      </p:sp>
      <p:sp>
        <p:nvSpPr>
          <p:cNvPr id="17422" name="Rectangle 14" descr="6"/>
          <p:cNvSpPr>
            <a:spLocks noChangeArrowheads="1"/>
          </p:cNvSpPr>
          <p:nvPr/>
        </p:nvSpPr>
        <p:spPr bwMode="auto">
          <a:xfrm>
            <a:off x="7026275" y="2781300"/>
            <a:ext cx="777875" cy="776288"/>
          </a:xfrm>
          <a:prstGeom prst="rect">
            <a:avLst/>
          </a:prstGeom>
          <a:blipFill dpi="0" rotWithShape="1">
            <a:blip r:embed="rId6"/>
            <a:srcRect/>
            <a:stretch>
              <a:fillRect/>
            </a:stretch>
          </a:blipFill>
          <a:ln w="6350">
            <a:solidFill>
              <a:schemeClr val="bg2"/>
            </a:solidFill>
            <a:miter lim="800000"/>
            <a:headEnd/>
            <a:tailEnd/>
          </a:ln>
        </p:spPr>
        <p:txBody>
          <a:bodyPr wrap="none" anchor="ctr"/>
          <a:lstStyle/>
          <a:p>
            <a:endParaRPr lang="zh-CN" altLang="en-US"/>
          </a:p>
        </p:txBody>
      </p:sp>
      <p:cxnSp>
        <p:nvCxnSpPr>
          <p:cNvPr id="17423" name="AutoShape 15"/>
          <p:cNvCxnSpPr>
            <a:cxnSpLocks noChangeShapeType="1"/>
            <a:stCxn id="17415" idx="0"/>
            <a:endCxn id="17421" idx="0"/>
          </p:cNvCxnSpPr>
          <p:nvPr/>
        </p:nvCxnSpPr>
        <p:spPr bwMode="auto">
          <a:xfrm rot="5400000" flipV="1">
            <a:off x="4572000" y="-228600"/>
            <a:ext cx="1588" cy="5678488"/>
          </a:xfrm>
          <a:prstGeom prst="bentConnector3">
            <a:avLst>
              <a:gd name="adj1" fmla="val -9200005"/>
            </a:avLst>
          </a:prstGeom>
          <a:noFill/>
          <a:ln w="6350">
            <a:solidFill>
              <a:schemeClr val="bg2"/>
            </a:solidFill>
            <a:miter lim="800000"/>
            <a:headEnd/>
            <a:tailEnd/>
          </a:ln>
        </p:spPr>
      </p:cxnSp>
      <p:sp>
        <p:nvSpPr>
          <p:cNvPr id="17424" name="WordArt 16"/>
          <p:cNvSpPr>
            <a:spLocks noChangeArrowheads="1" noChangeShapeType="1"/>
          </p:cNvSpPr>
          <p:nvPr/>
        </p:nvSpPr>
        <p:spPr bwMode="auto">
          <a:xfrm>
            <a:off x="3563938" y="1885950"/>
            <a:ext cx="2160587" cy="238125"/>
          </a:xfrm>
          <a:prstGeom prst="rect">
            <a:avLst/>
          </a:prstGeom>
        </p:spPr>
        <p:txBody>
          <a:bodyPr wrap="none" fromWordArt="1">
            <a:prstTxWarp prst="textPlain">
              <a:avLst>
                <a:gd name="adj" fmla="val 50000"/>
              </a:avLst>
            </a:prstTxWarp>
          </a:bodyPr>
          <a:lstStyle/>
          <a:p>
            <a:r>
              <a:rPr lang="zh-CN" altLang="en-US" sz="2400" kern="10">
                <a:ln w="9525">
                  <a:solidFill>
                    <a:schemeClr val="bg1"/>
                  </a:solidFill>
                  <a:round/>
                  <a:headEnd/>
                  <a:tailEnd/>
                </a:ln>
                <a:solidFill>
                  <a:schemeClr val="bg1"/>
                </a:solidFill>
                <a:latin typeface="微软雅黑"/>
                <a:ea typeface="微软雅黑"/>
              </a:rPr>
              <a:t>双击添加标题文字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ox(in)">
                                      <p:cBhvr>
                                        <p:cTn id="7" dur="500"/>
                                        <p:tgtEl>
                                          <p:spTgt spid="1741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box(in)">
                                      <p:cBhvr>
                                        <p:cTn id="11" dur="500"/>
                                        <p:tgtEl>
                                          <p:spTgt spid="17412"/>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7413"/>
                                        </p:tgtEl>
                                        <p:attrNameLst>
                                          <p:attrName>style.visibility</p:attrName>
                                        </p:attrNameLst>
                                      </p:cBhvr>
                                      <p:to>
                                        <p:strVal val="visible"/>
                                      </p:to>
                                    </p:set>
                                    <p:animEffect transition="in" filter="box(in)">
                                      <p:cBhvr>
                                        <p:cTn id="15" dur="500"/>
                                        <p:tgtEl>
                                          <p:spTgt spid="17413"/>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box(in)">
                                      <p:cBhvr>
                                        <p:cTn id="19" dur="500"/>
                                        <p:tgtEl>
                                          <p:spTgt spid="17414"/>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7415"/>
                                        </p:tgtEl>
                                        <p:attrNameLst>
                                          <p:attrName>style.visibility</p:attrName>
                                        </p:attrNameLst>
                                      </p:cBhvr>
                                      <p:to>
                                        <p:strVal val="visible"/>
                                      </p:to>
                                    </p:set>
                                    <p:animEffect transition="in" filter="box(in)">
                                      <p:cBhvr>
                                        <p:cTn id="23" dur="500"/>
                                        <p:tgtEl>
                                          <p:spTgt spid="17415"/>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box(in)">
                                      <p:cBhvr>
                                        <p:cTn id="27" dur="500"/>
                                        <p:tgtEl>
                                          <p:spTgt spid="17416"/>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7417"/>
                                        </p:tgtEl>
                                        <p:attrNameLst>
                                          <p:attrName>style.visibility</p:attrName>
                                        </p:attrNameLst>
                                      </p:cBhvr>
                                      <p:to>
                                        <p:strVal val="visible"/>
                                      </p:to>
                                    </p:set>
                                    <p:animEffect transition="in" filter="box(in)">
                                      <p:cBhvr>
                                        <p:cTn id="31" dur="500"/>
                                        <p:tgtEl>
                                          <p:spTgt spid="17417"/>
                                        </p:tgtEl>
                                      </p:cBhvr>
                                    </p:animEffect>
                                  </p:childTnLst>
                                </p:cTn>
                              </p:par>
                            </p:childTnLst>
                          </p:cTn>
                        </p:par>
                        <p:par>
                          <p:cTn id="32" fill="hold">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17418"/>
                                        </p:tgtEl>
                                        <p:attrNameLst>
                                          <p:attrName>style.visibility</p:attrName>
                                        </p:attrNameLst>
                                      </p:cBhvr>
                                      <p:to>
                                        <p:strVal val="visible"/>
                                      </p:to>
                                    </p:set>
                                    <p:animEffect transition="in" filter="box(in)">
                                      <p:cBhvr>
                                        <p:cTn id="35" dur="500"/>
                                        <p:tgtEl>
                                          <p:spTgt spid="17418"/>
                                        </p:tgtEl>
                                      </p:cBhvr>
                                    </p:animEffect>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17419"/>
                                        </p:tgtEl>
                                        <p:attrNameLst>
                                          <p:attrName>style.visibility</p:attrName>
                                        </p:attrNameLst>
                                      </p:cBhvr>
                                      <p:to>
                                        <p:strVal val="visible"/>
                                      </p:to>
                                    </p:set>
                                    <p:animEffect transition="in" filter="box(in)">
                                      <p:cBhvr>
                                        <p:cTn id="39" dur="500"/>
                                        <p:tgtEl>
                                          <p:spTgt spid="17419"/>
                                        </p:tgtEl>
                                      </p:cBhvr>
                                    </p:animEffect>
                                  </p:childTnLst>
                                </p:cTn>
                              </p:par>
                            </p:childTnLst>
                          </p:cTn>
                        </p:par>
                        <p:par>
                          <p:cTn id="40" fill="hold">
                            <p:stCondLst>
                              <p:cond delay="4500"/>
                            </p:stCondLst>
                            <p:childTnLst>
                              <p:par>
                                <p:cTn id="41" presetID="4" presetClass="entr" presetSubtype="16" fill="hold" grpId="0" nodeType="afterEffect">
                                  <p:stCondLst>
                                    <p:cond delay="0"/>
                                  </p:stCondLst>
                                  <p:childTnLst>
                                    <p:set>
                                      <p:cBhvr>
                                        <p:cTn id="42" dur="1" fill="hold">
                                          <p:stCondLst>
                                            <p:cond delay="0"/>
                                          </p:stCondLst>
                                        </p:cTn>
                                        <p:tgtEl>
                                          <p:spTgt spid="17420"/>
                                        </p:tgtEl>
                                        <p:attrNameLst>
                                          <p:attrName>style.visibility</p:attrName>
                                        </p:attrNameLst>
                                      </p:cBhvr>
                                      <p:to>
                                        <p:strVal val="visible"/>
                                      </p:to>
                                    </p:set>
                                    <p:animEffect transition="in" filter="box(in)">
                                      <p:cBhvr>
                                        <p:cTn id="43" dur="500"/>
                                        <p:tgtEl>
                                          <p:spTgt spid="17420"/>
                                        </p:tgtEl>
                                      </p:cBhvr>
                                    </p:animEffect>
                                  </p:childTnLst>
                                </p:cTn>
                              </p:par>
                            </p:childTnLst>
                          </p:cTn>
                        </p:par>
                        <p:par>
                          <p:cTn id="44" fill="hold">
                            <p:stCondLst>
                              <p:cond delay="5000"/>
                            </p:stCondLst>
                            <p:childTnLst>
                              <p:par>
                                <p:cTn id="45" presetID="4" presetClass="entr" presetSubtype="16" fill="hold" grpId="0" nodeType="afterEffect">
                                  <p:stCondLst>
                                    <p:cond delay="0"/>
                                  </p:stCondLst>
                                  <p:childTnLst>
                                    <p:set>
                                      <p:cBhvr>
                                        <p:cTn id="46" dur="1" fill="hold">
                                          <p:stCondLst>
                                            <p:cond delay="0"/>
                                          </p:stCondLst>
                                        </p:cTn>
                                        <p:tgtEl>
                                          <p:spTgt spid="17421"/>
                                        </p:tgtEl>
                                        <p:attrNameLst>
                                          <p:attrName>style.visibility</p:attrName>
                                        </p:attrNameLst>
                                      </p:cBhvr>
                                      <p:to>
                                        <p:strVal val="visible"/>
                                      </p:to>
                                    </p:set>
                                    <p:animEffect transition="in" filter="box(in)">
                                      <p:cBhvr>
                                        <p:cTn id="47" dur="500"/>
                                        <p:tgtEl>
                                          <p:spTgt spid="17421"/>
                                        </p:tgtEl>
                                      </p:cBhvr>
                                    </p:animEffect>
                                  </p:childTnLst>
                                </p:cTn>
                              </p:par>
                            </p:childTnLst>
                          </p:cTn>
                        </p:par>
                        <p:par>
                          <p:cTn id="48" fill="hold">
                            <p:stCondLst>
                              <p:cond delay="5500"/>
                            </p:stCondLst>
                            <p:childTnLst>
                              <p:par>
                                <p:cTn id="49" presetID="4" presetClass="entr" presetSubtype="16" fill="hold" grpId="0" nodeType="afterEffect">
                                  <p:stCondLst>
                                    <p:cond delay="0"/>
                                  </p:stCondLst>
                                  <p:childTnLst>
                                    <p:set>
                                      <p:cBhvr>
                                        <p:cTn id="50" dur="1" fill="hold">
                                          <p:stCondLst>
                                            <p:cond delay="0"/>
                                          </p:stCondLst>
                                        </p:cTn>
                                        <p:tgtEl>
                                          <p:spTgt spid="17422"/>
                                        </p:tgtEl>
                                        <p:attrNameLst>
                                          <p:attrName>style.visibility</p:attrName>
                                        </p:attrNameLst>
                                      </p:cBhvr>
                                      <p:to>
                                        <p:strVal val="visible"/>
                                      </p:to>
                                    </p:set>
                                    <p:animEffect transition="in" filter="box(in)">
                                      <p:cBhvr>
                                        <p:cTn id="51" dur="500"/>
                                        <p:tgtEl>
                                          <p:spTgt spid="17422"/>
                                        </p:tgtEl>
                                      </p:cBhvr>
                                    </p:animEffect>
                                  </p:childTnLst>
                                </p:cTn>
                              </p:par>
                            </p:childTnLst>
                          </p:cTn>
                        </p:par>
                        <p:par>
                          <p:cTn id="52" fill="hold">
                            <p:stCondLst>
                              <p:cond delay="6000"/>
                            </p:stCondLst>
                            <p:childTnLst>
                              <p:par>
                                <p:cTn id="53" presetID="4" presetClass="entr" presetSubtype="16" fill="hold" nodeType="afterEffect">
                                  <p:stCondLst>
                                    <p:cond delay="0"/>
                                  </p:stCondLst>
                                  <p:childTnLst>
                                    <p:set>
                                      <p:cBhvr>
                                        <p:cTn id="54" dur="1" fill="hold">
                                          <p:stCondLst>
                                            <p:cond delay="0"/>
                                          </p:stCondLst>
                                        </p:cTn>
                                        <p:tgtEl>
                                          <p:spTgt spid="17423"/>
                                        </p:tgtEl>
                                        <p:attrNameLst>
                                          <p:attrName>style.visibility</p:attrName>
                                        </p:attrNameLst>
                                      </p:cBhvr>
                                      <p:to>
                                        <p:strVal val="visible"/>
                                      </p:to>
                                    </p:set>
                                    <p:animEffect transition="in" filter="box(in)">
                                      <p:cBhvr>
                                        <p:cTn id="55" dur="500"/>
                                        <p:tgtEl>
                                          <p:spTgt spid="17423"/>
                                        </p:tgtEl>
                                      </p:cBhvr>
                                    </p:animEffect>
                                  </p:childTnLst>
                                </p:cTn>
                              </p:par>
                            </p:childTnLst>
                          </p:cTn>
                        </p:par>
                        <p:par>
                          <p:cTn id="56" fill="hold">
                            <p:stCondLst>
                              <p:cond delay="6500"/>
                            </p:stCondLst>
                            <p:childTnLst>
                              <p:par>
                                <p:cTn id="57" presetID="4" presetClass="entr" presetSubtype="16" fill="hold" grpId="0" nodeType="afterEffect">
                                  <p:stCondLst>
                                    <p:cond delay="0"/>
                                  </p:stCondLst>
                                  <p:childTnLst>
                                    <p:set>
                                      <p:cBhvr>
                                        <p:cTn id="58" dur="1" fill="hold">
                                          <p:stCondLst>
                                            <p:cond delay="0"/>
                                          </p:stCondLst>
                                        </p:cTn>
                                        <p:tgtEl>
                                          <p:spTgt spid="17424"/>
                                        </p:tgtEl>
                                        <p:attrNameLst>
                                          <p:attrName>style.visibility</p:attrName>
                                        </p:attrNameLst>
                                      </p:cBhvr>
                                      <p:to>
                                        <p:strVal val="visible"/>
                                      </p:to>
                                    </p:set>
                                    <p:animEffect transition="in" filter="box(in)">
                                      <p:cBhvr>
                                        <p:cTn id="59"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P spid="17412" grpId="0" animBg="1"/>
      <p:bldP spid="17413" grpId="0" animBg="1"/>
      <p:bldP spid="17414" grpId="0" animBg="1"/>
      <p:bldP spid="17415" grpId="0" animBg="1"/>
      <p:bldP spid="17416" grpId="0" animBg="1"/>
      <p:bldP spid="17417" grpId="0" animBg="1"/>
      <p:bldP spid="17418" grpId="0" animBg="1"/>
      <p:bldP spid="17419" grpId="0" animBg="1"/>
      <p:bldP spid="17420" grpId="0" animBg="1"/>
      <p:bldP spid="17421" grpId="0" animBg="1"/>
      <p:bldP spid="17422" grpId="0" animBg="1"/>
      <p:bldP spid="174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smtClean="0"/>
              <a:t>使用规范说明</a:t>
            </a:r>
          </a:p>
        </p:txBody>
      </p:sp>
      <p:grpSp>
        <p:nvGrpSpPr>
          <p:cNvPr id="122" name="Group 2"/>
          <p:cNvGrpSpPr>
            <a:grpSpLocks/>
          </p:cNvGrpSpPr>
          <p:nvPr/>
        </p:nvGrpSpPr>
        <p:grpSpPr bwMode="auto">
          <a:xfrm>
            <a:off x="773689" y="4605897"/>
            <a:ext cx="3758427" cy="1180557"/>
            <a:chOff x="0" y="0"/>
            <a:chExt cx="4354" cy="992"/>
          </a:xfrm>
        </p:grpSpPr>
        <p:sp>
          <p:nvSpPr>
            <p:cNvPr id="123" name="Rectangle 3"/>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124" name="Line 4"/>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125" name="AutoShape 5"/>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26" name="Group 6"/>
          <p:cNvGrpSpPr>
            <a:grpSpLocks/>
          </p:cNvGrpSpPr>
          <p:nvPr/>
        </p:nvGrpSpPr>
        <p:grpSpPr bwMode="auto">
          <a:xfrm>
            <a:off x="773689" y="4030456"/>
            <a:ext cx="3758427" cy="575441"/>
            <a:chOff x="0" y="0"/>
            <a:chExt cx="1497" cy="998"/>
          </a:xfrm>
        </p:grpSpPr>
        <p:sp>
          <p:nvSpPr>
            <p:cNvPr id="127" name="Rectangle 7"/>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128" name="AutoShape 8"/>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29" name="Group 9"/>
          <p:cNvGrpSpPr>
            <a:grpSpLocks/>
          </p:cNvGrpSpPr>
          <p:nvPr/>
        </p:nvGrpSpPr>
        <p:grpSpPr bwMode="auto">
          <a:xfrm>
            <a:off x="4679202" y="4605897"/>
            <a:ext cx="3759717" cy="1180557"/>
            <a:chOff x="0" y="0"/>
            <a:chExt cx="4354" cy="992"/>
          </a:xfrm>
        </p:grpSpPr>
        <p:sp>
          <p:nvSpPr>
            <p:cNvPr id="130" name="Rectangle 10"/>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131" name="Line 11"/>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132" name="AutoShape 12"/>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33" name="Group 13"/>
          <p:cNvGrpSpPr>
            <a:grpSpLocks/>
          </p:cNvGrpSpPr>
          <p:nvPr/>
        </p:nvGrpSpPr>
        <p:grpSpPr bwMode="auto">
          <a:xfrm>
            <a:off x="4679202" y="4030456"/>
            <a:ext cx="3759717" cy="575441"/>
            <a:chOff x="0" y="0"/>
            <a:chExt cx="1497" cy="998"/>
          </a:xfrm>
        </p:grpSpPr>
        <p:sp>
          <p:nvSpPr>
            <p:cNvPr id="134" name="Rectangle 14"/>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135" name="AutoShape 15"/>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36" name="Group 16"/>
          <p:cNvGrpSpPr>
            <a:grpSpLocks/>
          </p:cNvGrpSpPr>
          <p:nvPr/>
        </p:nvGrpSpPr>
        <p:grpSpPr bwMode="auto">
          <a:xfrm>
            <a:off x="771109" y="2615079"/>
            <a:ext cx="3761007" cy="1180556"/>
            <a:chOff x="0" y="0"/>
            <a:chExt cx="4354" cy="992"/>
          </a:xfrm>
        </p:grpSpPr>
        <p:sp>
          <p:nvSpPr>
            <p:cNvPr id="137" name="Rectangle 17"/>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138" name="Line 18"/>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139" name="AutoShape 19"/>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40" name="Group 20"/>
          <p:cNvGrpSpPr>
            <a:grpSpLocks/>
          </p:cNvGrpSpPr>
          <p:nvPr/>
        </p:nvGrpSpPr>
        <p:grpSpPr bwMode="auto">
          <a:xfrm>
            <a:off x="773689" y="2038348"/>
            <a:ext cx="3758427" cy="576731"/>
            <a:chOff x="0" y="0"/>
            <a:chExt cx="1497" cy="998"/>
          </a:xfrm>
        </p:grpSpPr>
        <p:sp>
          <p:nvSpPr>
            <p:cNvPr id="141" name="Rectangle 21"/>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142" name="AutoShape 22"/>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43" name="Group 23"/>
          <p:cNvGrpSpPr>
            <a:grpSpLocks/>
          </p:cNvGrpSpPr>
          <p:nvPr/>
        </p:nvGrpSpPr>
        <p:grpSpPr bwMode="auto">
          <a:xfrm>
            <a:off x="4679202" y="2615079"/>
            <a:ext cx="3759717" cy="1180556"/>
            <a:chOff x="0" y="0"/>
            <a:chExt cx="4354" cy="992"/>
          </a:xfrm>
        </p:grpSpPr>
        <p:sp>
          <p:nvSpPr>
            <p:cNvPr id="144" name="Rectangle 24"/>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145" name="Line 25"/>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146" name="AutoShape 26"/>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147" name="Group 27"/>
          <p:cNvGrpSpPr>
            <a:grpSpLocks/>
          </p:cNvGrpSpPr>
          <p:nvPr/>
        </p:nvGrpSpPr>
        <p:grpSpPr bwMode="auto">
          <a:xfrm>
            <a:off x="4679202" y="2038348"/>
            <a:ext cx="3759717" cy="576731"/>
            <a:chOff x="0" y="0"/>
            <a:chExt cx="1497" cy="998"/>
          </a:xfrm>
        </p:grpSpPr>
        <p:sp>
          <p:nvSpPr>
            <p:cNvPr id="148" name="Rectangle 28"/>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149" name="AutoShape 29"/>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sp>
        <p:nvSpPr>
          <p:cNvPr id="150" name="WordArt 30"/>
          <p:cNvSpPr>
            <a:spLocks noChangeArrowheads="1" noChangeShapeType="1"/>
          </p:cNvSpPr>
          <p:nvPr/>
        </p:nvSpPr>
        <p:spPr bwMode="auto">
          <a:xfrm>
            <a:off x="1509118" y="2123503"/>
            <a:ext cx="2212737" cy="270947"/>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双击添加标题文字</a:t>
            </a:r>
          </a:p>
        </p:txBody>
      </p:sp>
      <p:sp>
        <p:nvSpPr>
          <p:cNvPr id="151" name="WordArt 31"/>
          <p:cNvSpPr>
            <a:spLocks noChangeArrowheads="1" noChangeShapeType="1"/>
          </p:cNvSpPr>
          <p:nvPr/>
        </p:nvSpPr>
        <p:spPr bwMode="auto">
          <a:xfrm>
            <a:off x="5479141" y="2123503"/>
            <a:ext cx="2211447" cy="270947"/>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双击添加标题文字</a:t>
            </a:r>
          </a:p>
        </p:txBody>
      </p:sp>
      <p:sp>
        <p:nvSpPr>
          <p:cNvPr id="152" name="WordArt 32"/>
          <p:cNvSpPr>
            <a:spLocks noChangeArrowheads="1" noChangeShapeType="1"/>
          </p:cNvSpPr>
          <p:nvPr/>
        </p:nvSpPr>
        <p:spPr bwMode="auto">
          <a:xfrm>
            <a:off x="1509118" y="4102709"/>
            <a:ext cx="2212737" cy="270947"/>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双击添加标题文字</a:t>
            </a:r>
          </a:p>
        </p:txBody>
      </p:sp>
      <p:sp>
        <p:nvSpPr>
          <p:cNvPr id="153" name="WordArt 33"/>
          <p:cNvSpPr>
            <a:spLocks noChangeArrowheads="1" noChangeShapeType="1"/>
          </p:cNvSpPr>
          <p:nvPr/>
        </p:nvSpPr>
        <p:spPr bwMode="auto">
          <a:xfrm>
            <a:off x="5479141" y="4102709"/>
            <a:ext cx="2211447" cy="270947"/>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双击添加标题文字</a:t>
            </a:r>
          </a:p>
        </p:txBody>
      </p:sp>
      <p:sp>
        <p:nvSpPr>
          <p:cNvPr id="154" name="Rectangle 34"/>
          <p:cNvSpPr>
            <a:spLocks noChangeArrowheads="1"/>
          </p:cNvSpPr>
          <p:nvPr/>
        </p:nvSpPr>
        <p:spPr bwMode="auto">
          <a:xfrm>
            <a:off x="771109" y="2709265"/>
            <a:ext cx="3761007" cy="748331"/>
          </a:xfrm>
          <a:prstGeom prst="rect">
            <a:avLst/>
          </a:prstGeom>
          <a:noFill/>
          <a:ln w="9525">
            <a:noFill/>
            <a:miter lim="800000"/>
            <a:headEnd/>
            <a:tailEnd/>
          </a:ln>
          <a:effectLst/>
        </p:spPr>
        <p:txBody>
          <a:bodyPr lIns="115196" tIns="57598" rIns="115196" bIns="57598" anchor="ctr">
            <a:spAutoFit/>
          </a:bodyPr>
          <a:lstStyle/>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p:txBody>
      </p:sp>
      <p:sp>
        <p:nvSpPr>
          <p:cNvPr id="155" name="Rectangle 35"/>
          <p:cNvSpPr>
            <a:spLocks noChangeArrowheads="1"/>
          </p:cNvSpPr>
          <p:nvPr/>
        </p:nvSpPr>
        <p:spPr bwMode="auto">
          <a:xfrm>
            <a:off x="4668880" y="2709265"/>
            <a:ext cx="3763589" cy="748331"/>
          </a:xfrm>
          <a:prstGeom prst="rect">
            <a:avLst/>
          </a:prstGeom>
          <a:noFill/>
          <a:ln w="9525">
            <a:noFill/>
            <a:miter lim="800000"/>
            <a:headEnd/>
            <a:tailEnd/>
          </a:ln>
          <a:effectLst/>
        </p:spPr>
        <p:txBody>
          <a:bodyPr lIns="115196" tIns="57598" rIns="115196" bIns="57598" anchor="ctr">
            <a:spAutoFit/>
          </a:bodyPr>
          <a:lstStyle/>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p:txBody>
      </p:sp>
      <p:sp>
        <p:nvSpPr>
          <p:cNvPr id="156" name="Rectangle 36"/>
          <p:cNvSpPr>
            <a:spLocks noChangeArrowheads="1"/>
          </p:cNvSpPr>
          <p:nvPr/>
        </p:nvSpPr>
        <p:spPr bwMode="auto">
          <a:xfrm>
            <a:off x="764657" y="4716857"/>
            <a:ext cx="3759717" cy="748331"/>
          </a:xfrm>
          <a:prstGeom prst="rect">
            <a:avLst/>
          </a:prstGeom>
          <a:noFill/>
          <a:ln w="9525">
            <a:noFill/>
            <a:miter lim="800000"/>
            <a:headEnd/>
            <a:tailEnd/>
          </a:ln>
          <a:effectLst/>
        </p:spPr>
        <p:txBody>
          <a:bodyPr lIns="115196" tIns="57598" rIns="115196" bIns="57598" anchor="ctr">
            <a:spAutoFit/>
          </a:bodyPr>
          <a:lstStyle/>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p:txBody>
      </p:sp>
      <p:sp>
        <p:nvSpPr>
          <p:cNvPr id="157" name="Rectangle 37"/>
          <p:cNvSpPr>
            <a:spLocks noChangeArrowheads="1"/>
          </p:cNvSpPr>
          <p:nvPr/>
        </p:nvSpPr>
        <p:spPr bwMode="auto">
          <a:xfrm>
            <a:off x="4671460" y="4716857"/>
            <a:ext cx="3748106" cy="748331"/>
          </a:xfrm>
          <a:prstGeom prst="rect">
            <a:avLst/>
          </a:prstGeom>
          <a:noFill/>
          <a:ln w="9525">
            <a:noFill/>
            <a:miter lim="800000"/>
            <a:headEnd/>
            <a:tailEnd/>
          </a:ln>
          <a:effectLst/>
        </p:spPr>
        <p:txBody>
          <a:bodyPr lIns="115196" tIns="57598" rIns="115196" bIns="57598" anchor="ctr">
            <a:spAutoFit/>
          </a:bodyPr>
          <a:lstStyle/>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a:p>
            <a:pPr algn="ctr"/>
            <a:r>
              <a:rPr lang="zh-CN" altLang="en-US" sz="1700" i="0">
                <a:solidFill>
                  <a:srgbClr val="333333"/>
                </a:solidFill>
              </a:rPr>
              <a:t>单击此处添加段落文字内容</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amond(in)">
                                      <p:cBhvr>
                                        <p:cTn id="7" dur="500"/>
                                        <p:tgtEl>
                                          <p:spTgt spid="122"/>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diamond(in)">
                                      <p:cBhvr>
                                        <p:cTn id="11" dur="500"/>
                                        <p:tgtEl>
                                          <p:spTgt spid="126"/>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diamond(in)">
                                      <p:cBhvr>
                                        <p:cTn id="15" dur="500"/>
                                        <p:tgtEl>
                                          <p:spTgt spid="129"/>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amond(in)">
                                      <p:cBhvr>
                                        <p:cTn id="19" dur="500"/>
                                        <p:tgtEl>
                                          <p:spTgt spid="133"/>
                                        </p:tgtEl>
                                      </p:cBhvr>
                                    </p:animEffect>
                                  </p:childTnLst>
                                </p:cTn>
                              </p:par>
                            </p:childTnLst>
                          </p:cTn>
                        </p:par>
                        <p:par>
                          <p:cTn id="20" fill="hold">
                            <p:stCondLst>
                              <p:cond delay="2000"/>
                            </p:stCondLst>
                            <p:childTnLst>
                              <p:par>
                                <p:cTn id="21" presetID="8" presetClass="entr" presetSubtype="16"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amond(in)">
                                      <p:cBhvr>
                                        <p:cTn id="23" dur="500"/>
                                        <p:tgtEl>
                                          <p:spTgt spid="136"/>
                                        </p:tgtEl>
                                      </p:cBhvr>
                                    </p:animEffect>
                                  </p:childTnLst>
                                </p:cTn>
                              </p:par>
                            </p:childTnLst>
                          </p:cTn>
                        </p:par>
                        <p:par>
                          <p:cTn id="24" fill="hold">
                            <p:stCondLst>
                              <p:cond delay="2500"/>
                            </p:stCondLst>
                            <p:childTnLst>
                              <p:par>
                                <p:cTn id="25" presetID="8" presetClass="entr" presetSubtype="16" fill="hold" nodeType="after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diamond(in)">
                                      <p:cBhvr>
                                        <p:cTn id="27" dur="500"/>
                                        <p:tgtEl>
                                          <p:spTgt spid="140"/>
                                        </p:tgtEl>
                                      </p:cBhvr>
                                    </p:animEffect>
                                  </p:childTnLst>
                                </p:cTn>
                              </p:par>
                            </p:childTnLst>
                          </p:cTn>
                        </p:par>
                        <p:par>
                          <p:cTn id="28" fill="hold">
                            <p:stCondLst>
                              <p:cond delay="3000"/>
                            </p:stCondLst>
                            <p:childTnLst>
                              <p:par>
                                <p:cTn id="29" presetID="8" presetClass="entr" presetSubtype="16" fill="hold" nodeType="after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diamond(in)">
                                      <p:cBhvr>
                                        <p:cTn id="31" dur="500"/>
                                        <p:tgtEl>
                                          <p:spTgt spid="143"/>
                                        </p:tgtEl>
                                      </p:cBhvr>
                                    </p:animEffect>
                                  </p:childTnLst>
                                </p:cTn>
                              </p:par>
                            </p:childTnLst>
                          </p:cTn>
                        </p:par>
                        <p:par>
                          <p:cTn id="32" fill="hold">
                            <p:stCondLst>
                              <p:cond delay="3500"/>
                            </p:stCondLst>
                            <p:childTnLst>
                              <p:par>
                                <p:cTn id="33" presetID="8" presetClass="entr" presetSubtype="16" fill="hold" nodeType="afterEffect">
                                  <p:stCondLst>
                                    <p:cond delay="0"/>
                                  </p:stCondLst>
                                  <p:childTnLst>
                                    <p:set>
                                      <p:cBhvr>
                                        <p:cTn id="34" dur="1" fill="hold">
                                          <p:stCondLst>
                                            <p:cond delay="0"/>
                                          </p:stCondLst>
                                        </p:cTn>
                                        <p:tgtEl>
                                          <p:spTgt spid="147"/>
                                        </p:tgtEl>
                                        <p:attrNameLst>
                                          <p:attrName>style.visibility</p:attrName>
                                        </p:attrNameLst>
                                      </p:cBhvr>
                                      <p:to>
                                        <p:strVal val="visible"/>
                                      </p:to>
                                    </p:set>
                                    <p:animEffect transition="in" filter="diamond(in)">
                                      <p:cBhvr>
                                        <p:cTn id="35" dur="500"/>
                                        <p:tgtEl>
                                          <p:spTgt spid="147"/>
                                        </p:tgtEl>
                                      </p:cBhvr>
                                    </p:animEffect>
                                  </p:childTnLst>
                                </p:cTn>
                              </p:par>
                            </p:childTnLst>
                          </p:cTn>
                        </p:par>
                        <p:par>
                          <p:cTn id="36" fill="hold">
                            <p:stCondLst>
                              <p:cond delay="4000"/>
                            </p:stCondLst>
                            <p:childTnLst>
                              <p:par>
                                <p:cTn id="37" presetID="8" presetClass="entr" presetSubtype="16" fill="hold" grpId="0" nodeType="after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diamond(in)">
                                      <p:cBhvr>
                                        <p:cTn id="39" dur="500"/>
                                        <p:tgtEl>
                                          <p:spTgt spid="150"/>
                                        </p:tgtEl>
                                      </p:cBhvr>
                                    </p:animEffect>
                                  </p:childTnLst>
                                </p:cTn>
                              </p:par>
                            </p:childTnLst>
                          </p:cTn>
                        </p:par>
                        <p:par>
                          <p:cTn id="40" fill="hold">
                            <p:stCondLst>
                              <p:cond delay="4500"/>
                            </p:stCondLst>
                            <p:childTnLst>
                              <p:par>
                                <p:cTn id="41" presetID="8" presetClass="entr" presetSubtype="16" fill="hold" grpId="0" nodeType="after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diamond(in)">
                                      <p:cBhvr>
                                        <p:cTn id="43" dur="500"/>
                                        <p:tgtEl>
                                          <p:spTgt spid="151"/>
                                        </p:tgtEl>
                                      </p:cBhvr>
                                    </p:animEffect>
                                  </p:childTnLst>
                                </p:cTn>
                              </p:par>
                            </p:childTnLst>
                          </p:cTn>
                        </p:par>
                        <p:par>
                          <p:cTn id="44" fill="hold">
                            <p:stCondLst>
                              <p:cond delay="5000"/>
                            </p:stCondLst>
                            <p:childTnLst>
                              <p:par>
                                <p:cTn id="45" presetID="8" presetClass="entr" presetSubtype="16" fill="hold" grpId="0" nodeType="afterEffect">
                                  <p:stCondLst>
                                    <p:cond delay="0"/>
                                  </p:stCondLst>
                                  <p:childTnLst>
                                    <p:set>
                                      <p:cBhvr>
                                        <p:cTn id="46" dur="1" fill="hold">
                                          <p:stCondLst>
                                            <p:cond delay="0"/>
                                          </p:stCondLst>
                                        </p:cTn>
                                        <p:tgtEl>
                                          <p:spTgt spid="152"/>
                                        </p:tgtEl>
                                        <p:attrNameLst>
                                          <p:attrName>style.visibility</p:attrName>
                                        </p:attrNameLst>
                                      </p:cBhvr>
                                      <p:to>
                                        <p:strVal val="visible"/>
                                      </p:to>
                                    </p:set>
                                    <p:animEffect transition="in" filter="diamond(in)">
                                      <p:cBhvr>
                                        <p:cTn id="47" dur="500"/>
                                        <p:tgtEl>
                                          <p:spTgt spid="152"/>
                                        </p:tgtEl>
                                      </p:cBhvr>
                                    </p:animEffect>
                                  </p:childTnLst>
                                </p:cTn>
                              </p:par>
                            </p:childTnLst>
                          </p:cTn>
                        </p:par>
                        <p:par>
                          <p:cTn id="48" fill="hold">
                            <p:stCondLst>
                              <p:cond delay="5500"/>
                            </p:stCondLst>
                            <p:childTnLst>
                              <p:par>
                                <p:cTn id="49" presetID="8" presetClass="entr" presetSubtype="16" fill="hold" grpId="0" nodeType="afterEffect">
                                  <p:stCondLst>
                                    <p:cond delay="0"/>
                                  </p:stCondLst>
                                  <p:childTnLst>
                                    <p:set>
                                      <p:cBhvr>
                                        <p:cTn id="50" dur="1" fill="hold">
                                          <p:stCondLst>
                                            <p:cond delay="0"/>
                                          </p:stCondLst>
                                        </p:cTn>
                                        <p:tgtEl>
                                          <p:spTgt spid="153"/>
                                        </p:tgtEl>
                                        <p:attrNameLst>
                                          <p:attrName>style.visibility</p:attrName>
                                        </p:attrNameLst>
                                      </p:cBhvr>
                                      <p:to>
                                        <p:strVal val="visible"/>
                                      </p:to>
                                    </p:set>
                                    <p:animEffect transition="in" filter="diamond(in)">
                                      <p:cBhvr>
                                        <p:cTn id="51" dur="500"/>
                                        <p:tgtEl>
                                          <p:spTgt spid="153"/>
                                        </p:tgtEl>
                                      </p:cBhvr>
                                    </p:animEffect>
                                  </p:childTnLst>
                                </p:cTn>
                              </p:par>
                            </p:childTnLst>
                          </p:cTn>
                        </p:par>
                        <p:par>
                          <p:cTn id="52" fill="hold">
                            <p:stCondLst>
                              <p:cond delay="6000"/>
                            </p:stCondLst>
                            <p:childTnLst>
                              <p:par>
                                <p:cTn id="53" presetID="8" presetClass="entr" presetSubtype="16" fill="hold" grpId="13" nodeType="after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diamond(in)">
                                      <p:cBhvr>
                                        <p:cTn id="55" dur="500"/>
                                        <p:tgtEl>
                                          <p:spTgt spid="154"/>
                                        </p:tgtEl>
                                      </p:cBhvr>
                                    </p:animEffect>
                                  </p:childTnLst>
                                </p:cTn>
                              </p:par>
                            </p:childTnLst>
                          </p:cTn>
                        </p:par>
                        <p:par>
                          <p:cTn id="56" fill="hold">
                            <p:stCondLst>
                              <p:cond delay="6500"/>
                            </p:stCondLst>
                            <p:childTnLst>
                              <p:par>
                                <p:cTn id="57" presetID="8" presetClass="entr" presetSubtype="16" fill="hold" grpId="0" nodeType="afterEffect">
                                  <p:stCondLst>
                                    <p:cond delay="0"/>
                                  </p:stCondLst>
                                  <p:childTnLst>
                                    <p:set>
                                      <p:cBhvr>
                                        <p:cTn id="58" dur="1" fill="hold">
                                          <p:stCondLst>
                                            <p:cond delay="0"/>
                                          </p:stCondLst>
                                        </p:cTn>
                                        <p:tgtEl>
                                          <p:spTgt spid="155"/>
                                        </p:tgtEl>
                                        <p:attrNameLst>
                                          <p:attrName>style.visibility</p:attrName>
                                        </p:attrNameLst>
                                      </p:cBhvr>
                                      <p:to>
                                        <p:strVal val="visible"/>
                                      </p:to>
                                    </p:set>
                                    <p:animEffect transition="in" filter="diamond(in)">
                                      <p:cBhvr>
                                        <p:cTn id="59" dur="500"/>
                                        <p:tgtEl>
                                          <p:spTgt spid="155"/>
                                        </p:tgtEl>
                                      </p:cBhvr>
                                    </p:animEffect>
                                  </p:childTnLst>
                                </p:cTn>
                              </p:par>
                            </p:childTnLst>
                          </p:cTn>
                        </p:par>
                        <p:par>
                          <p:cTn id="60" fill="hold">
                            <p:stCondLst>
                              <p:cond delay="7000"/>
                            </p:stCondLst>
                            <p:childTnLst>
                              <p:par>
                                <p:cTn id="61" presetID="8" presetClass="entr" presetSubtype="16" fill="hold" grpId="0" nodeType="afterEffect">
                                  <p:stCondLst>
                                    <p:cond delay="0"/>
                                  </p:stCondLst>
                                  <p:childTnLst>
                                    <p:set>
                                      <p:cBhvr>
                                        <p:cTn id="62" dur="1" fill="hold">
                                          <p:stCondLst>
                                            <p:cond delay="0"/>
                                          </p:stCondLst>
                                        </p:cTn>
                                        <p:tgtEl>
                                          <p:spTgt spid="156"/>
                                        </p:tgtEl>
                                        <p:attrNameLst>
                                          <p:attrName>style.visibility</p:attrName>
                                        </p:attrNameLst>
                                      </p:cBhvr>
                                      <p:to>
                                        <p:strVal val="visible"/>
                                      </p:to>
                                    </p:set>
                                    <p:animEffect transition="in" filter="diamond(in)">
                                      <p:cBhvr>
                                        <p:cTn id="63" dur="500"/>
                                        <p:tgtEl>
                                          <p:spTgt spid="156"/>
                                        </p:tgtEl>
                                      </p:cBhvr>
                                    </p:animEffect>
                                  </p:childTnLst>
                                </p:cTn>
                              </p:par>
                            </p:childTnLst>
                          </p:cTn>
                        </p:par>
                        <p:par>
                          <p:cTn id="64" fill="hold">
                            <p:stCondLst>
                              <p:cond delay="7500"/>
                            </p:stCondLst>
                            <p:childTnLst>
                              <p:par>
                                <p:cTn id="65" presetID="8" presetClass="entr" presetSubtype="16" fill="hold" grpId="0" nodeType="afterEffect">
                                  <p:stCondLst>
                                    <p:cond delay="0"/>
                                  </p:stCondLst>
                                  <p:childTnLst>
                                    <p:set>
                                      <p:cBhvr>
                                        <p:cTn id="66" dur="1" fill="hold">
                                          <p:stCondLst>
                                            <p:cond delay="0"/>
                                          </p:stCondLst>
                                        </p:cTn>
                                        <p:tgtEl>
                                          <p:spTgt spid="157"/>
                                        </p:tgtEl>
                                        <p:attrNameLst>
                                          <p:attrName>style.visibility</p:attrName>
                                        </p:attrNameLst>
                                      </p:cBhvr>
                                      <p:to>
                                        <p:strVal val="visible"/>
                                      </p:to>
                                    </p:set>
                                    <p:animEffect transition="in" filter="diamond(in)">
                                      <p:cBhvr>
                                        <p:cTn id="6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52" grpId="0"/>
      <p:bldP spid="153" grpId="0"/>
      <p:bldP spid="154" grpId="0" bldLvl="0" autoUpdateAnimBg="0"/>
      <p:bldP spid="154" grpId="1" bldLvl="0" autoUpdateAnimBg="0"/>
      <p:bldP spid="154" grpId="2" bldLvl="0" autoUpdateAnimBg="0"/>
      <p:bldP spid="154" grpId="3" bldLvl="0" autoUpdateAnimBg="0"/>
      <p:bldP spid="154" grpId="4" bldLvl="0" autoUpdateAnimBg="0"/>
      <p:bldP spid="154" grpId="5" bldLvl="0" autoUpdateAnimBg="0"/>
      <p:bldP spid="154" grpId="6" bldLvl="0" autoUpdateAnimBg="0"/>
      <p:bldP spid="154" grpId="7" bldLvl="0" autoUpdateAnimBg="0"/>
      <p:bldP spid="154" grpId="8" bldLvl="0" autoUpdateAnimBg="0"/>
      <p:bldP spid="154" grpId="9" bldLvl="0" autoUpdateAnimBg="0"/>
      <p:bldP spid="154" grpId="10" bldLvl="0" autoUpdateAnimBg="0"/>
      <p:bldP spid="154" grpId="11" bldLvl="0" autoUpdateAnimBg="0"/>
      <p:bldP spid="154" grpId="12" bldLvl="0" autoUpdateAnimBg="0"/>
      <p:bldP spid="154" grpId="13"/>
      <p:bldP spid="155" grpId="0"/>
      <p:bldP spid="156" grpId="0"/>
      <p:bldP spid="15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72637DB0-CEFB-48F3-9F9D-65EA5E2F7902}" type="slidenum">
              <a:rPr lang="zh-CN" altLang="en-US" smtClean="0">
                <a:latin typeface="Arial" charset="0"/>
              </a:rPr>
              <a:pPr/>
              <a:t>13</a:t>
            </a:fld>
            <a:endParaRPr lang="en-US" altLang="zh-CN" smtClean="0">
              <a:latin typeface="Arial" charset="0"/>
            </a:endParaRPr>
          </a:p>
        </p:txBody>
      </p:sp>
      <p:grpSp>
        <p:nvGrpSpPr>
          <p:cNvPr id="2" name="Group 2"/>
          <p:cNvGrpSpPr>
            <a:grpSpLocks/>
          </p:cNvGrpSpPr>
          <p:nvPr/>
        </p:nvGrpSpPr>
        <p:grpSpPr bwMode="auto">
          <a:xfrm>
            <a:off x="5041900" y="1992313"/>
            <a:ext cx="1587500" cy="1041400"/>
            <a:chOff x="0" y="0"/>
            <a:chExt cx="1269" cy="832"/>
          </a:xfrm>
        </p:grpSpPr>
        <p:sp>
          <p:nvSpPr>
            <p:cNvPr id="20526" name="Oval 3"/>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20527" name="Oval 4"/>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20528" name="未知"/>
            <p:cNvSpPr>
              <a:spLocks/>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grpSp>
        <p:nvGrpSpPr>
          <p:cNvPr id="3" name="Group 6"/>
          <p:cNvGrpSpPr>
            <a:grpSpLocks/>
          </p:cNvGrpSpPr>
          <p:nvPr/>
        </p:nvGrpSpPr>
        <p:grpSpPr bwMode="auto">
          <a:xfrm>
            <a:off x="2501900" y="1992313"/>
            <a:ext cx="1587500" cy="1041400"/>
            <a:chOff x="0" y="0"/>
            <a:chExt cx="1269" cy="832"/>
          </a:xfrm>
        </p:grpSpPr>
        <p:sp>
          <p:nvSpPr>
            <p:cNvPr id="20523" name="Oval 7"/>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20524" name="Oval 8"/>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20525" name="未知"/>
            <p:cNvSpPr>
              <a:spLocks/>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sp>
        <p:nvSpPr>
          <p:cNvPr id="20485" name="Rectangle 10"/>
          <p:cNvSpPr>
            <a:spLocks noGrp="1" noChangeArrowheads="1"/>
          </p:cNvSpPr>
          <p:nvPr>
            <p:ph type="title"/>
          </p:nvPr>
        </p:nvSpPr>
        <p:spPr/>
        <p:txBody>
          <a:bodyPr/>
          <a:lstStyle/>
          <a:p>
            <a:pPr eaLnBrk="1" hangingPunct="1"/>
            <a:r>
              <a:rPr lang="zh-CN" smtClean="0"/>
              <a:t>单击此处添加标题</a:t>
            </a:r>
          </a:p>
        </p:txBody>
      </p:sp>
      <p:sp>
        <p:nvSpPr>
          <p:cNvPr id="18443" name="Text Box 11"/>
          <p:cNvSpPr txBox="1">
            <a:spLocks noChangeArrowheads="1"/>
          </p:cNvSpPr>
          <p:nvPr/>
        </p:nvSpPr>
        <p:spPr bwMode="auto">
          <a:xfrm>
            <a:off x="6483350" y="1701800"/>
            <a:ext cx="2192338" cy="366713"/>
          </a:xfrm>
          <a:prstGeom prst="rect">
            <a:avLst/>
          </a:prstGeom>
          <a:noFill/>
          <a:ln w="9525">
            <a:noFill/>
            <a:miter lim="800000"/>
            <a:headEnd/>
            <a:tailEnd/>
          </a:ln>
        </p:spPr>
        <p:txBody>
          <a:bodyPr>
            <a:spAutoFit/>
          </a:bodyPr>
          <a:lstStyle/>
          <a:p>
            <a:pPr algn="l">
              <a:spcBef>
                <a:spcPct val="50000"/>
              </a:spcBef>
            </a:pPr>
            <a:r>
              <a:rPr lang="en-US" altLang="zh-CN" b="1" i="0"/>
              <a:t>2.</a:t>
            </a:r>
            <a:r>
              <a:rPr lang="zh-CN" altLang="en-US" b="1" i="0"/>
              <a:t>此处添加内容</a:t>
            </a:r>
          </a:p>
        </p:txBody>
      </p:sp>
      <p:grpSp>
        <p:nvGrpSpPr>
          <p:cNvPr id="4" name="Group 12"/>
          <p:cNvGrpSpPr>
            <a:grpSpLocks/>
          </p:cNvGrpSpPr>
          <p:nvPr/>
        </p:nvGrpSpPr>
        <p:grpSpPr bwMode="auto">
          <a:xfrm rot="18442428" flipH="1">
            <a:off x="3921125" y="2249488"/>
            <a:ext cx="71438" cy="1135062"/>
            <a:chOff x="0" y="0"/>
            <a:chExt cx="68" cy="636"/>
          </a:xfrm>
        </p:grpSpPr>
        <p:sp>
          <p:nvSpPr>
            <p:cNvPr id="20521" name="Rectangle 13"/>
            <p:cNvSpPr>
              <a:spLocks noChangeArrowheads="1"/>
            </p:cNvSpPr>
            <p:nvPr/>
          </p:nvSpPr>
          <p:spPr bwMode="auto">
            <a:xfrm rot="-5400000">
              <a:off x="-272" y="296"/>
              <a:ext cx="636" cy="44"/>
            </a:xfrm>
            <a:prstGeom prst="rect">
              <a:avLst/>
            </a:prstGeom>
            <a:solidFill>
              <a:srgbClr val="EAEAEA"/>
            </a:solidFill>
            <a:ln w="9525">
              <a:noFill/>
              <a:miter lim="800000"/>
              <a:headEnd/>
              <a:tailEnd/>
            </a:ln>
          </p:spPr>
          <p:txBody>
            <a:bodyPr wrap="none" anchor="ctr"/>
            <a:lstStyle/>
            <a:p>
              <a:endParaRPr lang="zh-CN" altLang="en-US"/>
            </a:p>
          </p:txBody>
        </p:sp>
        <p:sp>
          <p:nvSpPr>
            <p:cNvPr id="20522" name="Rectangle 14"/>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headEnd/>
              <a:tailEnd/>
            </a:ln>
          </p:spPr>
          <p:txBody>
            <a:bodyPr wrap="none" anchor="ctr"/>
            <a:lstStyle/>
            <a:p>
              <a:endParaRPr lang="zh-CN" altLang="en-US"/>
            </a:p>
          </p:txBody>
        </p:sp>
      </p:grpSp>
      <p:grpSp>
        <p:nvGrpSpPr>
          <p:cNvPr id="5" name="Group 15"/>
          <p:cNvGrpSpPr>
            <a:grpSpLocks/>
          </p:cNvGrpSpPr>
          <p:nvPr/>
        </p:nvGrpSpPr>
        <p:grpSpPr bwMode="auto">
          <a:xfrm rot="3157572">
            <a:off x="5102225" y="2251076"/>
            <a:ext cx="71437" cy="1135062"/>
            <a:chOff x="0" y="0"/>
            <a:chExt cx="68" cy="636"/>
          </a:xfrm>
        </p:grpSpPr>
        <p:sp>
          <p:nvSpPr>
            <p:cNvPr id="20519" name="Rectangle 16"/>
            <p:cNvSpPr>
              <a:spLocks noChangeArrowheads="1"/>
            </p:cNvSpPr>
            <p:nvPr/>
          </p:nvSpPr>
          <p:spPr bwMode="auto">
            <a:xfrm rot="-5400000">
              <a:off x="-272" y="296"/>
              <a:ext cx="636" cy="44"/>
            </a:xfrm>
            <a:prstGeom prst="rect">
              <a:avLst/>
            </a:prstGeom>
            <a:solidFill>
              <a:srgbClr val="EAEAEA"/>
            </a:solidFill>
            <a:ln w="9525">
              <a:noFill/>
              <a:miter lim="800000"/>
              <a:headEnd/>
              <a:tailEnd/>
            </a:ln>
          </p:spPr>
          <p:txBody>
            <a:bodyPr wrap="none" anchor="ctr"/>
            <a:lstStyle/>
            <a:p>
              <a:endParaRPr lang="zh-CN" altLang="en-US"/>
            </a:p>
          </p:txBody>
        </p:sp>
        <p:sp>
          <p:nvSpPr>
            <p:cNvPr id="20520" name="Rectangle 17"/>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headEnd/>
              <a:tailEnd/>
            </a:ln>
          </p:spPr>
          <p:txBody>
            <a:bodyPr wrap="none" anchor="ctr"/>
            <a:lstStyle/>
            <a:p>
              <a:endParaRPr lang="zh-CN" altLang="en-US"/>
            </a:p>
          </p:txBody>
        </p:sp>
      </p:grpSp>
      <p:sp>
        <p:nvSpPr>
          <p:cNvPr id="18450" name="Text Box 18"/>
          <p:cNvSpPr txBox="1">
            <a:spLocks noChangeArrowheads="1"/>
          </p:cNvSpPr>
          <p:nvPr/>
        </p:nvSpPr>
        <p:spPr bwMode="auto">
          <a:xfrm>
            <a:off x="468313" y="1701800"/>
            <a:ext cx="2074862" cy="366713"/>
          </a:xfrm>
          <a:prstGeom prst="rect">
            <a:avLst/>
          </a:prstGeom>
          <a:noFill/>
          <a:ln w="9525">
            <a:noFill/>
            <a:miter lim="800000"/>
            <a:headEnd/>
            <a:tailEnd/>
          </a:ln>
        </p:spPr>
        <p:txBody>
          <a:bodyPr>
            <a:spAutoFit/>
          </a:bodyPr>
          <a:lstStyle/>
          <a:p>
            <a:pPr algn="r">
              <a:spcBef>
                <a:spcPct val="50000"/>
              </a:spcBef>
            </a:pPr>
            <a:r>
              <a:rPr lang="en-US" altLang="zh-CN" b="1" i="0"/>
              <a:t>1.</a:t>
            </a:r>
            <a:r>
              <a:rPr lang="zh-CN" altLang="en-US" b="1" i="0"/>
              <a:t>此处添加内容</a:t>
            </a:r>
          </a:p>
        </p:txBody>
      </p:sp>
      <p:sp>
        <p:nvSpPr>
          <p:cNvPr id="18451" name="Text Box 19"/>
          <p:cNvSpPr txBox="1">
            <a:spLocks noChangeArrowheads="1"/>
          </p:cNvSpPr>
          <p:nvPr/>
        </p:nvSpPr>
        <p:spPr bwMode="auto">
          <a:xfrm>
            <a:off x="468313" y="4802188"/>
            <a:ext cx="1925637" cy="366712"/>
          </a:xfrm>
          <a:prstGeom prst="rect">
            <a:avLst/>
          </a:prstGeom>
          <a:noFill/>
          <a:ln w="9525">
            <a:noFill/>
            <a:miter lim="800000"/>
            <a:headEnd/>
            <a:tailEnd/>
          </a:ln>
        </p:spPr>
        <p:txBody>
          <a:bodyPr>
            <a:spAutoFit/>
          </a:bodyPr>
          <a:lstStyle/>
          <a:p>
            <a:pPr algn="r">
              <a:spcBef>
                <a:spcPct val="50000"/>
              </a:spcBef>
            </a:pPr>
            <a:r>
              <a:rPr lang="en-US" altLang="zh-CN" b="1" i="0"/>
              <a:t>4.</a:t>
            </a:r>
            <a:r>
              <a:rPr lang="zh-CN" altLang="en-US" b="1" i="0"/>
              <a:t>此处添加内容</a:t>
            </a:r>
          </a:p>
        </p:txBody>
      </p:sp>
      <p:sp>
        <p:nvSpPr>
          <p:cNvPr id="18452" name="Text Box 20"/>
          <p:cNvSpPr txBox="1">
            <a:spLocks noChangeArrowheads="1"/>
          </p:cNvSpPr>
          <p:nvPr/>
        </p:nvSpPr>
        <p:spPr bwMode="auto">
          <a:xfrm>
            <a:off x="6659563" y="4802188"/>
            <a:ext cx="2016125" cy="366712"/>
          </a:xfrm>
          <a:prstGeom prst="rect">
            <a:avLst/>
          </a:prstGeom>
          <a:noFill/>
          <a:ln w="9525">
            <a:noFill/>
            <a:miter lim="800000"/>
            <a:headEnd/>
            <a:tailEnd/>
          </a:ln>
        </p:spPr>
        <p:txBody>
          <a:bodyPr>
            <a:spAutoFit/>
          </a:bodyPr>
          <a:lstStyle/>
          <a:p>
            <a:pPr algn="l">
              <a:spcBef>
                <a:spcPct val="50000"/>
              </a:spcBef>
            </a:pPr>
            <a:r>
              <a:rPr lang="en-US" altLang="zh-CN" b="1" i="0"/>
              <a:t>3.</a:t>
            </a:r>
            <a:r>
              <a:rPr lang="zh-CN" altLang="en-US" b="1" i="0"/>
              <a:t>此处添加内容</a:t>
            </a:r>
          </a:p>
        </p:txBody>
      </p:sp>
      <p:sp>
        <p:nvSpPr>
          <p:cNvPr id="18453" name="PubPieSlice"/>
          <p:cNvSpPr>
            <a:spLocks noEditPoints="1" noChangeArrowheads="1"/>
          </p:cNvSpPr>
          <p:nvPr/>
        </p:nvSpPr>
        <p:spPr bwMode="auto">
          <a:xfrm rot="7956845">
            <a:off x="3473450" y="2439988"/>
            <a:ext cx="73025" cy="73025"/>
          </a:xfrm>
          <a:custGeom>
            <a:avLst/>
            <a:gdLst>
              <a:gd name="T0" fmla="*/ 0 w 21600"/>
              <a:gd name="T1" fmla="*/ 417334 h 21600"/>
              <a:gd name="T2" fmla="*/ 417334 w 21600"/>
              <a:gd name="T3" fmla="*/ 417334 h 21600"/>
              <a:gd name="T4" fmla="*/ 834655 w 21600"/>
              <a:gd name="T5" fmla="*/ 417334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0" y="10800"/>
                </a:moveTo>
                <a:cubicBezTo>
                  <a:pt x="0" y="16764"/>
                  <a:pt x="4835" y="21599"/>
                  <a:pt x="10799" y="21600"/>
                </a:cubicBezTo>
                <a:cubicBezTo>
                  <a:pt x="16764" y="21600"/>
                  <a:pt x="21600" y="16764"/>
                  <a:pt x="21600" y="10800"/>
                </a:cubicBezTo>
                <a:lnTo>
                  <a:pt x="10800" y="10800"/>
                </a:lnTo>
                <a:close/>
              </a:path>
            </a:pathLst>
          </a:custGeom>
          <a:gradFill rotWithShape="1">
            <a:gsLst>
              <a:gs pos="0">
                <a:srgbClr val="808080"/>
              </a:gs>
              <a:gs pos="100000">
                <a:srgbClr val="FFFFFF"/>
              </a:gs>
            </a:gsLst>
            <a:lin ang="2700000" scaled="1"/>
          </a:gradFill>
          <a:ln w="9525">
            <a:noFill/>
            <a:miter lim="800000"/>
            <a:headEnd/>
            <a:tailEnd/>
          </a:ln>
        </p:spPr>
        <p:txBody>
          <a:bodyPr/>
          <a:lstStyle/>
          <a:p>
            <a:endParaRPr lang="zh-CN" altLang="en-US"/>
          </a:p>
        </p:txBody>
      </p:sp>
      <p:sp>
        <p:nvSpPr>
          <p:cNvPr id="18454" name="PubPieSlice"/>
          <p:cNvSpPr>
            <a:spLocks noEditPoints="1" noChangeArrowheads="1"/>
          </p:cNvSpPr>
          <p:nvPr/>
        </p:nvSpPr>
        <p:spPr bwMode="auto">
          <a:xfrm rot="-7692634">
            <a:off x="5546725" y="2443163"/>
            <a:ext cx="71437" cy="71438"/>
          </a:xfrm>
          <a:custGeom>
            <a:avLst/>
            <a:gdLst>
              <a:gd name="T0" fmla="*/ 0 w 21600"/>
              <a:gd name="T1" fmla="*/ 390706 h 21600"/>
              <a:gd name="T2" fmla="*/ 390694 w 21600"/>
              <a:gd name="T3" fmla="*/ 390706 h 21600"/>
              <a:gd name="T4" fmla="*/ 781378 w 21600"/>
              <a:gd name="T5" fmla="*/ 390706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0" y="10800"/>
                </a:moveTo>
                <a:cubicBezTo>
                  <a:pt x="0" y="16764"/>
                  <a:pt x="4835" y="21599"/>
                  <a:pt x="10799" y="21600"/>
                </a:cubicBezTo>
                <a:cubicBezTo>
                  <a:pt x="16764" y="21600"/>
                  <a:pt x="21600" y="16764"/>
                  <a:pt x="21600" y="10800"/>
                </a:cubicBezTo>
                <a:lnTo>
                  <a:pt x="10800" y="10800"/>
                </a:lnTo>
                <a:close/>
              </a:path>
            </a:pathLst>
          </a:custGeom>
          <a:gradFill rotWithShape="1">
            <a:gsLst>
              <a:gs pos="0">
                <a:srgbClr val="FFFFFF"/>
              </a:gs>
              <a:gs pos="100000">
                <a:srgbClr val="808080"/>
              </a:gs>
            </a:gsLst>
            <a:lin ang="2700000" scaled="1"/>
          </a:gradFill>
          <a:ln w="9525">
            <a:noFill/>
            <a:miter lim="800000"/>
            <a:headEnd/>
            <a:tailEnd/>
          </a:ln>
        </p:spPr>
        <p:txBody>
          <a:bodyPr/>
          <a:lstStyle/>
          <a:p>
            <a:endParaRPr lang="zh-CN" altLang="en-US"/>
          </a:p>
        </p:txBody>
      </p:sp>
      <p:sp>
        <p:nvSpPr>
          <p:cNvPr id="18455" name="Rectangle 23"/>
          <p:cNvSpPr>
            <a:spLocks noChangeArrowheads="1"/>
          </p:cNvSpPr>
          <p:nvPr/>
        </p:nvSpPr>
        <p:spPr bwMode="auto">
          <a:xfrm>
            <a:off x="468313" y="2720975"/>
            <a:ext cx="2136775" cy="1114425"/>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单击添加内容文字</a:t>
            </a:r>
          </a:p>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8456" name="Rectangle 24"/>
          <p:cNvSpPr>
            <a:spLocks noChangeArrowheads="1"/>
          </p:cNvSpPr>
          <p:nvPr/>
        </p:nvSpPr>
        <p:spPr bwMode="auto">
          <a:xfrm>
            <a:off x="6538913" y="2720975"/>
            <a:ext cx="2136775" cy="1114425"/>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单击添加内容文字</a:t>
            </a:r>
          </a:p>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grpSp>
        <p:nvGrpSpPr>
          <p:cNvPr id="6" name="Group 25"/>
          <p:cNvGrpSpPr>
            <a:grpSpLocks/>
          </p:cNvGrpSpPr>
          <p:nvPr/>
        </p:nvGrpSpPr>
        <p:grpSpPr bwMode="auto">
          <a:xfrm>
            <a:off x="3508375" y="2617788"/>
            <a:ext cx="2122488" cy="1738312"/>
            <a:chOff x="0" y="0"/>
            <a:chExt cx="1649" cy="1351"/>
          </a:xfrm>
        </p:grpSpPr>
        <p:sp>
          <p:nvSpPr>
            <p:cNvPr id="20516" name="Oval 26"/>
            <p:cNvSpPr>
              <a:spLocks noChangeArrowheads="1"/>
            </p:cNvSpPr>
            <p:nvPr/>
          </p:nvSpPr>
          <p:spPr bwMode="auto">
            <a:xfrm flipV="1">
              <a:off x="0" y="1071"/>
              <a:ext cx="1649" cy="280"/>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18459" name="Oval 27"/>
            <p:cNvSpPr>
              <a:spLocks noChangeArrowheads="1"/>
            </p:cNvSpPr>
            <p:nvPr/>
          </p:nvSpPr>
          <p:spPr bwMode="auto">
            <a:xfrm>
              <a:off x="229" y="0"/>
              <a:ext cx="1216" cy="1217"/>
            </a:xfrm>
            <a:prstGeom prst="ellipse">
              <a:avLst/>
            </a:prstGeom>
            <a:gradFill rotWithShape="1">
              <a:gsLst>
                <a:gs pos="0">
                  <a:schemeClr val="accent2"/>
                </a:gs>
                <a:gs pos="100000">
                  <a:schemeClr val="accent2">
                    <a:gamma/>
                    <a:shade val="47451"/>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pitchFamily="34" charset="0"/>
              </a:endParaRPr>
            </a:p>
          </p:txBody>
        </p:sp>
        <p:sp>
          <p:nvSpPr>
            <p:cNvPr id="20518" name="未知"/>
            <p:cNvSpPr>
              <a:spLocks/>
            </p:cNvSpPr>
            <p:nvPr/>
          </p:nvSpPr>
          <p:spPr bwMode="auto">
            <a:xfrm>
              <a:off x="369" y="28"/>
              <a:ext cx="939" cy="458"/>
            </a:xfrm>
            <a:custGeom>
              <a:avLst/>
              <a:gdLst>
                <a:gd name="T0" fmla="*/ 658 w 1321"/>
                <a:gd name="T1" fmla="*/ 166 h 712"/>
                <a:gd name="T2" fmla="*/ 665 w 1321"/>
                <a:gd name="T3" fmla="*/ 183 h 712"/>
                <a:gd name="T4" fmla="*/ 667 w 1321"/>
                <a:gd name="T5" fmla="*/ 199 h 712"/>
                <a:gd name="T6" fmla="*/ 665 w 1321"/>
                <a:gd name="T7" fmla="*/ 214 h 712"/>
                <a:gd name="T8" fmla="*/ 656 w 1321"/>
                <a:gd name="T9" fmla="*/ 228 h 712"/>
                <a:gd name="T10" fmla="*/ 643 w 1321"/>
                <a:gd name="T11" fmla="*/ 239 h 712"/>
                <a:gd name="T12" fmla="*/ 626 w 1321"/>
                <a:gd name="T13" fmla="*/ 250 h 712"/>
                <a:gd name="T14" fmla="*/ 604 w 1321"/>
                <a:gd name="T15" fmla="*/ 260 h 712"/>
                <a:gd name="T16" fmla="*/ 579 w 1321"/>
                <a:gd name="T17" fmla="*/ 268 h 712"/>
                <a:gd name="T18" fmla="*/ 552 w 1321"/>
                <a:gd name="T19" fmla="*/ 276 h 712"/>
                <a:gd name="T20" fmla="*/ 521 w 1321"/>
                <a:gd name="T21" fmla="*/ 282 h 712"/>
                <a:gd name="T22" fmla="*/ 488 w 1321"/>
                <a:gd name="T23" fmla="*/ 287 h 712"/>
                <a:gd name="T24" fmla="*/ 453 w 1321"/>
                <a:gd name="T25" fmla="*/ 291 h 712"/>
                <a:gd name="T26" fmla="*/ 417 w 1321"/>
                <a:gd name="T27" fmla="*/ 294 h 712"/>
                <a:gd name="T28" fmla="*/ 402 w 1321"/>
                <a:gd name="T29" fmla="*/ 295 h 712"/>
                <a:gd name="T30" fmla="*/ 240 w 1321"/>
                <a:gd name="T31" fmla="*/ 295 h 712"/>
                <a:gd name="T32" fmla="*/ 239 w 1321"/>
                <a:gd name="T33" fmla="*/ 295 h 712"/>
                <a:gd name="T34" fmla="*/ 207 w 1321"/>
                <a:gd name="T35" fmla="*/ 293 h 712"/>
                <a:gd name="T36" fmla="*/ 176 w 1321"/>
                <a:gd name="T37" fmla="*/ 291 h 712"/>
                <a:gd name="T38" fmla="*/ 146 w 1321"/>
                <a:gd name="T39" fmla="*/ 288 h 712"/>
                <a:gd name="T40" fmla="*/ 119 w 1321"/>
                <a:gd name="T41" fmla="*/ 285 h 712"/>
                <a:gd name="T42" fmla="*/ 94 w 1321"/>
                <a:gd name="T43" fmla="*/ 280 h 712"/>
                <a:gd name="T44" fmla="*/ 71 w 1321"/>
                <a:gd name="T45" fmla="*/ 274 h 712"/>
                <a:gd name="T46" fmla="*/ 52 w 1321"/>
                <a:gd name="T47" fmla="*/ 268 h 712"/>
                <a:gd name="T48" fmla="*/ 34 w 1321"/>
                <a:gd name="T49" fmla="*/ 261 h 712"/>
                <a:gd name="T50" fmla="*/ 20 w 1321"/>
                <a:gd name="T51" fmla="*/ 252 h 712"/>
                <a:gd name="T52" fmla="*/ 9 w 1321"/>
                <a:gd name="T53" fmla="*/ 241 h 712"/>
                <a:gd name="T54" fmla="*/ 3 w 1321"/>
                <a:gd name="T55" fmla="*/ 229 h 712"/>
                <a:gd name="T56" fmla="*/ 0 w 1321"/>
                <a:gd name="T57" fmla="*/ 217 h 712"/>
                <a:gd name="T58" fmla="*/ 0 w 1321"/>
                <a:gd name="T59" fmla="*/ 215 h 712"/>
                <a:gd name="T60" fmla="*/ 2 w 1321"/>
                <a:gd name="T61" fmla="*/ 201 h 712"/>
                <a:gd name="T62" fmla="*/ 8 w 1321"/>
                <a:gd name="T63" fmla="*/ 185 h 712"/>
                <a:gd name="T64" fmla="*/ 26 w 1321"/>
                <a:gd name="T65" fmla="*/ 153 h 712"/>
                <a:gd name="T66" fmla="*/ 48 w 1321"/>
                <a:gd name="T67" fmla="*/ 124 h 712"/>
                <a:gd name="T68" fmla="*/ 74 w 1321"/>
                <a:gd name="T69" fmla="*/ 97 h 712"/>
                <a:gd name="T70" fmla="*/ 103 w 1321"/>
                <a:gd name="T71" fmla="*/ 73 h 712"/>
                <a:gd name="T72" fmla="*/ 136 w 1321"/>
                <a:gd name="T73" fmla="*/ 51 h 712"/>
                <a:gd name="T74" fmla="*/ 172 w 1321"/>
                <a:gd name="T75" fmla="*/ 34 h 712"/>
                <a:gd name="T76" fmla="*/ 210 w 1321"/>
                <a:gd name="T77" fmla="*/ 19 h 712"/>
                <a:gd name="T78" fmla="*/ 251 w 1321"/>
                <a:gd name="T79" fmla="*/ 9 h 712"/>
                <a:gd name="T80" fmla="*/ 294 w 1321"/>
                <a:gd name="T81" fmla="*/ 3 h 712"/>
                <a:gd name="T82" fmla="*/ 337 w 1321"/>
                <a:gd name="T83" fmla="*/ 0 h 712"/>
                <a:gd name="T84" fmla="*/ 337 w 1321"/>
                <a:gd name="T85" fmla="*/ 0 h 712"/>
                <a:gd name="T86" fmla="*/ 384 w 1321"/>
                <a:gd name="T87" fmla="*/ 3 h 712"/>
                <a:gd name="T88" fmla="*/ 428 w 1321"/>
                <a:gd name="T89" fmla="*/ 10 h 712"/>
                <a:gd name="T90" fmla="*/ 471 w 1321"/>
                <a:gd name="T91" fmla="*/ 22 h 712"/>
                <a:gd name="T92" fmla="*/ 510 w 1321"/>
                <a:gd name="T93" fmla="*/ 37 h 712"/>
                <a:gd name="T94" fmla="*/ 547 w 1321"/>
                <a:gd name="T95" fmla="*/ 57 h 712"/>
                <a:gd name="T96" fmla="*/ 581 w 1321"/>
                <a:gd name="T97" fmla="*/ 80 h 712"/>
                <a:gd name="T98" fmla="*/ 611 w 1321"/>
                <a:gd name="T99" fmla="*/ 106 h 712"/>
                <a:gd name="T100" fmla="*/ 635 w 1321"/>
                <a:gd name="T101" fmla="*/ 134 h 712"/>
                <a:gd name="T102" fmla="*/ 658 w 1321"/>
                <a:gd name="T103" fmla="*/ 166 h 712"/>
                <a:gd name="T104" fmla="*/ 658 w 1321"/>
                <a:gd name="T105" fmla="*/ 16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sp>
        <p:nvSpPr>
          <p:cNvPr id="18461" name="Rectangle 29"/>
          <p:cNvSpPr>
            <a:spLocks noChangeArrowheads="1"/>
          </p:cNvSpPr>
          <p:nvPr/>
        </p:nvSpPr>
        <p:spPr bwMode="auto">
          <a:xfrm>
            <a:off x="3976688" y="2928938"/>
            <a:ext cx="1187450" cy="973137"/>
          </a:xfrm>
          <a:prstGeom prst="rect">
            <a:avLst/>
          </a:prstGeom>
          <a:noFill/>
          <a:ln w="9525">
            <a:noFill/>
            <a:miter lim="800000"/>
            <a:headEnd/>
            <a:tailEnd/>
          </a:ln>
        </p:spPr>
        <p:txBody>
          <a:bodyPr anchor="ctr"/>
          <a:lstStyle/>
          <a:p>
            <a:r>
              <a:rPr lang="zh-CN" altLang="en-US" b="1" i="0">
                <a:solidFill>
                  <a:schemeClr val="bg1"/>
                </a:solidFill>
              </a:rPr>
              <a:t>单击添加</a:t>
            </a:r>
          </a:p>
        </p:txBody>
      </p:sp>
      <p:grpSp>
        <p:nvGrpSpPr>
          <p:cNvPr id="7" name="Group 30"/>
          <p:cNvGrpSpPr>
            <a:grpSpLocks/>
          </p:cNvGrpSpPr>
          <p:nvPr/>
        </p:nvGrpSpPr>
        <p:grpSpPr bwMode="auto">
          <a:xfrm rot="18442428" flipH="1">
            <a:off x="5507832" y="3550443"/>
            <a:ext cx="107950" cy="1135063"/>
            <a:chOff x="0" y="0"/>
            <a:chExt cx="68" cy="636"/>
          </a:xfrm>
        </p:grpSpPr>
        <p:sp>
          <p:nvSpPr>
            <p:cNvPr id="20514" name="Rectangle 31"/>
            <p:cNvSpPr>
              <a:spLocks noChangeArrowheads="1"/>
            </p:cNvSpPr>
            <p:nvPr/>
          </p:nvSpPr>
          <p:spPr bwMode="auto">
            <a:xfrm rot="-5400000">
              <a:off x="-272" y="296"/>
              <a:ext cx="636" cy="44"/>
            </a:xfrm>
            <a:prstGeom prst="rect">
              <a:avLst/>
            </a:prstGeom>
            <a:solidFill>
              <a:srgbClr val="EAEAEA"/>
            </a:solidFill>
            <a:ln w="9525">
              <a:noFill/>
              <a:miter lim="800000"/>
              <a:headEnd/>
              <a:tailEnd/>
            </a:ln>
          </p:spPr>
          <p:txBody>
            <a:bodyPr wrap="none" anchor="ctr"/>
            <a:lstStyle/>
            <a:p>
              <a:endParaRPr lang="zh-CN" altLang="en-US"/>
            </a:p>
          </p:txBody>
        </p:sp>
        <p:sp>
          <p:nvSpPr>
            <p:cNvPr id="20515" name="Rectangle 32"/>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headEnd/>
              <a:tailEnd/>
            </a:ln>
          </p:spPr>
          <p:txBody>
            <a:bodyPr wrap="none" anchor="ctr"/>
            <a:lstStyle/>
            <a:p>
              <a:endParaRPr lang="zh-CN" altLang="en-US"/>
            </a:p>
          </p:txBody>
        </p:sp>
      </p:grpSp>
      <p:grpSp>
        <p:nvGrpSpPr>
          <p:cNvPr id="8" name="Group 33"/>
          <p:cNvGrpSpPr>
            <a:grpSpLocks/>
          </p:cNvGrpSpPr>
          <p:nvPr/>
        </p:nvGrpSpPr>
        <p:grpSpPr bwMode="auto">
          <a:xfrm rot="3157572">
            <a:off x="3545682" y="3537743"/>
            <a:ext cx="107950" cy="1135063"/>
            <a:chOff x="0" y="0"/>
            <a:chExt cx="68" cy="636"/>
          </a:xfrm>
        </p:grpSpPr>
        <p:sp>
          <p:nvSpPr>
            <p:cNvPr id="20512" name="Rectangle 34"/>
            <p:cNvSpPr>
              <a:spLocks noChangeArrowheads="1"/>
            </p:cNvSpPr>
            <p:nvPr/>
          </p:nvSpPr>
          <p:spPr bwMode="auto">
            <a:xfrm rot="-5400000">
              <a:off x="-272" y="296"/>
              <a:ext cx="636" cy="44"/>
            </a:xfrm>
            <a:prstGeom prst="rect">
              <a:avLst/>
            </a:prstGeom>
            <a:solidFill>
              <a:srgbClr val="EAEAEA"/>
            </a:solidFill>
            <a:ln w="9525">
              <a:noFill/>
              <a:miter lim="800000"/>
              <a:headEnd/>
              <a:tailEnd/>
            </a:ln>
          </p:spPr>
          <p:txBody>
            <a:bodyPr wrap="none" anchor="ctr"/>
            <a:lstStyle/>
            <a:p>
              <a:endParaRPr lang="zh-CN" altLang="en-US"/>
            </a:p>
          </p:txBody>
        </p:sp>
        <p:sp>
          <p:nvSpPr>
            <p:cNvPr id="20513" name="Rectangle 35"/>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headEnd/>
              <a:tailEnd/>
            </a:ln>
          </p:spPr>
          <p:txBody>
            <a:bodyPr wrap="none" anchor="ctr"/>
            <a:lstStyle/>
            <a:p>
              <a:endParaRPr lang="zh-CN" altLang="en-US"/>
            </a:p>
          </p:txBody>
        </p:sp>
      </p:grpSp>
      <p:grpSp>
        <p:nvGrpSpPr>
          <p:cNvPr id="9" name="Group 36"/>
          <p:cNvGrpSpPr>
            <a:grpSpLocks/>
          </p:cNvGrpSpPr>
          <p:nvPr/>
        </p:nvGrpSpPr>
        <p:grpSpPr bwMode="auto">
          <a:xfrm>
            <a:off x="2168525" y="4164013"/>
            <a:ext cx="2014538" cy="1320800"/>
            <a:chOff x="0" y="0"/>
            <a:chExt cx="1269" cy="832"/>
          </a:xfrm>
        </p:grpSpPr>
        <p:sp>
          <p:nvSpPr>
            <p:cNvPr id="20509" name="Oval 37"/>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20510" name="Oval 38"/>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20511" name="未知"/>
            <p:cNvSpPr>
              <a:spLocks/>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grpSp>
        <p:nvGrpSpPr>
          <p:cNvPr id="10" name="Group 40"/>
          <p:cNvGrpSpPr>
            <a:grpSpLocks/>
          </p:cNvGrpSpPr>
          <p:nvPr/>
        </p:nvGrpSpPr>
        <p:grpSpPr bwMode="auto">
          <a:xfrm>
            <a:off x="5127625" y="4164013"/>
            <a:ext cx="2014538" cy="1320800"/>
            <a:chOff x="0" y="0"/>
            <a:chExt cx="1269" cy="832"/>
          </a:xfrm>
        </p:grpSpPr>
        <p:sp>
          <p:nvSpPr>
            <p:cNvPr id="20506" name="Oval 41"/>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20507" name="Oval 42"/>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20508" name="未知"/>
            <p:cNvSpPr>
              <a:spLocks/>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grpSp>
        <p:nvGrpSpPr>
          <p:cNvPr id="11" name="Group 44"/>
          <p:cNvGrpSpPr>
            <a:grpSpLocks/>
          </p:cNvGrpSpPr>
          <p:nvPr/>
        </p:nvGrpSpPr>
        <p:grpSpPr bwMode="auto">
          <a:xfrm>
            <a:off x="2181225" y="4164013"/>
            <a:ext cx="2014538" cy="1320800"/>
            <a:chOff x="0" y="0"/>
            <a:chExt cx="1269" cy="832"/>
          </a:xfrm>
        </p:grpSpPr>
        <p:sp>
          <p:nvSpPr>
            <p:cNvPr id="20503" name="Oval 45"/>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20504" name="Oval 46"/>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20505" name="未知"/>
            <p:cNvSpPr>
              <a:spLocks/>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8443"/>
                                        </p:tgtEl>
                                        <p:attrNameLst>
                                          <p:attrName>style.visibility</p:attrName>
                                        </p:attrNameLst>
                                      </p:cBhvr>
                                      <p:to>
                                        <p:strVal val="visible"/>
                                      </p:to>
                                    </p:set>
                                    <p:animEffect transition="in" filter="wheel(1)">
                                      <p:cBhvr>
                                        <p:cTn id="15" dur="500"/>
                                        <p:tgtEl>
                                          <p:spTgt spid="18443"/>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500"/>
                                        <p:tgtEl>
                                          <p:spTgt spid="4"/>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500"/>
                                        <p:tgtEl>
                                          <p:spTgt spid="5"/>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18450"/>
                                        </p:tgtEl>
                                        <p:attrNameLst>
                                          <p:attrName>style.visibility</p:attrName>
                                        </p:attrNameLst>
                                      </p:cBhvr>
                                      <p:to>
                                        <p:strVal val="visible"/>
                                      </p:to>
                                    </p:set>
                                    <p:animEffect transition="in" filter="wheel(1)">
                                      <p:cBhvr>
                                        <p:cTn id="27" dur="500"/>
                                        <p:tgtEl>
                                          <p:spTgt spid="18450"/>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8451"/>
                                        </p:tgtEl>
                                        <p:attrNameLst>
                                          <p:attrName>style.visibility</p:attrName>
                                        </p:attrNameLst>
                                      </p:cBhvr>
                                      <p:to>
                                        <p:strVal val="visible"/>
                                      </p:to>
                                    </p:set>
                                    <p:animEffect transition="in" filter="wheel(1)">
                                      <p:cBhvr>
                                        <p:cTn id="31" dur="500"/>
                                        <p:tgtEl>
                                          <p:spTgt spid="18451"/>
                                        </p:tgtEl>
                                      </p:cBhvr>
                                    </p:animEffect>
                                  </p:childTnLst>
                                </p:cTn>
                              </p:par>
                            </p:childTnLst>
                          </p:cTn>
                        </p:par>
                        <p:par>
                          <p:cTn id="32" fill="hold">
                            <p:stCondLst>
                              <p:cond delay="3500"/>
                            </p:stCondLst>
                            <p:childTnLst>
                              <p:par>
                                <p:cTn id="33" presetID="21" presetClass="entr" presetSubtype="1" fill="hold" grpId="0" nodeType="afterEffect">
                                  <p:stCondLst>
                                    <p:cond delay="0"/>
                                  </p:stCondLst>
                                  <p:childTnLst>
                                    <p:set>
                                      <p:cBhvr>
                                        <p:cTn id="34" dur="1" fill="hold">
                                          <p:stCondLst>
                                            <p:cond delay="0"/>
                                          </p:stCondLst>
                                        </p:cTn>
                                        <p:tgtEl>
                                          <p:spTgt spid="18452"/>
                                        </p:tgtEl>
                                        <p:attrNameLst>
                                          <p:attrName>style.visibility</p:attrName>
                                        </p:attrNameLst>
                                      </p:cBhvr>
                                      <p:to>
                                        <p:strVal val="visible"/>
                                      </p:to>
                                    </p:set>
                                    <p:animEffect transition="in" filter="wheel(1)">
                                      <p:cBhvr>
                                        <p:cTn id="35" dur="500"/>
                                        <p:tgtEl>
                                          <p:spTgt spid="18452"/>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18453"/>
                                        </p:tgtEl>
                                        <p:attrNameLst>
                                          <p:attrName>style.visibility</p:attrName>
                                        </p:attrNameLst>
                                      </p:cBhvr>
                                      <p:to>
                                        <p:strVal val="visible"/>
                                      </p:to>
                                    </p:set>
                                    <p:animEffect transition="in" filter="wheel(1)">
                                      <p:cBhvr>
                                        <p:cTn id="39" dur="500"/>
                                        <p:tgtEl>
                                          <p:spTgt spid="18453"/>
                                        </p:tgtEl>
                                      </p:cBhvr>
                                    </p:animEffect>
                                  </p:childTnLst>
                                </p:cTn>
                              </p:par>
                            </p:childTnLst>
                          </p:cTn>
                        </p:par>
                        <p:par>
                          <p:cTn id="40" fill="hold">
                            <p:stCondLst>
                              <p:cond delay="4500"/>
                            </p:stCondLst>
                            <p:childTnLst>
                              <p:par>
                                <p:cTn id="41" presetID="21" presetClass="entr" presetSubtype="1" fill="hold" grpId="0" nodeType="afterEffect">
                                  <p:stCondLst>
                                    <p:cond delay="0"/>
                                  </p:stCondLst>
                                  <p:childTnLst>
                                    <p:set>
                                      <p:cBhvr>
                                        <p:cTn id="42" dur="1" fill="hold">
                                          <p:stCondLst>
                                            <p:cond delay="0"/>
                                          </p:stCondLst>
                                        </p:cTn>
                                        <p:tgtEl>
                                          <p:spTgt spid="18454"/>
                                        </p:tgtEl>
                                        <p:attrNameLst>
                                          <p:attrName>style.visibility</p:attrName>
                                        </p:attrNameLst>
                                      </p:cBhvr>
                                      <p:to>
                                        <p:strVal val="visible"/>
                                      </p:to>
                                    </p:set>
                                    <p:animEffect transition="in" filter="wheel(1)">
                                      <p:cBhvr>
                                        <p:cTn id="43" dur="500"/>
                                        <p:tgtEl>
                                          <p:spTgt spid="18454"/>
                                        </p:tgtEl>
                                      </p:cBhvr>
                                    </p:animEffect>
                                  </p:childTnLst>
                                </p:cTn>
                              </p:par>
                            </p:childTnLst>
                          </p:cTn>
                        </p:par>
                        <p:par>
                          <p:cTn id="44" fill="hold">
                            <p:stCondLst>
                              <p:cond delay="5000"/>
                            </p:stCondLst>
                            <p:childTnLst>
                              <p:par>
                                <p:cTn id="45" presetID="21" presetClass="entr" presetSubtype="1" fill="hold" grpId="0" nodeType="afterEffect">
                                  <p:stCondLst>
                                    <p:cond delay="0"/>
                                  </p:stCondLst>
                                  <p:childTnLst>
                                    <p:set>
                                      <p:cBhvr>
                                        <p:cTn id="46" dur="1" fill="hold">
                                          <p:stCondLst>
                                            <p:cond delay="0"/>
                                          </p:stCondLst>
                                        </p:cTn>
                                        <p:tgtEl>
                                          <p:spTgt spid="18455"/>
                                        </p:tgtEl>
                                        <p:attrNameLst>
                                          <p:attrName>style.visibility</p:attrName>
                                        </p:attrNameLst>
                                      </p:cBhvr>
                                      <p:to>
                                        <p:strVal val="visible"/>
                                      </p:to>
                                    </p:set>
                                    <p:animEffect transition="in" filter="wheel(1)">
                                      <p:cBhvr>
                                        <p:cTn id="47" dur="500"/>
                                        <p:tgtEl>
                                          <p:spTgt spid="18455"/>
                                        </p:tgtEl>
                                      </p:cBhvr>
                                    </p:animEffect>
                                  </p:childTnLst>
                                </p:cTn>
                              </p:par>
                            </p:childTnLst>
                          </p:cTn>
                        </p:par>
                        <p:par>
                          <p:cTn id="48" fill="hold">
                            <p:stCondLst>
                              <p:cond delay="5500"/>
                            </p:stCondLst>
                            <p:childTnLst>
                              <p:par>
                                <p:cTn id="49" presetID="21" presetClass="entr" presetSubtype="1" fill="hold" grpId="0" nodeType="afterEffect">
                                  <p:stCondLst>
                                    <p:cond delay="0"/>
                                  </p:stCondLst>
                                  <p:childTnLst>
                                    <p:set>
                                      <p:cBhvr>
                                        <p:cTn id="50" dur="1" fill="hold">
                                          <p:stCondLst>
                                            <p:cond delay="0"/>
                                          </p:stCondLst>
                                        </p:cTn>
                                        <p:tgtEl>
                                          <p:spTgt spid="18456"/>
                                        </p:tgtEl>
                                        <p:attrNameLst>
                                          <p:attrName>style.visibility</p:attrName>
                                        </p:attrNameLst>
                                      </p:cBhvr>
                                      <p:to>
                                        <p:strVal val="visible"/>
                                      </p:to>
                                    </p:set>
                                    <p:animEffect transition="in" filter="wheel(1)">
                                      <p:cBhvr>
                                        <p:cTn id="51" dur="500"/>
                                        <p:tgtEl>
                                          <p:spTgt spid="18456"/>
                                        </p:tgtEl>
                                      </p:cBhvr>
                                    </p:animEffect>
                                  </p:childTnLst>
                                </p:cTn>
                              </p:par>
                            </p:childTnLst>
                          </p:cTn>
                        </p:par>
                        <p:par>
                          <p:cTn id="52" fill="hold">
                            <p:stCondLst>
                              <p:cond delay="6000"/>
                            </p:stCondLst>
                            <p:childTnLst>
                              <p:par>
                                <p:cTn id="53" presetID="21" presetClass="entr" presetSubtype="1"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heel(1)">
                                      <p:cBhvr>
                                        <p:cTn id="55" dur="500"/>
                                        <p:tgtEl>
                                          <p:spTgt spid="6"/>
                                        </p:tgtEl>
                                      </p:cBhvr>
                                    </p:animEffect>
                                  </p:childTnLst>
                                </p:cTn>
                              </p:par>
                            </p:childTnLst>
                          </p:cTn>
                        </p:par>
                        <p:par>
                          <p:cTn id="56" fill="hold">
                            <p:stCondLst>
                              <p:cond delay="6500"/>
                            </p:stCondLst>
                            <p:childTnLst>
                              <p:par>
                                <p:cTn id="57" presetID="21" presetClass="entr" presetSubtype="1" fill="hold" grpId="0" nodeType="afterEffect">
                                  <p:stCondLst>
                                    <p:cond delay="0"/>
                                  </p:stCondLst>
                                  <p:childTnLst>
                                    <p:set>
                                      <p:cBhvr>
                                        <p:cTn id="58" dur="1" fill="hold">
                                          <p:stCondLst>
                                            <p:cond delay="0"/>
                                          </p:stCondLst>
                                        </p:cTn>
                                        <p:tgtEl>
                                          <p:spTgt spid="18461"/>
                                        </p:tgtEl>
                                        <p:attrNameLst>
                                          <p:attrName>style.visibility</p:attrName>
                                        </p:attrNameLst>
                                      </p:cBhvr>
                                      <p:to>
                                        <p:strVal val="visible"/>
                                      </p:to>
                                    </p:set>
                                    <p:animEffect transition="in" filter="wheel(1)">
                                      <p:cBhvr>
                                        <p:cTn id="59" dur="500"/>
                                        <p:tgtEl>
                                          <p:spTgt spid="18461"/>
                                        </p:tgtEl>
                                      </p:cBhvr>
                                    </p:animEffect>
                                  </p:childTnLst>
                                </p:cTn>
                              </p:par>
                            </p:childTnLst>
                          </p:cTn>
                        </p:par>
                        <p:par>
                          <p:cTn id="60" fill="hold">
                            <p:stCondLst>
                              <p:cond delay="7000"/>
                            </p:stCondLst>
                            <p:childTnLst>
                              <p:par>
                                <p:cTn id="61" presetID="21" presetClass="entr" presetSubtype="1"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heel(1)">
                                      <p:cBhvr>
                                        <p:cTn id="63" dur="500"/>
                                        <p:tgtEl>
                                          <p:spTgt spid="7"/>
                                        </p:tgtEl>
                                      </p:cBhvr>
                                    </p:animEffect>
                                  </p:childTnLst>
                                </p:cTn>
                              </p:par>
                            </p:childTnLst>
                          </p:cTn>
                        </p:par>
                        <p:par>
                          <p:cTn id="64" fill="hold">
                            <p:stCondLst>
                              <p:cond delay="7500"/>
                            </p:stCondLst>
                            <p:childTnLst>
                              <p:par>
                                <p:cTn id="65" presetID="21" presetClass="entr" presetSubtype="1"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heel(1)">
                                      <p:cBhvr>
                                        <p:cTn id="67" dur="500"/>
                                        <p:tgtEl>
                                          <p:spTgt spid="8"/>
                                        </p:tgtEl>
                                      </p:cBhvr>
                                    </p:animEffect>
                                  </p:childTnLst>
                                </p:cTn>
                              </p:par>
                            </p:childTnLst>
                          </p:cTn>
                        </p:par>
                        <p:par>
                          <p:cTn id="68" fill="hold">
                            <p:stCondLst>
                              <p:cond delay="8000"/>
                            </p:stCondLst>
                            <p:childTnLst>
                              <p:par>
                                <p:cTn id="69" presetID="21" presetClass="entr" presetSubtype="1"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heel(1)">
                                      <p:cBhvr>
                                        <p:cTn id="71" dur="500"/>
                                        <p:tgtEl>
                                          <p:spTgt spid="9"/>
                                        </p:tgtEl>
                                      </p:cBhvr>
                                    </p:animEffect>
                                  </p:childTnLst>
                                </p:cTn>
                              </p:par>
                            </p:childTnLst>
                          </p:cTn>
                        </p:par>
                        <p:par>
                          <p:cTn id="72" fill="hold">
                            <p:stCondLst>
                              <p:cond delay="8500"/>
                            </p:stCondLst>
                            <p:childTnLst>
                              <p:par>
                                <p:cTn id="73" presetID="21"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heel(1)">
                                      <p:cBhvr>
                                        <p:cTn id="75" dur="500"/>
                                        <p:tgtEl>
                                          <p:spTgt spid="10"/>
                                        </p:tgtEl>
                                      </p:cBhvr>
                                    </p:animEffect>
                                  </p:childTnLst>
                                </p:cTn>
                              </p:par>
                            </p:childTnLst>
                          </p:cTn>
                        </p:par>
                        <p:par>
                          <p:cTn id="76" fill="hold">
                            <p:stCondLst>
                              <p:cond delay="9000"/>
                            </p:stCondLst>
                            <p:childTnLst>
                              <p:par>
                                <p:cTn id="77" presetID="21" presetClass="entr" presetSubtype="1"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heel(1)">
                                      <p:cBhvr>
                                        <p:cTn id="7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8450" grpId="0"/>
      <p:bldP spid="18451" grpId="0"/>
      <p:bldP spid="18452" grpId="0"/>
      <p:bldP spid="18453" grpId="0" animBg="1"/>
      <p:bldP spid="18454" grpId="0" animBg="1"/>
      <p:bldP spid="18455" grpId="0"/>
      <p:bldP spid="18456" grpId="0"/>
      <p:bldP spid="1846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76066CAB-E691-4972-AB8D-9805F67B824C}" type="slidenum">
              <a:rPr lang="zh-CN" altLang="en-US" smtClean="0">
                <a:latin typeface="Arial" charset="0"/>
              </a:rPr>
              <a:pPr/>
              <a:t>14</a:t>
            </a:fld>
            <a:endParaRPr lang="en-US" altLang="zh-CN" smtClean="0">
              <a:latin typeface="Arial" charset="0"/>
            </a:endParaRPr>
          </a:p>
        </p:txBody>
      </p:sp>
      <p:sp>
        <p:nvSpPr>
          <p:cNvPr id="10243" name="Rectangle 2"/>
          <p:cNvSpPr>
            <a:spLocks noGrp="1" noChangeArrowheads="1"/>
          </p:cNvSpPr>
          <p:nvPr>
            <p:ph type="title"/>
          </p:nvPr>
        </p:nvSpPr>
        <p:spPr/>
        <p:txBody>
          <a:bodyPr/>
          <a:lstStyle/>
          <a:p>
            <a:pPr eaLnBrk="1" hangingPunct="1"/>
            <a:r>
              <a:rPr lang="zh-CN" altLang="en-US" smtClean="0"/>
              <a:t>单击此处添加标题</a:t>
            </a:r>
            <a:endParaRPr lang="en-US" smtClean="0"/>
          </a:p>
        </p:txBody>
      </p:sp>
      <p:grpSp>
        <p:nvGrpSpPr>
          <p:cNvPr id="2" name="Group 3"/>
          <p:cNvGrpSpPr>
            <a:grpSpLocks/>
          </p:cNvGrpSpPr>
          <p:nvPr/>
        </p:nvGrpSpPr>
        <p:grpSpPr bwMode="auto">
          <a:xfrm>
            <a:off x="873125" y="1503363"/>
            <a:ext cx="1463675" cy="1331912"/>
            <a:chOff x="0" y="0"/>
            <a:chExt cx="922" cy="839"/>
          </a:xfrm>
        </p:grpSpPr>
        <p:sp>
          <p:nvSpPr>
            <p:cNvPr id="10254" name="AutoShape 4"/>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862"/>
                </a:srgbClr>
              </a:solidFill>
              <a:round/>
              <a:headEnd/>
              <a:tailEnd/>
            </a:ln>
          </p:spPr>
          <p:txBody>
            <a:bodyPr anchor="ctr"/>
            <a:lstStyle/>
            <a:p>
              <a:r>
                <a:rPr lang="zh-CN" altLang="en-US" sz="2000" i="0">
                  <a:solidFill>
                    <a:schemeClr val="bg1"/>
                  </a:solidFill>
                </a:rPr>
                <a:t>段落一</a:t>
              </a:r>
            </a:p>
          </p:txBody>
        </p:sp>
        <p:sp>
          <p:nvSpPr>
            <p:cNvPr id="10255" name="AutoShape 5"/>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w="9525">
              <a:noFill/>
              <a:round/>
              <a:headEnd/>
              <a:tailEnd/>
            </a:ln>
          </p:spPr>
          <p:txBody>
            <a:bodyPr anchor="ctr"/>
            <a:lstStyle/>
            <a:p>
              <a:endParaRPr lang="zh-CN" altLang="en-US"/>
            </a:p>
          </p:txBody>
        </p:sp>
      </p:grpSp>
      <p:sp>
        <p:nvSpPr>
          <p:cNvPr id="8198" name="AutoShape 6"/>
          <p:cNvSpPr>
            <a:spLocks noChangeArrowheads="1"/>
          </p:cNvSpPr>
          <p:nvPr/>
        </p:nvSpPr>
        <p:spPr bwMode="auto">
          <a:xfrm>
            <a:off x="2508250" y="1503363"/>
            <a:ext cx="5664200" cy="1331912"/>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a:solidFill>
                  <a:schemeClr val="tx2"/>
                </a:solidFill>
              </a:rPr>
              <a:t>单击添加内容文字单击添加段落文字单击添加段落文字单击添加段落文字单击添加段落文字。</a:t>
            </a:r>
          </a:p>
        </p:txBody>
      </p:sp>
      <p:grpSp>
        <p:nvGrpSpPr>
          <p:cNvPr id="3" name="Group 7"/>
          <p:cNvGrpSpPr>
            <a:grpSpLocks/>
          </p:cNvGrpSpPr>
          <p:nvPr/>
        </p:nvGrpSpPr>
        <p:grpSpPr bwMode="auto">
          <a:xfrm>
            <a:off x="873125" y="2997200"/>
            <a:ext cx="1463675" cy="1331913"/>
            <a:chOff x="0" y="0"/>
            <a:chExt cx="922" cy="839"/>
          </a:xfrm>
        </p:grpSpPr>
        <p:sp>
          <p:nvSpPr>
            <p:cNvPr id="10252" name="AutoShape 8"/>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862"/>
                </a:srgbClr>
              </a:solidFill>
              <a:round/>
              <a:headEnd/>
              <a:tailEnd/>
            </a:ln>
          </p:spPr>
          <p:txBody>
            <a:bodyPr anchor="ctr"/>
            <a:lstStyle/>
            <a:p>
              <a:r>
                <a:rPr lang="zh-CN" altLang="en-US" sz="2000" i="0">
                  <a:solidFill>
                    <a:schemeClr val="bg1"/>
                  </a:solidFill>
                </a:rPr>
                <a:t>段落二</a:t>
              </a:r>
            </a:p>
          </p:txBody>
        </p:sp>
        <p:sp>
          <p:nvSpPr>
            <p:cNvPr id="10253" name="AutoShape 9"/>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w="9525">
              <a:noFill/>
              <a:round/>
              <a:headEnd/>
              <a:tailEnd/>
            </a:ln>
          </p:spPr>
          <p:txBody>
            <a:bodyPr anchor="ctr"/>
            <a:lstStyle/>
            <a:p>
              <a:endParaRPr lang="zh-CN" altLang="en-US"/>
            </a:p>
          </p:txBody>
        </p:sp>
      </p:grpSp>
      <p:sp>
        <p:nvSpPr>
          <p:cNvPr id="8202" name="AutoShape 10"/>
          <p:cNvSpPr>
            <a:spLocks noChangeArrowheads="1"/>
          </p:cNvSpPr>
          <p:nvPr/>
        </p:nvSpPr>
        <p:spPr bwMode="auto">
          <a:xfrm>
            <a:off x="2508250" y="2997200"/>
            <a:ext cx="5664200" cy="1331913"/>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a:solidFill>
                  <a:schemeClr val="tx2"/>
                </a:solidFill>
              </a:rPr>
              <a:t>单击添加内容文字单击添加段落文字单击添加段落文字单击添加段落文字单击添加段落文字。</a:t>
            </a:r>
          </a:p>
          <a:p>
            <a:pPr algn="l">
              <a:lnSpc>
                <a:spcPct val="120000"/>
              </a:lnSpc>
            </a:pPr>
            <a:endParaRPr lang="zh-CN" altLang="en-US" sz="1600" i="0">
              <a:solidFill>
                <a:schemeClr val="tx2"/>
              </a:solidFill>
            </a:endParaRPr>
          </a:p>
        </p:txBody>
      </p:sp>
      <p:grpSp>
        <p:nvGrpSpPr>
          <p:cNvPr id="4" name="Group 11"/>
          <p:cNvGrpSpPr>
            <a:grpSpLocks/>
          </p:cNvGrpSpPr>
          <p:nvPr/>
        </p:nvGrpSpPr>
        <p:grpSpPr bwMode="auto">
          <a:xfrm>
            <a:off x="873125" y="4521200"/>
            <a:ext cx="1463675" cy="1331913"/>
            <a:chOff x="0" y="0"/>
            <a:chExt cx="922" cy="839"/>
          </a:xfrm>
        </p:grpSpPr>
        <p:sp>
          <p:nvSpPr>
            <p:cNvPr id="10250" name="AutoShape 12"/>
            <p:cNvSpPr>
              <a:spLocks noChangeArrowheads="1"/>
            </p:cNvSpPr>
            <p:nvPr/>
          </p:nvSpPr>
          <p:spPr bwMode="auto">
            <a:xfrm>
              <a:off x="0" y="0"/>
              <a:ext cx="922" cy="839"/>
            </a:xfrm>
            <a:prstGeom prst="roundRect">
              <a:avLst>
                <a:gd name="adj" fmla="val 13125"/>
              </a:avLst>
            </a:prstGeom>
            <a:solidFill>
              <a:schemeClr val="accent2"/>
            </a:solidFill>
            <a:ln w="3175">
              <a:solidFill>
                <a:srgbClr val="1C1C1C">
                  <a:alpha val="56862"/>
                </a:srgbClr>
              </a:solidFill>
              <a:round/>
              <a:headEnd/>
              <a:tailEnd/>
            </a:ln>
          </p:spPr>
          <p:txBody>
            <a:bodyPr anchor="ctr"/>
            <a:lstStyle/>
            <a:p>
              <a:r>
                <a:rPr lang="zh-CN" altLang="en-US" sz="2000" i="0">
                  <a:solidFill>
                    <a:schemeClr val="bg1"/>
                  </a:solidFill>
                </a:rPr>
                <a:t>段落三</a:t>
              </a:r>
            </a:p>
          </p:txBody>
        </p:sp>
        <p:sp>
          <p:nvSpPr>
            <p:cNvPr id="10251" name="AutoShape 13"/>
            <p:cNvSpPr>
              <a:spLocks noChangeArrowheads="1"/>
            </p:cNvSpPr>
            <p:nvPr/>
          </p:nvSpPr>
          <p:spPr bwMode="auto">
            <a:xfrm rot="10800000">
              <a:off x="21" y="14"/>
              <a:ext cx="880" cy="356"/>
            </a:xfrm>
            <a:prstGeom prst="roundRect">
              <a:avLst>
                <a:gd name="adj" fmla="val 25574"/>
              </a:avLst>
            </a:prstGeom>
            <a:gradFill rotWithShape="1">
              <a:gsLst>
                <a:gs pos="0">
                  <a:schemeClr val="bg1">
                    <a:alpha val="0"/>
                  </a:schemeClr>
                </a:gs>
                <a:gs pos="100000">
                  <a:schemeClr val="bg1">
                    <a:alpha val="59000"/>
                  </a:schemeClr>
                </a:gs>
              </a:gsLst>
              <a:lin ang="5400000" scaled="1"/>
            </a:gradFill>
            <a:ln w="9525">
              <a:noFill/>
              <a:round/>
              <a:headEnd/>
              <a:tailEnd/>
            </a:ln>
          </p:spPr>
          <p:txBody>
            <a:bodyPr anchor="ctr"/>
            <a:lstStyle/>
            <a:p>
              <a:endParaRPr lang="zh-CN" altLang="en-US"/>
            </a:p>
          </p:txBody>
        </p:sp>
      </p:grpSp>
      <p:sp>
        <p:nvSpPr>
          <p:cNvPr id="8206" name="AutoShape 14"/>
          <p:cNvSpPr>
            <a:spLocks noChangeArrowheads="1"/>
          </p:cNvSpPr>
          <p:nvPr/>
        </p:nvSpPr>
        <p:spPr bwMode="auto">
          <a:xfrm>
            <a:off x="2508250" y="4521200"/>
            <a:ext cx="5664200" cy="1331913"/>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a:solidFill>
                  <a:schemeClr val="tx2"/>
                </a:solidFill>
              </a:rPr>
              <a:t>单击添加内容文字单击添加段落文字单击添加段落文字单击添加段落文字单击添加段落文字。</a:t>
            </a:r>
          </a:p>
          <a:p>
            <a:pPr algn="l">
              <a:lnSpc>
                <a:spcPct val="120000"/>
              </a:lnSpc>
            </a:pPr>
            <a:endParaRPr lang="zh-CN" altLang="en-US" sz="1600" i="0">
              <a:solidFill>
                <a:schemeClr val="tx2"/>
              </a:solidFill>
            </a:endParaRP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198"/>
                                        </p:tgtEl>
                                        <p:attrNameLst>
                                          <p:attrName>style.visibility</p:attrName>
                                        </p:attrNameLst>
                                      </p:cBhvr>
                                      <p:to>
                                        <p:strVal val="visible"/>
                                      </p:to>
                                    </p:set>
                                    <p:animEffect transition="in" filter="slide(fromBottom)">
                                      <p:cBhvr>
                                        <p:cTn id="11" dur="500"/>
                                        <p:tgtEl>
                                          <p:spTgt spid="8198"/>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8202"/>
                                        </p:tgtEl>
                                        <p:attrNameLst>
                                          <p:attrName>style.visibility</p:attrName>
                                        </p:attrNameLst>
                                      </p:cBhvr>
                                      <p:to>
                                        <p:strVal val="visible"/>
                                      </p:to>
                                    </p:set>
                                    <p:animEffect transition="in" filter="slide(fromBottom)">
                                      <p:cBhvr>
                                        <p:cTn id="19" dur="500"/>
                                        <p:tgtEl>
                                          <p:spTgt spid="8202"/>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8206"/>
                                        </p:tgtEl>
                                        <p:attrNameLst>
                                          <p:attrName>style.visibility</p:attrName>
                                        </p:attrNameLst>
                                      </p:cBhvr>
                                      <p:to>
                                        <p:strVal val="visible"/>
                                      </p:to>
                                    </p:set>
                                    <p:animEffect transition="in" filter="slide(fromBottom)">
                                      <p:cBhvr>
                                        <p:cTn id="27"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202" grpId="0" animBg="1"/>
      <p:bldP spid="820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FA870D86-4A58-4B90-BA2D-8CB43C13E5F0}" type="slidenum">
              <a:rPr lang="zh-CN" altLang="en-US" smtClean="0">
                <a:latin typeface="Arial" charset="0"/>
              </a:rPr>
              <a:pPr/>
              <a:t>15</a:t>
            </a:fld>
            <a:endParaRPr lang="en-US" altLang="zh-CN" smtClean="0">
              <a:latin typeface="Arial" charset="0"/>
            </a:endParaRPr>
          </a:p>
        </p:txBody>
      </p:sp>
      <p:sp>
        <p:nvSpPr>
          <p:cNvPr id="21507" name="Rectangle 2"/>
          <p:cNvSpPr>
            <a:spLocks noGrp="1" noChangeArrowheads="1"/>
          </p:cNvSpPr>
          <p:nvPr>
            <p:ph type="title"/>
          </p:nvPr>
        </p:nvSpPr>
        <p:spPr/>
        <p:txBody>
          <a:bodyPr/>
          <a:lstStyle/>
          <a:p>
            <a:pPr eaLnBrk="1" hangingPunct="1"/>
            <a:r>
              <a:rPr lang="zh-CN" altLang="en-US" smtClean="0"/>
              <a:t>单击此处添加标题</a:t>
            </a:r>
            <a:endParaRPr lang="en-US" smtClean="0"/>
          </a:p>
        </p:txBody>
      </p:sp>
      <p:graphicFrame>
        <p:nvGraphicFramePr>
          <p:cNvPr id="19459" name="Group 3"/>
          <p:cNvGraphicFramePr>
            <a:graphicFrameLocks noGrp="1"/>
          </p:cNvGraphicFramePr>
          <p:nvPr>
            <p:ph idx="1"/>
          </p:nvPr>
        </p:nvGraphicFramePr>
        <p:xfrm>
          <a:off x="468313" y="1577975"/>
          <a:ext cx="8204200" cy="4010025"/>
        </p:xfrm>
        <a:graphic>
          <a:graphicData uri="http://schemas.openxmlformats.org/drawingml/2006/table">
            <a:tbl>
              <a:tblPr/>
              <a:tblGrid>
                <a:gridCol w="2628900"/>
                <a:gridCol w="1393825"/>
                <a:gridCol w="1389062"/>
                <a:gridCol w="1398588"/>
                <a:gridCol w="1393825"/>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US" sz="1800" b="1" i="0" u="none" strike="noStrike" cap="none" normalizeH="0" baseline="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rPr>
                        <a:t>20</a:t>
                      </a:r>
                      <a:r>
                        <a:rPr kumimoji="0" lang="zh-CN" altLang="en-US" sz="1800" b="1" i="0" u="none" strike="noStrike" cap="none" normalizeH="0" baseline="0" smtClean="0">
                          <a:ln>
                            <a:noFill/>
                          </a:ln>
                          <a:solidFill>
                            <a:schemeClr val="bg1"/>
                          </a:solidFill>
                          <a:effectLst/>
                          <a:latin typeface="Arial" pitchFamily="34" charset="0"/>
                          <a:ea typeface="华文细黑" pitchFamily="2" charset="-122"/>
                        </a:rPr>
                        <a:t>09</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rPr>
                        <a:t>20</a:t>
                      </a:r>
                      <a:r>
                        <a:rPr kumimoji="0" lang="zh-CN" altLang="en-US" sz="1800" b="1" i="0" u="none" strike="noStrike" cap="none" normalizeH="0" baseline="0" smtClean="0">
                          <a:ln>
                            <a:noFill/>
                          </a:ln>
                          <a:solidFill>
                            <a:schemeClr val="bg1"/>
                          </a:solidFill>
                          <a:effectLst/>
                          <a:latin typeface="Arial" pitchFamily="34" charset="0"/>
                          <a:ea typeface="华文细黑" pitchFamily="2" charset="-122"/>
                        </a:rPr>
                        <a:t>10</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en-US" sz="1800" b="1" i="0" u="none" strike="noStrike" cap="none" normalizeH="0" baseline="0" smtClean="0">
                          <a:ln>
                            <a:noFill/>
                          </a:ln>
                          <a:solidFill>
                            <a:schemeClr val="bg1"/>
                          </a:solidFill>
                          <a:effectLst/>
                          <a:latin typeface="Arial" pitchFamily="34" charset="0"/>
                          <a:ea typeface="华文细黑" pitchFamily="2" charset="-122"/>
                        </a:rPr>
                        <a:t>20</a:t>
                      </a:r>
                      <a:r>
                        <a:rPr kumimoji="0" lang="zh-CN" altLang="en-US" sz="1800" b="1" i="0" u="none" strike="noStrike" cap="none" normalizeH="0" baseline="0" smtClean="0">
                          <a:ln>
                            <a:noFill/>
                          </a:ln>
                          <a:solidFill>
                            <a:schemeClr val="bg1"/>
                          </a:solidFill>
                          <a:effectLst/>
                          <a:latin typeface="Arial" pitchFamily="34" charset="0"/>
                          <a:ea typeface="华文细黑" pitchFamily="2" charset="-122"/>
                        </a:rPr>
                        <a:t>12</a:t>
                      </a: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800" b="1" i="0" u="none" strike="noStrike" cap="none" normalizeH="0" baseline="0" smtClean="0">
                          <a:ln>
                            <a:noFill/>
                          </a:ln>
                          <a:solidFill>
                            <a:schemeClr val="bg1"/>
                          </a:solidFill>
                          <a:effectLst/>
                          <a:latin typeface="Arial" pitchFamily="34" charset="0"/>
                          <a:ea typeface="华文细黑" pitchFamily="2" charset="-122"/>
                        </a:rPr>
                        <a:t>20</a:t>
                      </a:r>
                      <a:r>
                        <a:rPr kumimoji="0" lang="zh-CN" altLang="en-US" sz="1800" b="1" i="0" u="none" strike="noStrike" cap="none" normalizeH="0" baseline="0" smtClean="0">
                          <a:ln>
                            <a:noFill/>
                          </a:ln>
                          <a:solidFill>
                            <a:schemeClr val="bg1"/>
                          </a:solidFill>
                          <a:effectLst/>
                          <a:latin typeface="Arial" pitchFamily="34" charset="0"/>
                          <a:ea typeface="华文细黑" pitchFamily="2" charset="-122"/>
                        </a:rPr>
                        <a:t>13</a:t>
                      </a:r>
                      <a:endParaRPr kumimoji="0" lang="en-US" sz="1800" b="1" i="0" u="none" strike="noStrike" cap="none" normalizeH="0" baseline="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1"/>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r>
              <a:tr h="4540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sz="1400" b="1" i="0" u="none" strike="noStrike" cap="none" normalizeH="0" baseline="0" smtClean="0">
                          <a:ln>
                            <a:noFill/>
                          </a:ln>
                          <a:solidFill>
                            <a:schemeClr val="tx1"/>
                          </a:solidFill>
                          <a:effectLst/>
                          <a:latin typeface="Arial" pitchFamily="34" charset="0"/>
                          <a:ea typeface="华文细黑" pitchFamily="2" charset="-122"/>
                        </a:rPr>
                        <a:t>项目一</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40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sz="1400" b="1" i="0" u="none" strike="noStrike" cap="none" normalizeH="0" baseline="0" smtClean="0">
                          <a:ln>
                            <a:noFill/>
                          </a:ln>
                          <a:solidFill>
                            <a:schemeClr val="tx1"/>
                          </a:solidFill>
                          <a:effectLst/>
                          <a:latin typeface="Arial" pitchFamily="34" charset="0"/>
                          <a:ea typeface="华文细黑" pitchFamily="2" charset="-122"/>
                        </a:rPr>
                        <a:t>项目二</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sz="1400" b="1" i="0" u="none" strike="noStrike" cap="none" normalizeH="0" baseline="0" smtClean="0">
                          <a:ln>
                            <a:noFill/>
                          </a:ln>
                          <a:solidFill>
                            <a:schemeClr val="tx1"/>
                          </a:solidFill>
                          <a:effectLst/>
                          <a:latin typeface="Arial" pitchFamily="34" charset="0"/>
                          <a:ea typeface="华文细黑" pitchFamily="2" charset="-122"/>
                        </a:rPr>
                        <a:t>项目三</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40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sz="1400" b="1" i="0" u="none" strike="noStrike" cap="none" normalizeH="0" baseline="0" smtClean="0">
                          <a:ln>
                            <a:noFill/>
                          </a:ln>
                          <a:solidFill>
                            <a:schemeClr val="tx1"/>
                          </a:solidFill>
                          <a:effectLst/>
                          <a:latin typeface="Arial" pitchFamily="34" charset="0"/>
                          <a:ea typeface="华文细黑" pitchFamily="2" charset="-122"/>
                        </a:rPr>
                        <a:t>项目四</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rPr>
                        <a:t>项目五</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rPr>
                        <a:t>项目六</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华文细黑" pitchFamily="2" charset="-122"/>
                        </a:rPr>
                        <a:t>项目七</a:t>
                      </a: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400" b="1" i="0" u="none" strike="noStrike" cap="none" normalizeH="0" baseline="0" smtClean="0">
                          <a:ln>
                            <a:noFill/>
                          </a:ln>
                          <a:solidFill>
                            <a:schemeClr val="bg1"/>
                          </a:solidFill>
                          <a:effectLst/>
                          <a:latin typeface="Arial" pitchFamily="34" charset="0"/>
                          <a:ea typeface="华文细黑" pitchFamily="2" charset="-122"/>
                        </a:rPr>
                        <a:t>标示符号</a:t>
                      </a:r>
                      <a:endParaRPr kumimoji="0" lang="en-AU" altLang="en-US" sz="1400" b="1" i="0" u="none" strike="noStrike" cap="none" normalizeH="0" baseline="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en-US"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r>
            </a:tbl>
          </a:graphicData>
        </a:graphic>
      </p:graphicFrame>
      <p:pic>
        <p:nvPicPr>
          <p:cNvPr id="19525" name="Picture 69" descr="Icon_08"/>
          <p:cNvPicPr>
            <a:picLocks noChangeAspect="1" noChangeArrowheads="1"/>
          </p:cNvPicPr>
          <p:nvPr/>
        </p:nvPicPr>
        <p:blipFill>
          <a:blip r:embed="rId3"/>
          <a:srcRect/>
          <a:stretch>
            <a:fillRect/>
          </a:stretch>
        </p:blipFill>
        <p:spPr bwMode="auto">
          <a:xfrm>
            <a:off x="2047875" y="5167313"/>
            <a:ext cx="361950" cy="361950"/>
          </a:xfrm>
          <a:prstGeom prst="rect">
            <a:avLst/>
          </a:prstGeom>
          <a:noFill/>
          <a:ln w="9525">
            <a:noFill/>
            <a:miter lim="800000"/>
            <a:headEnd/>
            <a:tailEnd/>
          </a:ln>
        </p:spPr>
      </p:pic>
      <p:pic>
        <p:nvPicPr>
          <p:cNvPr id="19526" name="Picture 70" descr="png-0804"/>
          <p:cNvPicPr>
            <a:picLocks noChangeAspect="1" noChangeArrowheads="1"/>
          </p:cNvPicPr>
          <p:nvPr/>
        </p:nvPicPr>
        <p:blipFill>
          <a:blip r:embed="rId4"/>
          <a:srcRect/>
          <a:stretch>
            <a:fillRect/>
          </a:stretch>
        </p:blipFill>
        <p:spPr bwMode="auto">
          <a:xfrm>
            <a:off x="7837488" y="4697413"/>
            <a:ext cx="406400" cy="406400"/>
          </a:xfrm>
          <a:prstGeom prst="rect">
            <a:avLst/>
          </a:prstGeom>
          <a:noFill/>
          <a:ln w="9525">
            <a:noFill/>
            <a:miter lim="800000"/>
            <a:headEnd/>
            <a:tailEnd/>
          </a:ln>
        </p:spPr>
      </p:pic>
      <p:pic>
        <p:nvPicPr>
          <p:cNvPr id="19527" name="Picture 71" descr="png-0803"/>
          <p:cNvPicPr>
            <a:picLocks noChangeAspect="1" noChangeArrowheads="1"/>
          </p:cNvPicPr>
          <p:nvPr/>
        </p:nvPicPr>
        <p:blipFill>
          <a:blip r:embed="rId5"/>
          <a:srcRect/>
          <a:stretch>
            <a:fillRect/>
          </a:stretch>
        </p:blipFill>
        <p:spPr bwMode="auto">
          <a:xfrm>
            <a:off x="2559050" y="5164138"/>
            <a:ext cx="406400" cy="406400"/>
          </a:xfrm>
          <a:prstGeom prst="rect">
            <a:avLst/>
          </a:prstGeom>
          <a:noFill/>
          <a:ln w="9525">
            <a:noFill/>
            <a:miter lim="800000"/>
            <a:headEnd/>
            <a:tailEnd/>
          </a:ln>
        </p:spPr>
      </p:pic>
      <p:pic>
        <p:nvPicPr>
          <p:cNvPr id="19528" name="Picture 72" descr="png-0804"/>
          <p:cNvPicPr>
            <a:picLocks noChangeAspect="1" noChangeArrowheads="1"/>
          </p:cNvPicPr>
          <p:nvPr/>
        </p:nvPicPr>
        <p:blipFill>
          <a:blip r:embed="rId4"/>
          <a:srcRect/>
          <a:stretch>
            <a:fillRect/>
          </a:stretch>
        </p:blipFill>
        <p:spPr bwMode="auto">
          <a:xfrm>
            <a:off x="3214688" y="5164138"/>
            <a:ext cx="406400" cy="406400"/>
          </a:xfrm>
          <a:prstGeom prst="rect">
            <a:avLst/>
          </a:prstGeom>
          <a:noFill/>
          <a:ln w="9525">
            <a:noFill/>
            <a:miter lim="800000"/>
            <a:headEnd/>
            <a:tailEnd/>
          </a:ln>
        </p:spPr>
      </p:pic>
      <p:pic>
        <p:nvPicPr>
          <p:cNvPr id="19529" name="Picture 73" descr="png-0803"/>
          <p:cNvPicPr>
            <a:picLocks noChangeAspect="1" noChangeArrowheads="1"/>
          </p:cNvPicPr>
          <p:nvPr/>
        </p:nvPicPr>
        <p:blipFill>
          <a:blip r:embed="rId5"/>
          <a:srcRect/>
          <a:stretch>
            <a:fillRect/>
          </a:stretch>
        </p:blipFill>
        <p:spPr bwMode="auto">
          <a:xfrm>
            <a:off x="4959350" y="2860675"/>
            <a:ext cx="406400" cy="406400"/>
          </a:xfrm>
          <a:prstGeom prst="rect">
            <a:avLst/>
          </a:prstGeom>
          <a:noFill/>
          <a:ln w="9525">
            <a:noFill/>
            <a:miter lim="800000"/>
            <a:headEnd/>
            <a:tailEnd/>
          </a:ln>
        </p:spPr>
      </p:pic>
      <p:pic>
        <p:nvPicPr>
          <p:cNvPr id="19530" name="Picture 74" descr="png-0803"/>
          <p:cNvPicPr>
            <a:picLocks noChangeAspect="1" noChangeArrowheads="1"/>
          </p:cNvPicPr>
          <p:nvPr/>
        </p:nvPicPr>
        <p:blipFill>
          <a:blip r:embed="rId5"/>
          <a:srcRect/>
          <a:stretch>
            <a:fillRect/>
          </a:stretch>
        </p:blipFill>
        <p:spPr bwMode="auto">
          <a:xfrm>
            <a:off x="3511550" y="1989138"/>
            <a:ext cx="406400" cy="406400"/>
          </a:xfrm>
          <a:prstGeom prst="rect">
            <a:avLst/>
          </a:prstGeom>
          <a:noFill/>
          <a:ln w="9525">
            <a:noFill/>
            <a:miter lim="800000"/>
            <a:headEnd/>
            <a:tailEnd/>
          </a:ln>
        </p:spPr>
      </p:pic>
      <p:pic>
        <p:nvPicPr>
          <p:cNvPr id="19531" name="Picture 75" descr="png-0803"/>
          <p:cNvPicPr>
            <a:picLocks noChangeAspect="1" noChangeArrowheads="1"/>
          </p:cNvPicPr>
          <p:nvPr/>
        </p:nvPicPr>
        <p:blipFill>
          <a:blip r:embed="rId5"/>
          <a:srcRect/>
          <a:stretch>
            <a:fillRect/>
          </a:stretch>
        </p:blipFill>
        <p:spPr bwMode="auto">
          <a:xfrm>
            <a:off x="3511550" y="2847975"/>
            <a:ext cx="406400" cy="406400"/>
          </a:xfrm>
          <a:prstGeom prst="rect">
            <a:avLst/>
          </a:prstGeom>
          <a:noFill/>
          <a:ln w="9525">
            <a:noFill/>
            <a:miter lim="800000"/>
            <a:headEnd/>
            <a:tailEnd/>
          </a:ln>
        </p:spPr>
      </p:pic>
      <p:pic>
        <p:nvPicPr>
          <p:cNvPr id="19532" name="Picture 76" descr="png-0803"/>
          <p:cNvPicPr>
            <a:picLocks noChangeAspect="1" noChangeArrowheads="1"/>
          </p:cNvPicPr>
          <p:nvPr/>
        </p:nvPicPr>
        <p:blipFill>
          <a:blip r:embed="rId5"/>
          <a:srcRect/>
          <a:stretch>
            <a:fillRect/>
          </a:stretch>
        </p:blipFill>
        <p:spPr bwMode="auto">
          <a:xfrm>
            <a:off x="3511550" y="3794125"/>
            <a:ext cx="406400" cy="406400"/>
          </a:xfrm>
          <a:prstGeom prst="rect">
            <a:avLst/>
          </a:prstGeom>
          <a:noFill/>
          <a:ln w="9525">
            <a:noFill/>
            <a:miter lim="800000"/>
            <a:headEnd/>
            <a:tailEnd/>
          </a:ln>
        </p:spPr>
      </p:pic>
      <p:pic>
        <p:nvPicPr>
          <p:cNvPr id="19533" name="Picture 77" descr="png-0803"/>
          <p:cNvPicPr>
            <a:picLocks noChangeAspect="1" noChangeArrowheads="1"/>
          </p:cNvPicPr>
          <p:nvPr/>
        </p:nvPicPr>
        <p:blipFill>
          <a:blip r:embed="rId5"/>
          <a:srcRect/>
          <a:stretch>
            <a:fillRect/>
          </a:stretch>
        </p:blipFill>
        <p:spPr bwMode="auto">
          <a:xfrm>
            <a:off x="6356350" y="3768725"/>
            <a:ext cx="406400" cy="406400"/>
          </a:xfrm>
          <a:prstGeom prst="rect">
            <a:avLst/>
          </a:prstGeom>
          <a:noFill/>
          <a:ln w="9525">
            <a:noFill/>
            <a:miter lim="800000"/>
            <a:headEnd/>
            <a:tailEnd/>
          </a:ln>
        </p:spPr>
      </p:pic>
      <p:pic>
        <p:nvPicPr>
          <p:cNvPr id="19534" name="Picture 78" descr="png-0803"/>
          <p:cNvPicPr>
            <a:picLocks noChangeAspect="1" noChangeArrowheads="1"/>
          </p:cNvPicPr>
          <p:nvPr/>
        </p:nvPicPr>
        <p:blipFill>
          <a:blip r:embed="rId5"/>
          <a:srcRect/>
          <a:stretch>
            <a:fillRect/>
          </a:stretch>
        </p:blipFill>
        <p:spPr bwMode="auto">
          <a:xfrm>
            <a:off x="4997450" y="4695825"/>
            <a:ext cx="406400" cy="406400"/>
          </a:xfrm>
          <a:prstGeom prst="rect">
            <a:avLst/>
          </a:prstGeom>
          <a:noFill/>
          <a:ln w="9525">
            <a:noFill/>
            <a:miter lim="800000"/>
            <a:headEnd/>
            <a:tailEnd/>
          </a:ln>
        </p:spPr>
      </p:pic>
      <p:pic>
        <p:nvPicPr>
          <p:cNvPr id="19535" name="Picture 79" descr="png-2070"/>
          <p:cNvPicPr>
            <a:picLocks noChangeAspect="1" noChangeArrowheads="1"/>
          </p:cNvPicPr>
          <p:nvPr/>
        </p:nvPicPr>
        <p:blipFill>
          <a:blip r:embed="rId6"/>
          <a:srcRect/>
          <a:stretch>
            <a:fillRect/>
          </a:stretch>
        </p:blipFill>
        <p:spPr bwMode="auto">
          <a:xfrm>
            <a:off x="3797300" y="5181600"/>
            <a:ext cx="379413" cy="379413"/>
          </a:xfrm>
          <a:prstGeom prst="rect">
            <a:avLst/>
          </a:prstGeom>
          <a:noFill/>
          <a:ln w="9525">
            <a:noFill/>
            <a:miter lim="800000"/>
            <a:headEnd/>
            <a:tailEnd/>
          </a:ln>
        </p:spPr>
      </p:pic>
      <p:sp>
        <p:nvSpPr>
          <p:cNvPr id="21585" name="AutoShape 80"/>
          <p:cNvSpPr>
            <a:spLocks noChangeArrowheads="1"/>
          </p:cNvSpPr>
          <p:nvPr/>
        </p:nvSpPr>
        <p:spPr bwMode="auto">
          <a:xfrm>
            <a:off x="468313" y="5610225"/>
            <a:ext cx="8207375" cy="611188"/>
          </a:xfrm>
          <a:prstGeom prst="roundRect">
            <a:avLst>
              <a:gd name="adj" fmla="val 0"/>
            </a:avLst>
          </a:prstGeom>
          <a:gradFill rotWithShape="1">
            <a:gsLst>
              <a:gs pos="0">
                <a:srgbClr val="777777">
                  <a:alpha val="28998"/>
                </a:srgbClr>
              </a:gs>
              <a:gs pos="100000">
                <a:schemeClr val="bg1">
                  <a:alpha val="0"/>
                </a:schemeClr>
              </a:gs>
            </a:gsLst>
            <a:lin ang="5400000" scaled="1"/>
          </a:gradFill>
          <a:ln w="9525">
            <a:noFill/>
            <a:round/>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heel(8)">
                                      <p:cBhvr>
                                        <p:cTn id="7" dur="500"/>
                                        <p:tgtEl>
                                          <p:spTgt spid="19459"/>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19525"/>
                                        </p:tgtEl>
                                        <p:attrNameLst>
                                          <p:attrName>style.visibility</p:attrName>
                                        </p:attrNameLst>
                                      </p:cBhvr>
                                      <p:to>
                                        <p:strVal val="visible"/>
                                      </p:to>
                                    </p:set>
                                    <p:animEffect transition="in" filter="wheel(8)">
                                      <p:cBhvr>
                                        <p:cTn id="11" dur="500"/>
                                        <p:tgtEl>
                                          <p:spTgt spid="19525"/>
                                        </p:tgtEl>
                                      </p:cBhvr>
                                    </p:animEffect>
                                  </p:childTnLst>
                                </p:cTn>
                              </p:par>
                            </p:childTnLst>
                          </p:cTn>
                        </p:par>
                        <p:par>
                          <p:cTn id="12" fill="hold">
                            <p:stCondLst>
                              <p:cond delay="1000"/>
                            </p:stCondLst>
                            <p:childTnLst>
                              <p:par>
                                <p:cTn id="13" presetID="21" presetClass="entr" presetSubtype="8" fill="hold" nodeType="afterEffect">
                                  <p:stCondLst>
                                    <p:cond delay="0"/>
                                  </p:stCondLst>
                                  <p:childTnLst>
                                    <p:set>
                                      <p:cBhvr>
                                        <p:cTn id="14" dur="1" fill="hold">
                                          <p:stCondLst>
                                            <p:cond delay="0"/>
                                          </p:stCondLst>
                                        </p:cTn>
                                        <p:tgtEl>
                                          <p:spTgt spid="19526"/>
                                        </p:tgtEl>
                                        <p:attrNameLst>
                                          <p:attrName>style.visibility</p:attrName>
                                        </p:attrNameLst>
                                      </p:cBhvr>
                                      <p:to>
                                        <p:strVal val="visible"/>
                                      </p:to>
                                    </p:set>
                                    <p:animEffect transition="in" filter="wheel(8)">
                                      <p:cBhvr>
                                        <p:cTn id="15" dur="500"/>
                                        <p:tgtEl>
                                          <p:spTgt spid="19526"/>
                                        </p:tgtEl>
                                      </p:cBhvr>
                                    </p:animEffect>
                                  </p:childTnLst>
                                </p:cTn>
                              </p:par>
                            </p:childTnLst>
                          </p:cTn>
                        </p:par>
                        <p:par>
                          <p:cTn id="16" fill="hold">
                            <p:stCondLst>
                              <p:cond delay="1500"/>
                            </p:stCondLst>
                            <p:childTnLst>
                              <p:par>
                                <p:cTn id="17" presetID="21" presetClass="entr" presetSubtype="8" fill="hold" nodeType="afterEffect">
                                  <p:stCondLst>
                                    <p:cond delay="0"/>
                                  </p:stCondLst>
                                  <p:childTnLst>
                                    <p:set>
                                      <p:cBhvr>
                                        <p:cTn id="18" dur="1" fill="hold">
                                          <p:stCondLst>
                                            <p:cond delay="0"/>
                                          </p:stCondLst>
                                        </p:cTn>
                                        <p:tgtEl>
                                          <p:spTgt spid="19527"/>
                                        </p:tgtEl>
                                        <p:attrNameLst>
                                          <p:attrName>style.visibility</p:attrName>
                                        </p:attrNameLst>
                                      </p:cBhvr>
                                      <p:to>
                                        <p:strVal val="visible"/>
                                      </p:to>
                                    </p:set>
                                    <p:animEffect transition="in" filter="wheel(8)">
                                      <p:cBhvr>
                                        <p:cTn id="19" dur="500"/>
                                        <p:tgtEl>
                                          <p:spTgt spid="19527"/>
                                        </p:tgtEl>
                                      </p:cBhvr>
                                    </p:animEffect>
                                  </p:childTnLst>
                                </p:cTn>
                              </p:par>
                            </p:childTnLst>
                          </p:cTn>
                        </p:par>
                        <p:par>
                          <p:cTn id="20" fill="hold">
                            <p:stCondLst>
                              <p:cond delay="2000"/>
                            </p:stCondLst>
                            <p:childTnLst>
                              <p:par>
                                <p:cTn id="21" presetID="21" presetClass="entr" presetSubtype="8" fill="hold" nodeType="afterEffect">
                                  <p:stCondLst>
                                    <p:cond delay="0"/>
                                  </p:stCondLst>
                                  <p:childTnLst>
                                    <p:set>
                                      <p:cBhvr>
                                        <p:cTn id="22" dur="1" fill="hold">
                                          <p:stCondLst>
                                            <p:cond delay="0"/>
                                          </p:stCondLst>
                                        </p:cTn>
                                        <p:tgtEl>
                                          <p:spTgt spid="19528"/>
                                        </p:tgtEl>
                                        <p:attrNameLst>
                                          <p:attrName>style.visibility</p:attrName>
                                        </p:attrNameLst>
                                      </p:cBhvr>
                                      <p:to>
                                        <p:strVal val="visible"/>
                                      </p:to>
                                    </p:set>
                                    <p:animEffect transition="in" filter="wheel(8)">
                                      <p:cBhvr>
                                        <p:cTn id="23" dur="500"/>
                                        <p:tgtEl>
                                          <p:spTgt spid="19528"/>
                                        </p:tgtEl>
                                      </p:cBhvr>
                                    </p:animEffect>
                                  </p:childTnLst>
                                </p:cTn>
                              </p:par>
                            </p:childTnLst>
                          </p:cTn>
                        </p:par>
                        <p:par>
                          <p:cTn id="24" fill="hold">
                            <p:stCondLst>
                              <p:cond delay="2500"/>
                            </p:stCondLst>
                            <p:childTnLst>
                              <p:par>
                                <p:cTn id="25" presetID="21" presetClass="entr" presetSubtype="8" fill="hold" nodeType="afterEffect">
                                  <p:stCondLst>
                                    <p:cond delay="0"/>
                                  </p:stCondLst>
                                  <p:childTnLst>
                                    <p:set>
                                      <p:cBhvr>
                                        <p:cTn id="26" dur="1" fill="hold">
                                          <p:stCondLst>
                                            <p:cond delay="0"/>
                                          </p:stCondLst>
                                        </p:cTn>
                                        <p:tgtEl>
                                          <p:spTgt spid="19529"/>
                                        </p:tgtEl>
                                        <p:attrNameLst>
                                          <p:attrName>style.visibility</p:attrName>
                                        </p:attrNameLst>
                                      </p:cBhvr>
                                      <p:to>
                                        <p:strVal val="visible"/>
                                      </p:to>
                                    </p:set>
                                    <p:animEffect transition="in" filter="wheel(8)">
                                      <p:cBhvr>
                                        <p:cTn id="27" dur="500"/>
                                        <p:tgtEl>
                                          <p:spTgt spid="19529"/>
                                        </p:tgtEl>
                                      </p:cBhvr>
                                    </p:animEffect>
                                  </p:childTnLst>
                                </p:cTn>
                              </p:par>
                            </p:childTnLst>
                          </p:cTn>
                        </p:par>
                        <p:par>
                          <p:cTn id="28" fill="hold">
                            <p:stCondLst>
                              <p:cond delay="3000"/>
                            </p:stCondLst>
                            <p:childTnLst>
                              <p:par>
                                <p:cTn id="29" presetID="21" presetClass="entr" presetSubtype="8" fill="hold" nodeType="afterEffect">
                                  <p:stCondLst>
                                    <p:cond delay="0"/>
                                  </p:stCondLst>
                                  <p:childTnLst>
                                    <p:set>
                                      <p:cBhvr>
                                        <p:cTn id="30" dur="1" fill="hold">
                                          <p:stCondLst>
                                            <p:cond delay="0"/>
                                          </p:stCondLst>
                                        </p:cTn>
                                        <p:tgtEl>
                                          <p:spTgt spid="19530"/>
                                        </p:tgtEl>
                                        <p:attrNameLst>
                                          <p:attrName>style.visibility</p:attrName>
                                        </p:attrNameLst>
                                      </p:cBhvr>
                                      <p:to>
                                        <p:strVal val="visible"/>
                                      </p:to>
                                    </p:set>
                                    <p:animEffect transition="in" filter="wheel(8)">
                                      <p:cBhvr>
                                        <p:cTn id="31" dur="500"/>
                                        <p:tgtEl>
                                          <p:spTgt spid="19530"/>
                                        </p:tgtEl>
                                      </p:cBhvr>
                                    </p:animEffect>
                                  </p:childTnLst>
                                </p:cTn>
                              </p:par>
                            </p:childTnLst>
                          </p:cTn>
                        </p:par>
                        <p:par>
                          <p:cTn id="32" fill="hold">
                            <p:stCondLst>
                              <p:cond delay="3500"/>
                            </p:stCondLst>
                            <p:childTnLst>
                              <p:par>
                                <p:cTn id="33" presetID="21" presetClass="entr" presetSubtype="8" fill="hold" nodeType="afterEffect">
                                  <p:stCondLst>
                                    <p:cond delay="0"/>
                                  </p:stCondLst>
                                  <p:childTnLst>
                                    <p:set>
                                      <p:cBhvr>
                                        <p:cTn id="34" dur="1" fill="hold">
                                          <p:stCondLst>
                                            <p:cond delay="0"/>
                                          </p:stCondLst>
                                        </p:cTn>
                                        <p:tgtEl>
                                          <p:spTgt spid="19531"/>
                                        </p:tgtEl>
                                        <p:attrNameLst>
                                          <p:attrName>style.visibility</p:attrName>
                                        </p:attrNameLst>
                                      </p:cBhvr>
                                      <p:to>
                                        <p:strVal val="visible"/>
                                      </p:to>
                                    </p:set>
                                    <p:animEffect transition="in" filter="wheel(8)">
                                      <p:cBhvr>
                                        <p:cTn id="35" dur="500"/>
                                        <p:tgtEl>
                                          <p:spTgt spid="19531"/>
                                        </p:tgtEl>
                                      </p:cBhvr>
                                    </p:animEffect>
                                  </p:childTnLst>
                                </p:cTn>
                              </p:par>
                            </p:childTnLst>
                          </p:cTn>
                        </p:par>
                        <p:par>
                          <p:cTn id="36" fill="hold">
                            <p:stCondLst>
                              <p:cond delay="4000"/>
                            </p:stCondLst>
                            <p:childTnLst>
                              <p:par>
                                <p:cTn id="37" presetID="21" presetClass="entr" presetSubtype="8" fill="hold" nodeType="afterEffect">
                                  <p:stCondLst>
                                    <p:cond delay="0"/>
                                  </p:stCondLst>
                                  <p:childTnLst>
                                    <p:set>
                                      <p:cBhvr>
                                        <p:cTn id="38" dur="1" fill="hold">
                                          <p:stCondLst>
                                            <p:cond delay="0"/>
                                          </p:stCondLst>
                                        </p:cTn>
                                        <p:tgtEl>
                                          <p:spTgt spid="19532"/>
                                        </p:tgtEl>
                                        <p:attrNameLst>
                                          <p:attrName>style.visibility</p:attrName>
                                        </p:attrNameLst>
                                      </p:cBhvr>
                                      <p:to>
                                        <p:strVal val="visible"/>
                                      </p:to>
                                    </p:set>
                                    <p:animEffect transition="in" filter="wheel(8)">
                                      <p:cBhvr>
                                        <p:cTn id="39" dur="500"/>
                                        <p:tgtEl>
                                          <p:spTgt spid="19532"/>
                                        </p:tgtEl>
                                      </p:cBhvr>
                                    </p:animEffect>
                                  </p:childTnLst>
                                </p:cTn>
                              </p:par>
                            </p:childTnLst>
                          </p:cTn>
                        </p:par>
                        <p:par>
                          <p:cTn id="40" fill="hold">
                            <p:stCondLst>
                              <p:cond delay="4500"/>
                            </p:stCondLst>
                            <p:childTnLst>
                              <p:par>
                                <p:cTn id="41" presetID="21" presetClass="entr" presetSubtype="8" fill="hold" nodeType="afterEffect">
                                  <p:stCondLst>
                                    <p:cond delay="0"/>
                                  </p:stCondLst>
                                  <p:childTnLst>
                                    <p:set>
                                      <p:cBhvr>
                                        <p:cTn id="42" dur="1" fill="hold">
                                          <p:stCondLst>
                                            <p:cond delay="0"/>
                                          </p:stCondLst>
                                        </p:cTn>
                                        <p:tgtEl>
                                          <p:spTgt spid="19533"/>
                                        </p:tgtEl>
                                        <p:attrNameLst>
                                          <p:attrName>style.visibility</p:attrName>
                                        </p:attrNameLst>
                                      </p:cBhvr>
                                      <p:to>
                                        <p:strVal val="visible"/>
                                      </p:to>
                                    </p:set>
                                    <p:animEffect transition="in" filter="wheel(8)">
                                      <p:cBhvr>
                                        <p:cTn id="43" dur="500"/>
                                        <p:tgtEl>
                                          <p:spTgt spid="19533"/>
                                        </p:tgtEl>
                                      </p:cBhvr>
                                    </p:animEffect>
                                  </p:childTnLst>
                                </p:cTn>
                              </p:par>
                            </p:childTnLst>
                          </p:cTn>
                        </p:par>
                        <p:par>
                          <p:cTn id="44" fill="hold">
                            <p:stCondLst>
                              <p:cond delay="5000"/>
                            </p:stCondLst>
                            <p:childTnLst>
                              <p:par>
                                <p:cTn id="45" presetID="21" presetClass="entr" presetSubtype="8" fill="hold" nodeType="afterEffect">
                                  <p:stCondLst>
                                    <p:cond delay="0"/>
                                  </p:stCondLst>
                                  <p:childTnLst>
                                    <p:set>
                                      <p:cBhvr>
                                        <p:cTn id="46" dur="1" fill="hold">
                                          <p:stCondLst>
                                            <p:cond delay="0"/>
                                          </p:stCondLst>
                                        </p:cTn>
                                        <p:tgtEl>
                                          <p:spTgt spid="19534"/>
                                        </p:tgtEl>
                                        <p:attrNameLst>
                                          <p:attrName>style.visibility</p:attrName>
                                        </p:attrNameLst>
                                      </p:cBhvr>
                                      <p:to>
                                        <p:strVal val="visible"/>
                                      </p:to>
                                    </p:set>
                                    <p:animEffect transition="in" filter="wheel(8)">
                                      <p:cBhvr>
                                        <p:cTn id="47" dur="500"/>
                                        <p:tgtEl>
                                          <p:spTgt spid="19534"/>
                                        </p:tgtEl>
                                      </p:cBhvr>
                                    </p:animEffect>
                                  </p:childTnLst>
                                </p:cTn>
                              </p:par>
                            </p:childTnLst>
                          </p:cTn>
                        </p:par>
                        <p:par>
                          <p:cTn id="48" fill="hold">
                            <p:stCondLst>
                              <p:cond delay="5500"/>
                            </p:stCondLst>
                            <p:childTnLst>
                              <p:par>
                                <p:cTn id="49" presetID="21" presetClass="entr" presetSubtype="8" fill="hold" nodeType="afterEffect">
                                  <p:stCondLst>
                                    <p:cond delay="0"/>
                                  </p:stCondLst>
                                  <p:childTnLst>
                                    <p:set>
                                      <p:cBhvr>
                                        <p:cTn id="50" dur="1" fill="hold">
                                          <p:stCondLst>
                                            <p:cond delay="0"/>
                                          </p:stCondLst>
                                        </p:cTn>
                                        <p:tgtEl>
                                          <p:spTgt spid="19535"/>
                                        </p:tgtEl>
                                        <p:attrNameLst>
                                          <p:attrName>style.visibility</p:attrName>
                                        </p:attrNameLst>
                                      </p:cBhvr>
                                      <p:to>
                                        <p:strVal val="visible"/>
                                      </p:to>
                                    </p:set>
                                    <p:animEffect transition="in" filter="wheel(8)">
                                      <p:cBhvr>
                                        <p:cTn id="51" dur="500"/>
                                        <p:tgtEl>
                                          <p:spTgt spid="1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8D088ED1-038F-4215-A832-8E751994BE52}" type="slidenum">
              <a:rPr lang="zh-CN" altLang="en-US" smtClean="0">
                <a:latin typeface="Arial" charset="0"/>
              </a:rPr>
              <a:pPr/>
              <a:t>16</a:t>
            </a:fld>
            <a:endParaRPr lang="en-US" altLang="zh-CN" smtClean="0">
              <a:latin typeface="Arial" charset="0"/>
            </a:endParaRPr>
          </a:p>
        </p:txBody>
      </p:sp>
      <p:sp>
        <p:nvSpPr>
          <p:cNvPr id="1028" name="Rectangle 2"/>
          <p:cNvSpPr>
            <a:spLocks noGrp="1" noChangeArrowheads="1"/>
          </p:cNvSpPr>
          <p:nvPr>
            <p:ph type="title"/>
          </p:nvPr>
        </p:nvSpPr>
        <p:spPr/>
        <p:txBody>
          <a:bodyPr/>
          <a:lstStyle/>
          <a:p>
            <a:pPr eaLnBrk="1" hangingPunct="1"/>
            <a:r>
              <a:rPr lang="zh-CN" smtClean="0"/>
              <a:t>单击此处添加标题</a:t>
            </a:r>
          </a:p>
        </p:txBody>
      </p:sp>
      <p:graphicFrame>
        <p:nvGraphicFramePr>
          <p:cNvPr id="5" name="Object 3"/>
          <p:cNvGraphicFramePr>
            <a:graphicFrameLocks noGrp="1" noChangeAspect="1"/>
          </p:cNvGraphicFramePr>
          <p:nvPr>
            <p:ph type="chart" idx="1"/>
          </p:nvPr>
        </p:nvGraphicFramePr>
        <p:xfrm>
          <a:off x="468313" y="1235075"/>
          <a:ext cx="8154987" cy="4778375"/>
        </p:xfrm>
        <a:graphic>
          <a:graphicData uri="http://schemas.openxmlformats.org/presentationml/2006/ole">
            <mc:AlternateContent xmlns:mc="http://schemas.openxmlformats.org/markup-compatibility/2006">
              <mc:Choice xmlns:v="urn:schemas-microsoft-com:vml" Requires="v">
                <p:oleObj spid="_x0000_s1028" name="图表" r:id="rId4" imgW="10850040" imgH="6372720" progId="">
                  <p:embed/>
                </p:oleObj>
              </mc:Choice>
              <mc:Fallback>
                <p:oleObj name="图表" r:id="rId4" imgW="10850040" imgH="6372720" progId="">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35075"/>
                        <a:ext cx="8154987" cy="477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Object 2"/>
          <p:cNvGraphicFramePr>
            <a:graphicFrameLocks noGrp="1" noChangeAspect="1"/>
          </p:cNvGraphicFramePr>
          <p:nvPr>
            <p:ph sz="half" idx="1"/>
          </p:nvPr>
        </p:nvGraphicFramePr>
        <p:xfrm>
          <a:off x="3592513" y="1778000"/>
          <a:ext cx="5551487" cy="3929063"/>
        </p:xfrm>
        <a:graphic>
          <a:graphicData uri="http://schemas.openxmlformats.org/presentationml/2006/ole">
            <mc:AlternateContent xmlns:mc="http://schemas.openxmlformats.org/markup-compatibility/2006">
              <mc:Choice xmlns:v="urn:schemas-microsoft-com:vml" Requires="v">
                <p:oleObj spid="_x0000_s2052" name="图表" r:id="rId4" imgW="7385760" imgH="5227920" progId="">
                  <p:embed/>
                </p:oleObj>
              </mc:Choice>
              <mc:Fallback>
                <p:oleObj name="图表" r:id="rId4" imgW="7385760" imgH="5227920" progId="">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513" y="1778000"/>
                        <a:ext cx="5551487" cy="392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07" name="Picture 3" descr="Usa"/>
          <p:cNvPicPr>
            <a:picLocks noChangeAspect="1" noChangeArrowheads="1"/>
          </p:cNvPicPr>
          <p:nvPr/>
        </p:nvPicPr>
        <p:blipFill>
          <a:blip r:embed="rId6"/>
          <a:srcRect/>
          <a:stretch>
            <a:fillRect/>
          </a:stretch>
        </p:blipFill>
        <p:spPr bwMode="auto">
          <a:xfrm>
            <a:off x="8096250" y="2571750"/>
            <a:ext cx="576263" cy="576263"/>
          </a:xfrm>
          <a:prstGeom prst="rect">
            <a:avLst/>
          </a:prstGeom>
          <a:noFill/>
          <a:ln w="9525">
            <a:noFill/>
            <a:miter lim="800000"/>
            <a:headEnd/>
            <a:tailEnd/>
          </a:ln>
        </p:spPr>
      </p:pic>
      <p:pic>
        <p:nvPicPr>
          <p:cNvPr id="21508" name="Picture 4" descr="China"/>
          <p:cNvPicPr>
            <a:picLocks noChangeAspect="1" noChangeArrowheads="1"/>
          </p:cNvPicPr>
          <p:nvPr/>
        </p:nvPicPr>
        <p:blipFill>
          <a:blip r:embed="rId7"/>
          <a:srcRect/>
          <a:stretch>
            <a:fillRect/>
          </a:stretch>
        </p:blipFill>
        <p:spPr bwMode="auto">
          <a:xfrm>
            <a:off x="8099425" y="2079625"/>
            <a:ext cx="576263" cy="576263"/>
          </a:xfrm>
          <a:prstGeom prst="rect">
            <a:avLst/>
          </a:prstGeom>
          <a:noFill/>
          <a:ln w="9525">
            <a:noFill/>
            <a:miter lim="800000"/>
            <a:headEnd/>
            <a:tailEnd/>
          </a:ln>
        </p:spPr>
      </p:pic>
      <p:sp>
        <p:nvSpPr>
          <p:cNvPr id="2053" name="Rectangle 5"/>
          <p:cNvSpPr>
            <a:spLocks noGrp="1" noChangeArrowheads="1"/>
          </p:cNvSpPr>
          <p:nvPr>
            <p:ph type="title"/>
          </p:nvPr>
        </p:nvSpPr>
        <p:spPr>
          <a:noFill/>
        </p:spPr>
        <p:txBody>
          <a:bodyPr/>
          <a:lstStyle/>
          <a:p>
            <a:pPr eaLnBrk="1" hangingPunct="1"/>
            <a:r>
              <a:rPr lang="zh-CN" smtClean="0"/>
              <a:t>单击此处添加标题</a:t>
            </a:r>
          </a:p>
        </p:txBody>
      </p:sp>
      <p:grpSp>
        <p:nvGrpSpPr>
          <p:cNvPr id="2" name="Group 6"/>
          <p:cNvGrpSpPr>
            <a:grpSpLocks/>
          </p:cNvGrpSpPr>
          <p:nvPr/>
        </p:nvGrpSpPr>
        <p:grpSpPr bwMode="auto">
          <a:xfrm>
            <a:off x="468313" y="1901825"/>
            <a:ext cx="2995612" cy="361950"/>
            <a:chOff x="0" y="0"/>
            <a:chExt cx="1887" cy="228"/>
          </a:xfrm>
        </p:grpSpPr>
        <p:sp>
          <p:nvSpPr>
            <p:cNvPr id="2056" name="AutoShape 7"/>
            <p:cNvSpPr>
              <a:spLocks noChangeArrowheads="1"/>
            </p:cNvSpPr>
            <p:nvPr/>
          </p:nvSpPr>
          <p:spPr bwMode="auto">
            <a:xfrm>
              <a:off x="0" y="0"/>
              <a:ext cx="1882" cy="228"/>
            </a:xfrm>
            <a:prstGeom prst="roundRect">
              <a:avLst>
                <a:gd name="adj" fmla="val 13125"/>
              </a:avLst>
            </a:prstGeom>
            <a:solidFill>
              <a:schemeClr val="accent2"/>
            </a:solidFill>
            <a:ln w="3175">
              <a:solidFill>
                <a:srgbClr val="C0C0C0">
                  <a:alpha val="56862"/>
                </a:srgbClr>
              </a:solidFill>
              <a:round/>
              <a:headEnd/>
              <a:tailEnd/>
            </a:ln>
          </p:spPr>
          <p:txBody>
            <a:bodyPr wrap="none" anchor="ctr"/>
            <a:lstStyle/>
            <a:p>
              <a:endParaRPr lang="zh-CN" altLang="en-US"/>
            </a:p>
          </p:txBody>
        </p:sp>
        <p:sp>
          <p:nvSpPr>
            <p:cNvPr id="2057" name="AutoShape 8"/>
            <p:cNvSpPr>
              <a:spLocks noChangeArrowheads="1"/>
            </p:cNvSpPr>
            <p:nvPr/>
          </p:nvSpPr>
          <p:spPr bwMode="auto">
            <a:xfrm rot="10800000">
              <a:off x="11" y="9"/>
              <a:ext cx="1859" cy="127"/>
            </a:xfrm>
            <a:prstGeom prst="roundRect">
              <a:avLst>
                <a:gd name="adj" fmla="val 10236"/>
              </a:avLst>
            </a:prstGeom>
            <a:gradFill rotWithShape="1">
              <a:gsLst>
                <a:gs pos="0">
                  <a:schemeClr val="bg1">
                    <a:alpha val="0"/>
                  </a:schemeClr>
                </a:gs>
                <a:gs pos="100000">
                  <a:schemeClr val="bg1">
                    <a:alpha val="39000"/>
                  </a:schemeClr>
                </a:gs>
              </a:gsLst>
              <a:lin ang="5400000" scaled="1"/>
            </a:gradFill>
            <a:ln w="9525">
              <a:noFill/>
              <a:round/>
              <a:headEnd/>
              <a:tailEnd/>
            </a:ln>
          </p:spPr>
          <p:txBody>
            <a:bodyPr wrap="none" anchor="ctr"/>
            <a:lstStyle/>
            <a:p>
              <a:endParaRPr lang="zh-CN" altLang="en-US"/>
            </a:p>
          </p:txBody>
        </p:sp>
        <p:sp>
          <p:nvSpPr>
            <p:cNvPr id="2058" name="Text Box 9"/>
            <p:cNvSpPr txBox="1">
              <a:spLocks noChangeArrowheads="1"/>
            </p:cNvSpPr>
            <p:nvPr/>
          </p:nvSpPr>
          <p:spPr bwMode="auto">
            <a:xfrm>
              <a:off x="0" y="0"/>
              <a:ext cx="1887" cy="212"/>
            </a:xfrm>
            <a:prstGeom prst="rect">
              <a:avLst/>
            </a:prstGeom>
            <a:noFill/>
            <a:ln w="9525">
              <a:noFill/>
              <a:miter lim="800000"/>
              <a:headEnd/>
              <a:tailEnd/>
            </a:ln>
          </p:spPr>
          <p:txBody>
            <a:bodyPr>
              <a:spAutoFit/>
            </a:bodyPr>
            <a:lstStyle/>
            <a:p>
              <a:pPr>
                <a:spcBef>
                  <a:spcPct val="50000"/>
                </a:spcBef>
              </a:pPr>
              <a:r>
                <a:rPr lang="zh-CN" altLang="en-US" sz="1600" b="1" i="0">
                  <a:solidFill>
                    <a:schemeClr val="bg1"/>
                  </a:solidFill>
                </a:rPr>
                <a:t>单击添加标题文字</a:t>
              </a:r>
              <a:endParaRPr lang="en-US" sz="1600" b="1" i="0">
                <a:solidFill>
                  <a:schemeClr val="bg1"/>
                </a:solidFill>
              </a:endParaRPr>
            </a:p>
          </p:txBody>
        </p:sp>
      </p:grpSp>
      <p:sp>
        <p:nvSpPr>
          <p:cNvPr id="21514" name="AutoShape 10"/>
          <p:cNvSpPr>
            <a:spLocks noChangeArrowheads="1"/>
          </p:cNvSpPr>
          <p:nvPr/>
        </p:nvSpPr>
        <p:spPr bwMode="auto">
          <a:xfrm>
            <a:off x="468313" y="2333625"/>
            <a:ext cx="3003550" cy="3125788"/>
          </a:xfrm>
          <a:prstGeom prst="roundRect">
            <a:avLst>
              <a:gd name="adj" fmla="val 2644"/>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endParaRPr lang="zh-CN" altLang="en-US" sz="1200" i="0">
              <a:solidFill>
                <a:schemeClr val="tx2"/>
              </a:solidFill>
            </a:endParaRPr>
          </a:p>
          <a:p>
            <a:pPr algn="l">
              <a:lnSpc>
                <a:spcPct val="120000"/>
              </a:lnSpc>
              <a:buClr>
                <a:schemeClr val="accent2"/>
              </a:buClr>
              <a:buFont typeface="Wingdings" pitchFamily="2" charset="2"/>
              <a:buChar char="n"/>
            </a:pPr>
            <a:r>
              <a:rPr lang="zh-CN" altLang="en-US" sz="1200" i="0">
                <a:solidFill>
                  <a:schemeClr val="tx2"/>
                </a:solidFill>
              </a:rPr>
              <a:t>单击添加段落文字单击添加段落文字单击添加段落文字单击添加段落文字。</a:t>
            </a:r>
          </a:p>
          <a:p>
            <a:pPr algn="l">
              <a:lnSpc>
                <a:spcPct val="120000"/>
              </a:lnSpc>
              <a:buClr>
                <a:schemeClr val="tx1"/>
              </a:buClr>
              <a:buFont typeface="Wingdings" pitchFamily="2" charset="2"/>
              <a:buChar char="n"/>
            </a:pPr>
            <a:endParaRPr lang="zh-CN" altLang="en-US" sz="1200" i="0">
              <a:solidFill>
                <a:schemeClr val="tx2"/>
              </a:solidFill>
            </a:endParaRPr>
          </a:p>
          <a:p>
            <a:pPr algn="l">
              <a:lnSpc>
                <a:spcPct val="120000"/>
              </a:lnSpc>
              <a:buClr>
                <a:schemeClr val="accent2"/>
              </a:buClr>
              <a:buFont typeface="Wingdings" pitchFamily="2" charset="2"/>
              <a:buChar char="n"/>
            </a:pPr>
            <a:r>
              <a:rPr lang="zh-CN" altLang="en-US" sz="1200" i="0">
                <a:solidFill>
                  <a:schemeClr val="tx2"/>
                </a:solidFill>
              </a:rPr>
              <a:t>单击添加段落文字单击添加段落文字单击添加段落文字单击添加段落文字。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1507"/>
                                        </p:tgtEl>
                                        <p:attrNameLst>
                                          <p:attrName>style.visibility</p:attrName>
                                        </p:attrNameLst>
                                      </p:cBhvr>
                                      <p:to>
                                        <p:strVal val="visible"/>
                                      </p:to>
                                    </p:set>
                                    <p:animEffect transition="in" filter="slide(fromBottom)">
                                      <p:cBhvr>
                                        <p:cTn id="11" dur="500"/>
                                        <p:tgtEl>
                                          <p:spTgt spid="21507"/>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slide(fromBottom)">
                                      <p:cBhvr>
                                        <p:cTn id="15" dur="500"/>
                                        <p:tgtEl>
                                          <p:spTgt spid="21508"/>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Bottom)">
                                      <p:cBhvr>
                                        <p:cTn id="19" dur="500"/>
                                        <p:tgtEl>
                                          <p:spTgt spid="2"/>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1514"/>
                                        </p:tgtEl>
                                        <p:attrNameLst>
                                          <p:attrName>style.visibility</p:attrName>
                                        </p:attrNameLst>
                                      </p:cBhvr>
                                      <p:to>
                                        <p:strVal val="visible"/>
                                      </p:to>
                                    </p:set>
                                    <p:animEffect transition="in" filter="slide(fromBottom)">
                                      <p:cBhvr>
                                        <p:cTn id="23"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1" grpId="0"/>
      <p:bldP spid="2151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noFill/>
        </p:spPr>
        <p:txBody>
          <a:bodyPr/>
          <a:lstStyle/>
          <a:p>
            <a:pPr eaLnBrk="1" hangingPunct="1"/>
            <a:r>
              <a:rPr lang="zh-CN" smtClean="0"/>
              <a:t>单击此处添加标题</a:t>
            </a:r>
          </a:p>
        </p:txBody>
      </p:sp>
      <p:sp>
        <p:nvSpPr>
          <p:cNvPr id="24" name="Rectangle 2"/>
          <p:cNvSpPr>
            <a:spLocks noChangeArrowheads="1"/>
          </p:cNvSpPr>
          <p:nvPr/>
        </p:nvSpPr>
        <p:spPr bwMode="auto">
          <a:xfrm>
            <a:off x="5658283" y="4717153"/>
            <a:ext cx="2871339" cy="733903"/>
          </a:xfrm>
          <a:prstGeom prst="rect">
            <a:avLst/>
          </a:prstGeom>
          <a:gradFill rotWithShape="1">
            <a:gsLst>
              <a:gs pos="0">
                <a:schemeClr val="bg2">
                  <a:alpha val="39999"/>
                </a:schemeClr>
              </a:gs>
              <a:gs pos="100000">
                <a:schemeClr val="bg1"/>
              </a:gs>
            </a:gsLst>
            <a:lin ang="0" scaled="1"/>
          </a:gradFill>
          <a:ln w="9525">
            <a:noFill/>
            <a:miter lim="800000"/>
            <a:headEnd/>
            <a:tailEnd/>
          </a:ln>
          <a:effectLst/>
        </p:spPr>
        <p:txBody>
          <a:bodyPr wrap="none" anchor="ctr"/>
          <a:lstStyle/>
          <a:p>
            <a:endParaRPr lang="zh-CN" altLang="en-US"/>
          </a:p>
        </p:txBody>
      </p:sp>
      <p:sp>
        <p:nvSpPr>
          <p:cNvPr id="25" name="Rectangle 3"/>
          <p:cNvSpPr>
            <a:spLocks noChangeArrowheads="1"/>
          </p:cNvSpPr>
          <p:nvPr/>
        </p:nvSpPr>
        <p:spPr bwMode="auto">
          <a:xfrm rot="10800000">
            <a:off x="1000100" y="4717153"/>
            <a:ext cx="2606058" cy="733903"/>
          </a:xfrm>
          <a:prstGeom prst="rect">
            <a:avLst/>
          </a:prstGeom>
          <a:gradFill rotWithShape="1">
            <a:gsLst>
              <a:gs pos="0">
                <a:schemeClr val="bg2">
                  <a:alpha val="39999"/>
                </a:schemeClr>
              </a:gs>
              <a:gs pos="100000">
                <a:schemeClr val="bg1"/>
              </a:gs>
            </a:gsLst>
            <a:lin ang="0" scaled="1"/>
          </a:gradFill>
          <a:ln w="9525">
            <a:noFill/>
            <a:miter lim="800000"/>
            <a:headEnd/>
            <a:tailEnd/>
          </a:ln>
          <a:effectLst/>
        </p:spPr>
        <p:txBody>
          <a:bodyPr wrap="none" anchor="ctr"/>
          <a:lstStyle/>
          <a:p>
            <a:endParaRPr lang="zh-CN" altLang="en-US"/>
          </a:p>
        </p:txBody>
      </p:sp>
      <p:sp>
        <p:nvSpPr>
          <p:cNvPr id="26" name="Line 4"/>
          <p:cNvSpPr>
            <a:spLocks noChangeShapeType="1"/>
          </p:cNvSpPr>
          <p:nvPr/>
        </p:nvSpPr>
        <p:spPr bwMode="auto">
          <a:xfrm flipV="1">
            <a:off x="1268886" y="1711421"/>
            <a:ext cx="0" cy="1603368"/>
          </a:xfrm>
          <a:prstGeom prst="line">
            <a:avLst/>
          </a:prstGeom>
          <a:noFill/>
          <a:ln w="19050" cmpd="sng">
            <a:solidFill>
              <a:schemeClr val="hlink"/>
            </a:solidFill>
            <a:round/>
            <a:headEnd type="oval" w="med" len="med"/>
            <a:tailEnd type="oval" w="med" len="med"/>
          </a:ln>
          <a:effectLst/>
        </p:spPr>
        <p:txBody>
          <a:bodyPr/>
          <a:lstStyle/>
          <a:p>
            <a:endParaRPr lang="zh-CN" altLang="en-US"/>
          </a:p>
        </p:txBody>
      </p:sp>
      <p:sp>
        <p:nvSpPr>
          <p:cNvPr id="27" name="Line 5"/>
          <p:cNvSpPr>
            <a:spLocks noChangeShapeType="1"/>
          </p:cNvSpPr>
          <p:nvPr/>
        </p:nvSpPr>
        <p:spPr bwMode="auto">
          <a:xfrm flipV="1">
            <a:off x="4273450" y="1711421"/>
            <a:ext cx="0" cy="1603368"/>
          </a:xfrm>
          <a:prstGeom prst="line">
            <a:avLst/>
          </a:prstGeom>
          <a:noFill/>
          <a:ln w="19050" cmpd="sng">
            <a:solidFill>
              <a:schemeClr val="hlink"/>
            </a:solidFill>
            <a:round/>
            <a:headEnd type="oval" w="med" len="med"/>
            <a:tailEnd type="oval" w="med" len="med"/>
          </a:ln>
          <a:effectLst/>
        </p:spPr>
        <p:txBody>
          <a:bodyPr/>
          <a:lstStyle/>
          <a:p>
            <a:endParaRPr lang="zh-CN" altLang="en-US"/>
          </a:p>
        </p:txBody>
      </p:sp>
      <p:sp>
        <p:nvSpPr>
          <p:cNvPr id="28" name="Line 6"/>
          <p:cNvSpPr>
            <a:spLocks noChangeShapeType="1"/>
          </p:cNvSpPr>
          <p:nvPr/>
        </p:nvSpPr>
        <p:spPr bwMode="auto">
          <a:xfrm flipV="1">
            <a:off x="3606158" y="4184255"/>
            <a:ext cx="0" cy="1602199"/>
          </a:xfrm>
          <a:prstGeom prst="line">
            <a:avLst/>
          </a:prstGeom>
          <a:noFill/>
          <a:ln w="19050" cmpd="sng">
            <a:solidFill>
              <a:schemeClr val="hlink"/>
            </a:solidFill>
            <a:round/>
            <a:headEnd type="oval" w="med" len="med"/>
            <a:tailEnd type="oval" w="med" len="med"/>
          </a:ln>
          <a:effectLst/>
        </p:spPr>
        <p:txBody>
          <a:bodyPr/>
          <a:lstStyle/>
          <a:p>
            <a:endParaRPr lang="zh-CN" altLang="en-US"/>
          </a:p>
        </p:txBody>
      </p:sp>
      <p:sp>
        <p:nvSpPr>
          <p:cNvPr id="29" name="Line 7"/>
          <p:cNvSpPr>
            <a:spLocks noChangeShapeType="1"/>
          </p:cNvSpPr>
          <p:nvPr/>
        </p:nvSpPr>
        <p:spPr bwMode="auto">
          <a:xfrm flipV="1">
            <a:off x="5676981" y="4184255"/>
            <a:ext cx="0" cy="1602199"/>
          </a:xfrm>
          <a:prstGeom prst="line">
            <a:avLst/>
          </a:prstGeom>
          <a:noFill/>
          <a:ln w="19050" cmpd="sng">
            <a:solidFill>
              <a:schemeClr val="hlink"/>
            </a:solidFill>
            <a:round/>
            <a:headEnd type="oval" w="med" len="med"/>
            <a:tailEnd type="oval" w="med" len="med"/>
          </a:ln>
          <a:effectLst/>
        </p:spPr>
        <p:txBody>
          <a:bodyPr/>
          <a:lstStyle/>
          <a:p>
            <a:endParaRPr lang="zh-CN" altLang="en-US"/>
          </a:p>
        </p:txBody>
      </p:sp>
      <p:sp>
        <p:nvSpPr>
          <p:cNvPr id="30" name="Rectangle 8"/>
          <p:cNvSpPr>
            <a:spLocks noChangeArrowheads="1"/>
          </p:cNvSpPr>
          <p:nvPr/>
        </p:nvSpPr>
        <p:spPr bwMode="auto">
          <a:xfrm>
            <a:off x="1268886" y="1711421"/>
            <a:ext cx="2070823" cy="1335750"/>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i="0"/>
              <a:t>单击此处添加段落文字内容</a:t>
            </a:r>
          </a:p>
          <a:p>
            <a:pPr algn="ctr">
              <a:lnSpc>
                <a:spcPct val="120000"/>
              </a:lnSpc>
            </a:pPr>
            <a:r>
              <a:rPr lang="zh-CN" altLang="en-US" sz="1500" i="0"/>
              <a:t>单击此处添加段落文字内容</a:t>
            </a:r>
          </a:p>
        </p:txBody>
      </p:sp>
      <p:sp>
        <p:nvSpPr>
          <p:cNvPr id="31" name="Rectangle 9"/>
          <p:cNvSpPr>
            <a:spLocks noChangeArrowheads="1"/>
          </p:cNvSpPr>
          <p:nvPr/>
        </p:nvSpPr>
        <p:spPr bwMode="auto">
          <a:xfrm>
            <a:off x="4273450" y="1711421"/>
            <a:ext cx="2071991" cy="1335750"/>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i="0"/>
              <a:t>单击此处添加段落文字内容</a:t>
            </a:r>
          </a:p>
          <a:p>
            <a:pPr algn="ctr">
              <a:lnSpc>
                <a:spcPct val="120000"/>
              </a:lnSpc>
            </a:pPr>
            <a:r>
              <a:rPr lang="zh-CN" altLang="en-US" sz="1500" i="0"/>
              <a:t>单击此处添加段落文字内容</a:t>
            </a:r>
          </a:p>
        </p:txBody>
      </p:sp>
      <p:sp>
        <p:nvSpPr>
          <p:cNvPr id="32" name="Rectangle 10"/>
          <p:cNvSpPr>
            <a:spLocks noChangeArrowheads="1"/>
          </p:cNvSpPr>
          <p:nvPr/>
        </p:nvSpPr>
        <p:spPr bwMode="auto">
          <a:xfrm>
            <a:off x="1535335" y="4405126"/>
            <a:ext cx="2070823" cy="1334582"/>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i="0"/>
              <a:t>单击此处添加段落文字内容</a:t>
            </a:r>
          </a:p>
          <a:p>
            <a:pPr algn="ctr">
              <a:lnSpc>
                <a:spcPct val="120000"/>
              </a:lnSpc>
            </a:pPr>
            <a:r>
              <a:rPr lang="zh-CN" altLang="en-US" sz="1500" i="0"/>
              <a:t>单击此处添加段落文字内容</a:t>
            </a:r>
          </a:p>
        </p:txBody>
      </p:sp>
      <p:sp>
        <p:nvSpPr>
          <p:cNvPr id="33" name="Rectangle 11"/>
          <p:cNvSpPr>
            <a:spLocks noChangeArrowheads="1"/>
          </p:cNvSpPr>
          <p:nvPr/>
        </p:nvSpPr>
        <p:spPr bwMode="auto">
          <a:xfrm>
            <a:off x="5676981" y="4405126"/>
            <a:ext cx="2070823" cy="1334582"/>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i="0"/>
              <a:t>单击此处添加段落文字内容</a:t>
            </a:r>
          </a:p>
          <a:p>
            <a:pPr algn="ctr">
              <a:lnSpc>
                <a:spcPct val="120000"/>
              </a:lnSpc>
            </a:pPr>
            <a:r>
              <a:rPr lang="zh-CN" altLang="en-US" sz="1500" i="0"/>
              <a:t>单击此处添加段落文字内容</a:t>
            </a:r>
          </a:p>
        </p:txBody>
      </p:sp>
      <p:sp>
        <p:nvSpPr>
          <p:cNvPr id="34" name="AutoShape 12"/>
          <p:cNvSpPr>
            <a:spLocks noChangeArrowheads="1"/>
          </p:cNvSpPr>
          <p:nvPr/>
        </p:nvSpPr>
        <p:spPr bwMode="auto">
          <a:xfrm>
            <a:off x="1018798" y="3285573"/>
            <a:ext cx="1679330" cy="856610"/>
          </a:xfrm>
          <a:prstGeom prst="homePlate">
            <a:avLst>
              <a:gd name="adj" fmla="val 49011"/>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35" name="AutoShape 13"/>
          <p:cNvSpPr>
            <a:spLocks noChangeArrowheads="1"/>
          </p:cNvSpPr>
          <p:nvPr/>
        </p:nvSpPr>
        <p:spPr bwMode="auto">
          <a:xfrm>
            <a:off x="2511147" y="3285573"/>
            <a:ext cx="1681667" cy="856610"/>
          </a:xfrm>
          <a:prstGeom prst="chevron">
            <a:avLst>
              <a:gd name="adj" fmla="val 49079"/>
            </a:avLst>
          </a:prstGeom>
          <a:gradFill rotWithShape="1">
            <a:gsLst>
              <a:gs pos="0">
                <a:srgbClr val="DDDDDD"/>
              </a:gs>
              <a:gs pos="100000">
                <a:srgbClr val="B2B2B2"/>
              </a:gs>
            </a:gsLst>
            <a:lin ang="2700000" scaled="1"/>
          </a:gradFill>
          <a:ln w="9525">
            <a:noFill/>
            <a:miter lim="800000"/>
            <a:headEnd/>
            <a:tailEnd/>
          </a:ln>
          <a:effectLst/>
        </p:spPr>
        <p:txBody>
          <a:bodyPr wrap="none" anchor="ctr"/>
          <a:lstStyle/>
          <a:p>
            <a:endParaRPr lang="zh-CN" altLang="en-US"/>
          </a:p>
        </p:txBody>
      </p:sp>
      <p:sp>
        <p:nvSpPr>
          <p:cNvPr id="36" name="AutoShape 14"/>
          <p:cNvSpPr>
            <a:spLocks noChangeArrowheads="1"/>
          </p:cNvSpPr>
          <p:nvPr/>
        </p:nvSpPr>
        <p:spPr bwMode="auto">
          <a:xfrm>
            <a:off x="3966098" y="3285573"/>
            <a:ext cx="1680499" cy="856610"/>
          </a:xfrm>
          <a:prstGeom prst="chevron">
            <a:avLst>
              <a:gd name="adj" fmla="val 49045"/>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37" name="AutoShape 15"/>
          <p:cNvSpPr>
            <a:spLocks noChangeArrowheads="1"/>
          </p:cNvSpPr>
          <p:nvPr/>
        </p:nvSpPr>
        <p:spPr bwMode="auto">
          <a:xfrm>
            <a:off x="5400015" y="3285573"/>
            <a:ext cx="1679330" cy="856610"/>
          </a:xfrm>
          <a:prstGeom prst="chevron">
            <a:avLst>
              <a:gd name="adj" fmla="val 49011"/>
            </a:avLst>
          </a:prstGeom>
          <a:gradFill rotWithShape="1">
            <a:gsLst>
              <a:gs pos="0">
                <a:srgbClr val="DDDDDD"/>
              </a:gs>
              <a:gs pos="100000">
                <a:srgbClr val="B2B2B2"/>
              </a:gs>
            </a:gsLst>
            <a:lin ang="2700000" scaled="1"/>
          </a:gradFill>
          <a:ln w="9525">
            <a:noFill/>
            <a:miter lim="800000"/>
            <a:headEnd/>
            <a:tailEnd/>
          </a:ln>
          <a:effectLst/>
        </p:spPr>
        <p:txBody>
          <a:bodyPr wrap="none" anchor="ctr"/>
          <a:lstStyle/>
          <a:p>
            <a:endParaRPr lang="zh-CN" altLang="en-US"/>
          </a:p>
        </p:txBody>
      </p:sp>
      <p:sp>
        <p:nvSpPr>
          <p:cNvPr id="38" name="AutoShape 16"/>
          <p:cNvSpPr>
            <a:spLocks noChangeArrowheads="1"/>
          </p:cNvSpPr>
          <p:nvPr/>
        </p:nvSpPr>
        <p:spPr bwMode="auto">
          <a:xfrm>
            <a:off x="6833931" y="3285573"/>
            <a:ext cx="1680499" cy="856610"/>
          </a:xfrm>
          <a:prstGeom prst="chevron">
            <a:avLst>
              <a:gd name="adj" fmla="val 49045"/>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39" name="WordArt 17"/>
          <p:cNvSpPr>
            <a:spLocks noChangeArrowheads="1" noChangeShapeType="1"/>
          </p:cNvSpPr>
          <p:nvPr/>
        </p:nvSpPr>
        <p:spPr bwMode="auto">
          <a:xfrm>
            <a:off x="1393931" y="3536830"/>
            <a:ext cx="680146" cy="383313"/>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a:t>
            </a:r>
          </a:p>
          <a:p>
            <a:pPr algn="ctr"/>
            <a:r>
              <a:rPr lang="zh-CN" altLang="en-US" sz="2400">
                <a:ln w="9525" cmpd="sng">
                  <a:solidFill>
                    <a:schemeClr val="bg1"/>
                  </a:solidFill>
                  <a:round/>
                  <a:headEnd/>
                  <a:tailEnd/>
                </a:ln>
                <a:solidFill>
                  <a:schemeClr val="bg1"/>
                </a:solidFill>
                <a:latin typeface="黑体"/>
                <a:ea typeface="黑体"/>
              </a:rPr>
              <a:t>标题文字</a:t>
            </a:r>
          </a:p>
        </p:txBody>
      </p:sp>
      <p:sp>
        <p:nvSpPr>
          <p:cNvPr id="40" name="WordArt 18"/>
          <p:cNvSpPr>
            <a:spLocks noChangeArrowheads="1" noChangeShapeType="1"/>
          </p:cNvSpPr>
          <p:nvPr/>
        </p:nvSpPr>
        <p:spPr bwMode="auto">
          <a:xfrm>
            <a:off x="3116500" y="3536830"/>
            <a:ext cx="680146" cy="383313"/>
          </a:xfrm>
          <a:prstGeom prst="rect">
            <a:avLst/>
          </a:prstGeom>
        </p:spPr>
        <p:txBody>
          <a:bodyPr wrap="none" fromWordArt="1">
            <a:prstTxWarp prst="textPlain">
              <a:avLst>
                <a:gd name="adj" fmla="val 50000"/>
              </a:avLst>
            </a:prstTxWarp>
          </a:bodyPr>
          <a:lstStyle/>
          <a:p>
            <a:pPr algn="ctr"/>
            <a:r>
              <a:rPr lang="zh-CN" altLang="en-US" sz="2400">
                <a:ln w="9525">
                  <a:noFill/>
                  <a:round/>
                  <a:headEnd/>
                  <a:tailEnd/>
                </a:ln>
                <a:latin typeface="黑体"/>
                <a:ea typeface="黑体"/>
              </a:rPr>
              <a:t>双击添加</a:t>
            </a:r>
          </a:p>
          <a:p>
            <a:pPr algn="ctr"/>
            <a:r>
              <a:rPr lang="zh-CN" altLang="en-US" sz="2400">
                <a:ln w="9525">
                  <a:noFill/>
                  <a:round/>
                  <a:headEnd/>
                  <a:tailEnd/>
                </a:ln>
                <a:latin typeface="黑体"/>
                <a:ea typeface="黑体"/>
              </a:rPr>
              <a:t>标题文字</a:t>
            </a:r>
          </a:p>
        </p:txBody>
      </p:sp>
      <p:sp>
        <p:nvSpPr>
          <p:cNvPr id="41" name="WordArt 19"/>
          <p:cNvSpPr>
            <a:spLocks noChangeArrowheads="1" noChangeShapeType="1"/>
          </p:cNvSpPr>
          <p:nvPr/>
        </p:nvSpPr>
        <p:spPr bwMode="auto">
          <a:xfrm>
            <a:off x="4584307" y="3536830"/>
            <a:ext cx="680146" cy="383313"/>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a:t>
            </a:r>
          </a:p>
          <a:p>
            <a:pPr algn="ctr"/>
            <a:r>
              <a:rPr lang="zh-CN" altLang="en-US" sz="2400">
                <a:ln w="9525" cmpd="sng">
                  <a:solidFill>
                    <a:schemeClr val="bg1"/>
                  </a:solidFill>
                  <a:round/>
                  <a:headEnd/>
                  <a:tailEnd/>
                </a:ln>
                <a:solidFill>
                  <a:schemeClr val="bg1"/>
                </a:solidFill>
                <a:latin typeface="黑体"/>
                <a:ea typeface="黑体"/>
              </a:rPr>
              <a:t>标题文字</a:t>
            </a:r>
          </a:p>
        </p:txBody>
      </p:sp>
      <p:sp>
        <p:nvSpPr>
          <p:cNvPr id="42" name="WordArt 20"/>
          <p:cNvSpPr>
            <a:spLocks noChangeArrowheads="1" noChangeShapeType="1"/>
          </p:cNvSpPr>
          <p:nvPr/>
        </p:nvSpPr>
        <p:spPr bwMode="auto">
          <a:xfrm>
            <a:off x="5997187" y="3536830"/>
            <a:ext cx="680146" cy="383313"/>
          </a:xfrm>
          <a:prstGeom prst="rect">
            <a:avLst/>
          </a:prstGeom>
        </p:spPr>
        <p:txBody>
          <a:bodyPr wrap="none" fromWordArt="1">
            <a:prstTxWarp prst="textPlain">
              <a:avLst>
                <a:gd name="adj" fmla="val 50000"/>
              </a:avLst>
            </a:prstTxWarp>
          </a:bodyPr>
          <a:lstStyle/>
          <a:p>
            <a:pPr algn="ctr"/>
            <a:r>
              <a:rPr lang="zh-CN" altLang="en-US" sz="2400">
                <a:ln w="9525">
                  <a:noFill/>
                  <a:round/>
                  <a:headEnd/>
                  <a:tailEnd/>
                </a:ln>
                <a:latin typeface="黑体"/>
                <a:ea typeface="黑体"/>
              </a:rPr>
              <a:t>双击添加</a:t>
            </a:r>
          </a:p>
          <a:p>
            <a:pPr algn="ctr"/>
            <a:r>
              <a:rPr lang="zh-CN" altLang="en-US" sz="2400">
                <a:ln w="9525">
                  <a:noFill/>
                  <a:round/>
                  <a:headEnd/>
                  <a:tailEnd/>
                </a:ln>
                <a:latin typeface="黑体"/>
                <a:ea typeface="黑体"/>
              </a:rPr>
              <a:t>标题文字</a:t>
            </a:r>
          </a:p>
        </p:txBody>
      </p:sp>
      <p:pic>
        <p:nvPicPr>
          <p:cNvPr id="43" name="Picture 21" descr="flag_source_128"/>
          <p:cNvPicPr>
            <a:picLocks noChangeAspect="1" noChangeArrowheads="1"/>
          </p:cNvPicPr>
          <p:nvPr/>
        </p:nvPicPr>
        <p:blipFill>
          <a:blip r:embed="rId3">
            <a:lum bright="100000"/>
          </a:blip>
          <a:srcRect/>
          <a:stretch>
            <a:fillRect/>
          </a:stretch>
        </p:blipFill>
        <p:spPr bwMode="auto">
          <a:xfrm rot="20019827">
            <a:off x="7320083" y="2859021"/>
            <a:ext cx="1064628" cy="1063459"/>
          </a:xfrm>
          <a:prstGeom prst="rect">
            <a:avLst/>
          </a:prstGeom>
          <a:noFill/>
          <a:ln w="9525">
            <a:noFill/>
            <a:miter lim="800000"/>
            <a:headEnd/>
            <a:tailEnd/>
          </a:ln>
        </p:spPr>
      </p:pic>
      <p:pic>
        <p:nvPicPr>
          <p:cNvPr id="44" name="Picture 22" descr="flag_source_128"/>
          <p:cNvPicPr>
            <a:picLocks noChangeAspect="1" noChangeArrowheads="1"/>
          </p:cNvPicPr>
          <p:nvPr/>
        </p:nvPicPr>
        <p:blipFill>
          <a:blip r:embed="rId3"/>
          <a:srcRect/>
          <a:stretch>
            <a:fillRect/>
          </a:stretch>
        </p:blipFill>
        <p:spPr bwMode="auto">
          <a:xfrm rot="20019827">
            <a:off x="7328264" y="2777217"/>
            <a:ext cx="1064627" cy="1064627"/>
          </a:xfrm>
          <a:prstGeom prst="rect">
            <a:avLst/>
          </a:prstGeom>
          <a:noFill/>
          <a:ln w="9525">
            <a:noFill/>
            <a:miter lim="800000"/>
            <a:headEnd/>
            <a:tailEnd/>
          </a:ln>
        </p:spPr>
      </p:pic>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ppt_x"/>
                                          </p:val>
                                        </p:tav>
                                        <p:tav tm="100000">
                                          <p:val>
                                            <p:strVal val="#ppt_x"/>
                                          </p:val>
                                        </p:tav>
                                      </p:tavLst>
                                    </p:anim>
                                    <p:anim calcmode="lin" valueType="num">
                                      <p:cBhvr additive="base">
                                        <p:cTn id="8" dur="1000" fill="hold"/>
                                        <p:tgtEl>
                                          <p:spTgt spid="24"/>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ppt_x"/>
                                          </p:val>
                                        </p:tav>
                                        <p:tav tm="100000">
                                          <p:val>
                                            <p:strVal val="#ppt_x"/>
                                          </p:val>
                                        </p:tav>
                                      </p:tavLst>
                                    </p:anim>
                                    <p:anim calcmode="lin" valueType="num">
                                      <p:cBhvr additive="base">
                                        <p:cTn id="16" dur="1000" fill="hold"/>
                                        <p:tgtEl>
                                          <p:spTgt spid="26"/>
                                        </p:tgtEl>
                                        <p:attrNameLst>
                                          <p:attrName>ppt_y</p:attrName>
                                        </p:attrNameLst>
                                      </p:cBhvr>
                                      <p:tavLst>
                                        <p:tav tm="0">
                                          <p:val>
                                            <p:strVal val="1+#ppt_h/2"/>
                                          </p:val>
                                        </p:tav>
                                        <p:tav tm="100000">
                                          <p:val>
                                            <p:strVal val="#ppt_y"/>
                                          </p:val>
                                        </p:tav>
                                      </p:tavLst>
                                    </p:anim>
                                  </p:childTnLst>
                                </p:cTn>
                              </p:par>
                              <p:par>
                                <p:cTn id="17" presetID="7"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ppt_x"/>
                                          </p:val>
                                        </p:tav>
                                        <p:tav tm="100000">
                                          <p:val>
                                            <p:strVal val="#ppt_x"/>
                                          </p:val>
                                        </p:tav>
                                      </p:tavLst>
                                    </p:anim>
                                    <p:anim calcmode="lin" valueType="num">
                                      <p:cBhvr additive="base">
                                        <p:cTn id="20" dur="1000" fill="hold"/>
                                        <p:tgtEl>
                                          <p:spTgt spid="27"/>
                                        </p:tgtEl>
                                        <p:attrNameLst>
                                          <p:attrName>ppt_y</p:attrName>
                                        </p:attrNameLst>
                                      </p:cBhvr>
                                      <p:tavLst>
                                        <p:tav tm="0">
                                          <p:val>
                                            <p:strVal val="1+#ppt_h/2"/>
                                          </p:val>
                                        </p:tav>
                                        <p:tav tm="100000">
                                          <p:val>
                                            <p:strVal val="#ppt_y"/>
                                          </p:val>
                                        </p:tav>
                                      </p:tavLst>
                                    </p:anim>
                                  </p:childTnLst>
                                </p:cTn>
                              </p:par>
                              <p:par>
                                <p:cTn id="21" presetID="7"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ppt_x"/>
                                          </p:val>
                                        </p:tav>
                                        <p:tav tm="100000">
                                          <p:val>
                                            <p:strVal val="#ppt_x"/>
                                          </p:val>
                                        </p:tav>
                                      </p:tavLst>
                                    </p:anim>
                                    <p:anim calcmode="lin" valueType="num">
                                      <p:cBhvr additive="base">
                                        <p:cTn id="24" dur="1000" fill="hold"/>
                                        <p:tgtEl>
                                          <p:spTgt spid="28"/>
                                        </p:tgtEl>
                                        <p:attrNameLst>
                                          <p:attrName>ppt_y</p:attrName>
                                        </p:attrNameLst>
                                      </p:cBhvr>
                                      <p:tavLst>
                                        <p:tav tm="0">
                                          <p:val>
                                            <p:strVal val="1+#ppt_h/2"/>
                                          </p:val>
                                        </p:tav>
                                        <p:tav tm="100000">
                                          <p:val>
                                            <p:strVal val="#ppt_y"/>
                                          </p:val>
                                        </p:tav>
                                      </p:tavLst>
                                    </p:anim>
                                  </p:childTnLst>
                                </p:cTn>
                              </p:par>
                              <p:par>
                                <p:cTn id="25" presetID="7"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ppt_x"/>
                                          </p:val>
                                        </p:tav>
                                        <p:tav tm="100000">
                                          <p:val>
                                            <p:strVal val="#ppt_x"/>
                                          </p:val>
                                        </p:tav>
                                      </p:tavLst>
                                    </p:anim>
                                    <p:anim calcmode="lin" valueType="num">
                                      <p:cBhvr additive="base">
                                        <p:cTn id="28" dur="1000" fill="hold"/>
                                        <p:tgtEl>
                                          <p:spTgt spid="29"/>
                                        </p:tgtEl>
                                        <p:attrNameLst>
                                          <p:attrName>ppt_y</p:attrName>
                                        </p:attrNameLst>
                                      </p:cBhvr>
                                      <p:tavLst>
                                        <p:tav tm="0">
                                          <p:val>
                                            <p:strVal val="1+#ppt_h/2"/>
                                          </p:val>
                                        </p:tav>
                                        <p:tav tm="100000">
                                          <p:val>
                                            <p:strVal val="#ppt_y"/>
                                          </p:val>
                                        </p:tav>
                                      </p:tavLst>
                                    </p:anim>
                                  </p:childTnLst>
                                </p:cTn>
                              </p:par>
                              <p:par>
                                <p:cTn id="29" presetID="7"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000" fill="hold"/>
                                        <p:tgtEl>
                                          <p:spTgt spid="30"/>
                                        </p:tgtEl>
                                        <p:attrNameLst>
                                          <p:attrName>ppt_x</p:attrName>
                                        </p:attrNameLst>
                                      </p:cBhvr>
                                      <p:tavLst>
                                        <p:tav tm="0">
                                          <p:val>
                                            <p:strVal val="#ppt_x"/>
                                          </p:val>
                                        </p:tav>
                                        <p:tav tm="100000">
                                          <p:val>
                                            <p:strVal val="#ppt_x"/>
                                          </p:val>
                                        </p:tav>
                                      </p:tavLst>
                                    </p:anim>
                                    <p:anim calcmode="lin" valueType="num">
                                      <p:cBhvr additive="base">
                                        <p:cTn id="32" dur="1000" fill="hold"/>
                                        <p:tgtEl>
                                          <p:spTgt spid="30"/>
                                        </p:tgtEl>
                                        <p:attrNameLst>
                                          <p:attrName>ppt_y</p:attrName>
                                        </p:attrNameLst>
                                      </p:cBhvr>
                                      <p:tavLst>
                                        <p:tav tm="0">
                                          <p:val>
                                            <p:strVal val="1+#ppt_h/2"/>
                                          </p:val>
                                        </p:tav>
                                        <p:tav tm="100000">
                                          <p:val>
                                            <p:strVal val="#ppt_y"/>
                                          </p:val>
                                        </p:tav>
                                      </p:tavLst>
                                    </p:anim>
                                  </p:childTnLst>
                                </p:cTn>
                              </p:par>
                              <p:par>
                                <p:cTn id="33" presetID="7"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ppt_x"/>
                                          </p:val>
                                        </p:tav>
                                        <p:tav tm="100000">
                                          <p:val>
                                            <p:strVal val="#ppt_x"/>
                                          </p:val>
                                        </p:tav>
                                      </p:tavLst>
                                    </p:anim>
                                    <p:anim calcmode="lin" valueType="num">
                                      <p:cBhvr additive="base">
                                        <p:cTn id="36" dur="1000" fill="hold"/>
                                        <p:tgtEl>
                                          <p:spTgt spid="31"/>
                                        </p:tgtEl>
                                        <p:attrNameLst>
                                          <p:attrName>ppt_y</p:attrName>
                                        </p:attrNameLst>
                                      </p:cBhvr>
                                      <p:tavLst>
                                        <p:tav tm="0">
                                          <p:val>
                                            <p:strVal val="1+#ppt_h/2"/>
                                          </p:val>
                                        </p:tav>
                                        <p:tav tm="100000">
                                          <p:val>
                                            <p:strVal val="#ppt_y"/>
                                          </p:val>
                                        </p:tav>
                                      </p:tavLst>
                                    </p:anim>
                                  </p:childTnLst>
                                </p:cTn>
                              </p:par>
                              <p:par>
                                <p:cTn id="37" presetID="7" presetClass="entr" presetSubtype="4"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1000" fill="hold"/>
                                        <p:tgtEl>
                                          <p:spTgt spid="32"/>
                                        </p:tgtEl>
                                        <p:attrNameLst>
                                          <p:attrName>ppt_x</p:attrName>
                                        </p:attrNameLst>
                                      </p:cBhvr>
                                      <p:tavLst>
                                        <p:tav tm="0">
                                          <p:val>
                                            <p:strVal val="#ppt_x"/>
                                          </p:val>
                                        </p:tav>
                                        <p:tav tm="100000">
                                          <p:val>
                                            <p:strVal val="#ppt_x"/>
                                          </p:val>
                                        </p:tav>
                                      </p:tavLst>
                                    </p:anim>
                                    <p:anim calcmode="lin" valueType="num">
                                      <p:cBhvr additive="base">
                                        <p:cTn id="40" dur="1000" fill="hold"/>
                                        <p:tgtEl>
                                          <p:spTgt spid="32"/>
                                        </p:tgtEl>
                                        <p:attrNameLst>
                                          <p:attrName>ppt_y</p:attrName>
                                        </p:attrNameLst>
                                      </p:cBhvr>
                                      <p:tavLst>
                                        <p:tav tm="0">
                                          <p:val>
                                            <p:strVal val="1+#ppt_h/2"/>
                                          </p:val>
                                        </p:tav>
                                        <p:tav tm="100000">
                                          <p:val>
                                            <p:strVal val="#ppt_y"/>
                                          </p:val>
                                        </p:tav>
                                      </p:tavLst>
                                    </p:anim>
                                  </p:childTnLst>
                                </p:cTn>
                              </p:par>
                              <p:par>
                                <p:cTn id="41" presetID="7"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ppt_x"/>
                                          </p:val>
                                        </p:tav>
                                        <p:tav tm="100000">
                                          <p:val>
                                            <p:strVal val="#ppt_x"/>
                                          </p:val>
                                        </p:tav>
                                      </p:tavLst>
                                    </p:anim>
                                    <p:anim calcmode="lin" valueType="num">
                                      <p:cBhvr additive="base">
                                        <p:cTn id="44" dur="1000" fill="hold"/>
                                        <p:tgtEl>
                                          <p:spTgt spid="33"/>
                                        </p:tgtEl>
                                        <p:attrNameLst>
                                          <p:attrName>ppt_y</p:attrName>
                                        </p:attrNameLst>
                                      </p:cBhvr>
                                      <p:tavLst>
                                        <p:tav tm="0">
                                          <p:val>
                                            <p:strVal val="1+#ppt_h/2"/>
                                          </p:val>
                                        </p:tav>
                                        <p:tav tm="100000">
                                          <p:val>
                                            <p:strVal val="#ppt_y"/>
                                          </p:val>
                                        </p:tav>
                                      </p:tavLst>
                                    </p:anim>
                                  </p:childTnLst>
                                </p:cTn>
                              </p:par>
                              <p:par>
                                <p:cTn id="45" presetID="7"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1000" fill="hold"/>
                                        <p:tgtEl>
                                          <p:spTgt spid="34"/>
                                        </p:tgtEl>
                                        <p:attrNameLst>
                                          <p:attrName>ppt_x</p:attrName>
                                        </p:attrNameLst>
                                      </p:cBhvr>
                                      <p:tavLst>
                                        <p:tav tm="0">
                                          <p:val>
                                            <p:strVal val="#ppt_x"/>
                                          </p:val>
                                        </p:tav>
                                        <p:tav tm="100000">
                                          <p:val>
                                            <p:strVal val="#ppt_x"/>
                                          </p:val>
                                        </p:tav>
                                      </p:tavLst>
                                    </p:anim>
                                    <p:anim calcmode="lin" valueType="num">
                                      <p:cBhvr additive="base">
                                        <p:cTn id="48" dur="1000" fill="hold"/>
                                        <p:tgtEl>
                                          <p:spTgt spid="34"/>
                                        </p:tgtEl>
                                        <p:attrNameLst>
                                          <p:attrName>ppt_y</p:attrName>
                                        </p:attrNameLst>
                                      </p:cBhvr>
                                      <p:tavLst>
                                        <p:tav tm="0">
                                          <p:val>
                                            <p:strVal val="1+#ppt_h/2"/>
                                          </p:val>
                                        </p:tav>
                                        <p:tav tm="100000">
                                          <p:val>
                                            <p:strVal val="#ppt_y"/>
                                          </p:val>
                                        </p:tav>
                                      </p:tavLst>
                                    </p:anim>
                                  </p:childTnLst>
                                </p:cTn>
                              </p:par>
                              <p:par>
                                <p:cTn id="49" presetID="7" presetClass="entr" presetSubtype="4"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1000" fill="hold"/>
                                        <p:tgtEl>
                                          <p:spTgt spid="35"/>
                                        </p:tgtEl>
                                        <p:attrNameLst>
                                          <p:attrName>ppt_x</p:attrName>
                                        </p:attrNameLst>
                                      </p:cBhvr>
                                      <p:tavLst>
                                        <p:tav tm="0">
                                          <p:val>
                                            <p:strVal val="#ppt_x"/>
                                          </p:val>
                                        </p:tav>
                                        <p:tav tm="100000">
                                          <p:val>
                                            <p:strVal val="#ppt_x"/>
                                          </p:val>
                                        </p:tav>
                                      </p:tavLst>
                                    </p:anim>
                                    <p:anim calcmode="lin" valueType="num">
                                      <p:cBhvr additive="base">
                                        <p:cTn id="52" dur="1000" fill="hold"/>
                                        <p:tgtEl>
                                          <p:spTgt spid="35"/>
                                        </p:tgtEl>
                                        <p:attrNameLst>
                                          <p:attrName>ppt_y</p:attrName>
                                        </p:attrNameLst>
                                      </p:cBhvr>
                                      <p:tavLst>
                                        <p:tav tm="0">
                                          <p:val>
                                            <p:strVal val="1+#ppt_h/2"/>
                                          </p:val>
                                        </p:tav>
                                        <p:tav tm="100000">
                                          <p:val>
                                            <p:strVal val="#ppt_y"/>
                                          </p:val>
                                        </p:tav>
                                      </p:tavLst>
                                    </p:anim>
                                  </p:childTnLst>
                                </p:cTn>
                              </p:par>
                              <p:par>
                                <p:cTn id="53" presetID="7" presetClass="entr" presetSubtype="4"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1000" fill="hold"/>
                                        <p:tgtEl>
                                          <p:spTgt spid="36"/>
                                        </p:tgtEl>
                                        <p:attrNameLst>
                                          <p:attrName>ppt_x</p:attrName>
                                        </p:attrNameLst>
                                      </p:cBhvr>
                                      <p:tavLst>
                                        <p:tav tm="0">
                                          <p:val>
                                            <p:strVal val="#ppt_x"/>
                                          </p:val>
                                        </p:tav>
                                        <p:tav tm="100000">
                                          <p:val>
                                            <p:strVal val="#ppt_x"/>
                                          </p:val>
                                        </p:tav>
                                      </p:tavLst>
                                    </p:anim>
                                    <p:anim calcmode="lin" valueType="num">
                                      <p:cBhvr additive="base">
                                        <p:cTn id="56" dur="1000" fill="hold"/>
                                        <p:tgtEl>
                                          <p:spTgt spid="36"/>
                                        </p:tgtEl>
                                        <p:attrNameLst>
                                          <p:attrName>ppt_y</p:attrName>
                                        </p:attrNameLst>
                                      </p:cBhvr>
                                      <p:tavLst>
                                        <p:tav tm="0">
                                          <p:val>
                                            <p:strVal val="1+#ppt_h/2"/>
                                          </p:val>
                                        </p:tav>
                                        <p:tav tm="100000">
                                          <p:val>
                                            <p:strVal val="#ppt_y"/>
                                          </p:val>
                                        </p:tav>
                                      </p:tavLst>
                                    </p:anim>
                                  </p:childTnLst>
                                </p:cTn>
                              </p:par>
                              <p:par>
                                <p:cTn id="57" presetID="7" presetClass="entr" presetSubtype="4"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7" presetClass="entr" presetSubtype="4"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1000" fill="hold"/>
                                        <p:tgtEl>
                                          <p:spTgt spid="38"/>
                                        </p:tgtEl>
                                        <p:attrNameLst>
                                          <p:attrName>ppt_x</p:attrName>
                                        </p:attrNameLst>
                                      </p:cBhvr>
                                      <p:tavLst>
                                        <p:tav tm="0">
                                          <p:val>
                                            <p:strVal val="#ppt_x"/>
                                          </p:val>
                                        </p:tav>
                                        <p:tav tm="100000">
                                          <p:val>
                                            <p:strVal val="#ppt_x"/>
                                          </p:val>
                                        </p:tav>
                                      </p:tavLst>
                                    </p:anim>
                                    <p:anim calcmode="lin" valueType="num">
                                      <p:cBhvr additive="base">
                                        <p:cTn id="64" dur="1000" fill="hold"/>
                                        <p:tgtEl>
                                          <p:spTgt spid="38"/>
                                        </p:tgtEl>
                                        <p:attrNameLst>
                                          <p:attrName>ppt_y</p:attrName>
                                        </p:attrNameLst>
                                      </p:cBhvr>
                                      <p:tavLst>
                                        <p:tav tm="0">
                                          <p:val>
                                            <p:strVal val="1+#ppt_h/2"/>
                                          </p:val>
                                        </p:tav>
                                        <p:tav tm="100000">
                                          <p:val>
                                            <p:strVal val="#ppt_y"/>
                                          </p:val>
                                        </p:tav>
                                      </p:tavLst>
                                    </p:anim>
                                  </p:childTnLst>
                                </p:cTn>
                              </p:par>
                              <p:par>
                                <p:cTn id="65" presetID="7"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1000" fill="hold"/>
                                        <p:tgtEl>
                                          <p:spTgt spid="39"/>
                                        </p:tgtEl>
                                        <p:attrNameLst>
                                          <p:attrName>ppt_x</p:attrName>
                                        </p:attrNameLst>
                                      </p:cBhvr>
                                      <p:tavLst>
                                        <p:tav tm="0">
                                          <p:val>
                                            <p:strVal val="#ppt_x"/>
                                          </p:val>
                                        </p:tav>
                                        <p:tav tm="100000">
                                          <p:val>
                                            <p:strVal val="#ppt_x"/>
                                          </p:val>
                                        </p:tav>
                                      </p:tavLst>
                                    </p:anim>
                                    <p:anim calcmode="lin" valueType="num">
                                      <p:cBhvr additive="base">
                                        <p:cTn id="68" dur="1000" fill="hold"/>
                                        <p:tgtEl>
                                          <p:spTgt spid="39"/>
                                        </p:tgtEl>
                                        <p:attrNameLst>
                                          <p:attrName>ppt_y</p:attrName>
                                        </p:attrNameLst>
                                      </p:cBhvr>
                                      <p:tavLst>
                                        <p:tav tm="0">
                                          <p:val>
                                            <p:strVal val="1+#ppt_h/2"/>
                                          </p:val>
                                        </p:tav>
                                        <p:tav tm="100000">
                                          <p:val>
                                            <p:strVal val="#ppt_y"/>
                                          </p:val>
                                        </p:tav>
                                      </p:tavLst>
                                    </p:anim>
                                  </p:childTnLst>
                                </p:cTn>
                              </p:par>
                              <p:par>
                                <p:cTn id="69" presetID="7" presetClass="entr" presetSubtype="4"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1000" fill="hold"/>
                                        <p:tgtEl>
                                          <p:spTgt spid="40"/>
                                        </p:tgtEl>
                                        <p:attrNameLst>
                                          <p:attrName>ppt_x</p:attrName>
                                        </p:attrNameLst>
                                      </p:cBhvr>
                                      <p:tavLst>
                                        <p:tav tm="0">
                                          <p:val>
                                            <p:strVal val="#ppt_x"/>
                                          </p:val>
                                        </p:tav>
                                        <p:tav tm="100000">
                                          <p:val>
                                            <p:strVal val="#ppt_x"/>
                                          </p:val>
                                        </p:tav>
                                      </p:tavLst>
                                    </p:anim>
                                    <p:anim calcmode="lin" valueType="num">
                                      <p:cBhvr additive="base">
                                        <p:cTn id="72" dur="1000" fill="hold"/>
                                        <p:tgtEl>
                                          <p:spTgt spid="40"/>
                                        </p:tgtEl>
                                        <p:attrNameLst>
                                          <p:attrName>ppt_y</p:attrName>
                                        </p:attrNameLst>
                                      </p:cBhvr>
                                      <p:tavLst>
                                        <p:tav tm="0">
                                          <p:val>
                                            <p:strVal val="1+#ppt_h/2"/>
                                          </p:val>
                                        </p:tav>
                                        <p:tav tm="100000">
                                          <p:val>
                                            <p:strVal val="#ppt_y"/>
                                          </p:val>
                                        </p:tav>
                                      </p:tavLst>
                                    </p:anim>
                                  </p:childTnLst>
                                </p:cTn>
                              </p:par>
                              <p:par>
                                <p:cTn id="73" presetID="7" presetClass="entr" presetSubtype="4"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1000" fill="hold"/>
                                        <p:tgtEl>
                                          <p:spTgt spid="41"/>
                                        </p:tgtEl>
                                        <p:attrNameLst>
                                          <p:attrName>ppt_x</p:attrName>
                                        </p:attrNameLst>
                                      </p:cBhvr>
                                      <p:tavLst>
                                        <p:tav tm="0">
                                          <p:val>
                                            <p:strVal val="#ppt_x"/>
                                          </p:val>
                                        </p:tav>
                                        <p:tav tm="100000">
                                          <p:val>
                                            <p:strVal val="#ppt_x"/>
                                          </p:val>
                                        </p:tav>
                                      </p:tavLst>
                                    </p:anim>
                                    <p:anim calcmode="lin" valueType="num">
                                      <p:cBhvr additive="base">
                                        <p:cTn id="76" dur="1000" fill="hold"/>
                                        <p:tgtEl>
                                          <p:spTgt spid="41"/>
                                        </p:tgtEl>
                                        <p:attrNameLst>
                                          <p:attrName>ppt_y</p:attrName>
                                        </p:attrNameLst>
                                      </p:cBhvr>
                                      <p:tavLst>
                                        <p:tav tm="0">
                                          <p:val>
                                            <p:strVal val="1+#ppt_h/2"/>
                                          </p:val>
                                        </p:tav>
                                        <p:tav tm="100000">
                                          <p:val>
                                            <p:strVal val="#ppt_y"/>
                                          </p:val>
                                        </p:tav>
                                      </p:tavLst>
                                    </p:anim>
                                  </p:childTnLst>
                                </p:cTn>
                              </p:par>
                              <p:par>
                                <p:cTn id="77" presetID="7"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1000" fill="hold"/>
                                        <p:tgtEl>
                                          <p:spTgt spid="42"/>
                                        </p:tgtEl>
                                        <p:attrNameLst>
                                          <p:attrName>ppt_x</p:attrName>
                                        </p:attrNameLst>
                                      </p:cBhvr>
                                      <p:tavLst>
                                        <p:tav tm="0">
                                          <p:val>
                                            <p:strVal val="#ppt_x"/>
                                          </p:val>
                                        </p:tav>
                                        <p:tav tm="100000">
                                          <p:val>
                                            <p:strVal val="#ppt_x"/>
                                          </p:val>
                                        </p:tav>
                                      </p:tavLst>
                                    </p:anim>
                                    <p:anim calcmode="lin" valueType="num">
                                      <p:cBhvr additive="base">
                                        <p:cTn id="80" dur="1000" fill="hold"/>
                                        <p:tgtEl>
                                          <p:spTgt spid="42"/>
                                        </p:tgtEl>
                                        <p:attrNameLst>
                                          <p:attrName>ppt_y</p:attrName>
                                        </p:attrNameLst>
                                      </p:cBhvr>
                                      <p:tavLst>
                                        <p:tav tm="0">
                                          <p:val>
                                            <p:strVal val="1+#ppt_h/2"/>
                                          </p:val>
                                        </p:tav>
                                        <p:tav tm="100000">
                                          <p:val>
                                            <p:strVal val="#ppt_y"/>
                                          </p:val>
                                        </p:tav>
                                      </p:tavLst>
                                    </p:anim>
                                  </p:childTnLst>
                                </p:cTn>
                              </p:par>
                              <p:par>
                                <p:cTn id="81" presetID="7"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1000" fill="hold"/>
                                        <p:tgtEl>
                                          <p:spTgt spid="43"/>
                                        </p:tgtEl>
                                        <p:attrNameLst>
                                          <p:attrName>ppt_x</p:attrName>
                                        </p:attrNameLst>
                                      </p:cBhvr>
                                      <p:tavLst>
                                        <p:tav tm="0">
                                          <p:val>
                                            <p:strVal val="#ppt_x"/>
                                          </p:val>
                                        </p:tav>
                                        <p:tav tm="100000">
                                          <p:val>
                                            <p:strVal val="#ppt_x"/>
                                          </p:val>
                                        </p:tav>
                                      </p:tavLst>
                                    </p:anim>
                                    <p:anim calcmode="lin" valueType="num">
                                      <p:cBhvr additive="base">
                                        <p:cTn id="84" dur="1000" fill="hold"/>
                                        <p:tgtEl>
                                          <p:spTgt spid="43"/>
                                        </p:tgtEl>
                                        <p:attrNameLst>
                                          <p:attrName>ppt_y</p:attrName>
                                        </p:attrNameLst>
                                      </p:cBhvr>
                                      <p:tavLst>
                                        <p:tav tm="0">
                                          <p:val>
                                            <p:strVal val="1+#ppt_h/2"/>
                                          </p:val>
                                        </p:tav>
                                        <p:tav tm="100000">
                                          <p:val>
                                            <p:strVal val="#ppt_y"/>
                                          </p:val>
                                        </p:tav>
                                      </p:tavLst>
                                    </p:anim>
                                  </p:childTnLst>
                                </p:cTn>
                              </p:par>
                              <p:par>
                                <p:cTn id="85" presetID="7" presetClass="entr" presetSubtype="4"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1000" fill="hold"/>
                                        <p:tgtEl>
                                          <p:spTgt spid="44"/>
                                        </p:tgtEl>
                                        <p:attrNameLst>
                                          <p:attrName>ppt_x</p:attrName>
                                        </p:attrNameLst>
                                      </p:cBhvr>
                                      <p:tavLst>
                                        <p:tav tm="0">
                                          <p:val>
                                            <p:strVal val="#ppt_x"/>
                                          </p:val>
                                        </p:tav>
                                        <p:tav tm="100000">
                                          <p:val>
                                            <p:strVal val="#ppt_x"/>
                                          </p:val>
                                        </p:tav>
                                      </p:tavLst>
                                    </p:anim>
                                    <p:anim calcmode="lin" valueType="num">
                                      <p:cBhvr additive="base">
                                        <p:cTn id="88"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p:bldP spid="31" grpId="0"/>
      <p:bldP spid="32" grpId="0"/>
      <p:bldP spid="33" grpId="0"/>
      <p:bldP spid="34" grpId="0" animBg="1"/>
      <p:bldP spid="35" grpId="0" animBg="1"/>
      <p:bldP spid="36" grpId="0" animBg="1"/>
      <p:bldP spid="37" grpId="0" animBg="1"/>
      <p:bldP spid="38" grpId="0" animBg="1"/>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571A1BB5-1C9C-4D5C-8EA3-FE9FE8EAC3B0}" type="slidenum">
              <a:rPr lang="zh-CN" altLang="en-US" smtClean="0">
                <a:latin typeface="Arial" charset="0"/>
              </a:rPr>
              <a:pPr/>
              <a:t>19</a:t>
            </a:fld>
            <a:endParaRPr lang="en-US" altLang="zh-CN" smtClean="0">
              <a:latin typeface="Arial" charset="0"/>
            </a:endParaRPr>
          </a:p>
        </p:txBody>
      </p:sp>
      <p:grpSp>
        <p:nvGrpSpPr>
          <p:cNvPr id="23555" name="Group 2"/>
          <p:cNvGrpSpPr>
            <a:grpSpLocks/>
          </p:cNvGrpSpPr>
          <p:nvPr/>
        </p:nvGrpSpPr>
        <p:grpSpPr bwMode="auto">
          <a:xfrm>
            <a:off x="0" y="4402138"/>
            <a:ext cx="9144000" cy="2455862"/>
            <a:chOff x="0" y="0"/>
            <a:chExt cx="3829" cy="1431"/>
          </a:xfrm>
        </p:grpSpPr>
        <p:grpSp>
          <p:nvGrpSpPr>
            <p:cNvPr id="23577" name="Group 3"/>
            <p:cNvGrpSpPr>
              <a:grpSpLocks/>
            </p:cNvGrpSpPr>
            <p:nvPr/>
          </p:nvGrpSpPr>
          <p:grpSpPr bwMode="auto">
            <a:xfrm>
              <a:off x="1914" y="0"/>
              <a:ext cx="1915" cy="1431"/>
              <a:chOff x="0" y="0"/>
              <a:chExt cx="2622" cy="1882"/>
            </a:xfrm>
          </p:grpSpPr>
          <p:sp>
            <p:nvSpPr>
              <p:cNvPr id="23616" name="Line 4"/>
              <p:cNvSpPr>
                <a:spLocks noChangeShapeType="1"/>
              </p:cNvSpPr>
              <p:nvPr/>
            </p:nvSpPr>
            <p:spPr bwMode="auto">
              <a:xfrm>
                <a:off x="0" y="0"/>
                <a:ext cx="2622" cy="1432"/>
              </a:xfrm>
              <a:prstGeom prst="line">
                <a:avLst/>
              </a:prstGeom>
              <a:noFill/>
              <a:ln w="3175">
                <a:solidFill>
                  <a:srgbClr val="EAEAEA"/>
                </a:solidFill>
                <a:round/>
                <a:headEnd/>
                <a:tailEnd/>
              </a:ln>
            </p:spPr>
            <p:txBody>
              <a:bodyPr wrap="none" anchor="ctr"/>
              <a:lstStyle/>
              <a:p>
                <a:endParaRPr lang="zh-CN" altLang="en-US"/>
              </a:p>
            </p:txBody>
          </p:sp>
          <p:sp>
            <p:nvSpPr>
              <p:cNvPr id="23617" name="Line 5"/>
              <p:cNvSpPr>
                <a:spLocks noChangeShapeType="1"/>
              </p:cNvSpPr>
              <p:nvPr/>
            </p:nvSpPr>
            <p:spPr bwMode="auto">
              <a:xfrm>
                <a:off x="0" y="0"/>
                <a:ext cx="2622" cy="1687"/>
              </a:xfrm>
              <a:prstGeom prst="line">
                <a:avLst/>
              </a:prstGeom>
              <a:noFill/>
              <a:ln w="3175">
                <a:solidFill>
                  <a:srgbClr val="EAEAEA"/>
                </a:solidFill>
                <a:round/>
                <a:headEnd/>
                <a:tailEnd/>
              </a:ln>
            </p:spPr>
            <p:txBody>
              <a:bodyPr wrap="none" anchor="ctr"/>
              <a:lstStyle/>
              <a:p>
                <a:endParaRPr lang="zh-CN" altLang="en-US"/>
              </a:p>
            </p:txBody>
          </p:sp>
          <p:sp>
            <p:nvSpPr>
              <p:cNvPr id="23618" name="Line 6"/>
              <p:cNvSpPr>
                <a:spLocks noChangeShapeType="1"/>
              </p:cNvSpPr>
              <p:nvPr/>
            </p:nvSpPr>
            <p:spPr bwMode="auto">
              <a:xfrm>
                <a:off x="0" y="0"/>
                <a:ext cx="2487" cy="1882"/>
              </a:xfrm>
              <a:prstGeom prst="line">
                <a:avLst/>
              </a:prstGeom>
              <a:noFill/>
              <a:ln w="3175">
                <a:solidFill>
                  <a:srgbClr val="EAEAEA"/>
                </a:solidFill>
                <a:round/>
                <a:headEnd/>
                <a:tailEnd/>
              </a:ln>
            </p:spPr>
            <p:txBody>
              <a:bodyPr wrap="none" anchor="ctr"/>
              <a:lstStyle/>
              <a:p>
                <a:endParaRPr lang="zh-CN" altLang="en-US"/>
              </a:p>
            </p:txBody>
          </p:sp>
          <p:sp>
            <p:nvSpPr>
              <p:cNvPr id="23619" name="Line 7"/>
              <p:cNvSpPr>
                <a:spLocks noChangeShapeType="1"/>
              </p:cNvSpPr>
              <p:nvPr/>
            </p:nvSpPr>
            <p:spPr bwMode="auto">
              <a:xfrm>
                <a:off x="0" y="0"/>
                <a:ext cx="2083" cy="1882"/>
              </a:xfrm>
              <a:prstGeom prst="line">
                <a:avLst/>
              </a:prstGeom>
              <a:noFill/>
              <a:ln w="3175">
                <a:solidFill>
                  <a:srgbClr val="EAEAEA"/>
                </a:solidFill>
                <a:round/>
                <a:headEnd/>
                <a:tailEnd/>
              </a:ln>
            </p:spPr>
            <p:txBody>
              <a:bodyPr wrap="none" anchor="ctr"/>
              <a:lstStyle/>
              <a:p>
                <a:endParaRPr lang="zh-CN" altLang="en-US"/>
              </a:p>
            </p:txBody>
          </p:sp>
          <p:sp>
            <p:nvSpPr>
              <p:cNvPr id="23620" name="Line 8"/>
              <p:cNvSpPr>
                <a:spLocks noChangeShapeType="1"/>
              </p:cNvSpPr>
              <p:nvPr/>
            </p:nvSpPr>
            <p:spPr bwMode="auto">
              <a:xfrm>
                <a:off x="0" y="0"/>
                <a:ext cx="1704" cy="1882"/>
              </a:xfrm>
              <a:prstGeom prst="line">
                <a:avLst/>
              </a:prstGeom>
              <a:noFill/>
              <a:ln w="3175">
                <a:solidFill>
                  <a:srgbClr val="EAEAEA"/>
                </a:solidFill>
                <a:round/>
                <a:headEnd/>
                <a:tailEnd/>
              </a:ln>
            </p:spPr>
            <p:txBody>
              <a:bodyPr wrap="none" anchor="ctr"/>
              <a:lstStyle/>
              <a:p>
                <a:endParaRPr lang="zh-CN" altLang="en-US"/>
              </a:p>
            </p:txBody>
          </p:sp>
          <p:sp>
            <p:nvSpPr>
              <p:cNvPr id="23621" name="Line 9"/>
              <p:cNvSpPr>
                <a:spLocks noChangeShapeType="1"/>
              </p:cNvSpPr>
              <p:nvPr/>
            </p:nvSpPr>
            <p:spPr bwMode="auto">
              <a:xfrm>
                <a:off x="0" y="0"/>
                <a:ext cx="1322" cy="1882"/>
              </a:xfrm>
              <a:prstGeom prst="line">
                <a:avLst/>
              </a:prstGeom>
              <a:noFill/>
              <a:ln w="3175">
                <a:solidFill>
                  <a:srgbClr val="EAEAEA"/>
                </a:solidFill>
                <a:round/>
                <a:headEnd/>
                <a:tailEnd/>
              </a:ln>
            </p:spPr>
            <p:txBody>
              <a:bodyPr wrap="none" anchor="ctr"/>
              <a:lstStyle/>
              <a:p>
                <a:endParaRPr lang="zh-CN" altLang="en-US"/>
              </a:p>
            </p:txBody>
          </p:sp>
          <p:sp>
            <p:nvSpPr>
              <p:cNvPr id="23622" name="Line 10"/>
              <p:cNvSpPr>
                <a:spLocks noChangeShapeType="1"/>
              </p:cNvSpPr>
              <p:nvPr/>
            </p:nvSpPr>
            <p:spPr bwMode="auto">
              <a:xfrm>
                <a:off x="0" y="0"/>
                <a:ext cx="986" cy="1882"/>
              </a:xfrm>
              <a:prstGeom prst="line">
                <a:avLst/>
              </a:prstGeom>
              <a:noFill/>
              <a:ln w="3175">
                <a:solidFill>
                  <a:srgbClr val="EAEAEA"/>
                </a:solidFill>
                <a:round/>
                <a:headEnd/>
                <a:tailEnd/>
              </a:ln>
            </p:spPr>
            <p:txBody>
              <a:bodyPr wrap="none" anchor="ctr"/>
              <a:lstStyle/>
              <a:p>
                <a:endParaRPr lang="zh-CN" altLang="en-US"/>
              </a:p>
            </p:txBody>
          </p:sp>
          <p:sp>
            <p:nvSpPr>
              <p:cNvPr id="23623" name="Line 11"/>
              <p:cNvSpPr>
                <a:spLocks noChangeShapeType="1"/>
              </p:cNvSpPr>
              <p:nvPr/>
            </p:nvSpPr>
            <p:spPr bwMode="auto">
              <a:xfrm>
                <a:off x="0" y="0"/>
                <a:ext cx="651" cy="1882"/>
              </a:xfrm>
              <a:prstGeom prst="line">
                <a:avLst/>
              </a:prstGeom>
              <a:noFill/>
              <a:ln w="3175">
                <a:solidFill>
                  <a:srgbClr val="EAEAEA"/>
                </a:solidFill>
                <a:round/>
                <a:headEnd/>
                <a:tailEnd/>
              </a:ln>
            </p:spPr>
            <p:txBody>
              <a:bodyPr wrap="none" anchor="ctr"/>
              <a:lstStyle/>
              <a:p>
                <a:endParaRPr lang="zh-CN" altLang="en-US"/>
              </a:p>
            </p:txBody>
          </p:sp>
          <p:sp>
            <p:nvSpPr>
              <p:cNvPr id="23624" name="Line 12"/>
              <p:cNvSpPr>
                <a:spLocks noChangeShapeType="1"/>
              </p:cNvSpPr>
              <p:nvPr/>
            </p:nvSpPr>
            <p:spPr bwMode="auto">
              <a:xfrm>
                <a:off x="0" y="0"/>
                <a:ext cx="314" cy="1882"/>
              </a:xfrm>
              <a:prstGeom prst="line">
                <a:avLst/>
              </a:prstGeom>
              <a:noFill/>
              <a:ln w="3175">
                <a:solidFill>
                  <a:srgbClr val="EAEAEA"/>
                </a:solidFill>
                <a:round/>
                <a:headEnd/>
                <a:tailEnd/>
              </a:ln>
            </p:spPr>
            <p:txBody>
              <a:bodyPr wrap="none" anchor="ctr"/>
              <a:lstStyle/>
              <a:p>
                <a:endParaRPr lang="zh-CN" altLang="en-US"/>
              </a:p>
            </p:txBody>
          </p:sp>
          <p:sp>
            <p:nvSpPr>
              <p:cNvPr id="23625" name="Line 13"/>
              <p:cNvSpPr>
                <a:spLocks noChangeShapeType="1"/>
              </p:cNvSpPr>
              <p:nvPr/>
            </p:nvSpPr>
            <p:spPr bwMode="auto">
              <a:xfrm>
                <a:off x="0" y="0"/>
                <a:ext cx="0" cy="1882"/>
              </a:xfrm>
              <a:prstGeom prst="line">
                <a:avLst/>
              </a:prstGeom>
              <a:noFill/>
              <a:ln w="3175">
                <a:solidFill>
                  <a:srgbClr val="EAEAEA"/>
                </a:solidFill>
                <a:round/>
                <a:headEnd/>
                <a:tailEnd/>
              </a:ln>
            </p:spPr>
            <p:txBody>
              <a:bodyPr wrap="none" anchor="ctr"/>
              <a:lstStyle/>
              <a:p>
                <a:endParaRPr lang="zh-CN" altLang="en-US"/>
              </a:p>
            </p:txBody>
          </p:sp>
          <p:sp>
            <p:nvSpPr>
              <p:cNvPr id="23626" name="Line 14"/>
              <p:cNvSpPr>
                <a:spLocks noChangeShapeType="1"/>
              </p:cNvSpPr>
              <p:nvPr/>
            </p:nvSpPr>
            <p:spPr bwMode="auto">
              <a:xfrm>
                <a:off x="0" y="0"/>
                <a:ext cx="2622" cy="1239"/>
              </a:xfrm>
              <a:prstGeom prst="line">
                <a:avLst/>
              </a:prstGeom>
              <a:noFill/>
              <a:ln w="3175">
                <a:solidFill>
                  <a:srgbClr val="EAEAEA"/>
                </a:solidFill>
                <a:round/>
                <a:headEnd/>
                <a:tailEnd/>
              </a:ln>
            </p:spPr>
            <p:txBody>
              <a:bodyPr wrap="none" anchor="ctr"/>
              <a:lstStyle/>
              <a:p>
                <a:endParaRPr lang="zh-CN" altLang="en-US"/>
              </a:p>
            </p:txBody>
          </p:sp>
          <p:sp>
            <p:nvSpPr>
              <p:cNvPr id="23627" name="Line 15"/>
              <p:cNvSpPr>
                <a:spLocks noChangeShapeType="1"/>
              </p:cNvSpPr>
              <p:nvPr/>
            </p:nvSpPr>
            <p:spPr bwMode="auto">
              <a:xfrm>
                <a:off x="0" y="0"/>
                <a:ext cx="2622" cy="1067"/>
              </a:xfrm>
              <a:prstGeom prst="line">
                <a:avLst/>
              </a:prstGeom>
              <a:noFill/>
              <a:ln w="3175">
                <a:solidFill>
                  <a:srgbClr val="EAEAEA"/>
                </a:solidFill>
                <a:round/>
                <a:headEnd/>
                <a:tailEnd/>
              </a:ln>
            </p:spPr>
            <p:txBody>
              <a:bodyPr wrap="none" anchor="ctr"/>
              <a:lstStyle/>
              <a:p>
                <a:endParaRPr lang="zh-CN" altLang="en-US"/>
              </a:p>
            </p:txBody>
          </p:sp>
          <p:sp>
            <p:nvSpPr>
              <p:cNvPr id="23628" name="Line 16"/>
              <p:cNvSpPr>
                <a:spLocks noChangeShapeType="1"/>
              </p:cNvSpPr>
              <p:nvPr/>
            </p:nvSpPr>
            <p:spPr bwMode="auto">
              <a:xfrm>
                <a:off x="0" y="0"/>
                <a:ext cx="2622" cy="919"/>
              </a:xfrm>
              <a:prstGeom prst="line">
                <a:avLst/>
              </a:prstGeom>
              <a:noFill/>
              <a:ln w="3175">
                <a:solidFill>
                  <a:srgbClr val="EAEAEA"/>
                </a:solidFill>
                <a:round/>
                <a:headEnd/>
                <a:tailEnd/>
              </a:ln>
            </p:spPr>
            <p:txBody>
              <a:bodyPr wrap="none" anchor="ctr"/>
              <a:lstStyle/>
              <a:p>
                <a:endParaRPr lang="zh-CN" altLang="en-US"/>
              </a:p>
            </p:txBody>
          </p:sp>
          <p:sp>
            <p:nvSpPr>
              <p:cNvPr id="23629" name="Line 17"/>
              <p:cNvSpPr>
                <a:spLocks noChangeShapeType="1"/>
              </p:cNvSpPr>
              <p:nvPr/>
            </p:nvSpPr>
            <p:spPr bwMode="auto">
              <a:xfrm>
                <a:off x="0" y="0"/>
                <a:ext cx="2622" cy="770"/>
              </a:xfrm>
              <a:prstGeom prst="line">
                <a:avLst/>
              </a:prstGeom>
              <a:noFill/>
              <a:ln w="3175">
                <a:solidFill>
                  <a:srgbClr val="EAEAEA"/>
                </a:solidFill>
                <a:round/>
                <a:headEnd/>
                <a:tailEnd/>
              </a:ln>
            </p:spPr>
            <p:txBody>
              <a:bodyPr wrap="none" anchor="ctr"/>
              <a:lstStyle/>
              <a:p>
                <a:endParaRPr lang="zh-CN" altLang="en-US"/>
              </a:p>
            </p:txBody>
          </p:sp>
          <p:sp>
            <p:nvSpPr>
              <p:cNvPr id="23630" name="Line 18"/>
              <p:cNvSpPr>
                <a:spLocks noChangeShapeType="1"/>
              </p:cNvSpPr>
              <p:nvPr/>
            </p:nvSpPr>
            <p:spPr bwMode="auto">
              <a:xfrm>
                <a:off x="23" y="0"/>
                <a:ext cx="2599" cy="642"/>
              </a:xfrm>
              <a:prstGeom prst="line">
                <a:avLst/>
              </a:prstGeom>
              <a:noFill/>
              <a:ln w="3175">
                <a:solidFill>
                  <a:srgbClr val="EAEAEA"/>
                </a:solidFill>
                <a:round/>
                <a:headEnd/>
                <a:tailEnd/>
              </a:ln>
            </p:spPr>
            <p:txBody>
              <a:bodyPr wrap="none" anchor="ctr"/>
              <a:lstStyle/>
              <a:p>
                <a:endParaRPr lang="zh-CN" altLang="en-US"/>
              </a:p>
            </p:txBody>
          </p:sp>
          <p:sp>
            <p:nvSpPr>
              <p:cNvPr id="23631" name="Line 19"/>
              <p:cNvSpPr>
                <a:spLocks noChangeShapeType="1"/>
              </p:cNvSpPr>
              <p:nvPr/>
            </p:nvSpPr>
            <p:spPr bwMode="auto">
              <a:xfrm>
                <a:off x="0" y="0"/>
                <a:ext cx="2622" cy="514"/>
              </a:xfrm>
              <a:prstGeom prst="line">
                <a:avLst/>
              </a:prstGeom>
              <a:noFill/>
              <a:ln w="3175">
                <a:solidFill>
                  <a:srgbClr val="EAEAEA"/>
                </a:solidFill>
                <a:round/>
                <a:headEnd/>
                <a:tailEnd/>
              </a:ln>
            </p:spPr>
            <p:txBody>
              <a:bodyPr wrap="none" anchor="ctr"/>
              <a:lstStyle/>
              <a:p>
                <a:endParaRPr lang="zh-CN" altLang="en-US"/>
              </a:p>
            </p:txBody>
          </p:sp>
          <p:sp>
            <p:nvSpPr>
              <p:cNvPr id="23632" name="Line 20"/>
              <p:cNvSpPr>
                <a:spLocks noChangeShapeType="1"/>
              </p:cNvSpPr>
              <p:nvPr/>
            </p:nvSpPr>
            <p:spPr bwMode="auto">
              <a:xfrm>
                <a:off x="0" y="0"/>
                <a:ext cx="2622" cy="405"/>
              </a:xfrm>
              <a:prstGeom prst="line">
                <a:avLst/>
              </a:prstGeom>
              <a:noFill/>
              <a:ln w="3175">
                <a:solidFill>
                  <a:srgbClr val="EAEAEA"/>
                </a:solidFill>
                <a:round/>
                <a:headEnd/>
                <a:tailEnd/>
              </a:ln>
            </p:spPr>
            <p:txBody>
              <a:bodyPr wrap="none" anchor="ctr"/>
              <a:lstStyle/>
              <a:p>
                <a:endParaRPr lang="zh-CN" altLang="en-US"/>
              </a:p>
            </p:txBody>
          </p:sp>
          <p:sp>
            <p:nvSpPr>
              <p:cNvPr id="23633" name="Line 21"/>
              <p:cNvSpPr>
                <a:spLocks noChangeShapeType="1"/>
              </p:cNvSpPr>
              <p:nvPr/>
            </p:nvSpPr>
            <p:spPr bwMode="auto">
              <a:xfrm>
                <a:off x="0" y="0"/>
                <a:ext cx="2622" cy="298"/>
              </a:xfrm>
              <a:prstGeom prst="line">
                <a:avLst/>
              </a:prstGeom>
              <a:noFill/>
              <a:ln w="3175">
                <a:solidFill>
                  <a:srgbClr val="EAEAEA"/>
                </a:solidFill>
                <a:round/>
                <a:headEnd/>
                <a:tailEnd/>
              </a:ln>
            </p:spPr>
            <p:txBody>
              <a:bodyPr wrap="none" anchor="ctr"/>
              <a:lstStyle/>
              <a:p>
                <a:endParaRPr lang="zh-CN" altLang="en-US"/>
              </a:p>
            </p:txBody>
          </p:sp>
          <p:sp>
            <p:nvSpPr>
              <p:cNvPr id="23634" name="Line 22"/>
              <p:cNvSpPr>
                <a:spLocks noChangeShapeType="1"/>
              </p:cNvSpPr>
              <p:nvPr/>
            </p:nvSpPr>
            <p:spPr bwMode="auto">
              <a:xfrm>
                <a:off x="0" y="0"/>
                <a:ext cx="2622" cy="213"/>
              </a:xfrm>
              <a:prstGeom prst="line">
                <a:avLst/>
              </a:prstGeom>
              <a:noFill/>
              <a:ln w="3175">
                <a:solidFill>
                  <a:srgbClr val="EAEAEA"/>
                </a:solidFill>
                <a:round/>
                <a:headEnd/>
                <a:tailEnd/>
              </a:ln>
            </p:spPr>
            <p:txBody>
              <a:bodyPr wrap="none" anchor="ctr"/>
              <a:lstStyle/>
              <a:p>
                <a:endParaRPr lang="zh-CN" altLang="en-US"/>
              </a:p>
            </p:txBody>
          </p:sp>
          <p:sp>
            <p:nvSpPr>
              <p:cNvPr id="23635" name="Line 23"/>
              <p:cNvSpPr>
                <a:spLocks noChangeShapeType="1"/>
              </p:cNvSpPr>
              <p:nvPr/>
            </p:nvSpPr>
            <p:spPr bwMode="auto">
              <a:xfrm>
                <a:off x="0" y="0"/>
                <a:ext cx="2622" cy="126"/>
              </a:xfrm>
              <a:prstGeom prst="line">
                <a:avLst/>
              </a:prstGeom>
              <a:noFill/>
              <a:ln w="3175">
                <a:solidFill>
                  <a:srgbClr val="EAEAEA"/>
                </a:solidFill>
                <a:round/>
                <a:headEnd/>
                <a:tailEnd/>
              </a:ln>
            </p:spPr>
            <p:txBody>
              <a:bodyPr wrap="none" anchor="ctr"/>
              <a:lstStyle/>
              <a:p>
                <a:endParaRPr lang="zh-CN" altLang="en-US"/>
              </a:p>
            </p:txBody>
          </p:sp>
          <p:sp>
            <p:nvSpPr>
              <p:cNvPr id="23636" name="Line 24"/>
              <p:cNvSpPr>
                <a:spLocks noChangeShapeType="1"/>
              </p:cNvSpPr>
              <p:nvPr/>
            </p:nvSpPr>
            <p:spPr bwMode="auto">
              <a:xfrm>
                <a:off x="0" y="0"/>
                <a:ext cx="2622" cy="63"/>
              </a:xfrm>
              <a:prstGeom prst="line">
                <a:avLst/>
              </a:prstGeom>
              <a:noFill/>
              <a:ln w="3175">
                <a:solidFill>
                  <a:srgbClr val="EAEAEA"/>
                </a:solidFill>
                <a:round/>
                <a:headEnd/>
                <a:tailEnd/>
              </a:ln>
            </p:spPr>
            <p:txBody>
              <a:bodyPr wrap="none" anchor="ctr"/>
              <a:lstStyle/>
              <a:p>
                <a:endParaRPr lang="zh-CN" altLang="en-US"/>
              </a:p>
            </p:txBody>
          </p:sp>
        </p:grpSp>
        <p:grpSp>
          <p:nvGrpSpPr>
            <p:cNvPr id="23578" name="Group 25"/>
            <p:cNvGrpSpPr>
              <a:grpSpLocks/>
            </p:cNvGrpSpPr>
            <p:nvPr/>
          </p:nvGrpSpPr>
          <p:grpSpPr bwMode="auto">
            <a:xfrm>
              <a:off x="0" y="0"/>
              <a:ext cx="1914" cy="1431"/>
              <a:chOff x="0" y="0"/>
              <a:chExt cx="2619" cy="1882"/>
            </a:xfrm>
          </p:grpSpPr>
          <p:sp>
            <p:nvSpPr>
              <p:cNvPr id="23595" name="Line 26"/>
              <p:cNvSpPr>
                <a:spLocks noChangeShapeType="1"/>
              </p:cNvSpPr>
              <p:nvPr/>
            </p:nvSpPr>
            <p:spPr bwMode="auto">
              <a:xfrm flipH="1">
                <a:off x="0" y="0"/>
                <a:ext cx="2619" cy="0"/>
              </a:xfrm>
              <a:prstGeom prst="line">
                <a:avLst/>
              </a:prstGeom>
              <a:noFill/>
              <a:ln w="3175">
                <a:solidFill>
                  <a:srgbClr val="EAEAEA"/>
                </a:solidFill>
                <a:round/>
                <a:headEnd/>
                <a:tailEnd/>
              </a:ln>
            </p:spPr>
            <p:txBody>
              <a:bodyPr wrap="none" anchor="ctr"/>
              <a:lstStyle/>
              <a:p>
                <a:endParaRPr lang="zh-CN" altLang="en-US"/>
              </a:p>
            </p:txBody>
          </p:sp>
          <p:sp>
            <p:nvSpPr>
              <p:cNvPr id="23596" name="Line 27"/>
              <p:cNvSpPr>
                <a:spLocks noChangeShapeType="1"/>
              </p:cNvSpPr>
              <p:nvPr/>
            </p:nvSpPr>
            <p:spPr bwMode="auto">
              <a:xfrm flipH="1">
                <a:off x="0" y="0"/>
                <a:ext cx="2619" cy="1432"/>
              </a:xfrm>
              <a:prstGeom prst="line">
                <a:avLst/>
              </a:prstGeom>
              <a:noFill/>
              <a:ln w="3175">
                <a:solidFill>
                  <a:srgbClr val="EAEAEA"/>
                </a:solidFill>
                <a:round/>
                <a:headEnd/>
                <a:tailEnd/>
              </a:ln>
            </p:spPr>
            <p:txBody>
              <a:bodyPr wrap="none" anchor="ctr"/>
              <a:lstStyle/>
              <a:p>
                <a:endParaRPr lang="zh-CN" altLang="en-US"/>
              </a:p>
            </p:txBody>
          </p:sp>
          <p:sp>
            <p:nvSpPr>
              <p:cNvPr id="23597" name="Line 28"/>
              <p:cNvSpPr>
                <a:spLocks noChangeShapeType="1"/>
              </p:cNvSpPr>
              <p:nvPr/>
            </p:nvSpPr>
            <p:spPr bwMode="auto">
              <a:xfrm flipH="1">
                <a:off x="0" y="0"/>
                <a:ext cx="2619" cy="1687"/>
              </a:xfrm>
              <a:prstGeom prst="line">
                <a:avLst/>
              </a:prstGeom>
              <a:noFill/>
              <a:ln w="3175">
                <a:solidFill>
                  <a:srgbClr val="EAEAEA"/>
                </a:solidFill>
                <a:round/>
                <a:headEnd/>
                <a:tailEnd/>
              </a:ln>
            </p:spPr>
            <p:txBody>
              <a:bodyPr wrap="none" anchor="ctr"/>
              <a:lstStyle/>
              <a:p>
                <a:endParaRPr lang="zh-CN" altLang="en-US"/>
              </a:p>
            </p:txBody>
          </p:sp>
          <p:sp>
            <p:nvSpPr>
              <p:cNvPr id="23598" name="Line 29"/>
              <p:cNvSpPr>
                <a:spLocks noChangeShapeType="1"/>
              </p:cNvSpPr>
              <p:nvPr/>
            </p:nvSpPr>
            <p:spPr bwMode="auto">
              <a:xfrm flipH="1">
                <a:off x="136" y="0"/>
                <a:ext cx="2483" cy="1882"/>
              </a:xfrm>
              <a:prstGeom prst="line">
                <a:avLst/>
              </a:prstGeom>
              <a:noFill/>
              <a:ln w="3175">
                <a:solidFill>
                  <a:srgbClr val="EAEAEA"/>
                </a:solidFill>
                <a:round/>
                <a:headEnd/>
                <a:tailEnd/>
              </a:ln>
            </p:spPr>
            <p:txBody>
              <a:bodyPr wrap="none" anchor="ctr"/>
              <a:lstStyle/>
              <a:p>
                <a:endParaRPr lang="zh-CN" altLang="en-US"/>
              </a:p>
            </p:txBody>
          </p:sp>
          <p:sp>
            <p:nvSpPr>
              <p:cNvPr id="23599" name="Line 30"/>
              <p:cNvSpPr>
                <a:spLocks noChangeShapeType="1"/>
              </p:cNvSpPr>
              <p:nvPr/>
            </p:nvSpPr>
            <p:spPr bwMode="auto">
              <a:xfrm flipH="1">
                <a:off x="539" y="0"/>
                <a:ext cx="2080" cy="1882"/>
              </a:xfrm>
              <a:prstGeom prst="line">
                <a:avLst/>
              </a:prstGeom>
              <a:noFill/>
              <a:ln w="3175">
                <a:solidFill>
                  <a:srgbClr val="EAEAEA"/>
                </a:solidFill>
                <a:round/>
                <a:headEnd/>
                <a:tailEnd/>
              </a:ln>
            </p:spPr>
            <p:txBody>
              <a:bodyPr wrap="none" anchor="ctr"/>
              <a:lstStyle/>
              <a:p>
                <a:endParaRPr lang="zh-CN" altLang="en-US"/>
              </a:p>
            </p:txBody>
          </p:sp>
          <p:sp>
            <p:nvSpPr>
              <p:cNvPr id="23600" name="Line 31"/>
              <p:cNvSpPr>
                <a:spLocks noChangeShapeType="1"/>
              </p:cNvSpPr>
              <p:nvPr/>
            </p:nvSpPr>
            <p:spPr bwMode="auto">
              <a:xfrm flipH="1">
                <a:off x="918" y="0"/>
                <a:ext cx="1701" cy="1882"/>
              </a:xfrm>
              <a:prstGeom prst="line">
                <a:avLst/>
              </a:prstGeom>
              <a:noFill/>
              <a:ln w="3175">
                <a:solidFill>
                  <a:srgbClr val="EAEAEA"/>
                </a:solidFill>
                <a:round/>
                <a:headEnd/>
                <a:tailEnd/>
              </a:ln>
            </p:spPr>
            <p:txBody>
              <a:bodyPr wrap="none" anchor="ctr"/>
              <a:lstStyle/>
              <a:p>
                <a:endParaRPr lang="zh-CN" altLang="en-US"/>
              </a:p>
            </p:txBody>
          </p:sp>
          <p:sp>
            <p:nvSpPr>
              <p:cNvPr id="23601" name="Line 32"/>
              <p:cNvSpPr>
                <a:spLocks noChangeShapeType="1"/>
              </p:cNvSpPr>
              <p:nvPr/>
            </p:nvSpPr>
            <p:spPr bwMode="auto">
              <a:xfrm flipH="1">
                <a:off x="1299" y="0"/>
                <a:ext cx="1320" cy="1882"/>
              </a:xfrm>
              <a:prstGeom prst="line">
                <a:avLst/>
              </a:prstGeom>
              <a:noFill/>
              <a:ln w="3175">
                <a:solidFill>
                  <a:srgbClr val="EAEAEA"/>
                </a:solidFill>
                <a:round/>
                <a:headEnd/>
                <a:tailEnd/>
              </a:ln>
            </p:spPr>
            <p:txBody>
              <a:bodyPr wrap="none" anchor="ctr"/>
              <a:lstStyle/>
              <a:p>
                <a:endParaRPr lang="zh-CN" altLang="en-US"/>
              </a:p>
            </p:txBody>
          </p:sp>
          <p:sp>
            <p:nvSpPr>
              <p:cNvPr id="23602" name="Line 33"/>
              <p:cNvSpPr>
                <a:spLocks noChangeShapeType="1"/>
              </p:cNvSpPr>
              <p:nvPr/>
            </p:nvSpPr>
            <p:spPr bwMode="auto">
              <a:xfrm flipH="1">
                <a:off x="1637" y="0"/>
                <a:ext cx="982" cy="1882"/>
              </a:xfrm>
              <a:prstGeom prst="line">
                <a:avLst/>
              </a:prstGeom>
              <a:noFill/>
              <a:ln w="3175">
                <a:solidFill>
                  <a:srgbClr val="EAEAEA"/>
                </a:solidFill>
                <a:round/>
                <a:headEnd/>
                <a:tailEnd/>
              </a:ln>
            </p:spPr>
            <p:txBody>
              <a:bodyPr wrap="none" anchor="ctr"/>
              <a:lstStyle/>
              <a:p>
                <a:endParaRPr lang="zh-CN" altLang="en-US"/>
              </a:p>
            </p:txBody>
          </p:sp>
          <p:sp>
            <p:nvSpPr>
              <p:cNvPr id="23603" name="Line 34"/>
              <p:cNvSpPr>
                <a:spLocks noChangeShapeType="1"/>
              </p:cNvSpPr>
              <p:nvPr/>
            </p:nvSpPr>
            <p:spPr bwMode="auto">
              <a:xfrm flipH="1">
                <a:off x="1971" y="0"/>
                <a:ext cx="648" cy="1882"/>
              </a:xfrm>
              <a:prstGeom prst="line">
                <a:avLst/>
              </a:prstGeom>
              <a:noFill/>
              <a:ln w="3175">
                <a:solidFill>
                  <a:srgbClr val="EAEAEA"/>
                </a:solidFill>
                <a:round/>
                <a:headEnd/>
                <a:tailEnd/>
              </a:ln>
            </p:spPr>
            <p:txBody>
              <a:bodyPr wrap="none" anchor="ctr"/>
              <a:lstStyle/>
              <a:p>
                <a:endParaRPr lang="zh-CN" altLang="en-US"/>
              </a:p>
            </p:txBody>
          </p:sp>
          <p:sp>
            <p:nvSpPr>
              <p:cNvPr id="23604" name="Line 35"/>
              <p:cNvSpPr>
                <a:spLocks noChangeShapeType="1"/>
              </p:cNvSpPr>
              <p:nvPr/>
            </p:nvSpPr>
            <p:spPr bwMode="auto">
              <a:xfrm flipH="1">
                <a:off x="2308" y="0"/>
                <a:ext cx="311" cy="1882"/>
              </a:xfrm>
              <a:prstGeom prst="line">
                <a:avLst/>
              </a:prstGeom>
              <a:noFill/>
              <a:ln w="3175">
                <a:solidFill>
                  <a:srgbClr val="EAEAEA"/>
                </a:solidFill>
                <a:round/>
                <a:headEnd/>
                <a:tailEnd/>
              </a:ln>
            </p:spPr>
            <p:txBody>
              <a:bodyPr wrap="none" anchor="ctr"/>
              <a:lstStyle/>
              <a:p>
                <a:endParaRPr lang="zh-CN" altLang="en-US"/>
              </a:p>
            </p:txBody>
          </p:sp>
          <p:sp>
            <p:nvSpPr>
              <p:cNvPr id="23605" name="Line 36"/>
              <p:cNvSpPr>
                <a:spLocks noChangeShapeType="1"/>
              </p:cNvSpPr>
              <p:nvPr/>
            </p:nvSpPr>
            <p:spPr bwMode="auto">
              <a:xfrm flipH="1">
                <a:off x="0" y="0"/>
                <a:ext cx="2619" cy="1239"/>
              </a:xfrm>
              <a:prstGeom prst="line">
                <a:avLst/>
              </a:prstGeom>
              <a:noFill/>
              <a:ln w="3175">
                <a:solidFill>
                  <a:srgbClr val="EAEAEA"/>
                </a:solidFill>
                <a:round/>
                <a:headEnd/>
                <a:tailEnd/>
              </a:ln>
            </p:spPr>
            <p:txBody>
              <a:bodyPr wrap="none" anchor="ctr"/>
              <a:lstStyle/>
              <a:p>
                <a:endParaRPr lang="zh-CN" altLang="en-US"/>
              </a:p>
            </p:txBody>
          </p:sp>
          <p:sp>
            <p:nvSpPr>
              <p:cNvPr id="23606" name="Line 37"/>
              <p:cNvSpPr>
                <a:spLocks noChangeShapeType="1"/>
              </p:cNvSpPr>
              <p:nvPr/>
            </p:nvSpPr>
            <p:spPr bwMode="auto">
              <a:xfrm flipH="1">
                <a:off x="0" y="0"/>
                <a:ext cx="2619" cy="1067"/>
              </a:xfrm>
              <a:prstGeom prst="line">
                <a:avLst/>
              </a:prstGeom>
              <a:noFill/>
              <a:ln w="3175">
                <a:solidFill>
                  <a:srgbClr val="EAEAEA"/>
                </a:solidFill>
                <a:round/>
                <a:headEnd/>
                <a:tailEnd/>
              </a:ln>
            </p:spPr>
            <p:txBody>
              <a:bodyPr wrap="none" anchor="ctr"/>
              <a:lstStyle/>
              <a:p>
                <a:endParaRPr lang="zh-CN" altLang="en-US"/>
              </a:p>
            </p:txBody>
          </p:sp>
          <p:sp>
            <p:nvSpPr>
              <p:cNvPr id="23607" name="Line 38"/>
              <p:cNvSpPr>
                <a:spLocks noChangeShapeType="1"/>
              </p:cNvSpPr>
              <p:nvPr/>
            </p:nvSpPr>
            <p:spPr bwMode="auto">
              <a:xfrm flipH="1">
                <a:off x="0" y="0"/>
                <a:ext cx="2619" cy="919"/>
              </a:xfrm>
              <a:prstGeom prst="line">
                <a:avLst/>
              </a:prstGeom>
              <a:noFill/>
              <a:ln w="3175">
                <a:solidFill>
                  <a:srgbClr val="EAEAEA"/>
                </a:solidFill>
                <a:round/>
                <a:headEnd/>
                <a:tailEnd/>
              </a:ln>
            </p:spPr>
            <p:txBody>
              <a:bodyPr wrap="none" anchor="ctr"/>
              <a:lstStyle/>
              <a:p>
                <a:endParaRPr lang="zh-CN" altLang="en-US"/>
              </a:p>
            </p:txBody>
          </p:sp>
          <p:sp>
            <p:nvSpPr>
              <p:cNvPr id="23608" name="Line 39"/>
              <p:cNvSpPr>
                <a:spLocks noChangeShapeType="1"/>
              </p:cNvSpPr>
              <p:nvPr/>
            </p:nvSpPr>
            <p:spPr bwMode="auto">
              <a:xfrm flipH="1">
                <a:off x="0" y="0"/>
                <a:ext cx="2619" cy="770"/>
              </a:xfrm>
              <a:prstGeom prst="line">
                <a:avLst/>
              </a:prstGeom>
              <a:noFill/>
              <a:ln w="3175">
                <a:solidFill>
                  <a:srgbClr val="EAEAEA"/>
                </a:solidFill>
                <a:round/>
                <a:headEnd/>
                <a:tailEnd/>
              </a:ln>
            </p:spPr>
            <p:txBody>
              <a:bodyPr wrap="none" anchor="ctr"/>
              <a:lstStyle/>
              <a:p>
                <a:endParaRPr lang="zh-CN" altLang="en-US"/>
              </a:p>
            </p:txBody>
          </p:sp>
          <p:sp>
            <p:nvSpPr>
              <p:cNvPr id="23609" name="Line 40"/>
              <p:cNvSpPr>
                <a:spLocks noChangeShapeType="1"/>
              </p:cNvSpPr>
              <p:nvPr/>
            </p:nvSpPr>
            <p:spPr bwMode="auto">
              <a:xfrm flipH="1">
                <a:off x="0" y="0"/>
                <a:ext cx="2597" cy="642"/>
              </a:xfrm>
              <a:prstGeom prst="line">
                <a:avLst/>
              </a:prstGeom>
              <a:noFill/>
              <a:ln w="3175">
                <a:solidFill>
                  <a:srgbClr val="EAEAEA"/>
                </a:solidFill>
                <a:round/>
                <a:headEnd/>
                <a:tailEnd/>
              </a:ln>
            </p:spPr>
            <p:txBody>
              <a:bodyPr wrap="none" anchor="ctr"/>
              <a:lstStyle/>
              <a:p>
                <a:endParaRPr lang="zh-CN" altLang="en-US"/>
              </a:p>
            </p:txBody>
          </p:sp>
          <p:sp>
            <p:nvSpPr>
              <p:cNvPr id="23610" name="Line 41"/>
              <p:cNvSpPr>
                <a:spLocks noChangeShapeType="1"/>
              </p:cNvSpPr>
              <p:nvPr/>
            </p:nvSpPr>
            <p:spPr bwMode="auto">
              <a:xfrm flipH="1">
                <a:off x="0" y="0"/>
                <a:ext cx="2619" cy="514"/>
              </a:xfrm>
              <a:prstGeom prst="line">
                <a:avLst/>
              </a:prstGeom>
              <a:noFill/>
              <a:ln w="3175">
                <a:solidFill>
                  <a:srgbClr val="EAEAEA"/>
                </a:solidFill>
                <a:round/>
                <a:headEnd/>
                <a:tailEnd/>
              </a:ln>
            </p:spPr>
            <p:txBody>
              <a:bodyPr wrap="none" anchor="ctr"/>
              <a:lstStyle/>
              <a:p>
                <a:endParaRPr lang="zh-CN" altLang="en-US"/>
              </a:p>
            </p:txBody>
          </p:sp>
          <p:sp>
            <p:nvSpPr>
              <p:cNvPr id="23611" name="Line 42"/>
              <p:cNvSpPr>
                <a:spLocks noChangeShapeType="1"/>
              </p:cNvSpPr>
              <p:nvPr/>
            </p:nvSpPr>
            <p:spPr bwMode="auto">
              <a:xfrm flipH="1">
                <a:off x="0" y="0"/>
                <a:ext cx="2619" cy="405"/>
              </a:xfrm>
              <a:prstGeom prst="line">
                <a:avLst/>
              </a:prstGeom>
              <a:noFill/>
              <a:ln w="3175">
                <a:solidFill>
                  <a:srgbClr val="EAEAEA"/>
                </a:solidFill>
                <a:round/>
                <a:headEnd/>
                <a:tailEnd/>
              </a:ln>
            </p:spPr>
            <p:txBody>
              <a:bodyPr wrap="none" anchor="ctr"/>
              <a:lstStyle/>
              <a:p>
                <a:endParaRPr lang="zh-CN" altLang="en-US"/>
              </a:p>
            </p:txBody>
          </p:sp>
          <p:sp>
            <p:nvSpPr>
              <p:cNvPr id="23612" name="Line 43"/>
              <p:cNvSpPr>
                <a:spLocks noChangeShapeType="1"/>
              </p:cNvSpPr>
              <p:nvPr/>
            </p:nvSpPr>
            <p:spPr bwMode="auto">
              <a:xfrm flipH="1">
                <a:off x="0" y="0"/>
                <a:ext cx="2619" cy="298"/>
              </a:xfrm>
              <a:prstGeom prst="line">
                <a:avLst/>
              </a:prstGeom>
              <a:noFill/>
              <a:ln w="3175">
                <a:solidFill>
                  <a:srgbClr val="EAEAEA"/>
                </a:solidFill>
                <a:round/>
                <a:headEnd/>
                <a:tailEnd/>
              </a:ln>
            </p:spPr>
            <p:txBody>
              <a:bodyPr wrap="none" anchor="ctr"/>
              <a:lstStyle/>
              <a:p>
                <a:endParaRPr lang="zh-CN" altLang="en-US"/>
              </a:p>
            </p:txBody>
          </p:sp>
          <p:sp>
            <p:nvSpPr>
              <p:cNvPr id="23613" name="Line 44"/>
              <p:cNvSpPr>
                <a:spLocks noChangeShapeType="1"/>
              </p:cNvSpPr>
              <p:nvPr/>
            </p:nvSpPr>
            <p:spPr bwMode="auto">
              <a:xfrm flipH="1">
                <a:off x="0" y="0"/>
                <a:ext cx="2619" cy="213"/>
              </a:xfrm>
              <a:prstGeom prst="line">
                <a:avLst/>
              </a:prstGeom>
              <a:noFill/>
              <a:ln w="3175">
                <a:solidFill>
                  <a:srgbClr val="EAEAEA"/>
                </a:solidFill>
                <a:round/>
                <a:headEnd/>
                <a:tailEnd/>
              </a:ln>
            </p:spPr>
            <p:txBody>
              <a:bodyPr wrap="none" anchor="ctr"/>
              <a:lstStyle/>
              <a:p>
                <a:endParaRPr lang="zh-CN" altLang="en-US"/>
              </a:p>
            </p:txBody>
          </p:sp>
          <p:sp>
            <p:nvSpPr>
              <p:cNvPr id="23614" name="Line 45"/>
              <p:cNvSpPr>
                <a:spLocks noChangeShapeType="1"/>
              </p:cNvSpPr>
              <p:nvPr/>
            </p:nvSpPr>
            <p:spPr bwMode="auto">
              <a:xfrm flipH="1">
                <a:off x="0" y="0"/>
                <a:ext cx="2619" cy="126"/>
              </a:xfrm>
              <a:prstGeom prst="line">
                <a:avLst/>
              </a:prstGeom>
              <a:noFill/>
              <a:ln w="3175">
                <a:solidFill>
                  <a:srgbClr val="EAEAEA"/>
                </a:solidFill>
                <a:round/>
                <a:headEnd/>
                <a:tailEnd/>
              </a:ln>
            </p:spPr>
            <p:txBody>
              <a:bodyPr wrap="none" anchor="ctr"/>
              <a:lstStyle/>
              <a:p>
                <a:endParaRPr lang="zh-CN" altLang="en-US"/>
              </a:p>
            </p:txBody>
          </p:sp>
          <p:sp>
            <p:nvSpPr>
              <p:cNvPr id="23615" name="Line 46"/>
              <p:cNvSpPr>
                <a:spLocks noChangeShapeType="1"/>
              </p:cNvSpPr>
              <p:nvPr/>
            </p:nvSpPr>
            <p:spPr bwMode="auto">
              <a:xfrm flipH="1">
                <a:off x="0" y="0"/>
                <a:ext cx="2619" cy="63"/>
              </a:xfrm>
              <a:prstGeom prst="line">
                <a:avLst/>
              </a:prstGeom>
              <a:noFill/>
              <a:ln w="3175">
                <a:solidFill>
                  <a:srgbClr val="EAEAEA"/>
                </a:solidFill>
                <a:round/>
                <a:headEnd/>
                <a:tailEnd/>
              </a:ln>
            </p:spPr>
            <p:txBody>
              <a:bodyPr wrap="none" anchor="ctr"/>
              <a:lstStyle/>
              <a:p>
                <a:endParaRPr lang="zh-CN" altLang="en-US"/>
              </a:p>
            </p:txBody>
          </p:sp>
        </p:grpSp>
        <p:grpSp>
          <p:nvGrpSpPr>
            <p:cNvPr id="23579" name="Group 47"/>
            <p:cNvGrpSpPr>
              <a:grpSpLocks/>
            </p:cNvGrpSpPr>
            <p:nvPr/>
          </p:nvGrpSpPr>
          <p:grpSpPr bwMode="auto">
            <a:xfrm>
              <a:off x="0" y="15"/>
              <a:ext cx="3829" cy="1220"/>
              <a:chOff x="0" y="0"/>
              <a:chExt cx="5241" cy="1605"/>
            </a:xfrm>
          </p:grpSpPr>
          <p:grpSp>
            <p:nvGrpSpPr>
              <p:cNvPr id="23580" name="Group 48"/>
              <p:cNvGrpSpPr>
                <a:grpSpLocks/>
              </p:cNvGrpSpPr>
              <p:nvPr/>
            </p:nvGrpSpPr>
            <p:grpSpPr bwMode="auto">
              <a:xfrm>
                <a:off x="0" y="906"/>
                <a:ext cx="5241" cy="699"/>
                <a:chOff x="0" y="0"/>
                <a:chExt cx="5241" cy="699"/>
              </a:xfrm>
            </p:grpSpPr>
            <p:sp>
              <p:nvSpPr>
                <p:cNvPr id="23591" name="Line 49"/>
                <p:cNvSpPr>
                  <a:spLocks noChangeShapeType="1"/>
                </p:cNvSpPr>
                <p:nvPr/>
              </p:nvSpPr>
              <p:spPr bwMode="auto">
                <a:xfrm>
                  <a:off x="0" y="699"/>
                  <a:ext cx="5241" cy="0"/>
                </a:xfrm>
                <a:prstGeom prst="line">
                  <a:avLst/>
                </a:prstGeom>
                <a:noFill/>
                <a:ln w="3175">
                  <a:solidFill>
                    <a:srgbClr val="EAEAEA"/>
                  </a:solidFill>
                  <a:round/>
                  <a:headEnd/>
                  <a:tailEnd/>
                </a:ln>
              </p:spPr>
              <p:txBody>
                <a:bodyPr wrap="none" anchor="ctr"/>
                <a:lstStyle/>
                <a:p>
                  <a:endParaRPr lang="zh-CN" altLang="en-US"/>
                </a:p>
              </p:txBody>
            </p:sp>
            <p:sp>
              <p:nvSpPr>
                <p:cNvPr id="23592" name="Line 50"/>
                <p:cNvSpPr>
                  <a:spLocks noChangeShapeType="1"/>
                </p:cNvSpPr>
                <p:nvPr/>
              </p:nvSpPr>
              <p:spPr bwMode="auto">
                <a:xfrm>
                  <a:off x="0" y="441"/>
                  <a:ext cx="5241" cy="0"/>
                </a:xfrm>
                <a:prstGeom prst="line">
                  <a:avLst/>
                </a:prstGeom>
                <a:noFill/>
                <a:ln w="3175">
                  <a:solidFill>
                    <a:srgbClr val="EAEAEA"/>
                  </a:solidFill>
                  <a:round/>
                  <a:headEnd/>
                  <a:tailEnd/>
                </a:ln>
              </p:spPr>
              <p:txBody>
                <a:bodyPr wrap="none" anchor="ctr"/>
                <a:lstStyle/>
                <a:p>
                  <a:endParaRPr lang="zh-CN" altLang="en-US"/>
                </a:p>
              </p:txBody>
            </p:sp>
            <p:sp>
              <p:nvSpPr>
                <p:cNvPr id="23593" name="Line 51"/>
                <p:cNvSpPr>
                  <a:spLocks noChangeShapeType="1"/>
                </p:cNvSpPr>
                <p:nvPr/>
              </p:nvSpPr>
              <p:spPr bwMode="auto">
                <a:xfrm>
                  <a:off x="0" y="208"/>
                  <a:ext cx="5239" cy="0"/>
                </a:xfrm>
                <a:prstGeom prst="line">
                  <a:avLst/>
                </a:prstGeom>
                <a:noFill/>
                <a:ln w="3175">
                  <a:solidFill>
                    <a:srgbClr val="EAEAEA"/>
                  </a:solidFill>
                  <a:round/>
                  <a:headEnd/>
                  <a:tailEnd/>
                </a:ln>
              </p:spPr>
              <p:txBody>
                <a:bodyPr wrap="none" anchor="ctr"/>
                <a:lstStyle/>
                <a:p>
                  <a:endParaRPr lang="zh-CN" altLang="en-US"/>
                </a:p>
              </p:txBody>
            </p:sp>
            <p:sp>
              <p:nvSpPr>
                <p:cNvPr id="23594" name="Line 52"/>
                <p:cNvSpPr>
                  <a:spLocks noChangeShapeType="1"/>
                </p:cNvSpPr>
                <p:nvPr/>
              </p:nvSpPr>
              <p:spPr bwMode="auto">
                <a:xfrm>
                  <a:off x="0" y="0"/>
                  <a:ext cx="5239" cy="0"/>
                </a:xfrm>
                <a:prstGeom prst="line">
                  <a:avLst/>
                </a:prstGeom>
                <a:noFill/>
                <a:ln w="3175">
                  <a:solidFill>
                    <a:srgbClr val="EAEAEA"/>
                  </a:solidFill>
                  <a:round/>
                  <a:headEnd/>
                  <a:tailEnd/>
                </a:ln>
              </p:spPr>
              <p:txBody>
                <a:bodyPr wrap="none" anchor="ctr"/>
                <a:lstStyle/>
                <a:p>
                  <a:endParaRPr lang="zh-CN" altLang="en-US"/>
                </a:p>
              </p:txBody>
            </p:sp>
          </p:grpSp>
          <p:grpSp>
            <p:nvGrpSpPr>
              <p:cNvPr id="23581" name="Group 53"/>
              <p:cNvGrpSpPr>
                <a:grpSpLocks/>
              </p:cNvGrpSpPr>
              <p:nvPr/>
            </p:nvGrpSpPr>
            <p:grpSpPr bwMode="auto">
              <a:xfrm>
                <a:off x="0" y="0"/>
                <a:ext cx="5241" cy="728"/>
                <a:chOff x="0" y="0"/>
                <a:chExt cx="5241" cy="728"/>
              </a:xfrm>
            </p:grpSpPr>
            <p:sp>
              <p:nvSpPr>
                <p:cNvPr id="23582" name="Line 54"/>
                <p:cNvSpPr>
                  <a:spLocks noChangeShapeType="1"/>
                </p:cNvSpPr>
                <p:nvPr/>
              </p:nvSpPr>
              <p:spPr bwMode="auto">
                <a:xfrm>
                  <a:off x="0" y="728"/>
                  <a:ext cx="5241" cy="0"/>
                </a:xfrm>
                <a:prstGeom prst="line">
                  <a:avLst/>
                </a:prstGeom>
                <a:noFill/>
                <a:ln w="3175">
                  <a:solidFill>
                    <a:srgbClr val="EAEAEA"/>
                  </a:solidFill>
                  <a:round/>
                  <a:headEnd/>
                  <a:tailEnd/>
                </a:ln>
              </p:spPr>
              <p:txBody>
                <a:bodyPr wrap="none" anchor="ctr"/>
                <a:lstStyle/>
                <a:p>
                  <a:endParaRPr lang="zh-CN" altLang="en-US"/>
                </a:p>
              </p:txBody>
            </p:sp>
            <p:sp>
              <p:nvSpPr>
                <p:cNvPr id="23583" name="Line 55"/>
                <p:cNvSpPr>
                  <a:spLocks noChangeShapeType="1"/>
                </p:cNvSpPr>
                <p:nvPr/>
              </p:nvSpPr>
              <p:spPr bwMode="auto">
                <a:xfrm flipV="1">
                  <a:off x="0" y="557"/>
                  <a:ext cx="5241" cy="1"/>
                </a:xfrm>
                <a:prstGeom prst="line">
                  <a:avLst/>
                </a:prstGeom>
                <a:noFill/>
                <a:ln w="3175">
                  <a:solidFill>
                    <a:srgbClr val="EAEAEA"/>
                  </a:solidFill>
                  <a:round/>
                  <a:headEnd/>
                  <a:tailEnd/>
                </a:ln>
              </p:spPr>
              <p:txBody>
                <a:bodyPr wrap="none" anchor="ctr"/>
                <a:lstStyle/>
                <a:p>
                  <a:endParaRPr lang="zh-CN" altLang="en-US"/>
                </a:p>
              </p:txBody>
            </p:sp>
            <p:sp>
              <p:nvSpPr>
                <p:cNvPr id="23584" name="Line 56"/>
                <p:cNvSpPr>
                  <a:spLocks noChangeShapeType="1"/>
                </p:cNvSpPr>
                <p:nvPr/>
              </p:nvSpPr>
              <p:spPr bwMode="auto">
                <a:xfrm>
                  <a:off x="0" y="401"/>
                  <a:ext cx="5241" cy="5"/>
                </a:xfrm>
                <a:prstGeom prst="line">
                  <a:avLst/>
                </a:prstGeom>
                <a:noFill/>
                <a:ln w="3175">
                  <a:solidFill>
                    <a:srgbClr val="EAEAEA"/>
                  </a:solidFill>
                  <a:round/>
                  <a:headEnd/>
                  <a:tailEnd/>
                </a:ln>
              </p:spPr>
              <p:txBody>
                <a:bodyPr wrap="none" anchor="ctr"/>
                <a:lstStyle/>
                <a:p>
                  <a:endParaRPr lang="zh-CN" altLang="en-US"/>
                </a:p>
              </p:txBody>
            </p:sp>
            <p:sp>
              <p:nvSpPr>
                <p:cNvPr id="23585" name="Line 57"/>
                <p:cNvSpPr>
                  <a:spLocks noChangeShapeType="1"/>
                </p:cNvSpPr>
                <p:nvPr/>
              </p:nvSpPr>
              <p:spPr bwMode="auto">
                <a:xfrm>
                  <a:off x="0" y="277"/>
                  <a:ext cx="5217" cy="0"/>
                </a:xfrm>
                <a:prstGeom prst="line">
                  <a:avLst/>
                </a:prstGeom>
                <a:noFill/>
                <a:ln w="3175">
                  <a:solidFill>
                    <a:srgbClr val="EAEAEA"/>
                  </a:solidFill>
                  <a:round/>
                  <a:headEnd/>
                  <a:tailEnd/>
                </a:ln>
              </p:spPr>
              <p:txBody>
                <a:bodyPr wrap="none" anchor="ctr"/>
                <a:lstStyle/>
                <a:p>
                  <a:endParaRPr lang="zh-CN" altLang="en-US"/>
                </a:p>
              </p:txBody>
            </p:sp>
            <p:sp>
              <p:nvSpPr>
                <p:cNvPr id="23586" name="Line 58"/>
                <p:cNvSpPr>
                  <a:spLocks noChangeShapeType="1"/>
                </p:cNvSpPr>
                <p:nvPr/>
              </p:nvSpPr>
              <p:spPr bwMode="auto">
                <a:xfrm flipV="1">
                  <a:off x="0" y="171"/>
                  <a:ext cx="5241" cy="6"/>
                </a:xfrm>
                <a:prstGeom prst="line">
                  <a:avLst/>
                </a:prstGeom>
                <a:noFill/>
                <a:ln w="3175">
                  <a:solidFill>
                    <a:srgbClr val="EAEAEA"/>
                  </a:solidFill>
                  <a:round/>
                  <a:headEnd/>
                  <a:tailEnd/>
                </a:ln>
              </p:spPr>
              <p:txBody>
                <a:bodyPr wrap="none" anchor="ctr"/>
                <a:lstStyle/>
                <a:p>
                  <a:endParaRPr lang="zh-CN" altLang="en-US"/>
                </a:p>
              </p:txBody>
            </p:sp>
            <p:sp>
              <p:nvSpPr>
                <p:cNvPr id="23587" name="Line 59"/>
                <p:cNvSpPr>
                  <a:spLocks noChangeShapeType="1"/>
                </p:cNvSpPr>
                <p:nvPr/>
              </p:nvSpPr>
              <p:spPr bwMode="auto">
                <a:xfrm>
                  <a:off x="0" y="102"/>
                  <a:ext cx="5241" cy="4"/>
                </a:xfrm>
                <a:prstGeom prst="line">
                  <a:avLst/>
                </a:prstGeom>
                <a:noFill/>
                <a:ln w="3175">
                  <a:solidFill>
                    <a:srgbClr val="EAEAEA"/>
                  </a:solidFill>
                  <a:round/>
                  <a:headEnd/>
                  <a:tailEnd/>
                </a:ln>
              </p:spPr>
              <p:txBody>
                <a:bodyPr wrap="none" anchor="ctr"/>
                <a:lstStyle/>
                <a:p>
                  <a:endParaRPr lang="zh-CN" altLang="en-US"/>
                </a:p>
              </p:txBody>
            </p:sp>
            <p:sp>
              <p:nvSpPr>
                <p:cNvPr id="23588" name="Line 60"/>
                <p:cNvSpPr>
                  <a:spLocks noChangeShapeType="1"/>
                </p:cNvSpPr>
                <p:nvPr/>
              </p:nvSpPr>
              <p:spPr bwMode="auto">
                <a:xfrm flipV="1">
                  <a:off x="0" y="64"/>
                  <a:ext cx="5241" cy="10"/>
                </a:xfrm>
                <a:prstGeom prst="line">
                  <a:avLst/>
                </a:prstGeom>
                <a:noFill/>
                <a:ln w="3175">
                  <a:solidFill>
                    <a:srgbClr val="EAEAEA"/>
                  </a:solidFill>
                  <a:round/>
                  <a:headEnd/>
                  <a:tailEnd/>
                </a:ln>
              </p:spPr>
              <p:txBody>
                <a:bodyPr wrap="none" anchor="ctr"/>
                <a:lstStyle/>
                <a:p>
                  <a:endParaRPr lang="zh-CN" altLang="en-US"/>
                </a:p>
              </p:txBody>
            </p:sp>
            <p:sp>
              <p:nvSpPr>
                <p:cNvPr id="23589" name="Line 61"/>
                <p:cNvSpPr>
                  <a:spLocks noChangeShapeType="1"/>
                </p:cNvSpPr>
                <p:nvPr/>
              </p:nvSpPr>
              <p:spPr bwMode="auto">
                <a:xfrm>
                  <a:off x="23" y="22"/>
                  <a:ext cx="5218" cy="0"/>
                </a:xfrm>
                <a:prstGeom prst="line">
                  <a:avLst/>
                </a:prstGeom>
                <a:noFill/>
                <a:ln w="3175">
                  <a:solidFill>
                    <a:srgbClr val="EAEAEA"/>
                  </a:solidFill>
                  <a:round/>
                  <a:headEnd/>
                  <a:tailEnd/>
                </a:ln>
              </p:spPr>
              <p:txBody>
                <a:bodyPr wrap="none" anchor="ctr"/>
                <a:lstStyle/>
                <a:p>
                  <a:endParaRPr lang="zh-CN" altLang="en-US"/>
                </a:p>
              </p:txBody>
            </p:sp>
            <p:sp>
              <p:nvSpPr>
                <p:cNvPr id="23590" name="Line 62"/>
                <p:cNvSpPr>
                  <a:spLocks noChangeShapeType="1"/>
                </p:cNvSpPr>
                <p:nvPr/>
              </p:nvSpPr>
              <p:spPr bwMode="auto">
                <a:xfrm>
                  <a:off x="0" y="0"/>
                  <a:ext cx="5241" cy="0"/>
                </a:xfrm>
                <a:prstGeom prst="line">
                  <a:avLst/>
                </a:prstGeom>
                <a:noFill/>
                <a:ln w="3175">
                  <a:solidFill>
                    <a:srgbClr val="EAEAEA"/>
                  </a:solidFill>
                  <a:round/>
                  <a:headEnd/>
                  <a:tailEnd/>
                </a:ln>
              </p:spPr>
              <p:txBody>
                <a:bodyPr wrap="none" anchor="ctr"/>
                <a:lstStyle/>
                <a:p>
                  <a:endParaRPr lang="zh-CN" altLang="en-US"/>
                </a:p>
              </p:txBody>
            </p:sp>
          </p:grpSp>
        </p:grpSp>
      </p:grpSp>
      <p:grpSp>
        <p:nvGrpSpPr>
          <p:cNvPr id="8" name="Group 63"/>
          <p:cNvGrpSpPr>
            <a:grpSpLocks/>
          </p:cNvGrpSpPr>
          <p:nvPr/>
        </p:nvGrpSpPr>
        <p:grpSpPr bwMode="auto">
          <a:xfrm>
            <a:off x="773113" y="2270125"/>
            <a:ext cx="7593012" cy="2946400"/>
            <a:chOff x="0" y="0"/>
            <a:chExt cx="4896" cy="2172"/>
          </a:xfrm>
        </p:grpSpPr>
        <p:sp>
          <p:nvSpPr>
            <p:cNvPr id="24640" name="未知"/>
            <p:cNvSpPr>
              <a:spLocks/>
            </p:cNvSpPr>
            <p:nvPr/>
          </p:nvSpPr>
          <p:spPr bwMode="auto">
            <a:xfrm>
              <a:off x="115" y="0"/>
              <a:ext cx="2845" cy="1250"/>
            </a:xfrm>
            <a:custGeom>
              <a:avLst/>
              <a:gdLst/>
              <a:ahLst/>
              <a:cxnLst>
                <a:cxn ang="0">
                  <a:pos x="348" y="356"/>
                </a:cxn>
                <a:cxn ang="0">
                  <a:pos x="379" y="272"/>
                </a:cxn>
                <a:cxn ang="0">
                  <a:pos x="483" y="306"/>
                </a:cxn>
                <a:cxn ang="0">
                  <a:pos x="415" y="384"/>
                </a:cxn>
                <a:cxn ang="0">
                  <a:pos x="250" y="348"/>
                </a:cxn>
                <a:cxn ang="0">
                  <a:pos x="117" y="524"/>
                </a:cxn>
                <a:cxn ang="0">
                  <a:pos x="13" y="659"/>
                </a:cxn>
                <a:cxn ang="0">
                  <a:pos x="160" y="602"/>
                </a:cxn>
                <a:cxn ang="0">
                  <a:pos x="286" y="558"/>
                </a:cxn>
                <a:cxn ang="0">
                  <a:pos x="385" y="632"/>
                </a:cxn>
                <a:cxn ang="0">
                  <a:pos x="353" y="540"/>
                </a:cxn>
                <a:cxn ang="0">
                  <a:pos x="453" y="654"/>
                </a:cxn>
                <a:cxn ang="0">
                  <a:pos x="513" y="614"/>
                </a:cxn>
                <a:cxn ang="0">
                  <a:pos x="601" y="687"/>
                </a:cxn>
                <a:cxn ang="0">
                  <a:pos x="622" y="759"/>
                </a:cxn>
                <a:cxn ang="0">
                  <a:pos x="696" y="890"/>
                </a:cxn>
                <a:cxn ang="0">
                  <a:pos x="821" y="1044"/>
                </a:cxn>
                <a:cxn ang="0">
                  <a:pos x="967" y="879"/>
                </a:cxn>
                <a:cxn ang="0">
                  <a:pos x="849" y="836"/>
                </a:cxn>
                <a:cxn ang="0">
                  <a:pos x="957" y="848"/>
                </a:cxn>
                <a:cxn ang="0">
                  <a:pos x="1174" y="939"/>
                </a:cxn>
                <a:cxn ang="0">
                  <a:pos x="1266" y="1136"/>
                </a:cxn>
                <a:cxn ang="0">
                  <a:pos x="1309" y="999"/>
                </a:cxn>
                <a:cxn ang="0">
                  <a:pos x="1485" y="972"/>
                </a:cxn>
                <a:cxn ang="0">
                  <a:pos x="1557" y="1156"/>
                </a:cxn>
                <a:cxn ang="0">
                  <a:pos x="1624" y="1103"/>
                </a:cxn>
                <a:cxn ang="0">
                  <a:pos x="1668" y="920"/>
                </a:cxn>
                <a:cxn ang="0">
                  <a:pos x="1737" y="908"/>
                </a:cxn>
                <a:cxn ang="0">
                  <a:pos x="1861" y="794"/>
                </a:cxn>
                <a:cxn ang="0">
                  <a:pos x="1882" y="662"/>
                </a:cxn>
                <a:cxn ang="0">
                  <a:pos x="1867" y="602"/>
                </a:cxn>
                <a:cxn ang="0">
                  <a:pos x="1911" y="653"/>
                </a:cxn>
                <a:cxn ang="0">
                  <a:pos x="1959" y="624"/>
                </a:cxn>
                <a:cxn ang="0">
                  <a:pos x="2125" y="480"/>
                </a:cxn>
                <a:cxn ang="0">
                  <a:pos x="2116" y="335"/>
                </a:cxn>
                <a:cxn ang="0">
                  <a:pos x="2350" y="282"/>
                </a:cxn>
                <a:cxn ang="0">
                  <a:pos x="2421" y="300"/>
                </a:cxn>
                <a:cxn ang="0">
                  <a:pos x="2424" y="386"/>
                </a:cxn>
                <a:cxn ang="0">
                  <a:pos x="2569" y="300"/>
                </a:cxn>
                <a:cxn ang="0">
                  <a:pos x="2730" y="210"/>
                </a:cxn>
                <a:cxn ang="0">
                  <a:pos x="2788" y="185"/>
                </a:cxn>
                <a:cxn ang="0">
                  <a:pos x="2581" y="123"/>
                </a:cxn>
                <a:cxn ang="0">
                  <a:pos x="2412" y="119"/>
                </a:cxn>
                <a:cxn ang="0">
                  <a:pos x="2167" y="35"/>
                </a:cxn>
                <a:cxn ang="0">
                  <a:pos x="2094" y="101"/>
                </a:cxn>
                <a:cxn ang="0">
                  <a:pos x="1848" y="78"/>
                </a:cxn>
                <a:cxn ang="0">
                  <a:pos x="1660" y="29"/>
                </a:cxn>
                <a:cxn ang="0">
                  <a:pos x="1366" y="65"/>
                </a:cxn>
                <a:cxn ang="0">
                  <a:pos x="1203" y="93"/>
                </a:cxn>
                <a:cxn ang="0">
                  <a:pos x="1090" y="111"/>
                </a:cxn>
                <a:cxn ang="0">
                  <a:pos x="1044" y="113"/>
                </a:cxn>
                <a:cxn ang="0">
                  <a:pos x="913" y="156"/>
                </a:cxn>
                <a:cxn ang="0">
                  <a:pos x="720" y="194"/>
                </a:cxn>
                <a:cxn ang="0">
                  <a:pos x="669" y="188"/>
                </a:cxn>
                <a:cxn ang="0">
                  <a:pos x="501" y="105"/>
                </a:cxn>
                <a:cxn ang="0">
                  <a:pos x="289" y="198"/>
                </a:cxn>
                <a:cxn ang="0">
                  <a:pos x="222" y="248"/>
                </a:cxn>
              </a:cxnLst>
              <a:rect l="0" t="0" r="r" b="b"/>
              <a:pathLst>
                <a:path w="2842" h="1250">
                  <a:moveTo>
                    <a:pt x="208" y="275"/>
                  </a:moveTo>
                  <a:cubicBezTo>
                    <a:pt x="213" y="291"/>
                    <a:pt x="212" y="310"/>
                    <a:pt x="228" y="315"/>
                  </a:cubicBezTo>
                  <a:cubicBezTo>
                    <a:pt x="235" y="336"/>
                    <a:pt x="253" y="320"/>
                    <a:pt x="273" y="316"/>
                  </a:cubicBezTo>
                  <a:cubicBezTo>
                    <a:pt x="284" y="300"/>
                    <a:pt x="284" y="301"/>
                    <a:pt x="301" y="312"/>
                  </a:cubicBezTo>
                  <a:cubicBezTo>
                    <a:pt x="308" y="315"/>
                    <a:pt x="301" y="331"/>
                    <a:pt x="304" y="336"/>
                  </a:cubicBezTo>
                  <a:cubicBezTo>
                    <a:pt x="307" y="341"/>
                    <a:pt x="319" y="340"/>
                    <a:pt x="322" y="345"/>
                  </a:cubicBezTo>
                  <a:cubicBezTo>
                    <a:pt x="325" y="350"/>
                    <a:pt x="321" y="366"/>
                    <a:pt x="325" y="368"/>
                  </a:cubicBezTo>
                  <a:cubicBezTo>
                    <a:pt x="336" y="367"/>
                    <a:pt x="339" y="362"/>
                    <a:pt x="348" y="356"/>
                  </a:cubicBezTo>
                  <a:cubicBezTo>
                    <a:pt x="354" y="353"/>
                    <a:pt x="362" y="360"/>
                    <a:pt x="366" y="359"/>
                  </a:cubicBezTo>
                  <a:cubicBezTo>
                    <a:pt x="370" y="358"/>
                    <a:pt x="367" y="352"/>
                    <a:pt x="370" y="347"/>
                  </a:cubicBezTo>
                  <a:cubicBezTo>
                    <a:pt x="376" y="339"/>
                    <a:pt x="385" y="328"/>
                    <a:pt x="385" y="328"/>
                  </a:cubicBezTo>
                  <a:cubicBezTo>
                    <a:pt x="390" y="324"/>
                    <a:pt x="381" y="318"/>
                    <a:pt x="384" y="314"/>
                  </a:cubicBezTo>
                  <a:cubicBezTo>
                    <a:pt x="387" y="310"/>
                    <a:pt x="402" y="308"/>
                    <a:pt x="405" y="303"/>
                  </a:cubicBezTo>
                  <a:cubicBezTo>
                    <a:pt x="408" y="298"/>
                    <a:pt x="408" y="288"/>
                    <a:pt x="405" y="285"/>
                  </a:cubicBezTo>
                  <a:cubicBezTo>
                    <a:pt x="402" y="282"/>
                    <a:pt x="391" y="290"/>
                    <a:pt x="387" y="288"/>
                  </a:cubicBezTo>
                  <a:cubicBezTo>
                    <a:pt x="383" y="281"/>
                    <a:pt x="379" y="272"/>
                    <a:pt x="379" y="272"/>
                  </a:cubicBezTo>
                  <a:cubicBezTo>
                    <a:pt x="389" y="257"/>
                    <a:pt x="388" y="260"/>
                    <a:pt x="401" y="248"/>
                  </a:cubicBezTo>
                  <a:cubicBezTo>
                    <a:pt x="434" y="219"/>
                    <a:pt x="412" y="227"/>
                    <a:pt x="441" y="220"/>
                  </a:cubicBezTo>
                  <a:cubicBezTo>
                    <a:pt x="468" y="193"/>
                    <a:pt x="441" y="194"/>
                    <a:pt x="497" y="200"/>
                  </a:cubicBezTo>
                  <a:cubicBezTo>
                    <a:pt x="492" y="208"/>
                    <a:pt x="486" y="216"/>
                    <a:pt x="481" y="224"/>
                  </a:cubicBezTo>
                  <a:cubicBezTo>
                    <a:pt x="476" y="232"/>
                    <a:pt x="450" y="242"/>
                    <a:pt x="450" y="242"/>
                  </a:cubicBezTo>
                  <a:cubicBezTo>
                    <a:pt x="441" y="268"/>
                    <a:pt x="434" y="282"/>
                    <a:pt x="473" y="292"/>
                  </a:cubicBezTo>
                  <a:cubicBezTo>
                    <a:pt x="506" y="287"/>
                    <a:pt x="532" y="284"/>
                    <a:pt x="565" y="288"/>
                  </a:cubicBezTo>
                  <a:cubicBezTo>
                    <a:pt x="556" y="322"/>
                    <a:pt x="520" y="304"/>
                    <a:pt x="483" y="306"/>
                  </a:cubicBezTo>
                  <a:cubicBezTo>
                    <a:pt x="468" y="312"/>
                    <a:pt x="487" y="320"/>
                    <a:pt x="487" y="327"/>
                  </a:cubicBezTo>
                  <a:cubicBezTo>
                    <a:pt x="487" y="334"/>
                    <a:pt x="487" y="347"/>
                    <a:pt x="484" y="348"/>
                  </a:cubicBezTo>
                  <a:cubicBezTo>
                    <a:pt x="481" y="349"/>
                    <a:pt x="476" y="338"/>
                    <a:pt x="471" y="333"/>
                  </a:cubicBezTo>
                  <a:cubicBezTo>
                    <a:pt x="466" y="328"/>
                    <a:pt x="460" y="316"/>
                    <a:pt x="456" y="315"/>
                  </a:cubicBezTo>
                  <a:cubicBezTo>
                    <a:pt x="452" y="314"/>
                    <a:pt x="451" y="324"/>
                    <a:pt x="448" y="329"/>
                  </a:cubicBezTo>
                  <a:cubicBezTo>
                    <a:pt x="442" y="336"/>
                    <a:pt x="437" y="338"/>
                    <a:pt x="436" y="345"/>
                  </a:cubicBezTo>
                  <a:cubicBezTo>
                    <a:pt x="435" y="352"/>
                    <a:pt x="445" y="365"/>
                    <a:pt x="442" y="371"/>
                  </a:cubicBezTo>
                  <a:cubicBezTo>
                    <a:pt x="439" y="377"/>
                    <a:pt x="422" y="383"/>
                    <a:pt x="415" y="384"/>
                  </a:cubicBezTo>
                  <a:cubicBezTo>
                    <a:pt x="408" y="385"/>
                    <a:pt x="406" y="381"/>
                    <a:pt x="401" y="380"/>
                  </a:cubicBezTo>
                  <a:cubicBezTo>
                    <a:pt x="389" y="388"/>
                    <a:pt x="397" y="376"/>
                    <a:pt x="384" y="377"/>
                  </a:cubicBezTo>
                  <a:cubicBezTo>
                    <a:pt x="376" y="378"/>
                    <a:pt x="365" y="388"/>
                    <a:pt x="355" y="389"/>
                  </a:cubicBezTo>
                  <a:cubicBezTo>
                    <a:pt x="345" y="390"/>
                    <a:pt x="334" y="384"/>
                    <a:pt x="324" y="384"/>
                  </a:cubicBezTo>
                  <a:cubicBezTo>
                    <a:pt x="312" y="383"/>
                    <a:pt x="303" y="394"/>
                    <a:pt x="292" y="390"/>
                  </a:cubicBezTo>
                  <a:cubicBezTo>
                    <a:pt x="286" y="382"/>
                    <a:pt x="281" y="378"/>
                    <a:pt x="280" y="368"/>
                  </a:cubicBezTo>
                  <a:cubicBezTo>
                    <a:pt x="279" y="358"/>
                    <a:pt x="293" y="333"/>
                    <a:pt x="288" y="330"/>
                  </a:cubicBezTo>
                  <a:cubicBezTo>
                    <a:pt x="283" y="327"/>
                    <a:pt x="254" y="338"/>
                    <a:pt x="250" y="348"/>
                  </a:cubicBezTo>
                  <a:cubicBezTo>
                    <a:pt x="244" y="356"/>
                    <a:pt x="266" y="380"/>
                    <a:pt x="262" y="388"/>
                  </a:cubicBezTo>
                  <a:cubicBezTo>
                    <a:pt x="258" y="396"/>
                    <a:pt x="236" y="392"/>
                    <a:pt x="224" y="398"/>
                  </a:cubicBezTo>
                  <a:cubicBezTo>
                    <a:pt x="196" y="416"/>
                    <a:pt x="214" y="417"/>
                    <a:pt x="193" y="424"/>
                  </a:cubicBezTo>
                  <a:cubicBezTo>
                    <a:pt x="177" y="440"/>
                    <a:pt x="144" y="462"/>
                    <a:pt x="123" y="455"/>
                  </a:cubicBezTo>
                  <a:cubicBezTo>
                    <a:pt x="109" y="463"/>
                    <a:pt x="121" y="474"/>
                    <a:pt x="114" y="477"/>
                  </a:cubicBezTo>
                  <a:cubicBezTo>
                    <a:pt x="107" y="480"/>
                    <a:pt x="87" y="468"/>
                    <a:pt x="81" y="470"/>
                  </a:cubicBezTo>
                  <a:cubicBezTo>
                    <a:pt x="75" y="472"/>
                    <a:pt x="71" y="479"/>
                    <a:pt x="77" y="488"/>
                  </a:cubicBezTo>
                  <a:cubicBezTo>
                    <a:pt x="97" y="501"/>
                    <a:pt x="109" y="499"/>
                    <a:pt x="117" y="524"/>
                  </a:cubicBezTo>
                  <a:cubicBezTo>
                    <a:pt x="122" y="533"/>
                    <a:pt x="118" y="553"/>
                    <a:pt x="114" y="558"/>
                  </a:cubicBezTo>
                  <a:cubicBezTo>
                    <a:pt x="110" y="563"/>
                    <a:pt x="101" y="555"/>
                    <a:pt x="94" y="555"/>
                  </a:cubicBezTo>
                  <a:cubicBezTo>
                    <a:pt x="87" y="555"/>
                    <a:pt x="82" y="555"/>
                    <a:pt x="69" y="555"/>
                  </a:cubicBezTo>
                  <a:cubicBezTo>
                    <a:pt x="53" y="561"/>
                    <a:pt x="24" y="548"/>
                    <a:pt x="15" y="554"/>
                  </a:cubicBezTo>
                  <a:cubicBezTo>
                    <a:pt x="6" y="560"/>
                    <a:pt x="13" y="582"/>
                    <a:pt x="13" y="590"/>
                  </a:cubicBezTo>
                  <a:cubicBezTo>
                    <a:pt x="12" y="598"/>
                    <a:pt x="16" y="592"/>
                    <a:pt x="18" y="605"/>
                  </a:cubicBezTo>
                  <a:cubicBezTo>
                    <a:pt x="16" y="611"/>
                    <a:pt x="2" y="615"/>
                    <a:pt x="1" y="624"/>
                  </a:cubicBezTo>
                  <a:cubicBezTo>
                    <a:pt x="0" y="633"/>
                    <a:pt x="9" y="651"/>
                    <a:pt x="13" y="659"/>
                  </a:cubicBezTo>
                  <a:cubicBezTo>
                    <a:pt x="17" y="667"/>
                    <a:pt x="20" y="671"/>
                    <a:pt x="24" y="672"/>
                  </a:cubicBezTo>
                  <a:cubicBezTo>
                    <a:pt x="28" y="675"/>
                    <a:pt x="28" y="665"/>
                    <a:pt x="37" y="665"/>
                  </a:cubicBezTo>
                  <a:cubicBezTo>
                    <a:pt x="41" y="665"/>
                    <a:pt x="42" y="671"/>
                    <a:pt x="49" y="672"/>
                  </a:cubicBezTo>
                  <a:cubicBezTo>
                    <a:pt x="56" y="673"/>
                    <a:pt x="65" y="674"/>
                    <a:pt x="78" y="671"/>
                  </a:cubicBezTo>
                  <a:cubicBezTo>
                    <a:pt x="91" y="668"/>
                    <a:pt x="120" y="664"/>
                    <a:pt x="130" y="656"/>
                  </a:cubicBezTo>
                  <a:cubicBezTo>
                    <a:pt x="142" y="641"/>
                    <a:pt x="137" y="633"/>
                    <a:pt x="139" y="624"/>
                  </a:cubicBezTo>
                  <a:cubicBezTo>
                    <a:pt x="141" y="615"/>
                    <a:pt x="141" y="607"/>
                    <a:pt x="144" y="603"/>
                  </a:cubicBezTo>
                  <a:cubicBezTo>
                    <a:pt x="147" y="599"/>
                    <a:pt x="153" y="605"/>
                    <a:pt x="160" y="602"/>
                  </a:cubicBezTo>
                  <a:cubicBezTo>
                    <a:pt x="167" y="599"/>
                    <a:pt x="183" y="589"/>
                    <a:pt x="187" y="582"/>
                  </a:cubicBezTo>
                  <a:cubicBezTo>
                    <a:pt x="193" y="578"/>
                    <a:pt x="180" y="567"/>
                    <a:pt x="183" y="563"/>
                  </a:cubicBezTo>
                  <a:cubicBezTo>
                    <a:pt x="186" y="559"/>
                    <a:pt x="200" y="556"/>
                    <a:pt x="205" y="557"/>
                  </a:cubicBezTo>
                  <a:cubicBezTo>
                    <a:pt x="210" y="558"/>
                    <a:pt x="210" y="566"/>
                    <a:pt x="213" y="568"/>
                  </a:cubicBezTo>
                  <a:cubicBezTo>
                    <a:pt x="216" y="569"/>
                    <a:pt x="220" y="573"/>
                    <a:pt x="226" y="570"/>
                  </a:cubicBezTo>
                  <a:cubicBezTo>
                    <a:pt x="232" y="567"/>
                    <a:pt x="243" y="557"/>
                    <a:pt x="250" y="552"/>
                  </a:cubicBezTo>
                  <a:cubicBezTo>
                    <a:pt x="259" y="552"/>
                    <a:pt x="262" y="538"/>
                    <a:pt x="270" y="542"/>
                  </a:cubicBezTo>
                  <a:cubicBezTo>
                    <a:pt x="276" y="543"/>
                    <a:pt x="282" y="553"/>
                    <a:pt x="286" y="558"/>
                  </a:cubicBezTo>
                  <a:cubicBezTo>
                    <a:pt x="290" y="563"/>
                    <a:pt x="283" y="567"/>
                    <a:pt x="295" y="575"/>
                  </a:cubicBezTo>
                  <a:cubicBezTo>
                    <a:pt x="315" y="596"/>
                    <a:pt x="324" y="597"/>
                    <a:pt x="357" y="604"/>
                  </a:cubicBezTo>
                  <a:cubicBezTo>
                    <a:pt x="371" y="625"/>
                    <a:pt x="379" y="633"/>
                    <a:pt x="354" y="639"/>
                  </a:cubicBezTo>
                  <a:cubicBezTo>
                    <a:pt x="351" y="646"/>
                    <a:pt x="332" y="636"/>
                    <a:pt x="327" y="639"/>
                  </a:cubicBezTo>
                  <a:cubicBezTo>
                    <a:pt x="322" y="642"/>
                    <a:pt x="321" y="654"/>
                    <a:pt x="325" y="659"/>
                  </a:cubicBezTo>
                  <a:cubicBezTo>
                    <a:pt x="329" y="664"/>
                    <a:pt x="347" y="672"/>
                    <a:pt x="354" y="671"/>
                  </a:cubicBezTo>
                  <a:cubicBezTo>
                    <a:pt x="361" y="670"/>
                    <a:pt x="364" y="662"/>
                    <a:pt x="369" y="656"/>
                  </a:cubicBezTo>
                  <a:cubicBezTo>
                    <a:pt x="376" y="649"/>
                    <a:pt x="380" y="640"/>
                    <a:pt x="385" y="632"/>
                  </a:cubicBezTo>
                  <a:cubicBezTo>
                    <a:pt x="389" y="626"/>
                    <a:pt x="384" y="623"/>
                    <a:pt x="387" y="620"/>
                  </a:cubicBezTo>
                  <a:cubicBezTo>
                    <a:pt x="390" y="617"/>
                    <a:pt x="411" y="620"/>
                    <a:pt x="405" y="614"/>
                  </a:cubicBezTo>
                  <a:cubicBezTo>
                    <a:pt x="398" y="592"/>
                    <a:pt x="371" y="596"/>
                    <a:pt x="353" y="584"/>
                  </a:cubicBezTo>
                  <a:cubicBezTo>
                    <a:pt x="350" y="580"/>
                    <a:pt x="348" y="575"/>
                    <a:pt x="345" y="572"/>
                  </a:cubicBezTo>
                  <a:cubicBezTo>
                    <a:pt x="342" y="569"/>
                    <a:pt x="336" y="568"/>
                    <a:pt x="333" y="564"/>
                  </a:cubicBezTo>
                  <a:cubicBezTo>
                    <a:pt x="327" y="557"/>
                    <a:pt x="317" y="540"/>
                    <a:pt x="317" y="540"/>
                  </a:cubicBezTo>
                  <a:cubicBezTo>
                    <a:pt x="318" y="535"/>
                    <a:pt x="328" y="524"/>
                    <a:pt x="334" y="524"/>
                  </a:cubicBezTo>
                  <a:cubicBezTo>
                    <a:pt x="340" y="524"/>
                    <a:pt x="349" y="535"/>
                    <a:pt x="353" y="540"/>
                  </a:cubicBezTo>
                  <a:cubicBezTo>
                    <a:pt x="357" y="542"/>
                    <a:pt x="354" y="549"/>
                    <a:pt x="357" y="552"/>
                  </a:cubicBezTo>
                  <a:cubicBezTo>
                    <a:pt x="363" y="555"/>
                    <a:pt x="383" y="571"/>
                    <a:pt x="390" y="572"/>
                  </a:cubicBezTo>
                  <a:cubicBezTo>
                    <a:pt x="397" y="573"/>
                    <a:pt x="398" y="558"/>
                    <a:pt x="401" y="560"/>
                  </a:cubicBezTo>
                  <a:cubicBezTo>
                    <a:pt x="404" y="568"/>
                    <a:pt x="401" y="581"/>
                    <a:pt x="409" y="584"/>
                  </a:cubicBezTo>
                  <a:cubicBezTo>
                    <a:pt x="417" y="587"/>
                    <a:pt x="433" y="592"/>
                    <a:pt x="433" y="592"/>
                  </a:cubicBezTo>
                  <a:cubicBezTo>
                    <a:pt x="437" y="597"/>
                    <a:pt x="416" y="601"/>
                    <a:pt x="415" y="608"/>
                  </a:cubicBezTo>
                  <a:cubicBezTo>
                    <a:pt x="414" y="615"/>
                    <a:pt x="423" y="628"/>
                    <a:pt x="429" y="636"/>
                  </a:cubicBezTo>
                  <a:cubicBezTo>
                    <a:pt x="433" y="644"/>
                    <a:pt x="450" y="649"/>
                    <a:pt x="453" y="654"/>
                  </a:cubicBezTo>
                  <a:cubicBezTo>
                    <a:pt x="456" y="659"/>
                    <a:pt x="447" y="667"/>
                    <a:pt x="450" y="669"/>
                  </a:cubicBezTo>
                  <a:cubicBezTo>
                    <a:pt x="453" y="671"/>
                    <a:pt x="471" y="671"/>
                    <a:pt x="474" y="669"/>
                  </a:cubicBezTo>
                  <a:cubicBezTo>
                    <a:pt x="479" y="667"/>
                    <a:pt x="466" y="660"/>
                    <a:pt x="466" y="656"/>
                  </a:cubicBezTo>
                  <a:cubicBezTo>
                    <a:pt x="468" y="652"/>
                    <a:pt x="484" y="647"/>
                    <a:pt x="484" y="642"/>
                  </a:cubicBezTo>
                  <a:cubicBezTo>
                    <a:pt x="484" y="637"/>
                    <a:pt x="471" y="631"/>
                    <a:pt x="469" y="626"/>
                  </a:cubicBezTo>
                  <a:cubicBezTo>
                    <a:pt x="467" y="621"/>
                    <a:pt x="466" y="618"/>
                    <a:pt x="472" y="614"/>
                  </a:cubicBezTo>
                  <a:cubicBezTo>
                    <a:pt x="478" y="610"/>
                    <a:pt x="497" y="603"/>
                    <a:pt x="504" y="603"/>
                  </a:cubicBezTo>
                  <a:cubicBezTo>
                    <a:pt x="510" y="603"/>
                    <a:pt x="512" y="610"/>
                    <a:pt x="513" y="614"/>
                  </a:cubicBezTo>
                  <a:cubicBezTo>
                    <a:pt x="514" y="618"/>
                    <a:pt x="507" y="625"/>
                    <a:pt x="510" y="629"/>
                  </a:cubicBezTo>
                  <a:cubicBezTo>
                    <a:pt x="513" y="633"/>
                    <a:pt x="528" y="635"/>
                    <a:pt x="529" y="638"/>
                  </a:cubicBezTo>
                  <a:cubicBezTo>
                    <a:pt x="532" y="642"/>
                    <a:pt x="517" y="645"/>
                    <a:pt x="517" y="650"/>
                  </a:cubicBezTo>
                  <a:cubicBezTo>
                    <a:pt x="518" y="655"/>
                    <a:pt x="525" y="661"/>
                    <a:pt x="532" y="666"/>
                  </a:cubicBezTo>
                  <a:cubicBezTo>
                    <a:pt x="542" y="669"/>
                    <a:pt x="547" y="679"/>
                    <a:pt x="558" y="680"/>
                  </a:cubicBezTo>
                  <a:cubicBezTo>
                    <a:pt x="567" y="683"/>
                    <a:pt x="567" y="668"/>
                    <a:pt x="582" y="666"/>
                  </a:cubicBezTo>
                  <a:cubicBezTo>
                    <a:pt x="589" y="666"/>
                    <a:pt x="597" y="674"/>
                    <a:pt x="600" y="678"/>
                  </a:cubicBezTo>
                  <a:cubicBezTo>
                    <a:pt x="603" y="682"/>
                    <a:pt x="602" y="683"/>
                    <a:pt x="601" y="687"/>
                  </a:cubicBezTo>
                  <a:cubicBezTo>
                    <a:pt x="600" y="691"/>
                    <a:pt x="590" y="698"/>
                    <a:pt x="592" y="701"/>
                  </a:cubicBezTo>
                  <a:cubicBezTo>
                    <a:pt x="594" y="704"/>
                    <a:pt x="608" y="708"/>
                    <a:pt x="613" y="707"/>
                  </a:cubicBezTo>
                  <a:cubicBezTo>
                    <a:pt x="618" y="706"/>
                    <a:pt x="621" y="699"/>
                    <a:pt x="621" y="695"/>
                  </a:cubicBezTo>
                  <a:cubicBezTo>
                    <a:pt x="621" y="691"/>
                    <a:pt x="612" y="688"/>
                    <a:pt x="613" y="684"/>
                  </a:cubicBezTo>
                  <a:cubicBezTo>
                    <a:pt x="614" y="680"/>
                    <a:pt x="622" y="674"/>
                    <a:pt x="628" y="672"/>
                  </a:cubicBezTo>
                  <a:cubicBezTo>
                    <a:pt x="634" y="670"/>
                    <a:pt x="647" y="664"/>
                    <a:pt x="648" y="674"/>
                  </a:cubicBezTo>
                  <a:cubicBezTo>
                    <a:pt x="647" y="695"/>
                    <a:pt x="651" y="705"/>
                    <a:pt x="637" y="731"/>
                  </a:cubicBezTo>
                  <a:cubicBezTo>
                    <a:pt x="634" y="745"/>
                    <a:pt x="630" y="747"/>
                    <a:pt x="622" y="759"/>
                  </a:cubicBezTo>
                  <a:cubicBezTo>
                    <a:pt x="619" y="763"/>
                    <a:pt x="613" y="780"/>
                    <a:pt x="613" y="780"/>
                  </a:cubicBezTo>
                  <a:cubicBezTo>
                    <a:pt x="615" y="789"/>
                    <a:pt x="623" y="812"/>
                    <a:pt x="628" y="813"/>
                  </a:cubicBezTo>
                  <a:cubicBezTo>
                    <a:pt x="633" y="814"/>
                    <a:pt x="638" y="786"/>
                    <a:pt x="642" y="789"/>
                  </a:cubicBezTo>
                  <a:cubicBezTo>
                    <a:pt x="646" y="792"/>
                    <a:pt x="649" y="823"/>
                    <a:pt x="651" y="833"/>
                  </a:cubicBezTo>
                  <a:cubicBezTo>
                    <a:pt x="653" y="843"/>
                    <a:pt x="650" y="845"/>
                    <a:pt x="653" y="848"/>
                  </a:cubicBezTo>
                  <a:cubicBezTo>
                    <a:pt x="655" y="855"/>
                    <a:pt x="660" y="847"/>
                    <a:pt x="667" y="851"/>
                  </a:cubicBezTo>
                  <a:cubicBezTo>
                    <a:pt x="674" y="855"/>
                    <a:pt x="668" y="873"/>
                    <a:pt x="676" y="876"/>
                  </a:cubicBezTo>
                  <a:cubicBezTo>
                    <a:pt x="680" y="877"/>
                    <a:pt x="696" y="890"/>
                    <a:pt x="696" y="890"/>
                  </a:cubicBezTo>
                  <a:cubicBezTo>
                    <a:pt x="702" y="898"/>
                    <a:pt x="684" y="904"/>
                    <a:pt x="691" y="917"/>
                  </a:cubicBezTo>
                  <a:cubicBezTo>
                    <a:pt x="696" y="929"/>
                    <a:pt x="721" y="950"/>
                    <a:pt x="727" y="960"/>
                  </a:cubicBezTo>
                  <a:cubicBezTo>
                    <a:pt x="735" y="970"/>
                    <a:pt x="721" y="969"/>
                    <a:pt x="727" y="978"/>
                  </a:cubicBezTo>
                  <a:cubicBezTo>
                    <a:pt x="731" y="981"/>
                    <a:pt x="746" y="977"/>
                    <a:pt x="751" y="981"/>
                  </a:cubicBezTo>
                  <a:cubicBezTo>
                    <a:pt x="756" y="985"/>
                    <a:pt x="757" y="993"/>
                    <a:pt x="759" y="1005"/>
                  </a:cubicBezTo>
                  <a:cubicBezTo>
                    <a:pt x="739" y="1019"/>
                    <a:pt x="755" y="1045"/>
                    <a:pt x="765" y="1056"/>
                  </a:cubicBezTo>
                  <a:cubicBezTo>
                    <a:pt x="771" y="1064"/>
                    <a:pt x="787" y="1046"/>
                    <a:pt x="796" y="1044"/>
                  </a:cubicBezTo>
                  <a:cubicBezTo>
                    <a:pt x="805" y="1042"/>
                    <a:pt x="811" y="1047"/>
                    <a:pt x="821" y="1044"/>
                  </a:cubicBezTo>
                  <a:cubicBezTo>
                    <a:pt x="840" y="1031"/>
                    <a:pt x="828" y="1038"/>
                    <a:pt x="857" y="1028"/>
                  </a:cubicBezTo>
                  <a:cubicBezTo>
                    <a:pt x="907" y="1011"/>
                    <a:pt x="862" y="1017"/>
                    <a:pt x="893" y="1000"/>
                  </a:cubicBezTo>
                  <a:cubicBezTo>
                    <a:pt x="902" y="993"/>
                    <a:pt x="901" y="1001"/>
                    <a:pt x="913" y="993"/>
                  </a:cubicBezTo>
                  <a:cubicBezTo>
                    <a:pt x="919" y="988"/>
                    <a:pt x="922" y="979"/>
                    <a:pt x="930" y="972"/>
                  </a:cubicBezTo>
                  <a:cubicBezTo>
                    <a:pt x="938" y="965"/>
                    <a:pt x="958" y="960"/>
                    <a:pt x="964" y="953"/>
                  </a:cubicBezTo>
                  <a:cubicBezTo>
                    <a:pt x="970" y="946"/>
                    <a:pt x="962" y="940"/>
                    <a:pt x="967" y="932"/>
                  </a:cubicBezTo>
                  <a:cubicBezTo>
                    <a:pt x="979" y="919"/>
                    <a:pt x="996" y="910"/>
                    <a:pt x="993" y="903"/>
                  </a:cubicBezTo>
                  <a:cubicBezTo>
                    <a:pt x="993" y="894"/>
                    <a:pt x="975" y="884"/>
                    <a:pt x="967" y="879"/>
                  </a:cubicBezTo>
                  <a:cubicBezTo>
                    <a:pt x="960" y="872"/>
                    <a:pt x="952" y="877"/>
                    <a:pt x="946" y="872"/>
                  </a:cubicBezTo>
                  <a:cubicBezTo>
                    <a:pt x="940" y="867"/>
                    <a:pt x="938" y="849"/>
                    <a:pt x="933" y="848"/>
                  </a:cubicBezTo>
                  <a:cubicBezTo>
                    <a:pt x="928" y="847"/>
                    <a:pt x="926" y="861"/>
                    <a:pt x="917" y="864"/>
                  </a:cubicBezTo>
                  <a:cubicBezTo>
                    <a:pt x="907" y="867"/>
                    <a:pt x="887" y="869"/>
                    <a:pt x="876" y="864"/>
                  </a:cubicBezTo>
                  <a:cubicBezTo>
                    <a:pt x="870" y="862"/>
                    <a:pt x="884" y="855"/>
                    <a:pt x="883" y="851"/>
                  </a:cubicBezTo>
                  <a:cubicBezTo>
                    <a:pt x="882" y="847"/>
                    <a:pt x="874" y="840"/>
                    <a:pt x="870" y="840"/>
                  </a:cubicBezTo>
                  <a:cubicBezTo>
                    <a:pt x="866" y="840"/>
                    <a:pt x="864" y="852"/>
                    <a:pt x="861" y="851"/>
                  </a:cubicBezTo>
                  <a:cubicBezTo>
                    <a:pt x="858" y="850"/>
                    <a:pt x="854" y="842"/>
                    <a:pt x="849" y="836"/>
                  </a:cubicBezTo>
                  <a:cubicBezTo>
                    <a:pt x="844" y="828"/>
                    <a:pt x="834" y="824"/>
                    <a:pt x="829" y="816"/>
                  </a:cubicBezTo>
                  <a:cubicBezTo>
                    <a:pt x="825" y="809"/>
                    <a:pt x="821" y="792"/>
                    <a:pt x="821" y="792"/>
                  </a:cubicBezTo>
                  <a:cubicBezTo>
                    <a:pt x="832" y="776"/>
                    <a:pt x="836" y="773"/>
                    <a:pt x="853" y="784"/>
                  </a:cubicBezTo>
                  <a:cubicBezTo>
                    <a:pt x="862" y="798"/>
                    <a:pt x="867" y="811"/>
                    <a:pt x="883" y="816"/>
                  </a:cubicBezTo>
                  <a:cubicBezTo>
                    <a:pt x="891" y="819"/>
                    <a:pt x="907" y="836"/>
                    <a:pt x="919" y="837"/>
                  </a:cubicBezTo>
                  <a:cubicBezTo>
                    <a:pt x="928" y="838"/>
                    <a:pt x="931" y="823"/>
                    <a:pt x="937" y="821"/>
                  </a:cubicBezTo>
                  <a:cubicBezTo>
                    <a:pt x="943" y="819"/>
                    <a:pt x="950" y="820"/>
                    <a:pt x="953" y="824"/>
                  </a:cubicBezTo>
                  <a:cubicBezTo>
                    <a:pt x="960" y="827"/>
                    <a:pt x="949" y="846"/>
                    <a:pt x="957" y="848"/>
                  </a:cubicBezTo>
                  <a:cubicBezTo>
                    <a:pt x="966" y="853"/>
                    <a:pt x="995" y="859"/>
                    <a:pt x="1012" y="860"/>
                  </a:cubicBezTo>
                  <a:cubicBezTo>
                    <a:pt x="1029" y="861"/>
                    <a:pt x="1046" y="853"/>
                    <a:pt x="1057" y="852"/>
                  </a:cubicBezTo>
                  <a:cubicBezTo>
                    <a:pt x="1064" y="853"/>
                    <a:pt x="1071" y="853"/>
                    <a:pt x="1077" y="856"/>
                  </a:cubicBezTo>
                  <a:cubicBezTo>
                    <a:pt x="1082" y="859"/>
                    <a:pt x="1081" y="836"/>
                    <a:pt x="1086" y="843"/>
                  </a:cubicBezTo>
                  <a:cubicBezTo>
                    <a:pt x="1090" y="848"/>
                    <a:pt x="1092" y="873"/>
                    <a:pt x="1102" y="888"/>
                  </a:cubicBezTo>
                  <a:cubicBezTo>
                    <a:pt x="1113" y="904"/>
                    <a:pt x="1128" y="927"/>
                    <a:pt x="1146" y="932"/>
                  </a:cubicBezTo>
                  <a:cubicBezTo>
                    <a:pt x="1157" y="939"/>
                    <a:pt x="1163" y="913"/>
                    <a:pt x="1168" y="914"/>
                  </a:cubicBezTo>
                  <a:cubicBezTo>
                    <a:pt x="1173" y="915"/>
                    <a:pt x="1172" y="924"/>
                    <a:pt x="1174" y="939"/>
                  </a:cubicBezTo>
                  <a:cubicBezTo>
                    <a:pt x="1176" y="954"/>
                    <a:pt x="1175" y="983"/>
                    <a:pt x="1181" y="1004"/>
                  </a:cubicBezTo>
                  <a:cubicBezTo>
                    <a:pt x="1187" y="1023"/>
                    <a:pt x="1202" y="1053"/>
                    <a:pt x="1209" y="1067"/>
                  </a:cubicBezTo>
                  <a:cubicBezTo>
                    <a:pt x="1216" y="1083"/>
                    <a:pt x="1218" y="1092"/>
                    <a:pt x="1221" y="1100"/>
                  </a:cubicBezTo>
                  <a:cubicBezTo>
                    <a:pt x="1234" y="1140"/>
                    <a:pt x="1212" y="1068"/>
                    <a:pt x="1227" y="1118"/>
                  </a:cubicBezTo>
                  <a:cubicBezTo>
                    <a:pt x="1229" y="1126"/>
                    <a:pt x="1241" y="1140"/>
                    <a:pt x="1241" y="1140"/>
                  </a:cubicBezTo>
                  <a:cubicBezTo>
                    <a:pt x="1249" y="1132"/>
                    <a:pt x="1244" y="1124"/>
                    <a:pt x="1252" y="1116"/>
                  </a:cubicBezTo>
                  <a:cubicBezTo>
                    <a:pt x="1256" y="1115"/>
                    <a:pt x="1268" y="1094"/>
                    <a:pt x="1270" y="1097"/>
                  </a:cubicBezTo>
                  <a:cubicBezTo>
                    <a:pt x="1272" y="1100"/>
                    <a:pt x="1265" y="1124"/>
                    <a:pt x="1266" y="1136"/>
                  </a:cubicBezTo>
                  <a:cubicBezTo>
                    <a:pt x="1267" y="1148"/>
                    <a:pt x="1269" y="1166"/>
                    <a:pt x="1276" y="1170"/>
                  </a:cubicBezTo>
                  <a:cubicBezTo>
                    <a:pt x="1283" y="1174"/>
                    <a:pt x="1302" y="1170"/>
                    <a:pt x="1306" y="1161"/>
                  </a:cubicBezTo>
                  <a:cubicBezTo>
                    <a:pt x="1308" y="1151"/>
                    <a:pt x="1304" y="1126"/>
                    <a:pt x="1299" y="1113"/>
                  </a:cubicBezTo>
                  <a:cubicBezTo>
                    <a:pt x="1295" y="1104"/>
                    <a:pt x="1286" y="1108"/>
                    <a:pt x="1282" y="1103"/>
                  </a:cubicBezTo>
                  <a:cubicBezTo>
                    <a:pt x="1278" y="1098"/>
                    <a:pt x="1277" y="1088"/>
                    <a:pt x="1277" y="1080"/>
                  </a:cubicBezTo>
                  <a:cubicBezTo>
                    <a:pt x="1272" y="1063"/>
                    <a:pt x="1284" y="1063"/>
                    <a:pt x="1285" y="1056"/>
                  </a:cubicBezTo>
                  <a:cubicBezTo>
                    <a:pt x="1285" y="1046"/>
                    <a:pt x="1275" y="1028"/>
                    <a:pt x="1279" y="1019"/>
                  </a:cubicBezTo>
                  <a:cubicBezTo>
                    <a:pt x="1281" y="1010"/>
                    <a:pt x="1304" y="1005"/>
                    <a:pt x="1309" y="999"/>
                  </a:cubicBezTo>
                  <a:cubicBezTo>
                    <a:pt x="1323" y="981"/>
                    <a:pt x="1319" y="984"/>
                    <a:pt x="1337" y="972"/>
                  </a:cubicBezTo>
                  <a:cubicBezTo>
                    <a:pt x="1356" y="944"/>
                    <a:pt x="1345" y="953"/>
                    <a:pt x="1365" y="940"/>
                  </a:cubicBezTo>
                  <a:cubicBezTo>
                    <a:pt x="1374" y="931"/>
                    <a:pt x="1376" y="922"/>
                    <a:pt x="1383" y="917"/>
                  </a:cubicBezTo>
                  <a:cubicBezTo>
                    <a:pt x="1391" y="913"/>
                    <a:pt x="1401" y="918"/>
                    <a:pt x="1411" y="917"/>
                  </a:cubicBezTo>
                  <a:cubicBezTo>
                    <a:pt x="1421" y="916"/>
                    <a:pt x="1436" y="904"/>
                    <a:pt x="1443" y="909"/>
                  </a:cubicBezTo>
                  <a:cubicBezTo>
                    <a:pt x="1449" y="914"/>
                    <a:pt x="1454" y="939"/>
                    <a:pt x="1455" y="947"/>
                  </a:cubicBezTo>
                  <a:cubicBezTo>
                    <a:pt x="1459" y="955"/>
                    <a:pt x="1460" y="955"/>
                    <a:pt x="1465" y="959"/>
                  </a:cubicBezTo>
                  <a:cubicBezTo>
                    <a:pt x="1469" y="971"/>
                    <a:pt x="1485" y="972"/>
                    <a:pt x="1485" y="972"/>
                  </a:cubicBezTo>
                  <a:cubicBezTo>
                    <a:pt x="1488" y="979"/>
                    <a:pt x="1470" y="998"/>
                    <a:pt x="1473" y="1007"/>
                  </a:cubicBezTo>
                  <a:cubicBezTo>
                    <a:pt x="1474" y="1015"/>
                    <a:pt x="1484" y="1022"/>
                    <a:pt x="1491" y="1020"/>
                  </a:cubicBezTo>
                  <a:cubicBezTo>
                    <a:pt x="1498" y="1020"/>
                    <a:pt x="1507" y="997"/>
                    <a:pt x="1515" y="996"/>
                  </a:cubicBezTo>
                  <a:cubicBezTo>
                    <a:pt x="1522" y="996"/>
                    <a:pt x="1527" y="1012"/>
                    <a:pt x="1531" y="1023"/>
                  </a:cubicBezTo>
                  <a:cubicBezTo>
                    <a:pt x="1533" y="1034"/>
                    <a:pt x="1538" y="1046"/>
                    <a:pt x="1539" y="1062"/>
                  </a:cubicBezTo>
                  <a:cubicBezTo>
                    <a:pt x="1539" y="1075"/>
                    <a:pt x="1532" y="1093"/>
                    <a:pt x="1531" y="1104"/>
                  </a:cubicBezTo>
                  <a:cubicBezTo>
                    <a:pt x="1530" y="1115"/>
                    <a:pt x="1530" y="1121"/>
                    <a:pt x="1534" y="1130"/>
                  </a:cubicBezTo>
                  <a:cubicBezTo>
                    <a:pt x="1537" y="1143"/>
                    <a:pt x="1557" y="1156"/>
                    <a:pt x="1557" y="1156"/>
                  </a:cubicBezTo>
                  <a:cubicBezTo>
                    <a:pt x="1563" y="1165"/>
                    <a:pt x="1564" y="1198"/>
                    <a:pt x="1573" y="1209"/>
                  </a:cubicBezTo>
                  <a:cubicBezTo>
                    <a:pt x="1584" y="1225"/>
                    <a:pt x="1615" y="1250"/>
                    <a:pt x="1621" y="1250"/>
                  </a:cubicBezTo>
                  <a:cubicBezTo>
                    <a:pt x="1627" y="1250"/>
                    <a:pt x="1617" y="1230"/>
                    <a:pt x="1608" y="1212"/>
                  </a:cubicBezTo>
                  <a:cubicBezTo>
                    <a:pt x="1614" y="1184"/>
                    <a:pt x="1588" y="1155"/>
                    <a:pt x="1565" y="1140"/>
                  </a:cubicBezTo>
                  <a:cubicBezTo>
                    <a:pt x="1550" y="1117"/>
                    <a:pt x="1548" y="1074"/>
                    <a:pt x="1575" y="1056"/>
                  </a:cubicBezTo>
                  <a:cubicBezTo>
                    <a:pt x="1582" y="1043"/>
                    <a:pt x="1593" y="1060"/>
                    <a:pt x="1602" y="1070"/>
                  </a:cubicBezTo>
                  <a:cubicBezTo>
                    <a:pt x="1606" y="1076"/>
                    <a:pt x="1598" y="1087"/>
                    <a:pt x="1602" y="1092"/>
                  </a:cubicBezTo>
                  <a:cubicBezTo>
                    <a:pt x="1606" y="1097"/>
                    <a:pt x="1620" y="1098"/>
                    <a:pt x="1624" y="1103"/>
                  </a:cubicBezTo>
                  <a:cubicBezTo>
                    <a:pt x="1628" y="1108"/>
                    <a:pt x="1620" y="1124"/>
                    <a:pt x="1626" y="1124"/>
                  </a:cubicBezTo>
                  <a:cubicBezTo>
                    <a:pt x="1649" y="1119"/>
                    <a:pt x="1652" y="1124"/>
                    <a:pt x="1659" y="1103"/>
                  </a:cubicBezTo>
                  <a:cubicBezTo>
                    <a:pt x="1665" y="1094"/>
                    <a:pt x="1682" y="1083"/>
                    <a:pt x="1687" y="1073"/>
                  </a:cubicBezTo>
                  <a:cubicBezTo>
                    <a:pt x="1692" y="1063"/>
                    <a:pt x="1692" y="1050"/>
                    <a:pt x="1692" y="1040"/>
                  </a:cubicBezTo>
                  <a:cubicBezTo>
                    <a:pt x="1692" y="1030"/>
                    <a:pt x="1691" y="1025"/>
                    <a:pt x="1684" y="1014"/>
                  </a:cubicBezTo>
                  <a:cubicBezTo>
                    <a:pt x="1677" y="1003"/>
                    <a:pt x="1656" y="982"/>
                    <a:pt x="1649" y="972"/>
                  </a:cubicBezTo>
                  <a:cubicBezTo>
                    <a:pt x="1644" y="962"/>
                    <a:pt x="1638" y="964"/>
                    <a:pt x="1642" y="954"/>
                  </a:cubicBezTo>
                  <a:cubicBezTo>
                    <a:pt x="1645" y="945"/>
                    <a:pt x="1658" y="927"/>
                    <a:pt x="1668" y="920"/>
                  </a:cubicBezTo>
                  <a:cubicBezTo>
                    <a:pt x="1668" y="910"/>
                    <a:pt x="1699" y="900"/>
                    <a:pt x="1701" y="909"/>
                  </a:cubicBezTo>
                  <a:cubicBezTo>
                    <a:pt x="1705" y="911"/>
                    <a:pt x="1710" y="921"/>
                    <a:pt x="1708" y="929"/>
                  </a:cubicBezTo>
                  <a:cubicBezTo>
                    <a:pt x="1708" y="936"/>
                    <a:pt x="1699" y="946"/>
                    <a:pt x="1698" y="951"/>
                  </a:cubicBezTo>
                  <a:cubicBezTo>
                    <a:pt x="1698" y="956"/>
                    <a:pt x="1699" y="959"/>
                    <a:pt x="1702" y="959"/>
                  </a:cubicBezTo>
                  <a:cubicBezTo>
                    <a:pt x="1705" y="959"/>
                    <a:pt x="1716" y="953"/>
                    <a:pt x="1716" y="950"/>
                  </a:cubicBezTo>
                  <a:cubicBezTo>
                    <a:pt x="1716" y="947"/>
                    <a:pt x="1705" y="948"/>
                    <a:pt x="1705" y="942"/>
                  </a:cubicBezTo>
                  <a:cubicBezTo>
                    <a:pt x="1705" y="936"/>
                    <a:pt x="1714" y="917"/>
                    <a:pt x="1719" y="911"/>
                  </a:cubicBezTo>
                  <a:cubicBezTo>
                    <a:pt x="1724" y="905"/>
                    <a:pt x="1732" y="909"/>
                    <a:pt x="1737" y="908"/>
                  </a:cubicBezTo>
                  <a:cubicBezTo>
                    <a:pt x="1741" y="907"/>
                    <a:pt x="1746" y="907"/>
                    <a:pt x="1750" y="906"/>
                  </a:cubicBezTo>
                  <a:cubicBezTo>
                    <a:pt x="1754" y="903"/>
                    <a:pt x="1758" y="893"/>
                    <a:pt x="1764" y="891"/>
                  </a:cubicBezTo>
                  <a:cubicBezTo>
                    <a:pt x="1770" y="889"/>
                    <a:pt x="1779" y="896"/>
                    <a:pt x="1788" y="893"/>
                  </a:cubicBezTo>
                  <a:cubicBezTo>
                    <a:pt x="1797" y="890"/>
                    <a:pt x="1811" y="879"/>
                    <a:pt x="1816" y="873"/>
                  </a:cubicBezTo>
                  <a:cubicBezTo>
                    <a:pt x="1822" y="868"/>
                    <a:pt x="1816" y="862"/>
                    <a:pt x="1818" y="859"/>
                  </a:cubicBezTo>
                  <a:cubicBezTo>
                    <a:pt x="1820" y="856"/>
                    <a:pt x="1827" y="860"/>
                    <a:pt x="1830" y="855"/>
                  </a:cubicBezTo>
                  <a:cubicBezTo>
                    <a:pt x="1833" y="850"/>
                    <a:pt x="1832" y="840"/>
                    <a:pt x="1837" y="830"/>
                  </a:cubicBezTo>
                  <a:cubicBezTo>
                    <a:pt x="1842" y="820"/>
                    <a:pt x="1859" y="803"/>
                    <a:pt x="1861" y="794"/>
                  </a:cubicBezTo>
                  <a:cubicBezTo>
                    <a:pt x="1866" y="784"/>
                    <a:pt x="1849" y="781"/>
                    <a:pt x="1849" y="776"/>
                  </a:cubicBezTo>
                  <a:cubicBezTo>
                    <a:pt x="1847" y="768"/>
                    <a:pt x="1845" y="751"/>
                    <a:pt x="1846" y="745"/>
                  </a:cubicBezTo>
                  <a:cubicBezTo>
                    <a:pt x="1847" y="739"/>
                    <a:pt x="1857" y="741"/>
                    <a:pt x="1858" y="741"/>
                  </a:cubicBezTo>
                  <a:cubicBezTo>
                    <a:pt x="1859" y="741"/>
                    <a:pt x="1853" y="748"/>
                    <a:pt x="1851" y="744"/>
                  </a:cubicBezTo>
                  <a:cubicBezTo>
                    <a:pt x="1849" y="740"/>
                    <a:pt x="1846" y="726"/>
                    <a:pt x="1843" y="719"/>
                  </a:cubicBezTo>
                  <a:cubicBezTo>
                    <a:pt x="1841" y="713"/>
                    <a:pt x="1832" y="706"/>
                    <a:pt x="1834" y="699"/>
                  </a:cubicBezTo>
                  <a:cubicBezTo>
                    <a:pt x="1835" y="692"/>
                    <a:pt x="1843" y="681"/>
                    <a:pt x="1851" y="675"/>
                  </a:cubicBezTo>
                  <a:cubicBezTo>
                    <a:pt x="1859" y="669"/>
                    <a:pt x="1881" y="664"/>
                    <a:pt x="1882" y="662"/>
                  </a:cubicBezTo>
                  <a:cubicBezTo>
                    <a:pt x="1882" y="658"/>
                    <a:pt x="1866" y="660"/>
                    <a:pt x="1858" y="660"/>
                  </a:cubicBezTo>
                  <a:cubicBezTo>
                    <a:pt x="1851" y="661"/>
                    <a:pt x="1845" y="666"/>
                    <a:pt x="1840" y="667"/>
                  </a:cubicBezTo>
                  <a:cubicBezTo>
                    <a:pt x="1835" y="668"/>
                    <a:pt x="1833" y="667"/>
                    <a:pt x="1828" y="663"/>
                  </a:cubicBezTo>
                  <a:cubicBezTo>
                    <a:pt x="1823" y="659"/>
                    <a:pt x="1811" y="650"/>
                    <a:pt x="1809" y="644"/>
                  </a:cubicBezTo>
                  <a:cubicBezTo>
                    <a:pt x="1810" y="640"/>
                    <a:pt x="1813" y="628"/>
                    <a:pt x="1816" y="626"/>
                  </a:cubicBezTo>
                  <a:cubicBezTo>
                    <a:pt x="1820" y="623"/>
                    <a:pt x="1828" y="628"/>
                    <a:pt x="1833" y="626"/>
                  </a:cubicBezTo>
                  <a:cubicBezTo>
                    <a:pt x="1838" y="624"/>
                    <a:pt x="1840" y="616"/>
                    <a:pt x="1846" y="612"/>
                  </a:cubicBezTo>
                  <a:cubicBezTo>
                    <a:pt x="1852" y="608"/>
                    <a:pt x="1862" y="602"/>
                    <a:pt x="1867" y="602"/>
                  </a:cubicBezTo>
                  <a:cubicBezTo>
                    <a:pt x="1870" y="602"/>
                    <a:pt x="1876" y="608"/>
                    <a:pt x="1875" y="612"/>
                  </a:cubicBezTo>
                  <a:cubicBezTo>
                    <a:pt x="1875" y="616"/>
                    <a:pt x="1866" y="625"/>
                    <a:pt x="1866" y="627"/>
                  </a:cubicBezTo>
                  <a:cubicBezTo>
                    <a:pt x="1866" y="629"/>
                    <a:pt x="1872" y="624"/>
                    <a:pt x="1875" y="622"/>
                  </a:cubicBezTo>
                  <a:cubicBezTo>
                    <a:pt x="1878" y="620"/>
                    <a:pt x="1880" y="617"/>
                    <a:pt x="1884" y="617"/>
                  </a:cubicBezTo>
                  <a:cubicBezTo>
                    <a:pt x="1888" y="617"/>
                    <a:pt x="1896" y="618"/>
                    <a:pt x="1902" y="620"/>
                  </a:cubicBezTo>
                  <a:cubicBezTo>
                    <a:pt x="1908" y="622"/>
                    <a:pt x="1920" y="624"/>
                    <a:pt x="1921" y="627"/>
                  </a:cubicBezTo>
                  <a:cubicBezTo>
                    <a:pt x="1923" y="631"/>
                    <a:pt x="1911" y="637"/>
                    <a:pt x="1909" y="641"/>
                  </a:cubicBezTo>
                  <a:cubicBezTo>
                    <a:pt x="1907" y="645"/>
                    <a:pt x="1906" y="650"/>
                    <a:pt x="1911" y="653"/>
                  </a:cubicBezTo>
                  <a:cubicBezTo>
                    <a:pt x="1916" y="656"/>
                    <a:pt x="1935" y="649"/>
                    <a:pt x="1938" y="659"/>
                  </a:cubicBezTo>
                  <a:cubicBezTo>
                    <a:pt x="1943" y="669"/>
                    <a:pt x="1921" y="707"/>
                    <a:pt x="1927" y="714"/>
                  </a:cubicBezTo>
                  <a:cubicBezTo>
                    <a:pt x="1928" y="725"/>
                    <a:pt x="1940" y="727"/>
                    <a:pt x="1944" y="726"/>
                  </a:cubicBezTo>
                  <a:cubicBezTo>
                    <a:pt x="1948" y="725"/>
                    <a:pt x="1945" y="712"/>
                    <a:pt x="1951" y="707"/>
                  </a:cubicBezTo>
                  <a:cubicBezTo>
                    <a:pt x="1957" y="702"/>
                    <a:pt x="1975" y="704"/>
                    <a:pt x="1981" y="698"/>
                  </a:cubicBezTo>
                  <a:cubicBezTo>
                    <a:pt x="1986" y="692"/>
                    <a:pt x="1991" y="680"/>
                    <a:pt x="1987" y="671"/>
                  </a:cubicBezTo>
                  <a:cubicBezTo>
                    <a:pt x="1987" y="665"/>
                    <a:pt x="1985" y="667"/>
                    <a:pt x="1980" y="659"/>
                  </a:cubicBezTo>
                  <a:cubicBezTo>
                    <a:pt x="1975" y="651"/>
                    <a:pt x="1959" y="632"/>
                    <a:pt x="1959" y="624"/>
                  </a:cubicBezTo>
                  <a:cubicBezTo>
                    <a:pt x="1958" y="613"/>
                    <a:pt x="1967" y="616"/>
                    <a:pt x="1981" y="608"/>
                  </a:cubicBezTo>
                  <a:cubicBezTo>
                    <a:pt x="1987" y="601"/>
                    <a:pt x="1989" y="589"/>
                    <a:pt x="1995" y="582"/>
                  </a:cubicBezTo>
                  <a:cubicBezTo>
                    <a:pt x="2001" y="575"/>
                    <a:pt x="2011" y="567"/>
                    <a:pt x="2017" y="567"/>
                  </a:cubicBezTo>
                  <a:cubicBezTo>
                    <a:pt x="2023" y="567"/>
                    <a:pt x="2026" y="580"/>
                    <a:pt x="2032" y="581"/>
                  </a:cubicBezTo>
                  <a:cubicBezTo>
                    <a:pt x="2038" y="582"/>
                    <a:pt x="2043" y="584"/>
                    <a:pt x="2052" y="576"/>
                  </a:cubicBezTo>
                  <a:cubicBezTo>
                    <a:pt x="2067" y="561"/>
                    <a:pt x="2067" y="544"/>
                    <a:pt x="2085" y="532"/>
                  </a:cubicBezTo>
                  <a:cubicBezTo>
                    <a:pt x="2091" y="524"/>
                    <a:pt x="2103" y="514"/>
                    <a:pt x="2109" y="506"/>
                  </a:cubicBezTo>
                  <a:cubicBezTo>
                    <a:pt x="2115" y="497"/>
                    <a:pt x="2117" y="488"/>
                    <a:pt x="2125" y="480"/>
                  </a:cubicBezTo>
                  <a:cubicBezTo>
                    <a:pt x="2128" y="477"/>
                    <a:pt x="2137" y="462"/>
                    <a:pt x="2140" y="458"/>
                  </a:cubicBezTo>
                  <a:cubicBezTo>
                    <a:pt x="2142" y="446"/>
                    <a:pt x="2137" y="444"/>
                    <a:pt x="2137" y="432"/>
                  </a:cubicBezTo>
                  <a:cubicBezTo>
                    <a:pt x="2136" y="426"/>
                    <a:pt x="2165" y="420"/>
                    <a:pt x="2155" y="411"/>
                  </a:cubicBezTo>
                  <a:cubicBezTo>
                    <a:pt x="2153" y="403"/>
                    <a:pt x="2136" y="386"/>
                    <a:pt x="2127" y="383"/>
                  </a:cubicBezTo>
                  <a:cubicBezTo>
                    <a:pt x="2118" y="380"/>
                    <a:pt x="2109" y="396"/>
                    <a:pt x="2101" y="395"/>
                  </a:cubicBezTo>
                  <a:cubicBezTo>
                    <a:pt x="2093" y="394"/>
                    <a:pt x="2078" y="386"/>
                    <a:pt x="2077" y="380"/>
                  </a:cubicBezTo>
                  <a:cubicBezTo>
                    <a:pt x="2083" y="371"/>
                    <a:pt x="2092" y="365"/>
                    <a:pt x="2097" y="356"/>
                  </a:cubicBezTo>
                  <a:cubicBezTo>
                    <a:pt x="2100" y="350"/>
                    <a:pt x="2112" y="341"/>
                    <a:pt x="2116" y="335"/>
                  </a:cubicBezTo>
                  <a:cubicBezTo>
                    <a:pt x="2122" y="327"/>
                    <a:pt x="2136" y="328"/>
                    <a:pt x="2145" y="323"/>
                  </a:cubicBezTo>
                  <a:cubicBezTo>
                    <a:pt x="2155" y="320"/>
                    <a:pt x="2156" y="304"/>
                    <a:pt x="2172" y="302"/>
                  </a:cubicBezTo>
                  <a:cubicBezTo>
                    <a:pt x="2188" y="300"/>
                    <a:pt x="2222" y="309"/>
                    <a:pt x="2239" y="308"/>
                  </a:cubicBezTo>
                  <a:cubicBezTo>
                    <a:pt x="2256" y="307"/>
                    <a:pt x="2265" y="296"/>
                    <a:pt x="2275" y="297"/>
                  </a:cubicBezTo>
                  <a:cubicBezTo>
                    <a:pt x="2285" y="298"/>
                    <a:pt x="2293" y="312"/>
                    <a:pt x="2302" y="314"/>
                  </a:cubicBezTo>
                  <a:cubicBezTo>
                    <a:pt x="2311" y="316"/>
                    <a:pt x="2322" y="308"/>
                    <a:pt x="2328" y="306"/>
                  </a:cubicBezTo>
                  <a:cubicBezTo>
                    <a:pt x="2334" y="304"/>
                    <a:pt x="2336" y="307"/>
                    <a:pt x="2340" y="303"/>
                  </a:cubicBezTo>
                  <a:cubicBezTo>
                    <a:pt x="2344" y="299"/>
                    <a:pt x="2345" y="288"/>
                    <a:pt x="2350" y="282"/>
                  </a:cubicBezTo>
                  <a:cubicBezTo>
                    <a:pt x="2354" y="277"/>
                    <a:pt x="2361" y="272"/>
                    <a:pt x="2370" y="269"/>
                  </a:cubicBezTo>
                  <a:cubicBezTo>
                    <a:pt x="2379" y="266"/>
                    <a:pt x="2399" y="261"/>
                    <a:pt x="2406" y="263"/>
                  </a:cubicBezTo>
                  <a:cubicBezTo>
                    <a:pt x="2413" y="265"/>
                    <a:pt x="2407" y="276"/>
                    <a:pt x="2410" y="279"/>
                  </a:cubicBezTo>
                  <a:cubicBezTo>
                    <a:pt x="2413" y="282"/>
                    <a:pt x="2421" y="283"/>
                    <a:pt x="2425" y="281"/>
                  </a:cubicBezTo>
                  <a:cubicBezTo>
                    <a:pt x="2429" y="279"/>
                    <a:pt x="2431" y="272"/>
                    <a:pt x="2437" y="268"/>
                  </a:cubicBezTo>
                  <a:cubicBezTo>
                    <a:pt x="2445" y="265"/>
                    <a:pt x="2453" y="252"/>
                    <a:pt x="2461" y="256"/>
                  </a:cubicBezTo>
                  <a:cubicBezTo>
                    <a:pt x="2473" y="262"/>
                    <a:pt x="2452" y="270"/>
                    <a:pt x="2445" y="276"/>
                  </a:cubicBezTo>
                  <a:cubicBezTo>
                    <a:pt x="2437" y="284"/>
                    <a:pt x="2429" y="292"/>
                    <a:pt x="2421" y="300"/>
                  </a:cubicBezTo>
                  <a:cubicBezTo>
                    <a:pt x="2412" y="309"/>
                    <a:pt x="2396" y="316"/>
                    <a:pt x="2388" y="320"/>
                  </a:cubicBezTo>
                  <a:cubicBezTo>
                    <a:pt x="2380" y="324"/>
                    <a:pt x="2377" y="323"/>
                    <a:pt x="2373" y="326"/>
                  </a:cubicBezTo>
                  <a:cubicBezTo>
                    <a:pt x="2369" y="329"/>
                    <a:pt x="2369" y="335"/>
                    <a:pt x="2365" y="341"/>
                  </a:cubicBezTo>
                  <a:cubicBezTo>
                    <a:pt x="2361" y="347"/>
                    <a:pt x="2349" y="350"/>
                    <a:pt x="2347" y="359"/>
                  </a:cubicBezTo>
                  <a:cubicBezTo>
                    <a:pt x="2345" y="368"/>
                    <a:pt x="2352" y="383"/>
                    <a:pt x="2355" y="396"/>
                  </a:cubicBezTo>
                  <a:cubicBezTo>
                    <a:pt x="2360" y="404"/>
                    <a:pt x="2360" y="435"/>
                    <a:pt x="2368" y="437"/>
                  </a:cubicBezTo>
                  <a:cubicBezTo>
                    <a:pt x="2376" y="439"/>
                    <a:pt x="2396" y="416"/>
                    <a:pt x="2405" y="408"/>
                  </a:cubicBezTo>
                  <a:cubicBezTo>
                    <a:pt x="2413" y="398"/>
                    <a:pt x="2417" y="397"/>
                    <a:pt x="2424" y="386"/>
                  </a:cubicBezTo>
                  <a:cubicBezTo>
                    <a:pt x="2431" y="382"/>
                    <a:pt x="2443" y="387"/>
                    <a:pt x="2446" y="381"/>
                  </a:cubicBezTo>
                  <a:cubicBezTo>
                    <a:pt x="2449" y="375"/>
                    <a:pt x="2440" y="356"/>
                    <a:pt x="2443" y="351"/>
                  </a:cubicBezTo>
                  <a:cubicBezTo>
                    <a:pt x="2443" y="343"/>
                    <a:pt x="2460" y="355"/>
                    <a:pt x="2463" y="351"/>
                  </a:cubicBezTo>
                  <a:cubicBezTo>
                    <a:pt x="2466" y="347"/>
                    <a:pt x="2457" y="334"/>
                    <a:pt x="2461" y="326"/>
                  </a:cubicBezTo>
                  <a:cubicBezTo>
                    <a:pt x="2465" y="318"/>
                    <a:pt x="2474" y="310"/>
                    <a:pt x="2487" y="303"/>
                  </a:cubicBezTo>
                  <a:cubicBezTo>
                    <a:pt x="2500" y="296"/>
                    <a:pt x="2530" y="284"/>
                    <a:pt x="2541" y="282"/>
                  </a:cubicBezTo>
                  <a:cubicBezTo>
                    <a:pt x="2552" y="280"/>
                    <a:pt x="2548" y="290"/>
                    <a:pt x="2553" y="293"/>
                  </a:cubicBezTo>
                  <a:cubicBezTo>
                    <a:pt x="2558" y="296"/>
                    <a:pt x="2564" y="302"/>
                    <a:pt x="2569" y="300"/>
                  </a:cubicBezTo>
                  <a:cubicBezTo>
                    <a:pt x="2574" y="300"/>
                    <a:pt x="2574" y="287"/>
                    <a:pt x="2581" y="282"/>
                  </a:cubicBezTo>
                  <a:cubicBezTo>
                    <a:pt x="2588" y="277"/>
                    <a:pt x="2604" y="270"/>
                    <a:pt x="2613" y="267"/>
                  </a:cubicBezTo>
                  <a:cubicBezTo>
                    <a:pt x="2622" y="264"/>
                    <a:pt x="2624" y="266"/>
                    <a:pt x="2637" y="263"/>
                  </a:cubicBezTo>
                  <a:cubicBezTo>
                    <a:pt x="2650" y="260"/>
                    <a:pt x="2685" y="257"/>
                    <a:pt x="2693" y="248"/>
                  </a:cubicBezTo>
                  <a:cubicBezTo>
                    <a:pt x="2683" y="234"/>
                    <a:pt x="2679" y="229"/>
                    <a:pt x="2685" y="212"/>
                  </a:cubicBezTo>
                  <a:cubicBezTo>
                    <a:pt x="2687" y="204"/>
                    <a:pt x="2697" y="219"/>
                    <a:pt x="2704" y="216"/>
                  </a:cubicBezTo>
                  <a:cubicBezTo>
                    <a:pt x="2709" y="213"/>
                    <a:pt x="2711" y="196"/>
                    <a:pt x="2715" y="195"/>
                  </a:cubicBezTo>
                  <a:cubicBezTo>
                    <a:pt x="2719" y="194"/>
                    <a:pt x="2724" y="209"/>
                    <a:pt x="2730" y="210"/>
                  </a:cubicBezTo>
                  <a:cubicBezTo>
                    <a:pt x="2736" y="211"/>
                    <a:pt x="2746" y="201"/>
                    <a:pt x="2752" y="203"/>
                  </a:cubicBezTo>
                  <a:cubicBezTo>
                    <a:pt x="2758" y="205"/>
                    <a:pt x="2758" y="219"/>
                    <a:pt x="2766" y="222"/>
                  </a:cubicBezTo>
                  <a:cubicBezTo>
                    <a:pt x="2774" y="225"/>
                    <a:pt x="2793" y="223"/>
                    <a:pt x="2801" y="220"/>
                  </a:cubicBezTo>
                  <a:cubicBezTo>
                    <a:pt x="2810" y="218"/>
                    <a:pt x="2807" y="211"/>
                    <a:pt x="2814" y="206"/>
                  </a:cubicBezTo>
                  <a:cubicBezTo>
                    <a:pt x="2821" y="201"/>
                    <a:pt x="2842" y="197"/>
                    <a:pt x="2842" y="192"/>
                  </a:cubicBezTo>
                  <a:cubicBezTo>
                    <a:pt x="2842" y="189"/>
                    <a:pt x="2828" y="175"/>
                    <a:pt x="2815" y="174"/>
                  </a:cubicBezTo>
                  <a:cubicBezTo>
                    <a:pt x="2808" y="170"/>
                    <a:pt x="2801" y="166"/>
                    <a:pt x="2797" y="168"/>
                  </a:cubicBezTo>
                  <a:cubicBezTo>
                    <a:pt x="2793" y="170"/>
                    <a:pt x="2791" y="184"/>
                    <a:pt x="2788" y="185"/>
                  </a:cubicBezTo>
                  <a:cubicBezTo>
                    <a:pt x="2785" y="186"/>
                    <a:pt x="2781" y="181"/>
                    <a:pt x="2776" y="177"/>
                  </a:cubicBezTo>
                  <a:cubicBezTo>
                    <a:pt x="2771" y="174"/>
                    <a:pt x="2766" y="164"/>
                    <a:pt x="2761" y="161"/>
                  </a:cubicBezTo>
                  <a:cubicBezTo>
                    <a:pt x="2756" y="158"/>
                    <a:pt x="2741" y="159"/>
                    <a:pt x="2736" y="156"/>
                  </a:cubicBezTo>
                  <a:cubicBezTo>
                    <a:pt x="2728" y="155"/>
                    <a:pt x="2720" y="144"/>
                    <a:pt x="2716" y="144"/>
                  </a:cubicBezTo>
                  <a:cubicBezTo>
                    <a:pt x="2707" y="140"/>
                    <a:pt x="2694" y="135"/>
                    <a:pt x="2682" y="132"/>
                  </a:cubicBezTo>
                  <a:cubicBezTo>
                    <a:pt x="2671" y="130"/>
                    <a:pt x="2676" y="123"/>
                    <a:pt x="2641" y="125"/>
                  </a:cubicBezTo>
                  <a:cubicBezTo>
                    <a:pt x="2632" y="125"/>
                    <a:pt x="2635" y="132"/>
                    <a:pt x="2625" y="132"/>
                  </a:cubicBezTo>
                  <a:cubicBezTo>
                    <a:pt x="2615" y="132"/>
                    <a:pt x="2591" y="123"/>
                    <a:pt x="2581" y="123"/>
                  </a:cubicBezTo>
                  <a:cubicBezTo>
                    <a:pt x="2571" y="123"/>
                    <a:pt x="2568" y="127"/>
                    <a:pt x="2566" y="131"/>
                  </a:cubicBezTo>
                  <a:cubicBezTo>
                    <a:pt x="2564" y="135"/>
                    <a:pt x="2569" y="144"/>
                    <a:pt x="2566" y="146"/>
                  </a:cubicBezTo>
                  <a:cubicBezTo>
                    <a:pt x="2563" y="148"/>
                    <a:pt x="2553" y="144"/>
                    <a:pt x="2548" y="141"/>
                  </a:cubicBezTo>
                  <a:cubicBezTo>
                    <a:pt x="2543" y="138"/>
                    <a:pt x="2546" y="127"/>
                    <a:pt x="2536" y="126"/>
                  </a:cubicBezTo>
                  <a:cubicBezTo>
                    <a:pt x="2526" y="125"/>
                    <a:pt x="2499" y="135"/>
                    <a:pt x="2488" y="135"/>
                  </a:cubicBezTo>
                  <a:cubicBezTo>
                    <a:pt x="2477" y="135"/>
                    <a:pt x="2479" y="128"/>
                    <a:pt x="2469" y="128"/>
                  </a:cubicBezTo>
                  <a:cubicBezTo>
                    <a:pt x="2460" y="126"/>
                    <a:pt x="2434" y="138"/>
                    <a:pt x="2425" y="137"/>
                  </a:cubicBezTo>
                  <a:cubicBezTo>
                    <a:pt x="2416" y="136"/>
                    <a:pt x="2419" y="124"/>
                    <a:pt x="2412" y="119"/>
                  </a:cubicBezTo>
                  <a:cubicBezTo>
                    <a:pt x="2405" y="114"/>
                    <a:pt x="2402" y="106"/>
                    <a:pt x="2383" y="105"/>
                  </a:cubicBezTo>
                  <a:cubicBezTo>
                    <a:pt x="2335" y="109"/>
                    <a:pt x="2340" y="117"/>
                    <a:pt x="2296" y="110"/>
                  </a:cubicBezTo>
                  <a:cubicBezTo>
                    <a:pt x="2279" y="107"/>
                    <a:pt x="2278" y="97"/>
                    <a:pt x="2262" y="90"/>
                  </a:cubicBezTo>
                  <a:cubicBezTo>
                    <a:pt x="2236" y="78"/>
                    <a:pt x="2232" y="89"/>
                    <a:pt x="2200" y="86"/>
                  </a:cubicBezTo>
                  <a:cubicBezTo>
                    <a:pt x="2188" y="84"/>
                    <a:pt x="2175" y="81"/>
                    <a:pt x="2172" y="78"/>
                  </a:cubicBezTo>
                  <a:cubicBezTo>
                    <a:pt x="2169" y="75"/>
                    <a:pt x="2183" y="72"/>
                    <a:pt x="2182" y="68"/>
                  </a:cubicBezTo>
                  <a:cubicBezTo>
                    <a:pt x="2181" y="64"/>
                    <a:pt x="2165" y="58"/>
                    <a:pt x="2163" y="53"/>
                  </a:cubicBezTo>
                  <a:cubicBezTo>
                    <a:pt x="2161" y="48"/>
                    <a:pt x="2175" y="38"/>
                    <a:pt x="2167" y="35"/>
                  </a:cubicBezTo>
                  <a:cubicBezTo>
                    <a:pt x="2159" y="32"/>
                    <a:pt x="2122" y="32"/>
                    <a:pt x="2112" y="36"/>
                  </a:cubicBezTo>
                  <a:cubicBezTo>
                    <a:pt x="2102" y="40"/>
                    <a:pt x="2104" y="53"/>
                    <a:pt x="2109" y="57"/>
                  </a:cubicBezTo>
                  <a:cubicBezTo>
                    <a:pt x="2114" y="61"/>
                    <a:pt x="2133" y="57"/>
                    <a:pt x="2139" y="59"/>
                  </a:cubicBezTo>
                  <a:cubicBezTo>
                    <a:pt x="2145" y="61"/>
                    <a:pt x="2146" y="68"/>
                    <a:pt x="2148" y="72"/>
                  </a:cubicBezTo>
                  <a:cubicBezTo>
                    <a:pt x="2150" y="76"/>
                    <a:pt x="2156" y="82"/>
                    <a:pt x="2152" y="84"/>
                  </a:cubicBezTo>
                  <a:cubicBezTo>
                    <a:pt x="2148" y="86"/>
                    <a:pt x="2132" y="83"/>
                    <a:pt x="2127" y="86"/>
                  </a:cubicBezTo>
                  <a:cubicBezTo>
                    <a:pt x="2122" y="89"/>
                    <a:pt x="2129" y="100"/>
                    <a:pt x="2124" y="102"/>
                  </a:cubicBezTo>
                  <a:cubicBezTo>
                    <a:pt x="2119" y="104"/>
                    <a:pt x="2106" y="101"/>
                    <a:pt x="2094" y="101"/>
                  </a:cubicBezTo>
                  <a:cubicBezTo>
                    <a:pt x="2081" y="101"/>
                    <a:pt x="2077" y="106"/>
                    <a:pt x="2053" y="104"/>
                  </a:cubicBezTo>
                  <a:cubicBezTo>
                    <a:pt x="2043" y="102"/>
                    <a:pt x="2040" y="90"/>
                    <a:pt x="2032" y="92"/>
                  </a:cubicBezTo>
                  <a:cubicBezTo>
                    <a:pt x="2024" y="94"/>
                    <a:pt x="2015" y="112"/>
                    <a:pt x="2007" y="114"/>
                  </a:cubicBezTo>
                  <a:cubicBezTo>
                    <a:pt x="1999" y="116"/>
                    <a:pt x="1988" y="111"/>
                    <a:pt x="1984" y="104"/>
                  </a:cubicBezTo>
                  <a:cubicBezTo>
                    <a:pt x="1980" y="97"/>
                    <a:pt x="1989" y="76"/>
                    <a:pt x="1983" y="72"/>
                  </a:cubicBezTo>
                  <a:cubicBezTo>
                    <a:pt x="1977" y="68"/>
                    <a:pt x="1961" y="76"/>
                    <a:pt x="1950" y="77"/>
                  </a:cubicBezTo>
                  <a:cubicBezTo>
                    <a:pt x="1942" y="72"/>
                    <a:pt x="1926" y="75"/>
                    <a:pt x="1917" y="75"/>
                  </a:cubicBezTo>
                  <a:cubicBezTo>
                    <a:pt x="1905" y="73"/>
                    <a:pt x="1859" y="80"/>
                    <a:pt x="1848" y="78"/>
                  </a:cubicBezTo>
                  <a:cubicBezTo>
                    <a:pt x="1834" y="76"/>
                    <a:pt x="1846" y="66"/>
                    <a:pt x="1831" y="65"/>
                  </a:cubicBezTo>
                  <a:cubicBezTo>
                    <a:pt x="1816" y="64"/>
                    <a:pt x="1769" y="73"/>
                    <a:pt x="1755" y="71"/>
                  </a:cubicBezTo>
                  <a:cubicBezTo>
                    <a:pt x="1743" y="68"/>
                    <a:pt x="1747" y="61"/>
                    <a:pt x="1747" y="54"/>
                  </a:cubicBezTo>
                  <a:cubicBezTo>
                    <a:pt x="1747" y="47"/>
                    <a:pt x="1753" y="36"/>
                    <a:pt x="1753" y="29"/>
                  </a:cubicBezTo>
                  <a:cubicBezTo>
                    <a:pt x="1753" y="22"/>
                    <a:pt x="1755" y="13"/>
                    <a:pt x="1750" y="11"/>
                  </a:cubicBezTo>
                  <a:cubicBezTo>
                    <a:pt x="1745" y="0"/>
                    <a:pt x="1729" y="18"/>
                    <a:pt x="1720" y="18"/>
                  </a:cubicBezTo>
                  <a:cubicBezTo>
                    <a:pt x="1711" y="18"/>
                    <a:pt x="1705" y="9"/>
                    <a:pt x="1695" y="11"/>
                  </a:cubicBezTo>
                  <a:cubicBezTo>
                    <a:pt x="1685" y="13"/>
                    <a:pt x="1665" y="28"/>
                    <a:pt x="1660" y="29"/>
                  </a:cubicBezTo>
                  <a:cubicBezTo>
                    <a:pt x="1655" y="30"/>
                    <a:pt x="1682" y="16"/>
                    <a:pt x="1663" y="14"/>
                  </a:cubicBezTo>
                  <a:cubicBezTo>
                    <a:pt x="1644" y="12"/>
                    <a:pt x="1571" y="15"/>
                    <a:pt x="1548" y="18"/>
                  </a:cubicBezTo>
                  <a:cubicBezTo>
                    <a:pt x="1525" y="21"/>
                    <a:pt x="1530" y="31"/>
                    <a:pt x="1522" y="32"/>
                  </a:cubicBezTo>
                  <a:cubicBezTo>
                    <a:pt x="1514" y="33"/>
                    <a:pt x="1506" y="26"/>
                    <a:pt x="1498" y="26"/>
                  </a:cubicBezTo>
                  <a:cubicBezTo>
                    <a:pt x="1490" y="26"/>
                    <a:pt x="1488" y="31"/>
                    <a:pt x="1474" y="33"/>
                  </a:cubicBezTo>
                  <a:cubicBezTo>
                    <a:pt x="1460" y="35"/>
                    <a:pt x="1433" y="33"/>
                    <a:pt x="1414" y="36"/>
                  </a:cubicBezTo>
                  <a:cubicBezTo>
                    <a:pt x="1389" y="53"/>
                    <a:pt x="1397" y="47"/>
                    <a:pt x="1362" y="50"/>
                  </a:cubicBezTo>
                  <a:cubicBezTo>
                    <a:pt x="1350" y="54"/>
                    <a:pt x="1372" y="62"/>
                    <a:pt x="1366" y="65"/>
                  </a:cubicBezTo>
                  <a:cubicBezTo>
                    <a:pt x="1360" y="68"/>
                    <a:pt x="1337" y="68"/>
                    <a:pt x="1324" y="69"/>
                  </a:cubicBezTo>
                  <a:cubicBezTo>
                    <a:pt x="1311" y="70"/>
                    <a:pt x="1293" y="63"/>
                    <a:pt x="1290" y="68"/>
                  </a:cubicBezTo>
                  <a:cubicBezTo>
                    <a:pt x="1280" y="73"/>
                    <a:pt x="1308" y="99"/>
                    <a:pt x="1305" y="101"/>
                  </a:cubicBezTo>
                  <a:cubicBezTo>
                    <a:pt x="1302" y="103"/>
                    <a:pt x="1280" y="84"/>
                    <a:pt x="1269" y="83"/>
                  </a:cubicBezTo>
                  <a:cubicBezTo>
                    <a:pt x="1258" y="82"/>
                    <a:pt x="1246" y="91"/>
                    <a:pt x="1237" y="96"/>
                  </a:cubicBezTo>
                  <a:cubicBezTo>
                    <a:pt x="1228" y="99"/>
                    <a:pt x="1213" y="112"/>
                    <a:pt x="1213" y="112"/>
                  </a:cubicBezTo>
                  <a:cubicBezTo>
                    <a:pt x="1206" y="112"/>
                    <a:pt x="1222" y="84"/>
                    <a:pt x="1216" y="80"/>
                  </a:cubicBezTo>
                  <a:cubicBezTo>
                    <a:pt x="1214" y="77"/>
                    <a:pt x="1208" y="88"/>
                    <a:pt x="1203" y="93"/>
                  </a:cubicBezTo>
                  <a:cubicBezTo>
                    <a:pt x="1198" y="98"/>
                    <a:pt x="1191" y="103"/>
                    <a:pt x="1188" y="108"/>
                  </a:cubicBezTo>
                  <a:cubicBezTo>
                    <a:pt x="1185" y="113"/>
                    <a:pt x="1183" y="117"/>
                    <a:pt x="1183" y="125"/>
                  </a:cubicBezTo>
                  <a:cubicBezTo>
                    <a:pt x="1183" y="133"/>
                    <a:pt x="1188" y="160"/>
                    <a:pt x="1186" y="159"/>
                  </a:cubicBezTo>
                  <a:cubicBezTo>
                    <a:pt x="1184" y="158"/>
                    <a:pt x="1171" y="131"/>
                    <a:pt x="1170" y="120"/>
                  </a:cubicBezTo>
                  <a:cubicBezTo>
                    <a:pt x="1169" y="109"/>
                    <a:pt x="1183" y="97"/>
                    <a:pt x="1177" y="90"/>
                  </a:cubicBezTo>
                  <a:cubicBezTo>
                    <a:pt x="1167" y="93"/>
                    <a:pt x="1153" y="75"/>
                    <a:pt x="1134" y="78"/>
                  </a:cubicBezTo>
                  <a:cubicBezTo>
                    <a:pt x="1123" y="78"/>
                    <a:pt x="1118" y="97"/>
                    <a:pt x="1111" y="102"/>
                  </a:cubicBezTo>
                  <a:cubicBezTo>
                    <a:pt x="1104" y="107"/>
                    <a:pt x="1088" y="101"/>
                    <a:pt x="1090" y="111"/>
                  </a:cubicBezTo>
                  <a:cubicBezTo>
                    <a:pt x="1091" y="123"/>
                    <a:pt x="1124" y="150"/>
                    <a:pt x="1122" y="162"/>
                  </a:cubicBezTo>
                  <a:cubicBezTo>
                    <a:pt x="1120" y="172"/>
                    <a:pt x="1098" y="152"/>
                    <a:pt x="1096" y="152"/>
                  </a:cubicBezTo>
                  <a:cubicBezTo>
                    <a:pt x="1090" y="150"/>
                    <a:pt x="1088" y="147"/>
                    <a:pt x="1080" y="143"/>
                  </a:cubicBezTo>
                  <a:cubicBezTo>
                    <a:pt x="1072" y="139"/>
                    <a:pt x="1059" y="129"/>
                    <a:pt x="1047" y="128"/>
                  </a:cubicBezTo>
                  <a:cubicBezTo>
                    <a:pt x="1035" y="127"/>
                    <a:pt x="1016" y="136"/>
                    <a:pt x="1009" y="134"/>
                  </a:cubicBezTo>
                  <a:cubicBezTo>
                    <a:pt x="1001" y="132"/>
                    <a:pt x="1001" y="122"/>
                    <a:pt x="1003" y="117"/>
                  </a:cubicBezTo>
                  <a:cubicBezTo>
                    <a:pt x="1004" y="113"/>
                    <a:pt x="1011" y="109"/>
                    <a:pt x="1018" y="108"/>
                  </a:cubicBezTo>
                  <a:cubicBezTo>
                    <a:pt x="1025" y="107"/>
                    <a:pt x="1044" y="115"/>
                    <a:pt x="1044" y="113"/>
                  </a:cubicBezTo>
                  <a:cubicBezTo>
                    <a:pt x="1044" y="111"/>
                    <a:pt x="1030" y="100"/>
                    <a:pt x="1021" y="98"/>
                  </a:cubicBezTo>
                  <a:cubicBezTo>
                    <a:pt x="1012" y="96"/>
                    <a:pt x="999" y="93"/>
                    <a:pt x="991" y="98"/>
                  </a:cubicBezTo>
                  <a:cubicBezTo>
                    <a:pt x="983" y="103"/>
                    <a:pt x="974" y="118"/>
                    <a:pt x="975" y="126"/>
                  </a:cubicBezTo>
                  <a:cubicBezTo>
                    <a:pt x="976" y="134"/>
                    <a:pt x="992" y="142"/>
                    <a:pt x="994" y="146"/>
                  </a:cubicBezTo>
                  <a:cubicBezTo>
                    <a:pt x="996" y="150"/>
                    <a:pt x="991" y="150"/>
                    <a:pt x="985" y="150"/>
                  </a:cubicBezTo>
                  <a:cubicBezTo>
                    <a:pt x="979" y="150"/>
                    <a:pt x="968" y="144"/>
                    <a:pt x="960" y="143"/>
                  </a:cubicBezTo>
                  <a:cubicBezTo>
                    <a:pt x="952" y="142"/>
                    <a:pt x="944" y="141"/>
                    <a:pt x="936" y="143"/>
                  </a:cubicBezTo>
                  <a:cubicBezTo>
                    <a:pt x="928" y="145"/>
                    <a:pt x="920" y="156"/>
                    <a:pt x="913" y="156"/>
                  </a:cubicBezTo>
                  <a:cubicBezTo>
                    <a:pt x="906" y="156"/>
                    <a:pt x="903" y="143"/>
                    <a:pt x="892" y="144"/>
                  </a:cubicBezTo>
                  <a:cubicBezTo>
                    <a:pt x="881" y="145"/>
                    <a:pt x="865" y="157"/>
                    <a:pt x="849" y="162"/>
                  </a:cubicBezTo>
                  <a:cubicBezTo>
                    <a:pt x="815" y="162"/>
                    <a:pt x="808" y="177"/>
                    <a:pt x="798" y="174"/>
                  </a:cubicBezTo>
                  <a:cubicBezTo>
                    <a:pt x="788" y="171"/>
                    <a:pt x="792" y="149"/>
                    <a:pt x="786" y="144"/>
                  </a:cubicBezTo>
                  <a:cubicBezTo>
                    <a:pt x="780" y="139"/>
                    <a:pt x="766" y="136"/>
                    <a:pt x="763" y="143"/>
                  </a:cubicBezTo>
                  <a:cubicBezTo>
                    <a:pt x="760" y="150"/>
                    <a:pt x="768" y="179"/>
                    <a:pt x="765" y="185"/>
                  </a:cubicBezTo>
                  <a:cubicBezTo>
                    <a:pt x="749" y="188"/>
                    <a:pt x="752" y="181"/>
                    <a:pt x="745" y="182"/>
                  </a:cubicBezTo>
                  <a:cubicBezTo>
                    <a:pt x="738" y="183"/>
                    <a:pt x="726" y="188"/>
                    <a:pt x="720" y="194"/>
                  </a:cubicBezTo>
                  <a:cubicBezTo>
                    <a:pt x="714" y="200"/>
                    <a:pt x="719" y="216"/>
                    <a:pt x="711" y="218"/>
                  </a:cubicBezTo>
                  <a:cubicBezTo>
                    <a:pt x="699" y="225"/>
                    <a:pt x="680" y="204"/>
                    <a:pt x="672" y="204"/>
                  </a:cubicBezTo>
                  <a:cubicBezTo>
                    <a:pt x="664" y="204"/>
                    <a:pt x="662" y="210"/>
                    <a:pt x="663" y="215"/>
                  </a:cubicBezTo>
                  <a:cubicBezTo>
                    <a:pt x="664" y="220"/>
                    <a:pt x="682" y="230"/>
                    <a:pt x="681" y="232"/>
                  </a:cubicBezTo>
                  <a:cubicBezTo>
                    <a:pt x="673" y="235"/>
                    <a:pt x="655" y="230"/>
                    <a:pt x="655" y="230"/>
                  </a:cubicBezTo>
                  <a:cubicBezTo>
                    <a:pt x="622" y="208"/>
                    <a:pt x="658" y="229"/>
                    <a:pt x="627" y="198"/>
                  </a:cubicBezTo>
                  <a:cubicBezTo>
                    <a:pt x="623" y="194"/>
                    <a:pt x="606" y="185"/>
                    <a:pt x="606" y="185"/>
                  </a:cubicBezTo>
                  <a:cubicBezTo>
                    <a:pt x="629" y="170"/>
                    <a:pt x="644" y="180"/>
                    <a:pt x="669" y="188"/>
                  </a:cubicBezTo>
                  <a:cubicBezTo>
                    <a:pt x="682" y="187"/>
                    <a:pt x="696" y="187"/>
                    <a:pt x="709" y="184"/>
                  </a:cubicBezTo>
                  <a:cubicBezTo>
                    <a:pt x="720" y="182"/>
                    <a:pt x="739" y="175"/>
                    <a:pt x="729" y="165"/>
                  </a:cubicBezTo>
                  <a:cubicBezTo>
                    <a:pt x="711" y="147"/>
                    <a:pt x="662" y="137"/>
                    <a:pt x="637" y="135"/>
                  </a:cubicBezTo>
                  <a:cubicBezTo>
                    <a:pt x="615" y="128"/>
                    <a:pt x="592" y="132"/>
                    <a:pt x="580" y="129"/>
                  </a:cubicBezTo>
                  <a:cubicBezTo>
                    <a:pt x="568" y="126"/>
                    <a:pt x="573" y="115"/>
                    <a:pt x="567" y="114"/>
                  </a:cubicBezTo>
                  <a:cubicBezTo>
                    <a:pt x="559" y="111"/>
                    <a:pt x="545" y="120"/>
                    <a:pt x="545" y="120"/>
                  </a:cubicBezTo>
                  <a:cubicBezTo>
                    <a:pt x="536" y="118"/>
                    <a:pt x="531" y="114"/>
                    <a:pt x="519" y="114"/>
                  </a:cubicBezTo>
                  <a:cubicBezTo>
                    <a:pt x="512" y="112"/>
                    <a:pt x="508" y="104"/>
                    <a:pt x="501" y="105"/>
                  </a:cubicBezTo>
                  <a:cubicBezTo>
                    <a:pt x="494" y="106"/>
                    <a:pt x="486" y="115"/>
                    <a:pt x="475" y="119"/>
                  </a:cubicBezTo>
                  <a:cubicBezTo>
                    <a:pt x="464" y="123"/>
                    <a:pt x="446" y="132"/>
                    <a:pt x="435" y="132"/>
                  </a:cubicBezTo>
                  <a:cubicBezTo>
                    <a:pt x="415" y="136"/>
                    <a:pt x="417" y="111"/>
                    <a:pt x="411" y="116"/>
                  </a:cubicBezTo>
                  <a:cubicBezTo>
                    <a:pt x="406" y="116"/>
                    <a:pt x="404" y="124"/>
                    <a:pt x="402" y="131"/>
                  </a:cubicBezTo>
                  <a:cubicBezTo>
                    <a:pt x="400" y="138"/>
                    <a:pt x="406" y="153"/>
                    <a:pt x="400" y="156"/>
                  </a:cubicBezTo>
                  <a:cubicBezTo>
                    <a:pt x="395" y="162"/>
                    <a:pt x="376" y="142"/>
                    <a:pt x="366" y="147"/>
                  </a:cubicBezTo>
                  <a:cubicBezTo>
                    <a:pt x="351" y="148"/>
                    <a:pt x="322" y="156"/>
                    <a:pt x="309" y="165"/>
                  </a:cubicBezTo>
                  <a:cubicBezTo>
                    <a:pt x="296" y="174"/>
                    <a:pt x="286" y="196"/>
                    <a:pt x="289" y="198"/>
                  </a:cubicBezTo>
                  <a:cubicBezTo>
                    <a:pt x="292" y="200"/>
                    <a:pt x="316" y="182"/>
                    <a:pt x="325" y="177"/>
                  </a:cubicBezTo>
                  <a:cubicBezTo>
                    <a:pt x="334" y="172"/>
                    <a:pt x="343" y="167"/>
                    <a:pt x="346" y="168"/>
                  </a:cubicBezTo>
                  <a:cubicBezTo>
                    <a:pt x="349" y="169"/>
                    <a:pt x="345" y="180"/>
                    <a:pt x="341" y="184"/>
                  </a:cubicBezTo>
                  <a:cubicBezTo>
                    <a:pt x="337" y="189"/>
                    <a:pt x="327" y="190"/>
                    <a:pt x="321" y="194"/>
                  </a:cubicBezTo>
                  <a:cubicBezTo>
                    <a:pt x="315" y="198"/>
                    <a:pt x="312" y="205"/>
                    <a:pt x="304" y="210"/>
                  </a:cubicBezTo>
                  <a:cubicBezTo>
                    <a:pt x="297" y="214"/>
                    <a:pt x="274" y="222"/>
                    <a:pt x="274" y="222"/>
                  </a:cubicBezTo>
                  <a:cubicBezTo>
                    <a:pt x="265" y="227"/>
                    <a:pt x="247" y="233"/>
                    <a:pt x="238" y="237"/>
                  </a:cubicBezTo>
                  <a:cubicBezTo>
                    <a:pt x="229" y="241"/>
                    <a:pt x="227" y="242"/>
                    <a:pt x="222" y="248"/>
                  </a:cubicBezTo>
                  <a:cubicBezTo>
                    <a:pt x="208" y="255"/>
                    <a:pt x="214" y="263"/>
                    <a:pt x="208" y="275"/>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1" name="未知"/>
            <p:cNvSpPr>
              <a:spLocks/>
            </p:cNvSpPr>
            <p:nvPr/>
          </p:nvSpPr>
          <p:spPr bwMode="auto">
            <a:xfrm>
              <a:off x="2095" y="384"/>
              <a:ext cx="328" cy="383"/>
            </a:xfrm>
            <a:custGeom>
              <a:avLst/>
              <a:gdLst/>
              <a:ahLst/>
              <a:cxnLst>
                <a:cxn ang="0">
                  <a:pos x="15" y="380"/>
                </a:cxn>
                <a:cxn ang="0">
                  <a:pos x="28" y="377"/>
                </a:cxn>
                <a:cxn ang="0">
                  <a:pos x="36" y="350"/>
                </a:cxn>
                <a:cxn ang="0">
                  <a:pos x="46" y="356"/>
                </a:cxn>
                <a:cxn ang="0">
                  <a:pos x="61" y="351"/>
                </a:cxn>
                <a:cxn ang="0">
                  <a:pos x="66" y="332"/>
                </a:cxn>
                <a:cxn ang="0">
                  <a:pos x="76" y="323"/>
                </a:cxn>
                <a:cxn ang="0">
                  <a:pos x="84" y="342"/>
                </a:cxn>
                <a:cxn ang="0">
                  <a:pos x="96" y="344"/>
                </a:cxn>
                <a:cxn ang="0">
                  <a:pos x="103" y="314"/>
                </a:cxn>
                <a:cxn ang="0">
                  <a:pos x="121" y="326"/>
                </a:cxn>
                <a:cxn ang="0">
                  <a:pos x="145" y="312"/>
                </a:cxn>
                <a:cxn ang="0">
                  <a:pos x="168" y="321"/>
                </a:cxn>
                <a:cxn ang="0">
                  <a:pos x="162" y="281"/>
                </a:cxn>
                <a:cxn ang="0">
                  <a:pos x="171" y="260"/>
                </a:cxn>
                <a:cxn ang="0">
                  <a:pos x="187" y="239"/>
                </a:cxn>
                <a:cxn ang="0">
                  <a:pos x="163" y="204"/>
                </a:cxn>
                <a:cxn ang="0">
                  <a:pos x="171" y="194"/>
                </a:cxn>
                <a:cxn ang="0">
                  <a:pos x="187" y="189"/>
                </a:cxn>
                <a:cxn ang="0">
                  <a:pos x="199" y="207"/>
                </a:cxn>
                <a:cxn ang="0">
                  <a:pos x="205" y="192"/>
                </a:cxn>
                <a:cxn ang="0">
                  <a:pos x="229" y="188"/>
                </a:cxn>
                <a:cxn ang="0">
                  <a:pos x="234" y="174"/>
                </a:cxn>
                <a:cxn ang="0">
                  <a:pos x="256" y="165"/>
                </a:cxn>
                <a:cxn ang="0">
                  <a:pos x="261" y="159"/>
                </a:cxn>
                <a:cxn ang="0">
                  <a:pos x="288" y="155"/>
                </a:cxn>
                <a:cxn ang="0">
                  <a:pos x="303" y="141"/>
                </a:cxn>
                <a:cxn ang="0">
                  <a:pos x="300" y="125"/>
                </a:cxn>
                <a:cxn ang="0">
                  <a:pos x="297" y="141"/>
                </a:cxn>
                <a:cxn ang="0">
                  <a:pos x="280" y="131"/>
                </a:cxn>
                <a:cxn ang="0">
                  <a:pos x="268" y="153"/>
                </a:cxn>
                <a:cxn ang="0">
                  <a:pos x="258" y="143"/>
                </a:cxn>
                <a:cxn ang="0">
                  <a:pos x="237" y="165"/>
                </a:cxn>
                <a:cxn ang="0">
                  <a:pos x="210" y="159"/>
                </a:cxn>
                <a:cxn ang="0">
                  <a:pos x="189" y="136"/>
                </a:cxn>
                <a:cxn ang="0">
                  <a:pos x="198" y="128"/>
                </a:cxn>
                <a:cxn ang="0">
                  <a:pos x="198" y="98"/>
                </a:cxn>
                <a:cxn ang="0">
                  <a:pos x="213" y="76"/>
                </a:cxn>
                <a:cxn ang="0">
                  <a:pos x="204" y="57"/>
                </a:cxn>
                <a:cxn ang="0">
                  <a:pos x="198" y="12"/>
                </a:cxn>
                <a:cxn ang="0">
                  <a:pos x="186" y="6"/>
                </a:cxn>
                <a:cxn ang="0">
                  <a:pos x="183" y="33"/>
                </a:cxn>
                <a:cxn ang="0">
                  <a:pos x="185" y="76"/>
                </a:cxn>
                <a:cxn ang="0">
                  <a:pos x="173" y="100"/>
                </a:cxn>
                <a:cxn ang="0">
                  <a:pos x="173" y="144"/>
                </a:cxn>
                <a:cxn ang="0">
                  <a:pos x="157" y="168"/>
                </a:cxn>
                <a:cxn ang="0">
                  <a:pos x="149" y="180"/>
                </a:cxn>
                <a:cxn ang="0">
                  <a:pos x="141" y="210"/>
                </a:cxn>
                <a:cxn ang="0">
                  <a:pos x="145" y="219"/>
                </a:cxn>
                <a:cxn ang="0">
                  <a:pos x="151" y="236"/>
                </a:cxn>
                <a:cxn ang="0">
                  <a:pos x="138" y="254"/>
                </a:cxn>
                <a:cxn ang="0">
                  <a:pos x="124" y="279"/>
                </a:cxn>
                <a:cxn ang="0">
                  <a:pos x="99" y="278"/>
                </a:cxn>
                <a:cxn ang="0">
                  <a:pos x="85" y="299"/>
                </a:cxn>
                <a:cxn ang="0">
                  <a:pos x="61" y="296"/>
                </a:cxn>
                <a:cxn ang="0">
                  <a:pos x="37" y="306"/>
                </a:cxn>
                <a:cxn ang="0">
                  <a:pos x="27" y="326"/>
                </a:cxn>
                <a:cxn ang="0">
                  <a:pos x="10" y="330"/>
                </a:cxn>
                <a:cxn ang="0">
                  <a:pos x="3" y="348"/>
                </a:cxn>
                <a:cxn ang="0">
                  <a:pos x="15" y="380"/>
                </a:cxn>
              </a:cxnLst>
              <a:rect l="0" t="0" r="r" b="b"/>
              <a:pathLst>
                <a:path w="328" h="383">
                  <a:moveTo>
                    <a:pt x="15" y="380"/>
                  </a:moveTo>
                  <a:cubicBezTo>
                    <a:pt x="18" y="383"/>
                    <a:pt x="23" y="381"/>
                    <a:pt x="28" y="377"/>
                  </a:cubicBezTo>
                  <a:cubicBezTo>
                    <a:pt x="31" y="372"/>
                    <a:pt x="33" y="354"/>
                    <a:pt x="36" y="350"/>
                  </a:cubicBezTo>
                  <a:cubicBezTo>
                    <a:pt x="39" y="346"/>
                    <a:pt x="42" y="356"/>
                    <a:pt x="46" y="356"/>
                  </a:cubicBezTo>
                  <a:cubicBezTo>
                    <a:pt x="50" y="353"/>
                    <a:pt x="58" y="355"/>
                    <a:pt x="61" y="351"/>
                  </a:cubicBezTo>
                  <a:cubicBezTo>
                    <a:pt x="64" y="347"/>
                    <a:pt x="64" y="337"/>
                    <a:pt x="66" y="332"/>
                  </a:cubicBezTo>
                  <a:cubicBezTo>
                    <a:pt x="68" y="327"/>
                    <a:pt x="73" y="321"/>
                    <a:pt x="76" y="323"/>
                  </a:cubicBezTo>
                  <a:cubicBezTo>
                    <a:pt x="79" y="325"/>
                    <a:pt x="81" y="339"/>
                    <a:pt x="84" y="342"/>
                  </a:cubicBezTo>
                  <a:cubicBezTo>
                    <a:pt x="87" y="345"/>
                    <a:pt x="93" y="349"/>
                    <a:pt x="96" y="344"/>
                  </a:cubicBezTo>
                  <a:cubicBezTo>
                    <a:pt x="116" y="331"/>
                    <a:pt x="90" y="344"/>
                    <a:pt x="103" y="314"/>
                  </a:cubicBezTo>
                  <a:cubicBezTo>
                    <a:pt x="109" y="305"/>
                    <a:pt x="110" y="328"/>
                    <a:pt x="121" y="326"/>
                  </a:cubicBezTo>
                  <a:cubicBezTo>
                    <a:pt x="128" y="326"/>
                    <a:pt x="137" y="313"/>
                    <a:pt x="145" y="312"/>
                  </a:cubicBezTo>
                  <a:cubicBezTo>
                    <a:pt x="153" y="311"/>
                    <a:pt x="165" y="326"/>
                    <a:pt x="168" y="321"/>
                  </a:cubicBezTo>
                  <a:cubicBezTo>
                    <a:pt x="171" y="316"/>
                    <a:pt x="162" y="291"/>
                    <a:pt x="162" y="281"/>
                  </a:cubicBezTo>
                  <a:cubicBezTo>
                    <a:pt x="166" y="273"/>
                    <a:pt x="167" y="267"/>
                    <a:pt x="171" y="260"/>
                  </a:cubicBezTo>
                  <a:cubicBezTo>
                    <a:pt x="175" y="253"/>
                    <a:pt x="188" y="248"/>
                    <a:pt x="187" y="239"/>
                  </a:cubicBezTo>
                  <a:cubicBezTo>
                    <a:pt x="186" y="230"/>
                    <a:pt x="166" y="211"/>
                    <a:pt x="163" y="204"/>
                  </a:cubicBezTo>
                  <a:cubicBezTo>
                    <a:pt x="164" y="191"/>
                    <a:pt x="167" y="196"/>
                    <a:pt x="171" y="194"/>
                  </a:cubicBezTo>
                  <a:cubicBezTo>
                    <a:pt x="175" y="192"/>
                    <a:pt x="183" y="187"/>
                    <a:pt x="187" y="189"/>
                  </a:cubicBezTo>
                  <a:cubicBezTo>
                    <a:pt x="191" y="191"/>
                    <a:pt x="196" y="206"/>
                    <a:pt x="199" y="207"/>
                  </a:cubicBezTo>
                  <a:cubicBezTo>
                    <a:pt x="202" y="208"/>
                    <a:pt x="200" y="195"/>
                    <a:pt x="205" y="192"/>
                  </a:cubicBezTo>
                  <a:cubicBezTo>
                    <a:pt x="210" y="189"/>
                    <a:pt x="224" y="191"/>
                    <a:pt x="229" y="188"/>
                  </a:cubicBezTo>
                  <a:cubicBezTo>
                    <a:pt x="234" y="185"/>
                    <a:pt x="230" y="178"/>
                    <a:pt x="234" y="174"/>
                  </a:cubicBezTo>
                  <a:cubicBezTo>
                    <a:pt x="238" y="170"/>
                    <a:pt x="252" y="167"/>
                    <a:pt x="256" y="165"/>
                  </a:cubicBezTo>
                  <a:cubicBezTo>
                    <a:pt x="260" y="163"/>
                    <a:pt x="256" y="161"/>
                    <a:pt x="261" y="159"/>
                  </a:cubicBezTo>
                  <a:cubicBezTo>
                    <a:pt x="266" y="157"/>
                    <a:pt x="281" y="158"/>
                    <a:pt x="288" y="155"/>
                  </a:cubicBezTo>
                  <a:cubicBezTo>
                    <a:pt x="295" y="152"/>
                    <a:pt x="301" y="146"/>
                    <a:pt x="303" y="141"/>
                  </a:cubicBezTo>
                  <a:cubicBezTo>
                    <a:pt x="328" y="131"/>
                    <a:pt x="299" y="125"/>
                    <a:pt x="300" y="125"/>
                  </a:cubicBezTo>
                  <a:cubicBezTo>
                    <a:pt x="301" y="125"/>
                    <a:pt x="300" y="140"/>
                    <a:pt x="297" y="141"/>
                  </a:cubicBezTo>
                  <a:cubicBezTo>
                    <a:pt x="294" y="142"/>
                    <a:pt x="285" y="129"/>
                    <a:pt x="280" y="131"/>
                  </a:cubicBezTo>
                  <a:cubicBezTo>
                    <a:pt x="275" y="133"/>
                    <a:pt x="272" y="151"/>
                    <a:pt x="268" y="153"/>
                  </a:cubicBezTo>
                  <a:cubicBezTo>
                    <a:pt x="264" y="155"/>
                    <a:pt x="263" y="141"/>
                    <a:pt x="258" y="143"/>
                  </a:cubicBezTo>
                  <a:cubicBezTo>
                    <a:pt x="253" y="145"/>
                    <a:pt x="245" y="162"/>
                    <a:pt x="237" y="165"/>
                  </a:cubicBezTo>
                  <a:cubicBezTo>
                    <a:pt x="229" y="168"/>
                    <a:pt x="218" y="164"/>
                    <a:pt x="210" y="159"/>
                  </a:cubicBezTo>
                  <a:cubicBezTo>
                    <a:pt x="202" y="154"/>
                    <a:pt x="191" y="141"/>
                    <a:pt x="189" y="136"/>
                  </a:cubicBezTo>
                  <a:cubicBezTo>
                    <a:pt x="184" y="130"/>
                    <a:pt x="194" y="138"/>
                    <a:pt x="198" y="128"/>
                  </a:cubicBezTo>
                  <a:cubicBezTo>
                    <a:pt x="199" y="122"/>
                    <a:pt x="196" y="107"/>
                    <a:pt x="198" y="98"/>
                  </a:cubicBezTo>
                  <a:cubicBezTo>
                    <a:pt x="200" y="89"/>
                    <a:pt x="212" y="83"/>
                    <a:pt x="213" y="76"/>
                  </a:cubicBezTo>
                  <a:cubicBezTo>
                    <a:pt x="216" y="62"/>
                    <a:pt x="206" y="68"/>
                    <a:pt x="204" y="57"/>
                  </a:cubicBezTo>
                  <a:cubicBezTo>
                    <a:pt x="202" y="46"/>
                    <a:pt x="201" y="20"/>
                    <a:pt x="198" y="12"/>
                  </a:cubicBezTo>
                  <a:cubicBezTo>
                    <a:pt x="195" y="4"/>
                    <a:pt x="188" y="3"/>
                    <a:pt x="186" y="6"/>
                  </a:cubicBezTo>
                  <a:cubicBezTo>
                    <a:pt x="182" y="0"/>
                    <a:pt x="183" y="21"/>
                    <a:pt x="183" y="33"/>
                  </a:cubicBezTo>
                  <a:cubicBezTo>
                    <a:pt x="183" y="45"/>
                    <a:pt x="187" y="65"/>
                    <a:pt x="185" y="76"/>
                  </a:cubicBezTo>
                  <a:cubicBezTo>
                    <a:pt x="183" y="85"/>
                    <a:pt x="176" y="92"/>
                    <a:pt x="173" y="100"/>
                  </a:cubicBezTo>
                  <a:cubicBezTo>
                    <a:pt x="179" y="117"/>
                    <a:pt x="182" y="120"/>
                    <a:pt x="173" y="144"/>
                  </a:cubicBezTo>
                  <a:cubicBezTo>
                    <a:pt x="170" y="153"/>
                    <a:pt x="162" y="160"/>
                    <a:pt x="157" y="168"/>
                  </a:cubicBezTo>
                  <a:cubicBezTo>
                    <a:pt x="154" y="172"/>
                    <a:pt x="149" y="180"/>
                    <a:pt x="149" y="180"/>
                  </a:cubicBezTo>
                  <a:cubicBezTo>
                    <a:pt x="144" y="199"/>
                    <a:pt x="157" y="199"/>
                    <a:pt x="141" y="210"/>
                  </a:cubicBezTo>
                  <a:cubicBezTo>
                    <a:pt x="139" y="216"/>
                    <a:pt x="143" y="215"/>
                    <a:pt x="145" y="219"/>
                  </a:cubicBezTo>
                  <a:cubicBezTo>
                    <a:pt x="147" y="223"/>
                    <a:pt x="152" y="230"/>
                    <a:pt x="151" y="236"/>
                  </a:cubicBezTo>
                  <a:cubicBezTo>
                    <a:pt x="150" y="242"/>
                    <a:pt x="142" y="247"/>
                    <a:pt x="138" y="254"/>
                  </a:cubicBezTo>
                  <a:cubicBezTo>
                    <a:pt x="133" y="258"/>
                    <a:pt x="130" y="276"/>
                    <a:pt x="124" y="279"/>
                  </a:cubicBezTo>
                  <a:cubicBezTo>
                    <a:pt x="118" y="283"/>
                    <a:pt x="105" y="275"/>
                    <a:pt x="99" y="278"/>
                  </a:cubicBezTo>
                  <a:cubicBezTo>
                    <a:pt x="92" y="281"/>
                    <a:pt x="91" y="296"/>
                    <a:pt x="85" y="299"/>
                  </a:cubicBezTo>
                  <a:cubicBezTo>
                    <a:pt x="79" y="302"/>
                    <a:pt x="69" y="295"/>
                    <a:pt x="61" y="296"/>
                  </a:cubicBezTo>
                  <a:cubicBezTo>
                    <a:pt x="51" y="306"/>
                    <a:pt x="43" y="301"/>
                    <a:pt x="37" y="306"/>
                  </a:cubicBezTo>
                  <a:cubicBezTo>
                    <a:pt x="31" y="311"/>
                    <a:pt x="32" y="322"/>
                    <a:pt x="27" y="326"/>
                  </a:cubicBezTo>
                  <a:cubicBezTo>
                    <a:pt x="22" y="330"/>
                    <a:pt x="14" y="326"/>
                    <a:pt x="10" y="330"/>
                  </a:cubicBezTo>
                  <a:cubicBezTo>
                    <a:pt x="7" y="334"/>
                    <a:pt x="0" y="345"/>
                    <a:pt x="3" y="348"/>
                  </a:cubicBezTo>
                  <a:cubicBezTo>
                    <a:pt x="5" y="351"/>
                    <a:pt x="9" y="379"/>
                    <a:pt x="15" y="380"/>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2" name="未知"/>
            <p:cNvSpPr>
              <a:spLocks/>
            </p:cNvSpPr>
            <p:nvPr/>
          </p:nvSpPr>
          <p:spPr bwMode="auto">
            <a:xfrm>
              <a:off x="0" y="662"/>
              <a:ext cx="987" cy="1183"/>
            </a:xfrm>
            <a:custGeom>
              <a:avLst/>
              <a:gdLst/>
              <a:ahLst/>
              <a:cxnLst>
                <a:cxn ang="0">
                  <a:pos x="380" y="4"/>
                </a:cxn>
                <a:cxn ang="0">
                  <a:pos x="305" y="4"/>
                </a:cxn>
                <a:cxn ang="0">
                  <a:pos x="229" y="28"/>
                </a:cxn>
                <a:cxn ang="0">
                  <a:pos x="173" y="20"/>
                </a:cxn>
                <a:cxn ang="0">
                  <a:pos x="136" y="58"/>
                </a:cxn>
                <a:cxn ang="0">
                  <a:pos x="95" y="141"/>
                </a:cxn>
                <a:cxn ang="0">
                  <a:pos x="47" y="177"/>
                </a:cxn>
                <a:cxn ang="0">
                  <a:pos x="10" y="252"/>
                </a:cxn>
                <a:cxn ang="0">
                  <a:pos x="11" y="346"/>
                </a:cxn>
                <a:cxn ang="0">
                  <a:pos x="58" y="453"/>
                </a:cxn>
                <a:cxn ang="0">
                  <a:pos x="115" y="513"/>
                </a:cxn>
                <a:cxn ang="0">
                  <a:pos x="188" y="514"/>
                </a:cxn>
                <a:cxn ang="0">
                  <a:pos x="238" y="519"/>
                </a:cxn>
                <a:cxn ang="0">
                  <a:pos x="321" y="496"/>
                </a:cxn>
                <a:cxn ang="0">
                  <a:pos x="374" y="531"/>
                </a:cxn>
                <a:cxn ang="0">
                  <a:pos x="388" y="574"/>
                </a:cxn>
                <a:cxn ang="0">
                  <a:pos x="403" y="657"/>
                </a:cxn>
                <a:cxn ang="0">
                  <a:pos x="425" y="704"/>
                </a:cxn>
                <a:cxn ang="0">
                  <a:pos x="436" y="753"/>
                </a:cxn>
                <a:cxn ang="0">
                  <a:pos x="425" y="832"/>
                </a:cxn>
                <a:cxn ang="0">
                  <a:pos x="449" y="936"/>
                </a:cxn>
                <a:cxn ang="0">
                  <a:pos x="455" y="988"/>
                </a:cxn>
                <a:cxn ang="0">
                  <a:pos x="497" y="1092"/>
                </a:cxn>
                <a:cxn ang="0">
                  <a:pos x="514" y="1123"/>
                </a:cxn>
                <a:cxn ang="0">
                  <a:pos x="529" y="1172"/>
                </a:cxn>
                <a:cxn ang="0">
                  <a:pos x="607" y="1161"/>
                </a:cxn>
                <a:cxn ang="0">
                  <a:pos x="688" y="1101"/>
                </a:cxn>
                <a:cxn ang="0">
                  <a:pos x="718" y="1023"/>
                </a:cxn>
                <a:cxn ang="0">
                  <a:pos x="758" y="966"/>
                </a:cxn>
                <a:cxn ang="0">
                  <a:pos x="758" y="921"/>
                </a:cxn>
                <a:cxn ang="0">
                  <a:pos x="805" y="882"/>
                </a:cxn>
                <a:cxn ang="0">
                  <a:pos x="832" y="844"/>
                </a:cxn>
                <a:cxn ang="0">
                  <a:pos x="811" y="750"/>
                </a:cxn>
                <a:cxn ang="0">
                  <a:pos x="802" y="706"/>
                </a:cxn>
                <a:cxn ang="0">
                  <a:pos x="835" y="642"/>
                </a:cxn>
                <a:cxn ang="0">
                  <a:pos x="899" y="568"/>
                </a:cxn>
                <a:cxn ang="0">
                  <a:pos x="947" y="513"/>
                </a:cxn>
                <a:cxn ang="0">
                  <a:pos x="973" y="459"/>
                </a:cxn>
                <a:cxn ang="0">
                  <a:pos x="979" y="406"/>
                </a:cxn>
                <a:cxn ang="0">
                  <a:pos x="947" y="418"/>
                </a:cxn>
                <a:cxn ang="0">
                  <a:pos x="887" y="435"/>
                </a:cxn>
                <a:cxn ang="0">
                  <a:pos x="883" y="418"/>
                </a:cxn>
                <a:cxn ang="0">
                  <a:pos x="842" y="372"/>
                </a:cxn>
                <a:cxn ang="0">
                  <a:pos x="814" y="315"/>
                </a:cxn>
                <a:cxn ang="0">
                  <a:pos x="779" y="286"/>
                </a:cxn>
                <a:cxn ang="0">
                  <a:pos x="751" y="202"/>
                </a:cxn>
                <a:cxn ang="0">
                  <a:pos x="721" y="108"/>
                </a:cxn>
                <a:cxn ang="0">
                  <a:pos x="668" y="97"/>
                </a:cxn>
                <a:cxn ang="0">
                  <a:pos x="614" y="85"/>
                </a:cxn>
                <a:cxn ang="0">
                  <a:pos x="561" y="64"/>
                </a:cxn>
                <a:cxn ang="0">
                  <a:pos x="539" y="88"/>
                </a:cxn>
                <a:cxn ang="0">
                  <a:pos x="508" y="96"/>
                </a:cxn>
                <a:cxn ang="0">
                  <a:pos x="454" y="64"/>
                </a:cxn>
                <a:cxn ang="0">
                  <a:pos x="410" y="31"/>
                </a:cxn>
              </a:cxnLst>
              <a:rect l="0" t="0" r="r" b="b"/>
              <a:pathLst>
                <a:path w="987" h="1183">
                  <a:moveTo>
                    <a:pt x="401" y="3"/>
                  </a:moveTo>
                  <a:cubicBezTo>
                    <a:pt x="393" y="0"/>
                    <a:pt x="388" y="7"/>
                    <a:pt x="380" y="4"/>
                  </a:cubicBezTo>
                  <a:cubicBezTo>
                    <a:pt x="376" y="3"/>
                    <a:pt x="361" y="0"/>
                    <a:pt x="361" y="0"/>
                  </a:cubicBezTo>
                  <a:cubicBezTo>
                    <a:pt x="342" y="1"/>
                    <a:pt x="324" y="2"/>
                    <a:pt x="305" y="4"/>
                  </a:cubicBezTo>
                  <a:cubicBezTo>
                    <a:pt x="296" y="5"/>
                    <a:pt x="284" y="6"/>
                    <a:pt x="275" y="7"/>
                  </a:cubicBezTo>
                  <a:cubicBezTo>
                    <a:pt x="262" y="9"/>
                    <a:pt x="241" y="26"/>
                    <a:pt x="229" y="28"/>
                  </a:cubicBezTo>
                  <a:cubicBezTo>
                    <a:pt x="217" y="30"/>
                    <a:pt x="214" y="20"/>
                    <a:pt x="205" y="19"/>
                  </a:cubicBezTo>
                  <a:cubicBezTo>
                    <a:pt x="196" y="18"/>
                    <a:pt x="180" y="16"/>
                    <a:pt x="173" y="20"/>
                  </a:cubicBezTo>
                  <a:cubicBezTo>
                    <a:pt x="171" y="32"/>
                    <a:pt x="171" y="37"/>
                    <a:pt x="161" y="46"/>
                  </a:cubicBezTo>
                  <a:cubicBezTo>
                    <a:pt x="154" y="52"/>
                    <a:pt x="136" y="58"/>
                    <a:pt x="136" y="58"/>
                  </a:cubicBezTo>
                  <a:cubicBezTo>
                    <a:pt x="125" y="75"/>
                    <a:pt x="115" y="98"/>
                    <a:pt x="109" y="116"/>
                  </a:cubicBezTo>
                  <a:cubicBezTo>
                    <a:pt x="108" y="129"/>
                    <a:pt x="99" y="128"/>
                    <a:pt x="95" y="141"/>
                  </a:cubicBezTo>
                  <a:cubicBezTo>
                    <a:pt x="89" y="148"/>
                    <a:pt x="79" y="144"/>
                    <a:pt x="71" y="150"/>
                  </a:cubicBezTo>
                  <a:cubicBezTo>
                    <a:pt x="63" y="156"/>
                    <a:pt x="54" y="164"/>
                    <a:pt x="47" y="177"/>
                  </a:cubicBezTo>
                  <a:cubicBezTo>
                    <a:pt x="47" y="177"/>
                    <a:pt x="32" y="220"/>
                    <a:pt x="28" y="226"/>
                  </a:cubicBezTo>
                  <a:cubicBezTo>
                    <a:pt x="23" y="233"/>
                    <a:pt x="0" y="253"/>
                    <a:pt x="10" y="252"/>
                  </a:cubicBezTo>
                  <a:cubicBezTo>
                    <a:pt x="7" y="267"/>
                    <a:pt x="25" y="303"/>
                    <a:pt x="25" y="319"/>
                  </a:cubicBezTo>
                  <a:cubicBezTo>
                    <a:pt x="25" y="335"/>
                    <a:pt x="13" y="333"/>
                    <a:pt x="11" y="346"/>
                  </a:cubicBezTo>
                  <a:cubicBezTo>
                    <a:pt x="9" y="359"/>
                    <a:pt x="5" y="378"/>
                    <a:pt x="13" y="396"/>
                  </a:cubicBezTo>
                  <a:cubicBezTo>
                    <a:pt x="34" y="426"/>
                    <a:pt x="44" y="436"/>
                    <a:pt x="58" y="453"/>
                  </a:cubicBezTo>
                  <a:cubicBezTo>
                    <a:pt x="72" y="470"/>
                    <a:pt x="88" y="489"/>
                    <a:pt x="97" y="499"/>
                  </a:cubicBezTo>
                  <a:cubicBezTo>
                    <a:pt x="105" y="504"/>
                    <a:pt x="115" y="513"/>
                    <a:pt x="115" y="513"/>
                  </a:cubicBezTo>
                  <a:cubicBezTo>
                    <a:pt x="123" y="516"/>
                    <a:pt x="136" y="531"/>
                    <a:pt x="148" y="531"/>
                  </a:cubicBezTo>
                  <a:cubicBezTo>
                    <a:pt x="160" y="531"/>
                    <a:pt x="176" y="514"/>
                    <a:pt x="188" y="514"/>
                  </a:cubicBezTo>
                  <a:cubicBezTo>
                    <a:pt x="200" y="514"/>
                    <a:pt x="213" y="530"/>
                    <a:pt x="221" y="531"/>
                  </a:cubicBezTo>
                  <a:cubicBezTo>
                    <a:pt x="229" y="532"/>
                    <a:pt x="229" y="524"/>
                    <a:pt x="238" y="519"/>
                  </a:cubicBezTo>
                  <a:cubicBezTo>
                    <a:pt x="251" y="510"/>
                    <a:pt x="260" y="507"/>
                    <a:pt x="275" y="502"/>
                  </a:cubicBezTo>
                  <a:cubicBezTo>
                    <a:pt x="291" y="504"/>
                    <a:pt x="308" y="486"/>
                    <a:pt x="321" y="496"/>
                  </a:cubicBezTo>
                  <a:cubicBezTo>
                    <a:pt x="330" y="503"/>
                    <a:pt x="332" y="533"/>
                    <a:pt x="343" y="537"/>
                  </a:cubicBezTo>
                  <a:cubicBezTo>
                    <a:pt x="354" y="541"/>
                    <a:pt x="362" y="530"/>
                    <a:pt x="374" y="531"/>
                  </a:cubicBezTo>
                  <a:cubicBezTo>
                    <a:pt x="381" y="533"/>
                    <a:pt x="395" y="542"/>
                    <a:pt x="397" y="549"/>
                  </a:cubicBezTo>
                  <a:cubicBezTo>
                    <a:pt x="399" y="556"/>
                    <a:pt x="391" y="563"/>
                    <a:pt x="388" y="574"/>
                  </a:cubicBezTo>
                  <a:cubicBezTo>
                    <a:pt x="385" y="585"/>
                    <a:pt x="377" y="604"/>
                    <a:pt x="379" y="618"/>
                  </a:cubicBezTo>
                  <a:cubicBezTo>
                    <a:pt x="384" y="644"/>
                    <a:pt x="383" y="630"/>
                    <a:pt x="403" y="657"/>
                  </a:cubicBezTo>
                  <a:cubicBezTo>
                    <a:pt x="410" y="669"/>
                    <a:pt x="423" y="673"/>
                    <a:pt x="427" y="681"/>
                  </a:cubicBezTo>
                  <a:cubicBezTo>
                    <a:pt x="431" y="689"/>
                    <a:pt x="423" y="696"/>
                    <a:pt x="425" y="704"/>
                  </a:cubicBezTo>
                  <a:cubicBezTo>
                    <a:pt x="428" y="712"/>
                    <a:pt x="440" y="722"/>
                    <a:pt x="442" y="730"/>
                  </a:cubicBezTo>
                  <a:cubicBezTo>
                    <a:pt x="444" y="738"/>
                    <a:pt x="434" y="744"/>
                    <a:pt x="436" y="753"/>
                  </a:cubicBezTo>
                  <a:cubicBezTo>
                    <a:pt x="436" y="768"/>
                    <a:pt x="456" y="774"/>
                    <a:pt x="454" y="787"/>
                  </a:cubicBezTo>
                  <a:cubicBezTo>
                    <a:pt x="452" y="800"/>
                    <a:pt x="431" y="820"/>
                    <a:pt x="425" y="832"/>
                  </a:cubicBezTo>
                  <a:cubicBezTo>
                    <a:pt x="424" y="840"/>
                    <a:pt x="417" y="856"/>
                    <a:pt x="417" y="856"/>
                  </a:cubicBezTo>
                  <a:cubicBezTo>
                    <a:pt x="420" y="894"/>
                    <a:pt x="418" y="915"/>
                    <a:pt x="449" y="936"/>
                  </a:cubicBezTo>
                  <a:cubicBezTo>
                    <a:pt x="455" y="955"/>
                    <a:pt x="459" y="951"/>
                    <a:pt x="463" y="970"/>
                  </a:cubicBezTo>
                  <a:cubicBezTo>
                    <a:pt x="464" y="979"/>
                    <a:pt x="453" y="975"/>
                    <a:pt x="455" y="988"/>
                  </a:cubicBezTo>
                  <a:cubicBezTo>
                    <a:pt x="457" y="1001"/>
                    <a:pt x="466" y="1034"/>
                    <a:pt x="473" y="1051"/>
                  </a:cubicBezTo>
                  <a:cubicBezTo>
                    <a:pt x="482" y="1067"/>
                    <a:pt x="490" y="1072"/>
                    <a:pt x="497" y="1092"/>
                  </a:cubicBezTo>
                  <a:cubicBezTo>
                    <a:pt x="498" y="1096"/>
                    <a:pt x="501" y="1104"/>
                    <a:pt x="501" y="1104"/>
                  </a:cubicBezTo>
                  <a:cubicBezTo>
                    <a:pt x="502" y="1109"/>
                    <a:pt x="512" y="1117"/>
                    <a:pt x="514" y="1123"/>
                  </a:cubicBezTo>
                  <a:cubicBezTo>
                    <a:pt x="516" y="1129"/>
                    <a:pt x="509" y="1135"/>
                    <a:pt x="511" y="1143"/>
                  </a:cubicBezTo>
                  <a:cubicBezTo>
                    <a:pt x="513" y="1151"/>
                    <a:pt x="522" y="1169"/>
                    <a:pt x="529" y="1172"/>
                  </a:cubicBezTo>
                  <a:cubicBezTo>
                    <a:pt x="538" y="1183"/>
                    <a:pt x="538" y="1164"/>
                    <a:pt x="551" y="1162"/>
                  </a:cubicBezTo>
                  <a:cubicBezTo>
                    <a:pt x="564" y="1160"/>
                    <a:pt x="591" y="1164"/>
                    <a:pt x="607" y="1161"/>
                  </a:cubicBezTo>
                  <a:cubicBezTo>
                    <a:pt x="615" y="1157"/>
                    <a:pt x="636" y="1149"/>
                    <a:pt x="646" y="1146"/>
                  </a:cubicBezTo>
                  <a:cubicBezTo>
                    <a:pt x="665" y="1133"/>
                    <a:pt x="668" y="1120"/>
                    <a:pt x="688" y="1101"/>
                  </a:cubicBezTo>
                  <a:cubicBezTo>
                    <a:pt x="698" y="1089"/>
                    <a:pt x="717" y="1057"/>
                    <a:pt x="722" y="1044"/>
                  </a:cubicBezTo>
                  <a:cubicBezTo>
                    <a:pt x="727" y="1031"/>
                    <a:pt x="713" y="1030"/>
                    <a:pt x="718" y="1023"/>
                  </a:cubicBezTo>
                  <a:cubicBezTo>
                    <a:pt x="725" y="1006"/>
                    <a:pt x="747" y="1012"/>
                    <a:pt x="754" y="1003"/>
                  </a:cubicBezTo>
                  <a:cubicBezTo>
                    <a:pt x="761" y="994"/>
                    <a:pt x="760" y="977"/>
                    <a:pt x="758" y="966"/>
                  </a:cubicBezTo>
                  <a:cubicBezTo>
                    <a:pt x="756" y="955"/>
                    <a:pt x="740" y="946"/>
                    <a:pt x="740" y="939"/>
                  </a:cubicBezTo>
                  <a:cubicBezTo>
                    <a:pt x="740" y="932"/>
                    <a:pt x="751" y="928"/>
                    <a:pt x="758" y="921"/>
                  </a:cubicBezTo>
                  <a:cubicBezTo>
                    <a:pt x="762" y="907"/>
                    <a:pt x="774" y="905"/>
                    <a:pt x="784" y="894"/>
                  </a:cubicBezTo>
                  <a:cubicBezTo>
                    <a:pt x="792" y="886"/>
                    <a:pt x="805" y="882"/>
                    <a:pt x="805" y="882"/>
                  </a:cubicBezTo>
                  <a:cubicBezTo>
                    <a:pt x="810" y="877"/>
                    <a:pt x="815" y="870"/>
                    <a:pt x="820" y="864"/>
                  </a:cubicBezTo>
                  <a:cubicBezTo>
                    <a:pt x="825" y="858"/>
                    <a:pt x="831" y="858"/>
                    <a:pt x="832" y="844"/>
                  </a:cubicBezTo>
                  <a:cubicBezTo>
                    <a:pt x="833" y="830"/>
                    <a:pt x="829" y="796"/>
                    <a:pt x="826" y="780"/>
                  </a:cubicBezTo>
                  <a:cubicBezTo>
                    <a:pt x="823" y="764"/>
                    <a:pt x="812" y="760"/>
                    <a:pt x="811" y="750"/>
                  </a:cubicBezTo>
                  <a:cubicBezTo>
                    <a:pt x="810" y="740"/>
                    <a:pt x="819" y="728"/>
                    <a:pt x="818" y="721"/>
                  </a:cubicBezTo>
                  <a:cubicBezTo>
                    <a:pt x="817" y="714"/>
                    <a:pt x="802" y="714"/>
                    <a:pt x="802" y="706"/>
                  </a:cubicBezTo>
                  <a:cubicBezTo>
                    <a:pt x="803" y="675"/>
                    <a:pt x="810" y="683"/>
                    <a:pt x="815" y="672"/>
                  </a:cubicBezTo>
                  <a:cubicBezTo>
                    <a:pt x="820" y="661"/>
                    <a:pt x="827" y="654"/>
                    <a:pt x="835" y="642"/>
                  </a:cubicBezTo>
                  <a:cubicBezTo>
                    <a:pt x="846" y="626"/>
                    <a:pt x="860" y="616"/>
                    <a:pt x="866" y="597"/>
                  </a:cubicBezTo>
                  <a:cubicBezTo>
                    <a:pt x="875" y="584"/>
                    <a:pt x="888" y="578"/>
                    <a:pt x="899" y="568"/>
                  </a:cubicBezTo>
                  <a:cubicBezTo>
                    <a:pt x="910" y="558"/>
                    <a:pt x="926" y="546"/>
                    <a:pt x="934" y="537"/>
                  </a:cubicBezTo>
                  <a:cubicBezTo>
                    <a:pt x="944" y="524"/>
                    <a:pt x="943" y="522"/>
                    <a:pt x="947" y="513"/>
                  </a:cubicBezTo>
                  <a:cubicBezTo>
                    <a:pt x="951" y="504"/>
                    <a:pt x="955" y="492"/>
                    <a:pt x="959" y="483"/>
                  </a:cubicBezTo>
                  <a:cubicBezTo>
                    <a:pt x="963" y="480"/>
                    <a:pt x="973" y="459"/>
                    <a:pt x="973" y="459"/>
                  </a:cubicBezTo>
                  <a:cubicBezTo>
                    <a:pt x="976" y="453"/>
                    <a:pt x="985" y="435"/>
                    <a:pt x="986" y="426"/>
                  </a:cubicBezTo>
                  <a:cubicBezTo>
                    <a:pt x="987" y="417"/>
                    <a:pt x="983" y="406"/>
                    <a:pt x="979" y="406"/>
                  </a:cubicBezTo>
                  <a:cubicBezTo>
                    <a:pt x="975" y="406"/>
                    <a:pt x="969" y="422"/>
                    <a:pt x="964" y="424"/>
                  </a:cubicBezTo>
                  <a:cubicBezTo>
                    <a:pt x="959" y="426"/>
                    <a:pt x="955" y="417"/>
                    <a:pt x="947" y="418"/>
                  </a:cubicBezTo>
                  <a:cubicBezTo>
                    <a:pt x="939" y="419"/>
                    <a:pt x="927" y="426"/>
                    <a:pt x="917" y="429"/>
                  </a:cubicBezTo>
                  <a:cubicBezTo>
                    <a:pt x="907" y="432"/>
                    <a:pt x="893" y="437"/>
                    <a:pt x="887" y="435"/>
                  </a:cubicBezTo>
                  <a:cubicBezTo>
                    <a:pt x="881" y="433"/>
                    <a:pt x="881" y="420"/>
                    <a:pt x="880" y="417"/>
                  </a:cubicBezTo>
                  <a:cubicBezTo>
                    <a:pt x="879" y="414"/>
                    <a:pt x="886" y="423"/>
                    <a:pt x="883" y="418"/>
                  </a:cubicBezTo>
                  <a:cubicBezTo>
                    <a:pt x="863" y="407"/>
                    <a:pt x="867" y="396"/>
                    <a:pt x="860" y="388"/>
                  </a:cubicBezTo>
                  <a:cubicBezTo>
                    <a:pt x="853" y="380"/>
                    <a:pt x="850" y="379"/>
                    <a:pt x="842" y="372"/>
                  </a:cubicBezTo>
                  <a:cubicBezTo>
                    <a:pt x="836" y="359"/>
                    <a:pt x="817" y="352"/>
                    <a:pt x="812" y="343"/>
                  </a:cubicBezTo>
                  <a:cubicBezTo>
                    <a:pt x="807" y="334"/>
                    <a:pt x="817" y="321"/>
                    <a:pt x="814" y="315"/>
                  </a:cubicBezTo>
                  <a:cubicBezTo>
                    <a:pt x="811" y="309"/>
                    <a:pt x="799" y="309"/>
                    <a:pt x="793" y="304"/>
                  </a:cubicBezTo>
                  <a:cubicBezTo>
                    <a:pt x="785" y="296"/>
                    <a:pt x="779" y="286"/>
                    <a:pt x="779" y="286"/>
                  </a:cubicBezTo>
                  <a:cubicBezTo>
                    <a:pt x="775" y="277"/>
                    <a:pt x="784" y="267"/>
                    <a:pt x="779" y="253"/>
                  </a:cubicBezTo>
                  <a:cubicBezTo>
                    <a:pt x="774" y="239"/>
                    <a:pt x="762" y="224"/>
                    <a:pt x="751" y="202"/>
                  </a:cubicBezTo>
                  <a:cubicBezTo>
                    <a:pt x="752" y="174"/>
                    <a:pt x="710" y="148"/>
                    <a:pt x="713" y="120"/>
                  </a:cubicBezTo>
                  <a:cubicBezTo>
                    <a:pt x="714" y="115"/>
                    <a:pt x="722" y="113"/>
                    <a:pt x="721" y="108"/>
                  </a:cubicBezTo>
                  <a:cubicBezTo>
                    <a:pt x="719" y="100"/>
                    <a:pt x="696" y="88"/>
                    <a:pt x="694" y="88"/>
                  </a:cubicBezTo>
                  <a:cubicBezTo>
                    <a:pt x="684" y="85"/>
                    <a:pt x="680" y="96"/>
                    <a:pt x="668" y="97"/>
                  </a:cubicBezTo>
                  <a:cubicBezTo>
                    <a:pt x="658" y="97"/>
                    <a:pt x="641" y="89"/>
                    <a:pt x="632" y="87"/>
                  </a:cubicBezTo>
                  <a:cubicBezTo>
                    <a:pt x="623" y="85"/>
                    <a:pt x="622" y="87"/>
                    <a:pt x="614" y="85"/>
                  </a:cubicBezTo>
                  <a:cubicBezTo>
                    <a:pt x="596" y="82"/>
                    <a:pt x="592" y="75"/>
                    <a:pt x="583" y="72"/>
                  </a:cubicBezTo>
                  <a:cubicBezTo>
                    <a:pt x="574" y="69"/>
                    <a:pt x="568" y="64"/>
                    <a:pt x="561" y="64"/>
                  </a:cubicBezTo>
                  <a:cubicBezTo>
                    <a:pt x="547" y="61"/>
                    <a:pt x="546" y="71"/>
                    <a:pt x="542" y="75"/>
                  </a:cubicBezTo>
                  <a:cubicBezTo>
                    <a:pt x="540" y="77"/>
                    <a:pt x="541" y="82"/>
                    <a:pt x="539" y="88"/>
                  </a:cubicBezTo>
                  <a:cubicBezTo>
                    <a:pt x="537" y="94"/>
                    <a:pt x="535" y="108"/>
                    <a:pt x="530" y="109"/>
                  </a:cubicBezTo>
                  <a:cubicBezTo>
                    <a:pt x="525" y="110"/>
                    <a:pt x="514" y="99"/>
                    <a:pt x="508" y="96"/>
                  </a:cubicBezTo>
                  <a:cubicBezTo>
                    <a:pt x="502" y="93"/>
                    <a:pt x="500" y="98"/>
                    <a:pt x="491" y="93"/>
                  </a:cubicBezTo>
                  <a:cubicBezTo>
                    <a:pt x="477" y="94"/>
                    <a:pt x="468" y="69"/>
                    <a:pt x="454" y="64"/>
                  </a:cubicBezTo>
                  <a:cubicBezTo>
                    <a:pt x="440" y="59"/>
                    <a:pt x="416" y="66"/>
                    <a:pt x="409" y="61"/>
                  </a:cubicBezTo>
                  <a:cubicBezTo>
                    <a:pt x="390" y="51"/>
                    <a:pt x="411" y="41"/>
                    <a:pt x="410" y="31"/>
                  </a:cubicBezTo>
                  <a:cubicBezTo>
                    <a:pt x="409" y="21"/>
                    <a:pt x="403" y="9"/>
                    <a:pt x="401" y="3"/>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3" name="未知"/>
            <p:cNvSpPr>
              <a:spLocks/>
            </p:cNvSpPr>
            <p:nvPr/>
          </p:nvSpPr>
          <p:spPr bwMode="auto">
            <a:xfrm>
              <a:off x="1847" y="1434"/>
              <a:ext cx="597" cy="467"/>
            </a:xfrm>
            <a:custGeom>
              <a:avLst/>
              <a:gdLst/>
              <a:ahLst/>
              <a:cxnLst>
                <a:cxn ang="0">
                  <a:pos x="327" y="30"/>
                </a:cxn>
                <a:cxn ang="0">
                  <a:pos x="294" y="33"/>
                </a:cxn>
                <a:cxn ang="0">
                  <a:pos x="272" y="27"/>
                </a:cxn>
                <a:cxn ang="0">
                  <a:pos x="258" y="5"/>
                </a:cxn>
                <a:cxn ang="0">
                  <a:pos x="249" y="44"/>
                </a:cxn>
                <a:cxn ang="0">
                  <a:pos x="213" y="51"/>
                </a:cxn>
                <a:cxn ang="0">
                  <a:pos x="173" y="93"/>
                </a:cxn>
                <a:cxn ang="0">
                  <a:pos x="150" y="102"/>
                </a:cxn>
                <a:cxn ang="0">
                  <a:pos x="143" y="129"/>
                </a:cxn>
                <a:cxn ang="0">
                  <a:pos x="89" y="161"/>
                </a:cxn>
                <a:cxn ang="0">
                  <a:pos x="48" y="179"/>
                </a:cxn>
                <a:cxn ang="0">
                  <a:pos x="33" y="258"/>
                </a:cxn>
                <a:cxn ang="0">
                  <a:pos x="38" y="302"/>
                </a:cxn>
                <a:cxn ang="0">
                  <a:pos x="56" y="359"/>
                </a:cxn>
                <a:cxn ang="0">
                  <a:pos x="72" y="406"/>
                </a:cxn>
                <a:cxn ang="0">
                  <a:pos x="155" y="392"/>
                </a:cxn>
                <a:cxn ang="0">
                  <a:pos x="179" y="369"/>
                </a:cxn>
                <a:cxn ang="0">
                  <a:pos x="222" y="362"/>
                </a:cxn>
                <a:cxn ang="0">
                  <a:pos x="270" y="344"/>
                </a:cxn>
                <a:cxn ang="0">
                  <a:pos x="326" y="398"/>
                </a:cxn>
                <a:cxn ang="0">
                  <a:pos x="350" y="387"/>
                </a:cxn>
                <a:cxn ang="0">
                  <a:pos x="372" y="369"/>
                </a:cxn>
                <a:cxn ang="0">
                  <a:pos x="348" y="413"/>
                </a:cxn>
                <a:cxn ang="0">
                  <a:pos x="368" y="417"/>
                </a:cxn>
                <a:cxn ang="0">
                  <a:pos x="378" y="414"/>
                </a:cxn>
                <a:cxn ang="0">
                  <a:pos x="407" y="455"/>
                </a:cxn>
                <a:cxn ang="0">
                  <a:pos x="464" y="449"/>
                </a:cxn>
                <a:cxn ang="0">
                  <a:pos x="507" y="447"/>
                </a:cxn>
                <a:cxn ang="0">
                  <a:pos x="545" y="440"/>
                </a:cxn>
                <a:cxn ang="0">
                  <a:pos x="552" y="394"/>
                </a:cxn>
                <a:cxn ang="0">
                  <a:pos x="575" y="356"/>
                </a:cxn>
                <a:cxn ang="0">
                  <a:pos x="588" y="306"/>
                </a:cxn>
                <a:cxn ang="0">
                  <a:pos x="585" y="249"/>
                </a:cxn>
                <a:cxn ang="0">
                  <a:pos x="546" y="197"/>
                </a:cxn>
                <a:cxn ang="0">
                  <a:pos x="524" y="174"/>
                </a:cxn>
                <a:cxn ang="0">
                  <a:pos x="479" y="107"/>
                </a:cxn>
                <a:cxn ang="0">
                  <a:pos x="450" y="62"/>
                </a:cxn>
                <a:cxn ang="0">
                  <a:pos x="404" y="118"/>
                </a:cxn>
                <a:cxn ang="0">
                  <a:pos x="368" y="99"/>
                </a:cxn>
                <a:cxn ang="0">
                  <a:pos x="336" y="68"/>
                </a:cxn>
              </a:cxnLst>
              <a:rect l="0" t="0" r="r" b="b"/>
              <a:pathLst>
                <a:path w="594" h="466">
                  <a:moveTo>
                    <a:pt x="353" y="30"/>
                  </a:moveTo>
                  <a:cubicBezTo>
                    <a:pt x="352" y="25"/>
                    <a:pt x="337" y="27"/>
                    <a:pt x="327" y="30"/>
                  </a:cubicBezTo>
                  <a:cubicBezTo>
                    <a:pt x="318" y="26"/>
                    <a:pt x="301" y="9"/>
                    <a:pt x="296" y="9"/>
                  </a:cubicBezTo>
                  <a:cubicBezTo>
                    <a:pt x="291" y="9"/>
                    <a:pt x="296" y="30"/>
                    <a:pt x="294" y="33"/>
                  </a:cubicBezTo>
                  <a:cubicBezTo>
                    <a:pt x="291" y="40"/>
                    <a:pt x="289" y="21"/>
                    <a:pt x="281" y="29"/>
                  </a:cubicBezTo>
                  <a:cubicBezTo>
                    <a:pt x="277" y="28"/>
                    <a:pt x="273" y="30"/>
                    <a:pt x="272" y="27"/>
                  </a:cubicBezTo>
                  <a:cubicBezTo>
                    <a:pt x="271" y="24"/>
                    <a:pt x="278" y="13"/>
                    <a:pt x="276" y="9"/>
                  </a:cubicBezTo>
                  <a:cubicBezTo>
                    <a:pt x="274" y="5"/>
                    <a:pt x="260" y="0"/>
                    <a:pt x="258" y="5"/>
                  </a:cubicBezTo>
                  <a:cubicBezTo>
                    <a:pt x="256" y="10"/>
                    <a:pt x="267" y="32"/>
                    <a:pt x="266" y="38"/>
                  </a:cubicBezTo>
                  <a:cubicBezTo>
                    <a:pt x="265" y="44"/>
                    <a:pt x="252" y="38"/>
                    <a:pt x="249" y="44"/>
                  </a:cubicBezTo>
                  <a:cubicBezTo>
                    <a:pt x="246" y="50"/>
                    <a:pt x="251" y="74"/>
                    <a:pt x="245" y="75"/>
                  </a:cubicBezTo>
                  <a:cubicBezTo>
                    <a:pt x="240" y="80"/>
                    <a:pt x="219" y="50"/>
                    <a:pt x="213" y="51"/>
                  </a:cubicBezTo>
                  <a:cubicBezTo>
                    <a:pt x="204" y="50"/>
                    <a:pt x="196" y="61"/>
                    <a:pt x="189" y="68"/>
                  </a:cubicBezTo>
                  <a:cubicBezTo>
                    <a:pt x="182" y="78"/>
                    <a:pt x="182" y="85"/>
                    <a:pt x="173" y="93"/>
                  </a:cubicBezTo>
                  <a:cubicBezTo>
                    <a:pt x="169" y="100"/>
                    <a:pt x="171" y="118"/>
                    <a:pt x="167" y="120"/>
                  </a:cubicBezTo>
                  <a:cubicBezTo>
                    <a:pt x="163" y="122"/>
                    <a:pt x="154" y="103"/>
                    <a:pt x="150" y="102"/>
                  </a:cubicBezTo>
                  <a:cubicBezTo>
                    <a:pt x="146" y="101"/>
                    <a:pt x="141" y="107"/>
                    <a:pt x="140" y="111"/>
                  </a:cubicBezTo>
                  <a:cubicBezTo>
                    <a:pt x="139" y="115"/>
                    <a:pt x="145" y="123"/>
                    <a:pt x="143" y="129"/>
                  </a:cubicBezTo>
                  <a:cubicBezTo>
                    <a:pt x="133" y="132"/>
                    <a:pt x="134" y="144"/>
                    <a:pt x="126" y="150"/>
                  </a:cubicBezTo>
                  <a:cubicBezTo>
                    <a:pt x="117" y="155"/>
                    <a:pt x="100" y="159"/>
                    <a:pt x="89" y="161"/>
                  </a:cubicBezTo>
                  <a:cubicBezTo>
                    <a:pt x="79" y="164"/>
                    <a:pt x="67" y="161"/>
                    <a:pt x="60" y="164"/>
                  </a:cubicBezTo>
                  <a:cubicBezTo>
                    <a:pt x="53" y="167"/>
                    <a:pt x="53" y="174"/>
                    <a:pt x="48" y="179"/>
                  </a:cubicBezTo>
                  <a:cubicBezTo>
                    <a:pt x="43" y="184"/>
                    <a:pt x="31" y="179"/>
                    <a:pt x="29" y="192"/>
                  </a:cubicBezTo>
                  <a:cubicBezTo>
                    <a:pt x="0" y="212"/>
                    <a:pt x="15" y="231"/>
                    <a:pt x="33" y="258"/>
                  </a:cubicBezTo>
                  <a:cubicBezTo>
                    <a:pt x="38" y="266"/>
                    <a:pt x="18" y="266"/>
                    <a:pt x="18" y="266"/>
                  </a:cubicBezTo>
                  <a:cubicBezTo>
                    <a:pt x="18" y="274"/>
                    <a:pt x="34" y="292"/>
                    <a:pt x="38" y="302"/>
                  </a:cubicBezTo>
                  <a:cubicBezTo>
                    <a:pt x="42" y="312"/>
                    <a:pt x="38" y="317"/>
                    <a:pt x="41" y="326"/>
                  </a:cubicBezTo>
                  <a:cubicBezTo>
                    <a:pt x="44" y="335"/>
                    <a:pt x="56" y="349"/>
                    <a:pt x="56" y="359"/>
                  </a:cubicBezTo>
                  <a:cubicBezTo>
                    <a:pt x="56" y="369"/>
                    <a:pt x="38" y="378"/>
                    <a:pt x="41" y="386"/>
                  </a:cubicBezTo>
                  <a:cubicBezTo>
                    <a:pt x="44" y="394"/>
                    <a:pt x="59" y="406"/>
                    <a:pt x="72" y="406"/>
                  </a:cubicBezTo>
                  <a:cubicBezTo>
                    <a:pt x="86" y="405"/>
                    <a:pt x="102" y="389"/>
                    <a:pt x="117" y="384"/>
                  </a:cubicBezTo>
                  <a:cubicBezTo>
                    <a:pt x="131" y="382"/>
                    <a:pt x="146" y="392"/>
                    <a:pt x="155" y="392"/>
                  </a:cubicBezTo>
                  <a:cubicBezTo>
                    <a:pt x="164" y="392"/>
                    <a:pt x="167" y="388"/>
                    <a:pt x="171" y="384"/>
                  </a:cubicBezTo>
                  <a:cubicBezTo>
                    <a:pt x="175" y="380"/>
                    <a:pt x="174" y="374"/>
                    <a:pt x="179" y="369"/>
                  </a:cubicBezTo>
                  <a:cubicBezTo>
                    <a:pt x="184" y="366"/>
                    <a:pt x="185" y="356"/>
                    <a:pt x="201" y="356"/>
                  </a:cubicBezTo>
                  <a:cubicBezTo>
                    <a:pt x="208" y="355"/>
                    <a:pt x="216" y="363"/>
                    <a:pt x="222" y="362"/>
                  </a:cubicBezTo>
                  <a:cubicBezTo>
                    <a:pt x="228" y="361"/>
                    <a:pt x="228" y="351"/>
                    <a:pt x="236" y="348"/>
                  </a:cubicBezTo>
                  <a:cubicBezTo>
                    <a:pt x="244" y="345"/>
                    <a:pt x="256" y="340"/>
                    <a:pt x="270" y="344"/>
                  </a:cubicBezTo>
                  <a:cubicBezTo>
                    <a:pt x="311" y="356"/>
                    <a:pt x="295" y="356"/>
                    <a:pt x="318" y="374"/>
                  </a:cubicBezTo>
                  <a:cubicBezTo>
                    <a:pt x="328" y="381"/>
                    <a:pt x="323" y="394"/>
                    <a:pt x="326" y="398"/>
                  </a:cubicBezTo>
                  <a:cubicBezTo>
                    <a:pt x="330" y="402"/>
                    <a:pt x="338" y="400"/>
                    <a:pt x="342" y="398"/>
                  </a:cubicBezTo>
                  <a:cubicBezTo>
                    <a:pt x="345" y="396"/>
                    <a:pt x="346" y="393"/>
                    <a:pt x="350" y="387"/>
                  </a:cubicBezTo>
                  <a:cubicBezTo>
                    <a:pt x="354" y="381"/>
                    <a:pt x="362" y="365"/>
                    <a:pt x="366" y="362"/>
                  </a:cubicBezTo>
                  <a:cubicBezTo>
                    <a:pt x="370" y="359"/>
                    <a:pt x="373" y="364"/>
                    <a:pt x="372" y="369"/>
                  </a:cubicBezTo>
                  <a:cubicBezTo>
                    <a:pt x="371" y="374"/>
                    <a:pt x="366" y="386"/>
                    <a:pt x="362" y="393"/>
                  </a:cubicBezTo>
                  <a:cubicBezTo>
                    <a:pt x="358" y="400"/>
                    <a:pt x="349" y="408"/>
                    <a:pt x="348" y="413"/>
                  </a:cubicBezTo>
                  <a:cubicBezTo>
                    <a:pt x="347" y="418"/>
                    <a:pt x="354" y="424"/>
                    <a:pt x="357" y="425"/>
                  </a:cubicBezTo>
                  <a:cubicBezTo>
                    <a:pt x="360" y="426"/>
                    <a:pt x="366" y="422"/>
                    <a:pt x="368" y="417"/>
                  </a:cubicBezTo>
                  <a:cubicBezTo>
                    <a:pt x="370" y="412"/>
                    <a:pt x="369" y="394"/>
                    <a:pt x="371" y="393"/>
                  </a:cubicBezTo>
                  <a:cubicBezTo>
                    <a:pt x="373" y="392"/>
                    <a:pt x="374" y="407"/>
                    <a:pt x="378" y="414"/>
                  </a:cubicBezTo>
                  <a:cubicBezTo>
                    <a:pt x="382" y="426"/>
                    <a:pt x="390" y="414"/>
                    <a:pt x="393" y="435"/>
                  </a:cubicBezTo>
                  <a:cubicBezTo>
                    <a:pt x="397" y="443"/>
                    <a:pt x="400" y="450"/>
                    <a:pt x="407" y="455"/>
                  </a:cubicBezTo>
                  <a:cubicBezTo>
                    <a:pt x="418" y="461"/>
                    <a:pt x="438" y="466"/>
                    <a:pt x="447" y="465"/>
                  </a:cubicBezTo>
                  <a:cubicBezTo>
                    <a:pt x="456" y="464"/>
                    <a:pt x="457" y="449"/>
                    <a:pt x="464" y="449"/>
                  </a:cubicBezTo>
                  <a:cubicBezTo>
                    <a:pt x="471" y="449"/>
                    <a:pt x="482" y="465"/>
                    <a:pt x="489" y="465"/>
                  </a:cubicBezTo>
                  <a:cubicBezTo>
                    <a:pt x="496" y="465"/>
                    <a:pt x="500" y="450"/>
                    <a:pt x="507" y="447"/>
                  </a:cubicBezTo>
                  <a:cubicBezTo>
                    <a:pt x="514" y="444"/>
                    <a:pt x="527" y="450"/>
                    <a:pt x="533" y="449"/>
                  </a:cubicBezTo>
                  <a:cubicBezTo>
                    <a:pt x="538" y="447"/>
                    <a:pt x="544" y="445"/>
                    <a:pt x="545" y="440"/>
                  </a:cubicBezTo>
                  <a:cubicBezTo>
                    <a:pt x="546" y="435"/>
                    <a:pt x="541" y="427"/>
                    <a:pt x="542" y="419"/>
                  </a:cubicBezTo>
                  <a:cubicBezTo>
                    <a:pt x="543" y="411"/>
                    <a:pt x="549" y="402"/>
                    <a:pt x="552" y="394"/>
                  </a:cubicBezTo>
                  <a:cubicBezTo>
                    <a:pt x="555" y="386"/>
                    <a:pt x="556" y="374"/>
                    <a:pt x="560" y="368"/>
                  </a:cubicBezTo>
                  <a:cubicBezTo>
                    <a:pt x="564" y="362"/>
                    <a:pt x="571" y="361"/>
                    <a:pt x="575" y="356"/>
                  </a:cubicBezTo>
                  <a:cubicBezTo>
                    <a:pt x="578" y="350"/>
                    <a:pt x="585" y="343"/>
                    <a:pt x="587" y="335"/>
                  </a:cubicBezTo>
                  <a:cubicBezTo>
                    <a:pt x="589" y="327"/>
                    <a:pt x="587" y="312"/>
                    <a:pt x="588" y="306"/>
                  </a:cubicBezTo>
                  <a:cubicBezTo>
                    <a:pt x="588" y="299"/>
                    <a:pt x="594" y="304"/>
                    <a:pt x="593" y="296"/>
                  </a:cubicBezTo>
                  <a:cubicBezTo>
                    <a:pt x="593" y="287"/>
                    <a:pt x="590" y="260"/>
                    <a:pt x="585" y="249"/>
                  </a:cubicBezTo>
                  <a:cubicBezTo>
                    <a:pt x="578" y="242"/>
                    <a:pt x="563" y="228"/>
                    <a:pt x="563" y="228"/>
                  </a:cubicBezTo>
                  <a:cubicBezTo>
                    <a:pt x="556" y="222"/>
                    <a:pt x="556" y="204"/>
                    <a:pt x="546" y="197"/>
                  </a:cubicBezTo>
                  <a:cubicBezTo>
                    <a:pt x="542" y="192"/>
                    <a:pt x="541" y="204"/>
                    <a:pt x="537" y="200"/>
                  </a:cubicBezTo>
                  <a:cubicBezTo>
                    <a:pt x="533" y="196"/>
                    <a:pt x="532" y="184"/>
                    <a:pt x="524" y="174"/>
                  </a:cubicBezTo>
                  <a:cubicBezTo>
                    <a:pt x="505" y="146"/>
                    <a:pt x="521" y="156"/>
                    <a:pt x="491" y="143"/>
                  </a:cubicBezTo>
                  <a:cubicBezTo>
                    <a:pt x="482" y="129"/>
                    <a:pt x="491" y="119"/>
                    <a:pt x="479" y="107"/>
                  </a:cubicBezTo>
                  <a:cubicBezTo>
                    <a:pt x="475" y="97"/>
                    <a:pt x="479" y="76"/>
                    <a:pt x="474" y="69"/>
                  </a:cubicBezTo>
                  <a:cubicBezTo>
                    <a:pt x="469" y="62"/>
                    <a:pt x="456" y="72"/>
                    <a:pt x="450" y="62"/>
                  </a:cubicBezTo>
                  <a:cubicBezTo>
                    <a:pt x="444" y="52"/>
                    <a:pt x="446" y="0"/>
                    <a:pt x="438" y="9"/>
                  </a:cubicBezTo>
                  <a:cubicBezTo>
                    <a:pt x="404" y="20"/>
                    <a:pt x="433" y="89"/>
                    <a:pt x="404" y="118"/>
                  </a:cubicBezTo>
                  <a:cubicBezTo>
                    <a:pt x="394" y="134"/>
                    <a:pt x="392" y="104"/>
                    <a:pt x="383" y="98"/>
                  </a:cubicBezTo>
                  <a:cubicBezTo>
                    <a:pt x="377" y="95"/>
                    <a:pt x="374" y="102"/>
                    <a:pt x="368" y="99"/>
                  </a:cubicBezTo>
                  <a:cubicBezTo>
                    <a:pt x="362" y="96"/>
                    <a:pt x="353" y="87"/>
                    <a:pt x="348" y="82"/>
                  </a:cubicBezTo>
                  <a:cubicBezTo>
                    <a:pt x="346" y="79"/>
                    <a:pt x="334" y="74"/>
                    <a:pt x="336" y="68"/>
                  </a:cubicBezTo>
                  <a:cubicBezTo>
                    <a:pt x="340" y="55"/>
                    <a:pt x="366" y="17"/>
                    <a:pt x="353" y="30"/>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4" name="未知"/>
            <p:cNvSpPr>
              <a:spLocks/>
            </p:cNvSpPr>
            <p:nvPr/>
          </p:nvSpPr>
          <p:spPr bwMode="auto">
            <a:xfrm>
              <a:off x="2974" y="51"/>
              <a:ext cx="1922" cy="2121"/>
            </a:xfrm>
            <a:custGeom>
              <a:avLst/>
              <a:gdLst/>
              <a:ahLst/>
              <a:cxnLst>
                <a:cxn ang="0">
                  <a:pos x="11" y="144"/>
                </a:cxn>
                <a:cxn ang="0">
                  <a:pos x="43" y="250"/>
                </a:cxn>
                <a:cxn ang="0">
                  <a:pos x="145" y="276"/>
                </a:cxn>
                <a:cxn ang="0">
                  <a:pos x="149" y="312"/>
                </a:cxn>
                <a:cxn ang="0">
                  <a:pos x="213" y="254"/>
                </a:cxn>
                <a:cxn ang="0">
                  <a:pos x="399" y="252"/>
                </a:cxn>
                <a:cxn ang="0">
                  <a:pos x="539" y="336"/>
                </a:cxn>
                <a:cxn ang="0">
                  <a:pos x="635" y="550"/>
                </a:cxn>
                <a:cxn ang="0">
                  <a:pos x="763" y="750"/>
                </a:cxn>
                <a:cxn ang="0">
                  <a:pos x="791" y="742"/>
                </a:cxn>
                <a:cxn ang="0">
                  <a:pos x="889" y="844"/>
                </a:cxn>
                <a:cxn ang="0">
                  <a:pos x="1061" y="958"/>
                </a:cxn>
                <a:cxn ang="0">
                  <a:pos x="1273" y="1082"/>
                </a:cxn>
                <a:cxn ang="0">
                  <a:pos x="1301" y="1406"/>
                </a:cxn>
                <a:cxn ang="0">
                  <a:pos x="1375" y="1676"/>
                </a:cxn>
                <a:cxn ang="0">
                  <a:pos x="1341" y="1884"/>
                </a:cxn>
                <a:cxn ang="0">
                  <a:pos x="1319" y="1994"/>
                </a:cxn>
                <a:cxn ang="0">
                  <a:pos x="1439" y="2024"/>
                </a:cxn>
                <a:cxn ang="0">
                  <a:pos x="1477" y="1902"/>
                </a:cxn>
                <a:cxn ang="0">
                  <a:pos x="1575" y="1778"/>
                </a:cxn>
                <a:cxn ang="0">
                  <a:pos x="1773" y="1592"/>
                </a:cxn>
                <a:cxn ang="0">
                  <a:pos x="1895" y="1304"/>
                </a:cxn>
                <a:cxn ang="0">
                  <a:pos x="1729" y="1220"/>
                </a:cxn>
                <a:cxn ang="0">
                  <a:pos x="1584" y="1119"/>
                </a:cxn>
                <a:cxn ang="0">
                  <a:pos x="1497" y="1034"/>
                </a:cxn>
                <a:cxn ang="0">
                  <a:pos x="1339" y="1032"/>
                </a:cxn>
                <a:cxn ang="0">
                  <a:pos x="1215" y="978"/>
                </a:cxn>
                <a:cxn ang="0">
                  <a:pos x="1097" y="912"/>
                </a:cxn>
                <a:cxn ang="0">
                  <a:pos x="1083" y="728"/>
                </a:cxn>
                <a:cxn ang="0">
                  <a:pos x="1227" y="782"/>
                </a:cxn>
                <a:cxn ang="0">
                  <a:pos x="1305" y="604"/>
                </a:cxn>
                <a:cxn ang="0">
                  <a:pos x="1435" y="496"/>
                </a:cxn>
                <a:cxn ang="0">
                  <a:pos x="1545" y="454"/>
                </a:cxn>
                <a:cxn ang="0">
                  <a:pos x="1429" y="418"/>
                </a:cxn>
                <a:cxn ang="0">
                  <a:pos x="1631" y="450"/>
                </a:cxn>
                <a:cxn ang="0">
                  <a:pos x="1607" y="346"/>
                </a:cxn>
                <a:cxn ang="0">
                  <a:pos x="1419" y="254"/>
                </a:cxn>
                <a:cxn ang="0">
                  <a:pos x="1296" y="256"/>
                </a:cxn>
                <a:cxn ang="0">
                  <a:pos x="1237" y="360"/>
                </a:cxn>
                <a:cxn ang="0">
                  <a:pos x="1061" y="260"/>
                </a:cxn>
                <a:cxn ang="0">
                  <a:pos x="1205" y="184"/>
                </a:cxn>
                <a:cxn ang="0">
                  <a:pos x="1161" y="162"/>
                </a:cxn>
                <a:cxn ang="0">
                  <a:pos x="1237" y="84"/>
                </a:cxn>
                <a:cxn ang="0">
                  <a:pos x="1353" y="100"/>
                </a:cxn>
                <a:cxn ang="0">
                  <a:pos x="1403" y="204"/>
                </a:cxn>
                <a:cxn ang="0">
                  <a:pos x="1495" y="158"/>
                </a:cxn>
                <a:cxn ang="0">
                  <a:pos x="1395" y="98"/>
                </a:cxn>
                <a:cxn ang="0">
                  <a:pos x="1227" y="24"/>
                </a:cxn>
                <a:cxn ang="0">
                  <a:pos x="1145" y="74"/>
                </a:cxn>
                <a:cxn ang="0">
                  <a:pos x="1105" y="24"/>
                </a:cxn>
                <a:cxn ang="0">
                  <a:pos x="1043" y="130"/>
                </a:cxn>
                <a:cxn ang="0">
                  <a:pos x="925" y="112"/>
                </a:cxn>
                <a:cxn ang="0">
                  <a:pos x="873" y="12"/>
                </a:cxn>
                <a:cxn ang="0">
                  <a:pos x="739" y="12"/>
                </a:cxn>
                <a:cxn ang="0">
                  <a:pos x="693" y="54"/>
                </a:cxn>
                <a:cxn ang="0">
                  <a:pos x="565" y="78"/>
                </a:cxn>
                <a:cxn ang="0">
                  <a:pos x="193" y="54"/>
                </a:cxn>
              </a:cxnLst>
              <a:rect l="0" t="0" r="r" b="b"/>
              <a:pathLst>
                <a:path w="1922" h="2120">
                  <a:moveTo>
                    <a:pt x="33" y="92"/>
                  </a:moveTo>
                  <a:cubicBezTo>
                    <a:pt x="28" y="96"/>
                    <a:pt x="33" y="104"/>
                    <a:pt x="35" y="112"/>
                  </a:cubicBezTo>
                  <a:cubicBezTo>
                    <a:pt x="40" y="117"/>
                    <a:pt x="55" y="117"/>
                    <a:pt x="65" y="120"/>
                  </a:cubicBezTo>
                  <a:cubicBezTo>
                    <a:pt x="69" y="122"/>
                    <a:pt x="107" y="123"/>
                    <a:pt x="95" y="130"/>
                  </a:cubicBezTo>
                  <a:cubicBezTo>
                    <a:pt x="98" y="133"/>
                    <a:pt x="92" y="139"/>
                    <a:pt x="85" y="140"/>
                  </a:cubicBezTo>
                  <a:cubicBezTo>
                    <a:pt x="78" y="141"/>
                    <a:pt x="65" y="133"/>
                    <a:pt x="53" y="134"/>
                  </a:cubicBezTo>
                  <a:cubicBezTo>
                    <a:pt x="41" y="135"/>
                    <a:pt x="14" y="137"/>
                    <a:pt x="11" y="144"/>
                  </a:cubicBezTo>
                  <a:cubicBezTo>
                    <a:pt x="0" y="150"/>
                    <a:pt x="40" y="170"/>
                    <a:pt x="35" y="178"/>
                  </a:cubicBezTo>
                  <a:cubicBezTo>
                    <a:pt x="52" y="181"/>
                    <a:pt x="101" y="163"/>
                    <a:pt x="111" y="164"/>
                  </a:cubicBezTo>
                  <a:cubicBezTo>
                    <a:pt x="121" y="165"/>
                    <a:pt x="107" y="177"/>
                    <a:pt x="95" y="182"/>
                  </a:cubicBezTo>
                  <a:cubicBezTo>
                    <a:pt x="83" y="187"/>
                    <a:pt x="48" y="190"/>
                    <a:pt x="37" y="196"/>
                  </a:cubicBezTo>
                  <a:cubicBezTo>
                    <a:pt x="55" y="190"/>
                    <a:pt x="14" y="207"/>
                    <a:pt x="29" y="218"/>
                  </a:cubicBezTo>
                  <a:cubicBezTo>
                    <a:pt x="38" y="232"/>
                    <a:pt x="9" y="229"/>
                    <a:pt x="21" y="242"/>
                  </a:cubicBezTo>
                  <a:cubicBezTo>
                    <a:pt x="23" y="246"/>
                    <a:pt x="17" y="254"/>
                    <a:pt x="43" y="250"/>
                  </a:cubicBezTo>
                  <a:cubicBezTo>
                    <a:pt x="47" y="248"/>
                    <a:pt x="42" y="233"/>
                    <a:pt x="47" y="232"/>
                  </a:cubicBezTo>
                  <a:cubicBezTo>
                    <a:pt x="52" y="231"/>
                    <a:pt x="63" y="243"/>
                    <a:pt x="71" y="244"/>
                  </a:cubicBezTo>
                  <a:cubicBezTo>
                    <a:pt x="79" y="245"/>
                    <a:pt x="88" y="237"/>
                    <a:pt x="93" y="240"/>
                  </a:cubicBezTo>
                  <a:cubicBezTo>
                    <a:pt x="98" y="243"/>
                    <a:pt x="92" y="262"/>
                    <a:pt x="99" y="264"/>
                  </a:cubicBezTo>
                  <a:cubicBezTo>
                    <a:pt x="106" y="266"/>
                    <a:pt x="125" y="255"/>
                    <a:pt x="133" y="254"/>
                  </a:cubicBezTo>
                  <a:cubicBezTo>
                    <a:pt x="141" y="253"/>
                    <a:pt x="145" y="256"/>
                    <a:pt x="147" y="260"/>
                  </a:cubicBezTo>
                  <a:cubicBezTo>
                    <a:pt x="149" y="264"/>
                    <a:pt x="150" y="270"/>
                    <a:pt x="145" y="276"/>
                  </a:cubicBezTo>
                  <a:cubicBezTo>
                    <a:pt x="140" y="282"/>
                    <a:pt x="127" y="293"/>
                    <a:pt x="117" y="298"/>
                  </a:cubicBezTo>
                  <a:cubicBezTo>
                    <a:pt x="107" y="303"/>
                    <a:pt x="93" y="300"/>
                    <a:pt x="83" y="304"/>
                  </a:cubicBezTo>
                  <a:cubicBezTo>
                    <a:pt x="73" y="308"/>
                    <a:pt x="59" y="315"/>
                    <a:pt x="57" y="320"/>
                  </a:cubicBezTo>
                  <a:cubicBezTo>
                    <a:pt x="55" y="325"/>
                    <a:pt x="65" y="332"/>
                    <a:pt x="71" y="332"/>
                  </a:cubicBezTo>
                  <a:cubicBezTo>
                    <a:pt x="77" y="332"/>
                    <a:pt x="85" y="322"/>
                    <a:pt x="93" y="320"/>
                  </a:cubicBezTo>
                  <a:cubicBezTo>
                    <a:pt x="101" y="318"/>
                    <a:pt x="108" y="323"/>
                    <a:pt x="117" y="322"/>
                  </a:cubicBezTo>
                  <a:cubicBezTo>
                    <a:pt x="126" y="321"/>
                    <a:pt x="143" y="316"/>
                    <a:pt x="149" y="312"/>
                  </a:cubicBezTo>
                  <a:cubicBezTo>
                    <a:pt x="155" y="308"/>
                    <a:pt x="144" y="301"/>
                    <a:pt x="151" y="296"/>
                  </a:cubicBezTo>
                  <a:cubicBezTo>
                    <a:pt x="158" y="291"/>
                    <a:pt x="180" y="284"/>
                    <a:pt x="189" y="280"/>
                  </a:cubicBezTo>
                  <a:cubicBezTo>
                    <a:pt x="198" y="276"/>
                    <a:pt x="202" y="271"/>
                    <a:pt x="205" y="274"/>
                  </a:cubicBezTo>
                  <a:cubicBezTo>
                    <a:pt x="208" y="277"/>
                    <a:pt x="201" y="298"/>
                    <a:pt x="207" y="298"/>
                  </a:cubicBezTo>
                  <a:cubicBezTo>
                    <a:pt x="213" y="298"/>
                    <a:pt x="237" y="277"/>
                    <a:pt x="239" y="272"/>
                  </a:cubicBezTo>
                  <a:cubicBezTo>
                    <a:pt x="241" y="267"/>
                    <a:pt x="223" y="273"/>
                    <a:pt x="219" y="270"/>
                  </a:cubicBezTo>
                  <a:cubicBezTo>
                    <a:pt x="215" y="267"/>
                    <a:pt x="211" y="258"/>
                    <a:pt x="213" y="254"/>
                  </a:cubicBezTo>
                  <a:cubicBezTo>
                    <a:pt x="222" y="250"/>
                    <a:pt x="224" y="251"/>
                    <a:pt x="233" y="248"/>
                  </a:cubicBezTo>
                  <a:cubicBezTo>
                    <a:pt x="245" y="245"/>
                    <a:pt x="253" y="254"/>
                    <a:pt x="253" y="254"/>
                  </a:cubicBezTo>
                  <a:cubicBezTo>
                    <a:pt x="259" y="250"/>
                    <a:pt x="288" y="248"/>
                    <a:pt x="293" y="240"/>
                  </a:cubicBezTo>
                  <a:cubicBezTo>
                    <a:pt x="301" y="235"/>
                    <a:pt x="296" y="223"/>
                    <a:pt x="303" y="224"/>
                  </a:cubicBezTo>
                  <a:cubicBezTo>
                    <a:pt x="321" y="228"/>
                    <a:pt x="314" y="243"/>
                    <a:pt x="333" y="244"/>
                  </a:cubicBezTo>
                  <a:cubicBezTo>
                    <a:pt x="344" y="247"/>
                    <a:pt x="352" y="247"/>
                    <a:pt x="367" y="246"/>
                  </a:cubicBezTo>
                  <a:cubicBezTo>
                    <a:pt x="378" y="247"/>
                    <a:pt x="388" y="250"/>
                    <a:pt x="399" y="252"/>
                  </a:cubicBezTo>
                  <a:cubicBezTo>
                    <a:pt x="410" y="254"/>
                    <a:pt x="419" y="253"/>
                    <a:pt x="431" y="258"/>
                  </a:cubicBezTo>
                  <a:cubicBezTo>
                    <a:pt x="447" y="261"/>
                    <a:pt x="456" y="276"/>
                    <a:pt x="471" y="284"/>
                  </a:cubicBezTo>
                  <a:cubicBezTo>
                    <a:pt x="479" y="289"/>
                    <a:pt x="503" y="314"/>
                    <a:pt x="503" y="314"/>
                  </a:cubicBezTo>
                  <a:cubicBezTo>
                    <a:pt x="513" y="322"/>
                    <a:pt x="492" y="341"/>
                    <a:pt x="501" y="346"/>
                  </a:cubicBezTo>
                  <a:cubicBezTo>
                    <a:pt x="506" y="356"/>
                    <a:pt x="526" y="373"/>
                    <a:pt x="531" y="372"/>
                  </a:cubicBezTo>
                  <a:cubicBezTo>
                    <a:pt x="536" y="371"/>
                    <a:pt x="528" y="346"/>
                    <a:pt x="529" y="340"/>
                  </a:cubicBezTo>
                  <a:cubicBezTo>
                    <a:pt x="530" y="334"/>
                    <a:pt x="535" y="334"/>
                    <a:pt x="539" y="336"/>
                  </a:cubicBezTo>
                  <a:cubicBezTo>
                    <a:pt x="543" y="338"/>
                    <a:pt x="548" y="343"/>
                    <a:pt x="555" y="354"/>
                  </a:cubicBezTo>
                  <a:cubicBezTo>
                    <a:pt x="577" y="364"/>
                    <a:pt x="567" y="384"/>
                    <a:pt x="581" y="404"/>
                  </a:cubicBezTo>
                  <a:cubicBezTo>
                    <a:pt x="591" y="417"/>
                    <a:pt x="613" y="414"/>
                    <a:pt x="623" y="428"/>
                  </a:cubicBezTo>
                  <a:cubicBezTo>
                    <a:pt x="629" y="438"/>
                    <a:pt x="626" y="440"/>
                    <a:pt x="633" y="474"/>
                  </a:cubicBezTo>
                  <a:cubicBezTo>
                    <a:pt x="635" y="488"/>
                    <a:pt x="634" y="504"/>
                    <a:pt x="633" y="512"/>
                  </a:cubicBezTo>
                  <a:cubicBezTo>
                    <a:pt x="632" y="520"/>
                    <a:pt x="625" y="516"/>
                    <a:pt x="625" y="522"/>
                  </a:cubicBezTo>
                  <a:cubicBezTo>
                    <a:pt x="625" y="528"/>
                    <a:pt x="635" y="542"/>
                    <a:pt x="635" y="550"/>
                  </a:cubicBezTo>
                  <a:cubicBezTo>
                    <a:pt x="635" y="558"/>
                    <a:pt x="621" y="557"/>
                    <a:pt x="625" y="568"/>
                  </a:cubicBezTo>
                  <a:cubicBezTo>
                    <a:pt x="629" y="579"/>
                    <a:pt x="651" y="599"/>
                    <a:pt x="661" y="614"/>
                  </a:cubicBezTo>
                  <a:cubicBezTo>
                    <a:pt x="671" y="628"/>
                    <a:pt x="678" y="648"/>
                    <a:pt x="685" y="656"/>
                  </a:cubicBezTo>
                  <a:cubicBezTo>
                    <a:pt x="692" y="664"/>
                    <a:pt x="694" y="657"/>
                    <a:pt x="702" y="661"/>
                  </a:cubicBezTo>
                  <a:cubicBezTo>
                    <a:pt x="706" y="669"/>
                    <a:pt x="728" y="673"/>
                    <a:pt x="733" y="680"/>
                  </a:cubicBezTo>
                  <a:cubicBezTo>
                    <a:pt x="738" y="688"/>
                    <a:pt x="751" y="736"/>
                    <a:pt x="751" y="736"/>
                  </a:cubicBezTo>
                  <a:cubicBezTo>
                    <a:pt x="755" y="749"/>
                    <a:pt x="762" y="744"/>
                    <a:pt x="763" y="750"/>
                  </a:cubicBezTo>
                  <a:cubicBezTo>
                    <a:pt x="764" y="756"/>
                    <a:pt x="755" y="765"/>
                    <a:pt x="757" y="772"/>
                  </a:cubicBezTo>
                  <a:cubicBezTo>
                    <a:pt x="759" y="779"/>
                    <a:pt x="771" y="786"/>
                    <a:pt x="777" y="790"/>
                  </a:cubicBezTo>
                  <a:cubicBezTo>
                    <a:pt x="783" y="794"/>
                    <a:pt x="787" y="788"/>
                    <a:pt x="793" y="794"/>
                  </a:cubicBezTo>
                  <a:cubicBezTo>
                    <a:pt x="804" y="808"/>
                    <a:pt x="805" y="819"/>
                    <a:pt x="813" y="828"/>
                  </a:cubicBezTo>
                  <a:cubicBezTo>
                    <a:pt x="821" y="837"/>
                    <a:pt x="842" y="852"/>
                    <a:pt x="843" y="846"/>
                  </a:cubicBezTo>
                  <a:cubicBezTo>
                    <a:pt x="845" y="832"/>
                    <a:pt x="826" y="820"/>
                    <a:pt x="817" y="794"/>
                  </a:cubicBezTo>
                  <a:cubicBezTo>
                    <a:pt x="806" y="776"/>
                    <a:pt x="798" y="755"/>
                    <a:pt x="791" y="742"/>
                  </a:cubicBezTo>
                  <a:cubicBezTo>
                    <a:pt x="784" y="729"/>
                    <a:pt x="777" y="724"/>
                    <a:pt x="775" y="718"/>
                  </a:cubicBezTo>
                  <a:cubicBezTo>
                    <a:pt x="781" y="721"/>
                    <a:pt x="775" y="705"/>
                    <a:pt x="779" y="706"/>
                  </a:cubicBezTo>
                  <a:cubicBezTo>
                    <a:pt x="783" y="707"/>
                    <a:pt x="793" y="717"/>
                    <a:pt x="797" y="724"/>
                  </a:cubicBezTo>
                  <a:cubicBezTo>
                    <a:pt x="801" y="731"/>
                    <a:pt x="799" y="741"/>
                    <a:pt x="805" y="750"/>
                  </a:cubicBezTo>
                  <a:cubicBezTo>
                    <a:pt x="811" y="759"/>
                    <a:pt x="822" y="767"/>
                    <a:pt x="831" y="776"/>
                  </a:cubicBezTo>
                  <a:cubicBezTo>
                    <a:pt x="840" y="789"/>
                    <a:pt x="856" y="791"/>
                    <a:pt x="861" y="806"/>
                  </a:cubicBezTo>
                  <a:cubicBezTo>
                    <a:pt x="872" y="836"/>
                    <a:pt x="875" y="824"/>
                    <a:pt x="889" y="844"/>
                  </a:cubicBezTo>
                  <a:cubicBezTo>
                    <a:pt x="892" y="857"/>
                    <a:pt x="901" y="859"/>
                    <a:pt x="899" y="870"/>
                  </a:cubicBezTo>
                  <a:cubicBezTo>
                    <a:pt x="899" y="879"/>
                    <a:pt x="886" y="887"/>
                    <a:pt x="891" y="896"/>
                  </a:cubicBezTo>
                  <a:cubicBezTo>
                    <a:pt x="895" y="905"/>
                    <a:pt x="920" y="920"/>
                    <a:pt x="929" y="922"/>
                  </a:cubicBezTo>
                  <a:cubicBezTo>
                    <a:pt x="939" y="928"/>
                    <a:pt x="938" y="923"/>
                    <a:pt x="949" y="928"/>
                  </a:cubicBezTo>
                  <a:cubicBezTo>
                    <a:pt x="960" y="933"/>
                    <a:pt x="979" y="943"/>
                    <a:pt x="993" y="950"/>
                  </a:cubicBezTo>
                  <a:cubicBezTo>
                    <a:pt x="1007" y="957"/>
                    <a:pt x="1024" y="967"/>
                    <a:pt x="1035" y="968"/>
                  </a:cubicBezTo>
                  <a:cubicBezTo>
                    <a:pt x="1046" y="974"/>
                    <a:pt x="1045" y="953"/>
                    <a:pt x="1061" y="958"/>
                  </a:cubicBezTo>
                  <a:cubicBezTo>
                    <a:pt x="1071" y="962"/>
                    <a:pt x="1080" y="979"/>
                    <a:pt x="1097" y="990"/>
                  </a:cubicBezTo>
                  <a:cubicBezTo>
                    <a:pt x="1127" y="994"/>
                    <a:pt x="1133" y="1005"/>
                    <a:pt x="1162" y="1024"/>
                  </a:cubicBezTo>
                  <a:cubicBezTo>
                    <a:pt x="1166" y="1028"/>
                    <a:pt x="1175" y="1033"/>
                    <a:pt x="1175" y="1033"/>
                  </a:cubicBezTo>
                  <a:cubicBezTo>
                    <a:pt x="1178" y="1037"/>
                    <a:pt x="1182" y="1040"/>
                    <a:pt x="1183" y="1045"/>
                  </a:cubicBezTo>
                  <a:cubicBezTo>
                    <a:pt x="1186" y="1054"/>
                    <a:pt x="1197" y="1048"/>
                    <a:pt x="1201" y="1056"/>
                  </a:cubicBezTo>
                  <a:cubicBezTo>
                    <a:pt x="1202" y="1058"/>
                    <a:pt x="1226" y="1089"/>
                    <a:pt x="1229" y="1091"/>
                  </a:cubicBezTo>
                  <a:cubicBezTo>
                    <a:pt x="1258" y="1081"/>
                    <a:pt x="1252" y="1075"/>
                    <a:pt x="1273" y="1082"/>
                  </a:cubicBezTo>
                  <a:cubicBezTo>
                    <a:pt x="1304" y="1113"/>
                    <a:pt x="1310" y="1163"/>
                    <a:pt x="1271" y="1188"/>
                  </a:cubicBezTo>
                  <a:cubicBezTo>
                    <a:pt x="1265" y="1207"/>
                    <a:pt x="1249" y="1213"/>
                    <a:pt x="1243" y="1232"/>
                  </a:cubicBezTo>
                  <a:cubicBezTo>
                    <a:pt x="1238" y="1243"/>
                    <a:pt x="1251" y="1244"/>
                    <a:pt x="1253" y="1262"/>
                  </a:cubicBezTo>
                  <a:cubicBezTo>
                    <a:pt x="1252" y="1271"/>
                    <a:pt x="1236" y="1275"/>
                    <a:pt x="1237" y="1288"/>
                  </a:cubicBezTo>
                  <a:cubicBezTo>
                    <a:pt x="1238" y="1301"/>
                    <a:pt x="1252" y="1326"/>
                    <a:pt x="1258" y="1338"/>
                  </a:cubicBezTo>
                  <a:cubicBezTo>
                    <a:pt x="1263" y="1347"/>
                    <a:pt x="1275" y="1363"/>
                    <a:pt x="1275" y="1363"/>
                  </a:cubicBezTo>
                  <a:cubicBezTo>
                    <a:pt x="1279" y="1374"/>
                    <a:pt x="1298" y="1395"/>
                    <a:pt x="1301" y="1406"/>
                  </a:cubicBezTo>
                  <a:cubicBezTo>
                    <a:pt x="1307" y="1419"/>
                    <a:pt x="1308" y="1427"/>
                    <a:pt x="1311" y="1438"/>
                  </a:cubicBezTo>
                  <a:cubicBezTo>
                    <a:pt x="1315" y="1446"/>
                    <a:pt x="1313" y="1460"/>
                    <a:pt x="1321" y="1470"/>
                  </a:cubicBezTo>
                  <a:cubicBezTo>
                    <a:pt x="1332" y="1481"/>
                    <a:pt x="1363" y="1491"/>
                    <a:pt x="1375" y="1502"/>
                  </a:cubicBezTo>
                  <a:cubicBezTo>
                    <a:pt x="1382" y="1514"/>
                    <a:pt x="1386" y="1526"/>
                    <a:pt x="1391" y="1538"/>
                  </a:cubicBezTo>
                  <a:cubicBezTo>
                    <a:pt x="1394" y="1547"/>
                    <a:pt x="1393" y="1582"/>
                    <a:pt x="1393" y="1582"/>
                  </a:cubicBezTo>
                  <a:cubicBezTo>
                    <a:pt x="1393" y="1595"/>
                    <a:pt x="1395" y="1590"/>
                    <a:pt x="1389" y="1626"/>
                  </a:cubicBezTo>
                  <a:cubicBezTo>
                    <a:pt x="1386" y="1642"/>
                    <a:pt x="1376" y="1664"/>
                    <a:pt x="1375" y="1676"/>
                  </a:cubicBezTo>
                  <a:cubicBezTo>
                    <a:pt x="1374" y="1688"/>
                    <a:pt x="1382" y="1693"/>
                    <a:pt x="1381" y="1700"/>
                  </a:cubicBezTo>
                  <a:cubicBezTo>
                    <a:pt x="1380" y="1707"/>
                    <a:pt x="1371" y="1708"/>
                    <a:pt x="1371" y="1716"/>
                  </a:cubicBezTo>
                  <a:cubicBezTo>
                    <a:pt x="1371" y="1724"/>
                    <a:pt x="1380" y="1738"/>
                    <a:pt x="1379" y="1750"/>
                  </a:cubicBezTo>
                  <a:cubicBezTo>
                    <a:pt x="1378" y="1762"/>
                    <a:pt x="1371" y="1776"/>
                    <a:pt x="1365" y="1790"/>
                  </a:cubicBezTo>
                  <a:cubicBezTo>
                    <a:pt x="1360" y="1805"/>
                    <a:pt x="1347" y="1816"/>
                    <a:pt x="1343" y="1832"/>
                  </a:cubicBezTo>
                  <a:cubicBezTo>
                    <a:pt x="1338" y="1841"/>
                    <a:pt x="1354" y="1819"/>
                    <a:pt x="1353" y="1858"/>
                  </a:cubicBezTo>
                  <a:cubicBezTo>
                    <a:pt x="1353" y="1867"/>
                    <a:pt x="1345" y="1875"/>
                    <a:pt x="1341" y="1884"/>
                  </a:cubicBezTo>
                  <a:cubicBezTo>
                    <a:pt x="1337" y="1893"/>
                    <a:pt x="1331" y="1903"/>
                    <a:pt x="1331" y="1910"/>
                  </a:cubicBezTo>
                  <a:cubicBezTo>
                    <a:pt x="1331" y="1917"/>
                    <a:pt x="1340" y="1921"/>
                    <a:pt x="1339" y="1928"/>
                  </a:cubicBezTo>
                  <a:cubicBezTo>
                    <a:pt x="1338" y="1935"/>
                    <a:pt x="1330" y="1942"/>
                    <a:pt x="1327" y="1950"/>
                  </a:cubicBezTo>
                  <a:cubicBezTo>
                    <a:pt x="1324" y="1958"/>
                    <a:pt x="1317" y="1972"/>
                    <a:pt x="1321" y="1976"/>
                  </a:cubicBezTo>
                  <a:cubicBezTo>
                    <a:pt x="1325" y="1980"/>
                    <a:pt x="1345" y="1974"/>
                    <a:pt x="1349" y="1976"/>
                  </a:cubicBezTo>
                  <a:cubicBezTo>
                    <a:pt x="1353" y="1978"/>
                    <a:pt x="1348" y="1985"/>
                    <a:pt x="1343" y="1988"/>
                  </a:cubicBezTo>
                  <a:cubicBezTo>
                    <a:pt x="1338" y="1991"/>
                    <a:pt x="1320" y="1981"/>
                    <a:pt x="1319" y="1994"/>
                  </a:cubicBezTo>
                  <a:cubicBezTo>
                    <a:pt x="1318" y="2007"/>
                    <a:pt x="1326" y="2051"/>
                    <a:pt x="1334" y="2069"/>
                  </a:cubicBezTo>
                  <a:cubicBezTo>
                    <a:pt x="1334" y="2089"/>
                    <a:pt x="1353" y="2089"/>
                    <a:pt x="1369" y="2100"/>
                  </a:cubicBezTo>
                  <a:cubicBezTo>
                    <a:pt x="1391" y="2115"/>
                    <a:pt x="1434" y="2112"/>
                    <a:pt x="1459" y="2120"/>
                  </a:cubicBezTo>
                  <a:cubicBezTo>
                    <a:pt x="1469" y="2120"/>
                    <a:pt x="1467" y="2102"/>
                    <a:pt x="1461" y="2096"/>
                  </a:cubicBezTo>
                  <a:cubicBezTo>
                    <a:pt x="1455" y="2090"/>
                    <a:pt x="1432" y="2091"/>
                    <a:pt x="1425" y="2082"/>
                  </a:cubicBezTo>
                  <a:cubicBezTo>
                    <a:pt x="1418" y="2073"/>
                    <a:pt x="1415" y="2054"/>
                    <a:pt x="1417" y="2044"/>
                  </a:cubicBezTo>
                  <a:cubicBezTo>
                    <a:pt x="1419" y="2034"/>
                    <a:pt x="1431" y="2034"/>
                    <a:pt x="1439" y="2024"/>
                  </a:cubicBezTo>
                  <a:cubicBezTo>
                    <a:pt x="1442" y="2020"/>
                    <a:pt x="1463" y="1986"/>
                    <a:pt x="1463" y="1986"/>
                  </a:cubicBezTo>
                  <a:cubicBezTo>
                    <a:pt x="1455" y="1974"/>
                    <a:pt x="1445" y="1980"/>
                    <a:pt x="1445" y="1980"/>
                  </a:cubicBezTo>
                  <a:cubicBezTo>
                    <a:pt x="1443" y="1975"/>
                    <a:pt x="1439" y="1958"/>
                    <a:pt x="1445" y="1952"/>
                  </a:cubicBezTo>
                  <a:cubicBezTo>
                    <a:pt x="1448" y="1946"/>
                    <a:pt x="1460" y="1950"/>
                    <a:pt x="1465" y="1946"/>
                  </a:cubicBezTo>
                  <a:cubicBezTo>
                    <a:pt x="1471" y="1942"/>
                    <a:pt x="1466" y="1935"/>
                    <a:pt x="1477" y="1926"/>
                  </a:cubicBezTo>
                  <a:cubicBezTo>
                    <a:pt x="1480" y="1921"/>
                    <a:pt x="1485" y="1918"/>
                    <a:pt x="1485" y="1914"/>
                  </a:cubicBezTo>
                  <a:cubicBezTo>
                    <a:pt x="1485" y="1910"/>
                    <a:pt x="1479" y="1908"/>
                    <a:pt x="1477" y="1902"/>
                  </a:cubicBezTo>
                  <a:cubicBezTo>
                    <a:pt x="1475" y="1896"/>
                    <a:pt x="1470" y="1880"/>
                    <a:pt x="1475" y="1878"/>
                  </a:cubicBezTo>
                  <a:cubicBezTo>
                    <a:pt x="1480" y="1876"/>
                    <a:pt x="1497" y="1892"/>
                    <a:pt x="1505" y="1888"/>
                  </a:cubicBezTo>
                  <a:cubicBezTo>
                    <a:pt x="1513" y="1884"/>
                    <a:pt x="1511" y="1860"/>
                    <a:pt x="1521" y="1854"/>
                  </a:cubicBezTo>
                  <a:cubicBezTo>
                    <a:pt x="1526" y="1852"/>
                    <a:pt x="1559" y="1855"/>
                    <a:pt x="1563" y="1850"/>
                  </a:cubicBezTo>
                  <a:cubicBezTo>
                    <a:pt x="1571" y="1845"/>
                    <a:pt x="1588" y="1824"/>
                    <a:pt x="1591" y="1816"/>
                  </a:cubicBezTo>
                  <a:cubicBezTo>
                    <a:pt x="1594" y="1808"/>
                    <a:pt x="1583" y="1807"/>
                    <a:pt x="1580" y="1801"/>
                  </a:cubicBezTo>
                  <a:cubicBezTo>
                    <a:pt x="1580" y="1798"/>
                    <a:pt x="1565" y="1781"/>
                    <a:pt x="1575" y="1778"/>
                  </a:cubicBezTo>
                  <a:cubicBezTo>
                    <a:pt x="1580" y="1776"/>
                    <a:pt x="1602" y="1790"/>
                    <a:pt x="1613" y="1788"/>
                  </a:cubicBezTo>
                  <a:cubicBezTo>
                    <a:pt x="1624" y="1786"/>
                    <a:pt x="1633" y="1779"/>
                    <a:pt x="1643" y="1768"/>
                  </a:cubicBezTo>
                  <a:cubicBezTo>
                    <a:pt x="1651" y="1762"/>
                    <a:pt x="1663" y="1725"/>
                    <a:pt x="1671" y="1720"/>
                  </a:cubicBezTo>
                  <a:cubicBezTo>
                    <a:pt x="1675" y="1716"/>
                    <a:pt x="1697" y="1688"/>
                    <a:pt x="1697" y="1688"/>
                  </a:cubicBezTo>
                  <a:cubicBezTo>
                    <a:pt x="1708" y="1673"/>
                    <a:pt x="1700" y="1678"/>
                    <a:pt x="1713" y="1666"/>
                  </a:cubicBezTo>
                  <a:cubicBezTo>
                    <a:pt x="1715" y="1631"/>
                    <a:pt x="1702" y="1629"/>
                    <a:pt x="1737" y="1618"/>
                  </a:cubicBezTo>
                  <a:cubicBezTo>
                    <a:pt x="1748" y="1607"/>
                    <a:pt x="1761" y="1597"/>
                    <a:pt x="1773" y="1592"/>
                  </a:cubicBezTo>
                  <a:cubicBezTo>
                    <a:pt x="1785" y="1587"/>
                    <a:pt x="1800" y="1593"/>
                    <a:pt x="1810" y="1586"/>
                  </a:cubicBezTo>
                  <a:cubicBezTo>
                    <a:pt x="1818" y="1578"/>
                    <a:pt x="1823" y="1557"/>
                    <a:pt x="1831" y="1548"/>
                  </a:cubicBezTo>
                  <a:cubicBezTo>
                    <a:pt x="1835" y="1544"/>
                    <a:pt x="1839" y="1502"/>
                    <a:pt x="1839" y="1502"/>
                  </a:cubicBezTo>
                  <a:cubicBezTo>
                    <a:pt x="1843" y="1484"/>
                    <a:pt x="1842" y="1442"/>
                    <a:pt x="1847" y="1428"/>
                  </a:cubicBezTo>
                  <a:cubicBezTo>
                    <a:pt x="1851" y="1412"/>
                    <a:pt x="1859" y="1411"/>
                    <a:pt x="1865" y="1404"/>
                  </a:cubicBezTo>
                  <a:cubicBezTo>
                    <a:pt x="1871" y="1397"/>
                    <a:pt x="1878" y="1405"/>
                    <a:pt x="1883" y="1388"/>
                  </a:cubicBezTo>
                  <a:cubicBezTo>
                    <a:pt x="1893" y="1360"/>
                    <a:pt x="1922" y="1321"/>
                    <a:pt x="1895" y="1304"/>
                  </a:cubicBezTo>
                  <a:cubicBezTo>
                    <a:pt x="1891" y="1285"/>
                    <a:pt x="1876" y="1296"/>
                    <a:pt x="1865" y="1288"/>
                  </a:cubicBezTo>
                  <a:cubicBezTo>
                    <a:pt x="1854" y="1280"/>
                    <a:pt x="1838" y="1260"/>
                    <a:pt x="1829" y="1258"/>
                  </a:cubicBezTo>
                  <a:cubicBezTo>
                    <a:pt x="1820" y="1256"/>
                    <a:pt x="1815" y="1278"/>
                    <a:pt x="1809" y="1278"/>
                  </a:cubicBezTo>
                  <a:cubicBezTo>
                    <a:pt x="1802" y="1280"/>
                    <a:pt x="1799" y="1258"/>
                    <a:pt x="1791" y="1256"/>
                  </a:cubicBezTo>
                  <a:cubicBezTo>
                    <a:pt x="1783" y="1254"/>
                    <a:pt x="1764" y="1267"/>
                    <a:pt x="1760" y="1264"/>
                  </a:cubicBezTo>
                  <a:cubicBezTo>
                    <a:pt x="1752" y="1261"/>
                    <a:pt x="1780" y="1248"/>
                    <a:pt x="1767" y="1240"/>
                  </a:cubicBezTo>
                  <a:cubicBezTo>
                    <a:pt x="1762" y="1233"/>
                    <a:pt x="1738" y="1222"/>
                    <a:pt x="1729" y="1220"/>
                  </a:cubicBezTo>
                  <a:cubicBezTo>
                    <a:pt x="1720" y="1218"/>
                    <a:pt x="1720" y="1231"/>
                    <a:pt x="1713" y="1230"/>
                  </a:cubicBezTo>
                  <a:cubicBezTo>
                    <a:pt x="1706" y="1229"/>
                    <a:pt x="1689" y="1222"/>
                    <a:pt x="1685" y="1214"/>
                  </a:cubicBezTo>
                  <a:cubicBezTo>
                    <a:pt x="1678" y="1206"/>
                    <a:pt x="1692" y="1191"/>
                    <a:pt x="1687" y="1182"/>
                  </a:cubicBezTo>
                  <a:cubicBezTo>
                    <a:pt x="1683" y="1170"/>
                    <a:pt x="1671" y="1156"/>
                    <a:pt x="1663" y="1144"/>
                  </a:cubicBezTo>
                  <a:cubicBezTo>
                    <a:pt x="1651" y="1133"/>
                    <a:pt x="1648" y="1117"/>
                    <a:pt x="1637" y="1112"/>
                  </a:cubicBezTo>
                  <a:cubicBezTo>
                    <a:pt x="1629" y="1107"/>
                    <a:pt x="1626" y="1115"/>
                    <a:pt x="1617" y="1116"/>
                  </a:cubicBezTo>
                  <a:cubicBezTo>
                    <a:pt x="1613" y="1119"/>
                    <a:pt x="1589" y="1118"/>
                    <a:pt x="1584" y="1119"/>
                  </a:cubicBezTo>
                  <a:cubicBezTo>
                    <a:pt x="1573" y="1121"/>
                    <a:pt x="1587" y="1115"/>
                    <a:pt x="1581" y="1110"/>
                  </a:cubicBezTo>
                  <a:cubicBezTo>
                    <a:pt x="1575" y="1106"/>
                    <a:pt x="1581" y="1095"/>
                    <a:pt x="1569" y="1088"/>
                  </a:cubicBezTo>
                  <a:cubicBezTo>
                    <a:pt x="1561" y="1083"/>
                    <a:pt x="1540" y="1087"/>
                    <a:pt x="1533" y="1078"/>
                  </a:cubicBezTo>
                  <a:cubicBezTo>
                    <a:pt x="1526" y="1069"/>
                    <a:pt x="1532" y="1039"/>
                    <a:pt x="1529" y="1032"/>
                  </a:cubicBezTo>
                  <a:cubicBezTo>
                    <a:pt x="1526" y="1025"/>
                    <a:pt x="1516" y="1032"/>
                    <a:pt x="1513" y="1038"/>
                  </a:cubicBezTo>
                  <a:cubicBezTo>
                    <a:pt x="1510" y="1044"/>
                    <a:pt x="1512" y="1067"/>
                    <a:pt x="1509" y="1066"/>
                  </a:cubicBezTo>
                  <a:cubicBezTo>
                    <a:pt x="1505" y="1068"/>
                    <a:pt x="1503" y="1038"/>
                    <a:pt x="1497" y="1034"/>
                  </a:cubicBezTo>
                  <a:cubicBezTo>
                    <a:pt x="1491" y="1030"/>
                    <a:pt x="1477" y="1044"/>
                    <a:pt x="1471" y="1045"/>
                  </a:cubicBezTo>
                  <a:cubicBezTo>
                    <a:pt x="1467" y="1042"/>
                    <a:pt x="1459" y="1037"/>
                    <a:pt x="1459" y="1037"/>
                  </a:cubicBezTo>
                  <a:cubicBezTo>
                    <a:pt x="1453" y="1034"/>
                    <a:pt x="1443" y="1041"/>
                    <a:pt x="1435" y="1038"/>
                  </a:cubicBezTo>
                  <a:cubicBezTo>
                    <a:pt x="1427" y="1035"/>
                    <a:pt x="1420" y="1020"/>
                    <a:pt x="1411" y="1020"/>
                  </a:cubicBezTo>
                  <a:cubicBezTo>
                    <a:pt x="1402" y="1020"/>
                    <a:pt x="1387" y="1039"/>
                    <a:pt x="1383" y="1038"/>
                  </a:cubicBezTo>
                  <a:cubicBezTo>
                    <a:pt x="1379" y="1037"/>
                    <a:pt x="1396" y="1013"/>
                    <a:pt x="1389" y="1012"/>
                  </a:cubicBezTo>
                  <a:cubicBezTo>
                    <a:pt x="1365" y="1016"/>
                    <a:pt x="1361" y="1034"/>
                    <a:pt x="1339" y="1032"/>
                  </a:cubicBezTo>
                  <a:cubicBezTo>
                    <a:pt x="1323" y="1041"/>
                    <a:pt x="1327" y="1053"/>
                    <a:pt x="1321" y="1060"/>
                  </a:cubicBezTo>
                  <a:cubicBezTo>
                    <a:pt x="1315" y="1067"/>
                    <a:pt x="1313" y="1073"/>
                    <a:pt x="1305" y="1072"/>
                  </a:cubicBezTo>
                  <a:cubicBezTo>
                    <a:pt x="1297" y="1071"/>
                    <a:pt x="1283" y="1055"/>
                    <a:pt x="1273" y="1054"/>
                  </a:cubicBezTo>
                  <a:cubicBezTo>
                    <a:pt x="1263" y="1056"/>
                    <a:pt x="1265" y="1060"/>
                    <a:pt x="1243" y="1068"/>
                  </a:cubicBezTo>
                  <a:cubicBezTo>
                    <a:pt x="1234" y="1065"/>
                    <a:pt x="1221" y="1052"/>
                    <a:pt x="1215" y="1044"/>
                  </a:cubicBezTo>
                  <a:cubicBezTo>
                    <a:pt x="1209" y="1036"/>
                    <a:pt x="1209" y="1031"/>
                    <a:pt x="1209" y="1020"/>
                  </a:cubicBezTo>
                  <a:cubicBezTo>
                    <a:pt x="1209" y="1009"/>
                    <a:pt x="1216" y="988"/>
                    <a:pt x="1215" y="978"/>
                  </a:cubicBezTo>
                  <a:cubicBezTo>
                    <a:pt x="1214" y="968"/>
                    <a:pt x="1213" y="961"/>
                    <a:pt x="1201" y="958"/>
                  </a:cubicBezTo>
                  <a:cubicBezTo>
                    <a:pt x="1189" y="955"/>
                    <a:pt x="1150" y="962"/>
                    <a:pt x="1141" y="958"/>
                  </a:cubicBezTo>
                  <a:cubicBezTo>
                    <a:pt x="1136" y="959"/>
                    <a:pt x="1152" y="942"/>
                    <a:pt x="1147" y="932"/>
                  </a:cubicBezTo>
                  <a:cubicBezTo>
                    <a:pt x="1135" y="910"/>
                    <a:pt x="1158" y="899"/>
                    <a:pt x="1165" y="880"/>
                  </a:cubicBezTo>
                  <a:cubicBezTo>
                    <a:pt x="1164" y="876"/>
                    <a:pt x="1161" y="864"/>
                    <a:pt x="1157" y="862"/>
                  </a:cubicBezTo>
                  <a:cubicBezTo>
                    <a:pt x="1151" y="860"/>
                    <a:pt x="1126" y="870"/>
                    <a:pt x="1121" y="872"/>
                  </a:cubicBezTo>
                  <a:cubicBezTo>
                    <a:pt x="1107" y="877"/>
                    <a:pt x="1110" y="906"/>
                    <a:pt x="1097" y="912"/>
                  </a:cubicBezTo>
                  <a:cubicBezTo>
                    <a:pt x="1084" y="918"/>
                    <a:pt x="1057" y="918"/>
                    <a:pt x="1043" y="910"/>
                  </a:cubicBezTo>
                  <a:cubicBezTo>
                    <a:pt x="1028" y="901"/>
                    <a:pt x="1019" y="877"/>
                    <a:pt x="1011" y="864"/>
                  </a:cubicBezTo>
                  <a:cubicBezTo>
                    <a:pt x="1005" y="856"/>
                    <a:pt x="1018" y="840"/>
                    <a:pt x="1013" y="832"/>
                  </a:cubicBezTo>
                  <a:cubicBezTo>
                    <a:pt x="1010" y="827"/>
                    <a:pt x="1013" y="800"/>
                    <a:pt x="1013" y="800"/>
                  </a:cubicBezTo>
                  <a:cubicBezTo>
                    <a:pt x="1014" y="787"/>
                    <a:pt x="1008" y="773"/>
                    <a:pt x="1013" y="764"/>
                  </a:cubicBezTo>
                  <a:cubicBezTo>
                    <a:pt x="1018" y="755"/>
                    <a:pt x="1033" y="750"/>
                    <a:pt x="1045" y="744"/>
                  </a:cubicBezTo>
                  <a:cubicBezTo>
                    <a:pt x="1065" y="738"/>
                    <a:pt x="1066" y="738"/>
                    <a:pt x="1083" y="728"/>
                  </a:cubicBezTo>
                  <a:cubicBezTo>
                    <a:pt x="1096" y="726"/>
                    <a:pt x="1103" y="744"/>
                    <a:pt x="1111" y="744"/>
                  </a:cubicBezTo>
                  <a:cubicBezTo>
                    <a:pt x="1119" y="744"/>
                    <a:pt x="1123" y="730"/>
                    <a:pt x="1131" y="726"/>
                  </a:cubicBezTo>
                  <a:cubicBezTo>
                    <a:pt x="1143" y="726"/>
                    <a:pt x="1148" y="723"/>
                    <a:pt x="1159" y="718"/>
                  </a:cubicBezTo>
                  <a:cubicBezTo>
                    <a:pt x="1175" y="721"/>
                    <a:pt x="1176" y="724"/>
                    <a:pt x="1187" y="738"/>
                  </a:cubicBezTo>
                  <a:cubicBezTo>
                    <a:pt x="1194" y="745"/>
                    <a:pt x="1206" y="723"/>
                    <a:pt x="1211" y="732"/>
                  </a:cubicBezTo>
                  <a:cubicBezTo>
                    <a:pt x="1216" y="735"/>
                    <a:pt x="1224" y="744"/>
                    <a:pt x="1227" y="752"/>
                  </a:cubicBezTo>
                  <a:cubicBezTo>
                    <a:pt x="1230" y="760"/>
                    <a:pt x="1226" y="774"/>
                    <a:pt x="1227" y="782"/>
                  </a:cubicBezTo>
                  <a:cubicBezTo>
                    <a:pt x="1229" y="787"/>
                    <a:pt x="1232" y="807"/>
                    <a:pt x="1233" y="801"/>
                  </a:cubicBezTo>
                  <a:cubicBezTo>
                    <a:pt x="1237" y="799"/>
                    <a:pt x="1257" y="814"/>
                    <a:pt x="1261" y="806"/>
                  </a:cubicBezTo>
                  <a:cubicBezTo>
                    <a:pt x="1265" y="798"/>
                    <a:pt x="1261" y="769"/>
                    <a:pt x="1257" y="754"/>
                  </a:cubicBezTo>
                  <a:cubicBezTo>
                    <a:pt x="1253" y="739"/>
                    <a:pt x="1234" y="732"/>
                    <a:pt x="1237" y="718"/>
                  </a:cubicBezTo>
                  <a:cubicBezTo>
                    <a:pt x="1240" y="704"/>
                    <a:pt x="1260" y="684"/>
                    <a:pt x="1273" y="672"/>
                  </a:cubicBezTo>
                  <a:cubicBezTo>
                    <a:pt x="1282" y="658"/>
                    <a:pt x="1308" y="659"/>
                    <a:pt x="1313" y="644"/>
                  </a:cubicBezTo>
                  <a:cubicBezTo>
                    <a:pt x="1320" y="636"/>
                    <a:pt x="1305" y="613"/>
                    <a:pt x="1305" y="604"/>
                  </a:cubicBezTo>
                  <a:cubicBezTo>
                    <a:pt x="1305" y="595"/>
                    <a:pt x="1309" y="589"/>
                    <a:pt x="1313" y="588"/>
                  </a:cubicBezTo>
                  <a:cubicBezTo>
                    <a:pt x="1317" y="587"/>
                    <a:pt x="1326" y="602"/>
                    <a:pt x="1331" y="600"/>
                  </a:cubicBezTo>
                  <a:cubicBezTo>
                    <a:pt x="1336" y="598"/>
                    <a:pt x="1338" y="585"/>
                    <a:pt x="1343" y="578"/>
                  </a:cubicBezTo>
                  <a:cubicBezTo>
                    <a:pt x="1348" y="571"/>
                    <a:pt x="1354" y="563"/>
                    <a:pt x="1363" y="556"/>
                  </a:cubicBezTo>
                  <a:cubicBezTo>
                    <a:pt x="1377" y="542"/>
                    <a:pt x="1393" y="544"/>
                    <a:pt x="1399" y="538"/>
                  </a:cubicBezTo>
                  <a:cubicBezTo>
                    <a:pt x="1405" y="532"/>
                    <a:pt x="1393" y="525"/>
                    <a:pt x="1399" y="518"/>
                  </a:cubicBezTo>
                  <a:cubicBezTo>
                    <a:pt x="1405" y="503"/>
                    <a:pt x="1424" y="508"/>
                    <a:pt x="1435" y="496"/>
                  </a:cubicBezTo>
                  <a:cubicBezTo>
                    <a:pt x="1448" y="484"/>
                    <a:pt x="1455" y="480"/>
                    <a:pt x="1471" y="476"/>
                  </a:cubicBezTo>
                  <a:cubicBezTo>
                    <a:pt x="1483" y="478"/>
                    <a:pt x="1477" y="484"/>
                    <a:pt x="1475" y="490"/>
                  </a:cubicBezTo>
                  <a:cubicBezTo>
                    <a:pt x="1473" y="496"/>
                    <a:pt x="1458" y="512"/>
                    <a:pt x="1461" y="514"/>
                  </a:cubicBezTo>
                  <a:cubicBezTo>
                    <a:pt x="1464" y="516"/>
                    <a:pt x="1482" y="507"/>
                    <a:pt x="1491" y="502"/>
                  </a:cubicBezTo>
                  <a:cubicBezTo>
                    <a:pt x="1501" y="498"/>
                    <a:pt x="1507" y="492"/>
                    <a:pt x="1517" y="486"/>
                  </a:cubicBezTo>
                  <a:cubicBezTo>
                    <a:pt x="1527" y="480"/>
                    <a:pt x="1548" y="473"/>
                    <a:pt x="1553" y="468"/>
                  </a:cubicBezTo>
                  <a:cubicBezTo>
                    <a:pt x="1563" y="466"/>
                    <a:pt x="1549" y="454"/>
                    <a:pt x="1545" y="454"/>
                  </a:cubicBezTo>
                  <a:cubicBezTo>
                    <a:pt x="1541" y="454"/>
                    <a:pt x="1535" y="468"/>
                    <a:pt x="1527" y="470"/>
                  </a:cubicBezTo>
                  <a:cubicBezTo>
                    <a:pt x="1519" y="472"/>
                    <a:pt x="1505" y="472"/>
                    <a:pt x="1497" y="468"/>
                  </a:cubicBezTo>
                  <a:cubicBezTo>
                    <a:pt x="1489" y="464"/>
                    <a:pt x="1479" y="450"/>
                    <a:pt x="1479" y="444"/>
                  </a:cubicBezTo>
                  <a:cubicBezTo>
                    <a:pt x="1479" y="438"/>
                    <a:pt x="1497" y="437"/>
                    <a:pt x="1497" y="432"/>
                  </a:cubicBezTo>
                  <a:cubicBezTo>
                    <a:pt x="1471" y="429"/>
                    <a:pt x="1494" y="410"/>
                    <a:pt x="1477" y="414"/>
                  </a:cubicBezTo>
                  <a:cubicBezTo>
                    <a:pt x="1460" y="418"/>
                    <a:pt x="1405" y="453"/>
                    <a:pt x="1397" y="454"/>
                  </a:cubicBezTo>
                  <a:cubicBezTo>
                    <a:pt x="1389" y="455"/>
                    <a:pt x="1415" y="428"/>
                    <a:pt x="1429" y="418"/>
                  </a:cubicBezTo>
                  <a:cubicBezTo>
                    <a:pt x="1443" y="408"/>
                    <a:pt x="1460" y="396"/>
                    <a:pt x="1480" y="393"/>
                  </a:cubicBezTo>
                  <a:cubicBezTo>
                    <a:pt x="1487" y="386"/>
                    <a:pt x="1531" y="402"/>
                    <a:pt x="1551" y="400"/>
                  </a:cubicBezTo>
                  <a:cubicBezTo>
                    <a:pt x="1567" y="398"/>
                    <a:pt x="1568" y="381"/>
                    <a:pt x="1575" y="378"/>
                  </a:cubicBezTo>
                  <a:cubicBezTo>
                    <a:pt x="1582" y="375"/>
                    <a:pt x="1594" y="374"/>
                    <a:pt x="1591" y="384"/>
                  </a:cubicBezTo>
                  <a:cubicBezTo>
                    <a:pt x="1599" y="389"/>
                    <a:pt x="1548" y="424"/>
                    <a:pt x="1559" y="438"/>
                  </a:cubicBezTo>
                  <a:cubicBezTo>
                    <a:pt x="1561" y="448"/>
                    <a:pt x="1591" y="444"/>
                    <a:pt x="1603" y="446"/>
                  </a:cubicBezTo>
                  <a:cubicBezTo>
                    <a:pt x="1615" y="448"/>
                    <a:pt x="1623" y="448"/>
                    <a:pt x="1631" y="450"/>
                  </a:cubicBezTo>
                  <a:cubicBezTo>
                    <a:pt x="1639" y="452"/>
                    <a:pt x="1645" y="457"/>
                    <a:pt x="1649" y="456"/>
                  </a:cubicBezTo>
                  <a:cubicBezTo>
                    <a:pt x="1653" y="455"/>
                    <a:pt x="1657" y="448"/>
                    <a:pt x="1657" y="442"/>
                  </a:cubicBezTo>
                  <a:cubicBezTo>
                    <a:pt x="1657" y="436"/>
                    <a:pt x="1652" y="428"/>
                    <a:pt x="1647" y="422"/>
                  </a:cubicBezTo>
                  <a:cubicBezTo>
                    <a:pt x="1642" y="416"/>
                    <a:pt x="1634" y="411"/>
                    <a:pt x="1627" y="408"/>
                  </a:cubicBezTo>
                  <a:cubicBezTo>
                    <a:pt x="1620" y="405"/>
                    <a:pt x="1611" y="411"/>
                    <a:pt x="1607" y="406"/>
                  </a:cubicBezTo>
                  <a:cubicBezTo>
                    <a:pt x="1603" y="401"/>
                    <a:pt x="1601" y="386"/>
                    <a:pt x="1601" y="376"/>
                  </a:cubicBezTo>
                  <a:cubicBezTo>
                    <a:pt x="1601" y="366"/>
                    <a:pt x="1612" y="354"/>
                    <a:pt x="1607" y="346"/>
                  </a:cubicBezTo>
                  <a:cubicBezTo>
                    <a:pt x="1602" y="338"/>
                    <a:pt x="1580" y="332"/>
                    <a:pt x="1568" y="327"/>
                  </a:cubicBezTo>
                  <a:cubicBezTo>
                    <a:pt x="1563" y="320"/>
                    <a:pt x="1542" y="326"/>
                    <a:pt x="1535" y="318"/>
                  </a:cubicBezTo>
                  <a:cubicBezTo>
                    <a:pt x="1528" y="310"/>
                    <a:pt x="1531" y="290"/>
                    <a:pt x="1523" y="276"/>
                  </a:cubicBezTo>
                  <a:cubicBezTo>
                    <a:pt x="1512" y="260"/>
                    <a:pt x="1495" y="252"/>
                    <a:pt x="1484" y="236"/>
                  </a:cubicBezTo>
                  <a:cubicBezTo>
                    <a:pt x="1476" y="229"/>
                    <a:pt x="1476" y="237"/>
                    <a:pt x="1471" y="242"/>
                  </a:cubicBezTo>
                  <a:cubicBezTo>
                    <a:pt x="1466" y="247"/>
                    <a:pt x="1460" y="266"/>
                    <a:pt x="1451" y="268"/>
                  </a:cubicBezTo>
                  <a:cubicBezTo>
                    <a:pt x="1442" y="270"/>
                    <a:pt x="1426" y="261"/>
                    <a:pt x="1419" y="254"/>
                  </a:cubicBezTo>
                  <a:cubicBezTo>
                    <a:pt x="1408" y="258"/>
                    <a:pt x="1415" y="230"/>
                    <a:pt x="1409" y="224"/>
                  </a:cubicBezTo>
                  <a:cubicBezTo>
                    <a:pt x="1403" y="218"/>
                    <a:pt x="1391" y="222"/>
                    <a:pt x="1383" y="218"/>
                  </a:cubicBezTo>
                  <a:cubicBezTo>
                    <a:pt x="1375" y="214"/>
                    <a:pt x="1368" y="200"/>
                    <a:pt x="1361" y="198"/>
                  </a:cubicBezTo>
                  <a:cubicBezTo>
                    <a:pt x="1354" y="196"/>
                    <a:pt x="1351" y="206"/>
                    <a:pt x="1339" y="206"/>
                  </a:cubicBezTo>
                  <a:cubicBezTo>
                    <a:pt x="1314" y="197"/>
                    <a:pt x="1296" y="194"/>
                    <a:pt x="1289" y="200"/>
                  </a:cubicBezTo>
                  <a:cubicBezTo>
                    <a:pt x="1282" y="206"/>
                    <a:pt x="1294" y="231"/>
                    <a:pt x="1295" y="240"/>
                  </a:cubicBezTo>
                  <a:cubicBezTo>
                    <a:pt x="1296" y="245"/>
                    <a:pt x="1292" y="253"/>
                    <a:pt x="1296" y="256"/>
                  </a:cubicBezTo>
                  <a:cubicBezTo>
                    <a:pt x="1296" y="260"/>
                    <a:pt x="1285" y="260"/>
                    <a:pt x="1283" y="266"/>
                  </a:cubicBezTo>
                  <a:cubicBezTo>
                    <a:pt x="1286" y="274"/>
                    <a:pt x="1314" y="293"/>
                    <a:pt x="1315" y="302"/>
                  </a:cubicBezTo>
                  <a:cubicBezTo>
                    <a:pt x="1316" y="309"/>
                    <a:pt x="1298" y="317"/>
                    <a:pt x="1289" y="320"/>
                  </a:cubicBezTo>
                  <a:cubicBezTo>
                    <a:pt x="1282" y="324"/>
                    <a:pt x="1273" y="318"/>
                    <a:pt x="1273" y="324"/>
                  </a:cubicBezTo>
                  <a:cubicBezTo>
                    <a:pt x="1278" y="339"/>
                    <a:pt x="1288" y="355"/>
                    <a:pt x="1288" y="355"/>
                  </a:cubicBezTo>
                  <a:cubicBezTo>
                    <a:pt x="1288" y="362"/>
                    <a:pt x="1281" y="381"/>
                    <a:pt x="1273" y="382"/>
                  </a:cubicBezTo>
                  <a:cubicBezTo>
                    <a:pt x="1265" y="383"/>
                    <a:pt x="1245" y="370"/>
                    <a:pt x="1237" y="360"/>
                  </a:cubicBezTo>
                  <a:cubicBezTo>
                    <a:pt x="1223" y="348"/>
                    <a:pt x="1239" y="334"/>
                    <a:pt x="1225" y="324"/>
                  </a:cubicBezTo>
                  <a:cubicBezTo>
                    <a:pt x="1218" y="315"/>
                    <a:pt x="1212" y="325"/>
                    <a:pt x="1197" y="318"/>
                  </a:cubicBezTo>
                  <a:cubicBezTo>
                    <a:pt x="1187" y="315"/>
                    <a:pt x="1178" y="314"/>
                    <a:pt x="1167" y="308"/>
                  </a:cubicBezTo>
                  <a:cubicBezTo>
                    <a:pt x="1156" y="302"/>
                    <a:pt x="1145" y="288"/>
                    <a:pt x="1133" y="284"/>
                  </a:cubicBezTo>
                  <a:cubicBezTo>
                    <a:pt x="1115" y="275"/>
                    <a:pt x="1101" y="289"/>
                    <a:pt x="1093" y="286"/>
                  </a:cubicBezTo>
                  <a:cubicBezTo>
                    <a:pt x="1085" y="283"/>
                    <a:pt x="1090" y="268"/>
                    <a:pt x="1085" y="264"/>
                  </a:cubicBezTo>
                  <a:cubicBezTo>
                    <a:pt x="1080" y="260"/>
                    <a:pt x="1066" y="264"/>
                    <a:pt x="1061" y="260"/>
                  </a:cubicBezTo>
                  <a:cubicBezTo>
                    <a:pt x="1056" y="256"/>
                    <a:pt x="1053" y="249"/>
                    <a:pt x="1055" y="240"/>
                  </a:cubicBezTo>
                  <a:cubicBezTo>
                    <a:pt x="1046" y="227"/>
                    <a:pt x="1076" y="223"/>
                    <a:pt x="1071" y="208"/>
                  </a:cubicBezTo>
                  <a:cubicBezTo>
                    <a:pt x="1076" y="197"/>
                    <a:pt x="1104" y="198"/>
                    <a:pt x="1113" y="192"/>
                  </a:cubicBezTo>
                  <a:cubicBezTo>
                    <a:pt x="1122" y="186"/>
                    <a:pt x="1113" y="177"/>
                    <a:pt x="1123" y="174"/>
                  </a:cubicBezTo>
                  <a:cubicBezTo>
                    <a:pt x="1133" y="171"/>
                    <a:pt x="1162" y="169"/>
                    <a:pt x="1171" y="172"/>
                  </a:cubicBezTo>
                  <a:cubicBezTo>
                    <a:pt x="1180" y="175"/>
                    <a:pt x="1171" y="188"/>
                    <a:pt x="1177" y="190"/>
                  </a:cubicBezTo>
                  <a:cubicBezTo>
                    <a:pt x="1183" y="192"/>
                    <a:pt x="1199" y="181"/>
                    <a:pt x="1205" y="184"/>
                  </a:cubicBezTo>
                  <a:cubicBezTo>
                    <a:pt x="1211" y="187"/>
                    <a:pt x="1211" y="207"/>
                    <a:pt x="1215" y="208"/>
                  </a:cubicBezTo>
                  <a:cubicBezTo>
                    <a:pt x="1219" y="209"/>
                    <a:pt x="1221" y="192"/>
                    <a:pt x="1227" y="190"/>
                  </a:cubicBezTo>
                  <a:cubicBezTo>
                    <a:pt x="1233" y="188"/>
                    <a:pt x="1253" y="199"/>
                    <a:pt x="1253" y="194"/>
                  </a:cubicBezTo>
                  <a:cubicBezTo>
                    <a:pt x="1267" y="192"/>
                    <a:pt x="1238" y="165"/>
                    <a:pt x="1227" y="158"/>
                  </a:cubicBezTo>
                  <a:cubicBezTo>
                    <a:pt x="1219" y="152"/>
                    <a:pt x="1211" y="161"/>
                    <a:pt x="1205" y="160"/>
                  </a:cubicBezTo>
                  <a:cubicBezTo>
                    <a:pt x="1199" y="159"/>
                    <a:pt x="1196" y="150"/>
                    <a:pt x="1189" y="150"/>
                  </a:cubicBezTo>
                  <a:cubicBezTo>
                    <a:pt x="1182" y="150"/>
                    <a:pt x="1164" y="164"/>
                    <a:pt x="1161" y="162"/>
                  </a:cubicBezTo>
                  <a:cubicBezTo>
                    <a:pt x="1158" y="160"/>
                    <a:pt x="1173" y="147"/>
                    <a:pt x="1171" y="138"/>
                  </a:cubicBezTo>
                  <a:cubicBezTo>
                    <a:pt x="1169" y="129"/>
                    <a:pt x="1151" y="119"/>
                    <a:pt x="1149" y="110"/>
                  </a:cubicBezTo>
                  <a:cubicBezTo>
                    <a:pt x="1147" y="101"/>
                    <a:pt x="1153" y="87"/>
                    <a:pt x="1159" y="82"/>
                  </a:cubicBezTo>
                  <a:cubicBezTo>
                    <a:pt x="1164" y="82"/>
                    <a:pt x="1177" y="74"/>
                    <a:pt x="1183" y="82"/>
                  </a:cubicBezTo>
                  <a:cubicBezTo>
                    <a:pt x="1187" y="89"/>
                    <a:pt x="1172" y="118"/>
                    <a:pt x="1181" y="126"/>
                  </a:cubicBezTo>
                  <a:cubicBezTo>
                    <a:pt x="1190" y="134"/>
                    <a:pt x="1226" y="135"/>
                    <a:pt x="1235" y="128"/>
                  </a:cubicBezTo>
                  <a:cubicBezTo>
                    <a:pt x="1251" y="132"/>
                    <a:pt x="1232" y="92"/>
                    <a:pt x="1237" y="84"/>
                  </a:cubicBezTo>
                  <a:cubicBezTo>
                    <a:pt x="1242" y="76"/>
                    <a:pt x="1259" y="79"/>
                    <a:pt x="1267" y="80"/>
                  </a:cubicBezTo>
                  <a:cubicBezTo>
                    <a:pt x="1275" y="81"/>
                    <a:pt x="1283" y="93"/>
                    <a:pt x="1287" y="92"/>
                  </a:cubicBezTo>
                  <a:cubicBezTo>
                    <a:pt x="1291" y="91"/>
                    <a:pt x="1283" y="75"/>
                    <a:pt x="1289" y="76"/>
                  </a:cubicBezTo>
                  <a:cubicBezTo>
                    <a:pt x="1295" y="77"/>
                    <a:pt x="1319" y="93"/>
                    <a:pt x="1321" y="100"/>
                  </a:cubicBezTo>
                  <a:cubicBezTo>
                    <a:pt x="1323" y="107"/>
                    <a:pt x="1301" y="115"/>
                    <a:pt x="1301" y="120"/>
                  </a:cubicBezTo>
                  <a:cubicBezTo>
                    <a:pt x="1301" y="125"/>
                    <a:pt x="1314" y="135"/>
                    <a:pt x="1323" y="132"/>
                  </a:cubicBezTo>
                  <a:cubicBezTo>
                    <a:pt x="1332" y="129"/>
                    <a:pt x="1344" y="102"/>
                    <a:pt x="1353" y="100"/>
                  </a:cubicBezTo>
                  <a:cubicBezTo>
                    <a:pt x="1362" y="98"/>
                    <a:pt x="1376" y="111"/>
                    <a:pt x="1375" y="118"/>
                  </a:cubicBezTo>
                  <a:cubicBezTo>
                    <a:pt x="1374" y="125"/>
                    <a:pt x="1356" y="137"/>
                    <a:pt x="1349" y="144"/>
                  </a:cubicBezTo>
                  <a:cubicBezTo>
                    <a:pt x="1342" y="151"/>
                    <a:pt x="1345" y="156"/>
                    <a:pt x="1335" y="158"/>
                  </a:cubicBezTo>
                  <a:cubicBezTo>
                    <a:pt x="1325" y="160"/>
                    <a:pt x="1293" y="150"/>
                    <a:pt x="1287" y="154"/>
                  </a:cubicBezTo>
                  <a:cubicBezTo>
                    <a:pt x="1281" y="158"/>
                    <a:pt x="1290" y="179"/>
                    <a:pt x="1301" y="182"/>
                  </a:cubicBezTo>
                  <a:cubicBezTo>
                    <a:pt x="1312" y="185"/>
                    <a:pt x="1336" y="168"/>
                    <a:pt x="1353" y="172"/>
                  </a:cubicBezTo>
                  <a:cubicBezTo>
                    <a:pt x="1370" y="176"/>
                    <a:pt x="1386" y="197"/>
                    <a:pt x="1403" y="204"/>
                  </a:cubicBezTo>
                  <a:cubicBezTo>
                    <a:pt x="1420" y="211"/>
                    <a:pt x="1449" y="216"/>
                    <a:pt x="1457" y="214"/>
                  </a:cubicBezTo>
                  <a:cubicBezTo>
                    <a:pt x="1465" y="212"/>
                    <a:pt x="1446" y="196"/>
                    <a:pt x="1451" y="192"/>
                  </a:cubicBezTo>
                  <a:cubicBezTo>
                    <a:pt x="1456" y="188"/>
                    <a:pt x="1490" y="197"/>
                    <a:pt x="1489" y="188"/>
                  </a:cubicBezTo>
                  <a:cubicBezTo>
                    <a:pt x="1488" y="179"/>
                    <a:pt x="1446" y="148"/>
                    <a:pt x="1443" y="140"/>
                  </a:cubicBezTo>
                  <a:cubicBezTo>
                    <a:pt x="1440" y="132"/>
                    <a:pt x="1463" y="136"/>
                    <a:pt x="1469" y="138"/>
                  </a:cubicBezTo>
                  <a:cubicBezTo>
                    <a:pt x="1475" y="140"/>
                    <a:pt x="1475" y="151"/>
                    <a:pt x="1479" y="154"/>
                  </a:cubicBezTo>
                  <a:cubicBezTo>
                    <a:pt x="1483" y="157"/>
                    <a:pt x="1489" y="159"/>
                    <a:pt x="1495" y="158"/>
                  </a:cubicBezTo>
                  <a:cubicBezTo>
                    <a:pt x="1501" y="157"/>
                    <a:pt x="1508" y="151"/>
                    <a:pt x="1513" y="146"/>
                  </a:cubicBezTo>
                  <a:cubicBezTo>
                    <a:pt x="1518" y="141"/>
                    <a:pt x="1530" y="130"/>
                    <a:pt x="1527" y="128"/>
                  </a:cubicBezTo>
                  <a:cubicBezTo>
                    <a:pt x="1524" y="126"/>
                    <a:pt x="1503" y="136"/>
                    <a:pt x="1495" y="134"/>
                  </a:cubicBezTo>
                  <a:cubicBezTo>
                    <a:pt x="1487" y="132"/>
                    <a:pt x="1485" y="117"/>
                    <a:pt x="1479" y="114"/>
                  </a:cubicBezTo>
                  <a:cubicBezTo>
                    <a:pt x="1473" y="111"/>
                    <a:pt x="1466" y="119"/>
                    <a:pt x="1457" y="116"/>
                  </a:cubicBezTo>
                  <a:cubicBezTo>
                    <a:pt x="1448" y="113"/>
                    <a:pt x="1433" y="97"/>
                    <a:pt x="1423" y="94"/>
                  </a:cubicBezTo>
                  <a:cubicBezTo>
                    <a:pt x="1413" y="91"/>
                    <a:pt x="1404" y="101"/>
                    <a:pt x="1395" y="98"/>
                  </a:cubicBezTo>
                  <a:cubicBezTo>
                    <a:pt x="1386" y="95"/>
                    <a:pt x="1376" y="81"/>
                    <a:pt x="1367" y="78"/>
                  </a:cubicBezTo>
                  <a:cubicBezTo>
                    <a:pt x="1358" y="75"/>
                    <a:pt x="1351" y="85"/>
                    <a:pt x="1341" y="82"/>
                  </a:cubicBezTo>
                  <a:cubicBezTo>
                    <a:pt x="1331" y="79"/>
                    <a:pt x="1319" y="61"/>
                    <a:pt x="1307" y="58"/>
                  </a:cubicBezTo>
                  <a:cubicBezTo>
                    <a:pt x="1295" y="55"/>
                    <a:pt x="1277" y="64"/>
                    <a:pt x="1267" y="64"/>
                  </a:cubicBezTo>
                  <a:cubicBezTo>
                    <a:pt x="1257" y="64"/>
                    <a:pt x="1249" y="64"/>
                    <a:pt x="1247" y="58"/>
                  </a:cubicBezTo>
                  <a:cubicBezTo>
                    <a:pt x="1245" y="52"/>
                    <a:pt x="1260" y="32"/>
                    <a:pt x="1257" y="26"/>
                  </a:cubicBezTo>
                  <a:cubicBezTo>
                    <a:pt x="1254" y="20"/>
                    <a:pt x="1236" y="18"/>
                    <a:pt x="1227" y="24"/>
                  </a:cubicBezTo>
                  <a:cubicBezTo>
                    <a:pt x="1218" y="30"/>
                    <a:pt x="1211" y="56"/>
                    <a:pt x="1203" y="60"/>
                  </a:cubicBezTo>
                  <a:cubicBezTo>
                    <a:pt x="1195" y="64"/>
                    <a:pt x="1183" y="57"/>
                    <a:pt x="1179" y="50"/>
                  </a:cubicBezTo>
                  <a:cubicBezTo>
                    <a:pt x="1175" y="43"/>
                    <a:pt x="1182" y="26"/>
                    <a:pt x="1179" y="20"/>
                  </a:cubicBezTo>
                  <a:cubicBezTo>
                    <a:pt x="1176" y="14"/>
                    <a:pt x="1167" y="10"/>
                    <a:pt x="1161" y="12"/>
                  </a:cubicBezTo>
                  <a:cubicBezTo>
                    <a:pt x="1155" y="14"/>
                    <a:pt x="1147" y="26"/>
                    <a:pt x="1141" y="32"/>
                  </a:cubicBezTo>
                  <a:cubicBezTo>
                    <a:pt x="1129" y="25"/>
                    <a:pt x="1122" y="41"/>
                    <a:pt x="1123" y="48"/>
                  </a:cubicBezTo>
                  <a:cubicBezTo>
                    <a:pt x="1124" y="55"/>
                    <a:pt x="1145" y="65"/>
                    <a:pt x="1145" y="74"/>
                  </a:cubicBezTo>
                  <a:cubicBezTo>
                    <a:pt x="1145" y="83"/>
                    <a:pt x="1128" y="100"/>
                    <a:pt x="1123" y="102"/>
                  </a:cubicBezTo>
                  <a:cubicBezTo>
                    <a:pt x="1117" y="106"/>
                    <a:pt x="1122" y="89"/>
                    <a:pt x="1117" y="86"/>
                  </a:cubicBezTo>
                  <a:cubicBezTo>
                    <a:pt x="1112" y="83"/>
                    <a:pt x="1097" y="89"/>
                    <a:pt x="1093" y="86"/>
                  </a:cubicBezTo>
                  <a:cubicBezTo>
                    <a:pt x="1089" y="83"/>
                    <a:pt x="1099" y="77"/>
                    <a:pt x="1095" y="70"/>
                  </a:cubicBezTo>
                  <a:cubicBezTo>
                    <a:pt x="1088" y="65"/>
                    <a:pt x="1073" y="50"/>
                    <a:pt x="1071" y="46"/>
                  </a:cubicBezTo>
                  <a:cubicBezTo>
                    <a:pt x="1069" y="42"/>
                    <a:pt x="1077" y="48"/>
                    <a:pt x="1083" y="44"/>
                  </a:cubicBezTo>
                  <a:cubicBezTo>
                    <a:pt x="1089" y="40"/>
                    <a:pt x="1107" y="28"/>
                    <a:pt x="1105" y="24"/>
                  </a:cubicBezTo>
                  <a:cubicBezTo>
                    <a:pt x="1103" y="20"/>
                    <a:pt x="1078" y="18"/>
                    <a:pt x="1069" y="18"/>
                  </a:cubicBezTo>
                  <a:cubicBezTo>
                    <a:pt x="1060" y="18"/>
                    <a:pt x="1055" y="22"/>
                    <a:pt x="1053" y="26"/>
                  </a:cubicBezTo>
                  <a:cubicBezTo>
                    <a:pt x="1051" y="30"/>
                    <a:pt x="1058" y="38"/>
                    <a:pt x="1055" y="42"/>
                  </a:cubicBezTo>
                  <a:cubicBezTo>
                    <a:pt x="1052" y="46"/>
                    <a:pt x="1037" y="43"/>
                    <a:pt x="1033" y="48"/>
                  </a:cubicBezTo>
                  <a:cubicBezTo>
                    <a:pt x="1029" y="53"/>
                    <a:pt x="1029" y="62"/>
                    <a:pt x="1033" y="70"/>
                  </a:cubicBezTo>
                  <a:cubicBezTo>
                    <a:pt x="1037" y="78"/>
                    <a:pt x="1053" y="86"/>
                    <a:pt x="1055" y="96"/>
                  </a:cubicBezTo>
                  <a:cubicBezTo>
                    <a:pt x="1057" y="106"/>
                    <a:pt x="1047" y="128"/>
                    <a:pt x="1043" y="130"/>
                  </a:cubicBezTo>
                  <a:cubicBezTo>
                    <a:pt x="1039" y="132"/>
                    <a:pt x="1034" y="113"/>
                    <a:pt x="1033" y="106"/>
                  </a:cubicBezTo>
                  <a:cubicBezTo>
                    <a:pt x="1032" y="99"/>
                    <a:pt x="1043" y="91"/>
                    <a:pt x="1039" y="86"/>
                  </a:cubicBezTo>
                  <a:cubicBezTo>
                    <a:pt x="1035" y="81"/>
                    <a:pt x="1015" y="75"/>
                    <a:pt x="1007" y="76"/>
                  </a:cubicBezTo>
                  <a:cubicBezTo>
                    <a:pt x="999" y="77"/>
                    <a:pt x="993" y="84"/>
                    <a:pt x="991" y="90"/>
                  </a:cubicBezTo>
                  <a:cubicBezTo>
                    <a:pt x="989" y="96"/>
                    <a:pt x="998" y="108"/>
                    <a:pt x="993" y="112"/>
                  </a:cubicBezTo>
                  <a:cubicBezTo>
                    <a:pt x="988" y="116"/>
                    <a:pt x="970" y="114"/>
                    <a:pt x="959" y="114"/>
                  </a:cubicBezTo>
                  <a:cubicBezTo>
                    <a:pt x="948" y="114"/>
                    <a:pt x="934" y="114"/>
                    <a:pt x="925" y="112"/>
                  </a:cubicBezTo>
                  <a:cubicBezTo>
                    <a:pt x="916" y="110"/>
                    <a:pt x="902" y="104"/>
                    <a:pt x="907" y="100"/>
                  </a:cubicBezTo>
                  <a:cubicBezTo>
                    <a:pt x="912" y="96"/>
                    <a:pt x="945" y="95"/>
                    <a:pt x="955" y="90"/>
                  </a:cubicBezTo>
                  <a:cubicBezTo>
                    <a:pt x="965" y="85"/>
                    <a:pt x="972" y="78"/>
                    <a:pt x="965" y="70"/>
                  </a:cubicBezTo>
                  <a:cubicBezTo>
                    <a:pt x="939" y="65"/>
                    <a:pt x="920" y="50"/>
                    <a:pt x="911" y="42"/>
                  </a:cubicBezTo>
                  <a:cubicBezTo>
                    <a:pt x="902" y="34"/>
                    <a:pt x="916" y="23"/>
                    <a:pt x="913" y="20"/>
                  </a:cubicBezTo>
                  <a:cubicBezTo>
                    <a:pt x="910" y="17"/>
                    <a:pt x="900" y="27"/>
                    <a:pt x="893" y="26"/>
                  </a:cubicBezTo>
                  <a:cubicBezTo>
                    <a:pt x="886" y="25"/>
                    <a:pt x="876" y="7"/>
                    <a:pt x="873" y="12"/>
                  </a:cubicBezTo>
                  <a:cubicBezTo>
                    <a:pt x="870" y="17"/>
                    <a:pt x="878" y="49"/>
                    <a:pt x="875" y="54"/>
                  </a:cubicBezTo>
                  <a:cubicBezTo>
                    <a:pt x="866" y="59"/>
                    <a:pt x="866" y="35"/>
                    <a:pt x="857" y="40"/>
                  </a:cubicBezTo>
                  <a:cubicBezTo>
                    <a:pt x="853" y="42"/>
                    <a:pt x="841" y="37"/>
                    <a:pt x="837" y="36"/>
                  </a:cubicBezTo>
                  <a:cubicBezTo>
                    <a:pt x="833" y="24"/>
                    <a:pt x="802" y="37"/>
                    <a:pt x="793" y="36"/>
                  </a:cubicBezTo>
                  <a:cubicBezTo>
                    <a:pt x="784" y="35"/>
                    <a:pt x="786" y="31"/>
                    <a:pt x="781" y="30"/>
                  </a:cubicBezTo>
                  <a:cubicBezTo>
                    <a:pt x="776" y="29"/>
                    <a:pt x="768" y="31"/>
                    <a:pt x="761" y="28"/>
                  </a:cubicBezTo>
                  <a:cubicBezTo>
                    <a:pt x="754" y="25"/>
                    <a:pt x="747" y="14"/>
                    <a:pt x="739" y="12"/>
                  </a:cubicBezTo>
                  <a:cubicBezTo>
                    <a:pt x="731" y="10"/>
                    <a:pt x="721" y="18"/>
                    <a:pt x="711" y="16"/>
                  </a:cubicBezTo>
                  <a:cubicBezTo>
                    <a:pt x="701" y="14"/>
                    <a:pt x="689" y="4"/>
                    <a:pt x="677" y="2"/>
                  </a:cubicBezTo>
                  <a:cubicBezTo>
                    <a:pt x="665" y="0"/>
                    <a:pt x="648" y="0"/>
                    <a:pt x="641" y="4"/>
                  </a:cubicBezTo>
                  <a:cubicBezTo>
                    <a:pt x="634" y="8"/>
                    <a:pt x="641" y="18"/>
                    <a:pt x="637" y="24"/>
                  </a:cubicBezTo>
                  <a:cubicBezTo>
                    <a:pt x="633" y="30"/>
                    <a:pt x="614" y="36"/>
                    <a:pt x="619" y="42"/>
                  </a:cubicBezTo>
                  <a:cubicBezTo>
                    <a:pt x="624" y="48"/>
                    <a:pt x="653" y="60"/>
                    <a:pt x="665" y="62"/>
                  </a:cubicBezTo>
                  <a:cubicBezTo>
                    <a:pt x="677" y="64"/>
                    <a:pt x="685" y="58"/>
                    <a:pt x="693" y="54"/>
                  </a:cubicBezTo>
                  <a:cubicBezTo>
                    <a:pt x="701" y="50"/>
                    <a:pt x="711" y="38"/>
                    <a:pt x="715" y="40"/>
                  </a:cubicBezTo>
                  <a:cubicBezTo>
                    <a:pt x="719" y="42"/>
                    <a:pt x="713" y="57"/>
                    <a:pt x="717" y="66"/>
                  </a:cubicBezTo>
                  <a:cubicBezTo>
                    <a:pt x="721" y="75"/>
                    <a:pt x="751" y="91"/>
                    <a:pt x="739" y="94"/>
                  </a:cubicBezTo>
                  <a:cubicBezTo>
                    <a:pt x="695" y="86"/>
                    <a:pt x="693" y="84"/>
                    <a:pt x="643" y="84"/>
                  </a:cubicBezTo>
                  <a:cubicBezTo>
                    <a:pt x="626" y="79"/>
                    <a:pt x="624" y="85"/>
                    <a:pt x="615" y="82"/>
                  </a:cubicBezTo>
                  <a:cubicBezTo>
                    <a:pt x="606" y="79"/>
                    <a:pt x="597" y="65"/>
                    <a:pt x="589" y="64"/>
                  </a:cubicBezTo>
                  <a:cubicBezTo>
                    <a:pt x="581" y="63"/>
                    <a:pt x="578" y="75"/>
                    <a:pt x="565" y="78"/>
                  </a:cubicBezTo>
                  <a:cubicBezTo>
                    <a:pt x="552" y="81"/>
                    <a:pt x="525" y="77"/>
                    <a:pt x="509" y="80"/>
                  </a:cubicBezTo>
                  <a:cubicBezTo>
                    <a:pt x="491" y="78"/>
                    <a:pt x="471" y="94"/>
                    <a:pt x="471" y="94"/>
                  </a:cubicBezTo>
                  <a:cubicBezTo>
                    <a:pt x="437" y="98"/>
                    <a:pt x="445" y="80"/>
                    <a:pt x="411" y="84"/>
                  </a:cubicBezTo>
                  <a:cubicBezTo>
                    <a:pt x="389" y="88"/>
                    <a:pt x="357" y="80"/>
                    <a:pt x="331" y="78"/>
                  </a:cubicBezTo>
                  <a:cubicBezTo>
                    <a:pt x="305" y="76"/>
                    <a:pt x="277" y="72"/>
                    <a:pt x="257" y="70"/>
                  </a:cubicBezTo>
                  <a:cubicBezTo>
                    <a:pt x="237" y="68"/>
                    <a:pt x="220" y="67"/>
                    <a:pt x="209" y="64"/>
                  </a:cubicBezTo>
                  <a:cubicBezTo>
                    <a:pt x="198" y="61"/>
                    <a:pt x="207" y="54"/>
                    <a:pt x="193" y="54"/>
                  </a:cubicBezTo>
                  <a:cubicBezTo>
                    <a:pt x="175" y="43"/>
                    <a:pt x="145" y="71"/>
                    <a:pt x="123" y="64"/>
                  </a:cubicBezTo>
                  <a:cubicBezTo>
                    <a:pt x="101" y="65"/>
                    <a:pt x="93" y="90"/>
                    <a:pt x="71" y="92"/>
                  </a:cubicBezTo>
                  <a:cubicBezTo>
                    <a:pt x="56" y="100"/>
                    <a:pt x="50" y="86"/>
                    <a:pt x="33" y="92"/>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5" name="未知"/>
            <p:cNvSpPr>
              <a:spLocks/>
            </p:cNvSpPr>
            <p:nvPr/>
          </p:nvSpPr>
          <p:spPr bwMode="auto">
            <a:xfrm>
              <a:off x="105" y="303"/>
              <a:ext cx="176" cy="153"/>
            </a:xfrm>
            <a:custGeom>
              <a:avLst/>
              <a:gdLst/>
              <a:ahLst/>
              <a:cxnLst>
                <a:cxn ang="0">
                  <a:pos x="116" y="47"/>
                </a:cxn>
                <a:cxn ang="0">
                  <a:pos x="132" y="63"/>
                </a:cxn>
                <a:cxn ang="0">
                  <a:pos x="150" y="83"/>
                </a:cxn>
                <a:cxn ang="0">
                  <a:pos x="176" y="103"/>
                </a:cxn>
                <a:cxn ang="0">
                  <a:pos x="128" y="137"/>
                </a:cxn>
                <a:cxn ang="0">
                  <a:pos x="116" y="145"/>
                </a:cxn>
                <a:cxn ang="0">
                  <a:pos x="104" y="141"/>
                </a:cxn>
                <a:cxn ang="0">
                  <a:pos x="88" y="153"/>
                </a:cxn>
                <a:cxn ang="0">
                  <a:pos x="78" y="135"/>
                </a:cxn>
                <a:cxn ang="0">
                  <a:pos x="72" y="119"/>
                </a:cxn>
                <a:cxn ang="0">
                  <a:pos x="90" y="105"/>
                </a:cxn>
                <a:cxn ang="0">
                  <a:pos x="106" y="93"/>
                </a:cxn>
                <a:cxn ang="0">
                  <a:pos x="102" y="79"/>
                </a:cxn>
                <a:cxn ang="0">
                  <a:pos x="84" y="73"/>
                </a:cxn>
                <a:cxn ang="0">
                  <a:pos x="78" y="71"/>
                </a:cxn>
                <a:cxn ang="0">
                  <a:pos x="76" y="55"/>
                </a:cxn>
                <a:cxn ang="0">
                  <a:pos x="66" y="63"/>
                </a:cxn>
                <a:cxn ang="0">
                  <a:pos x="64" y="101"/>
                </a:cxn>
                <a:cxn ang="0">
                  <a:pos x="38" y="121"/>
                </a:cxn>
                <a:cxn ang="0">
                  <a:pos x="12" y="129"/>
                </a:cxn>
                <a:cxn ang="0">
                  <a:pos x="0" y="121"/>
                </a:cxn>
                <a:cxn ang="0">
                  <a:pos x="10" y="105"/>
                </a:cxn>
                <a:cxn ang="0">
                  <a:pos x="28" y="73"/>
                </a:cxn>
                <a:cxn ang="0">
                  <a:pos x="58" y="61"/>
                </a:cxn>
                <a:cxn ang="0">
                  <a:pos x="60" y="41"/>
                </a:cxn>
                <a:cxn ang="0">
                  <a:pos x="44" y="31"/>
                </a:cxn>
                <a:cxn ang="0">
                  <a:pos x="42" y="13"/>
                </a:cxn>
                <a:cxn ang="0">
                  <a:pos x="54" y="9"/>
                </a:cxn>
                <a:cxn ang="0">
                  <a:pos x="70" y="21"/>
                </a:cxn>
                <a:cxn ang="0">
                  <a:pos x="84" y="5"/>
                </a:cxn>
                <a:cxn ang="0">
                  <a:pos x="96" y="1"/>
                </a:cxn>
                <a:cxn ang="0">
                  <a:pos x="110" y="3"/>
                </a:cxn>
                <a:cxn ang="0">
                  <a:pos x="96" y="17"/>
                </a:cxn>
                <a:cxn ang="0">
                  <a:pos x="112" y="23"/>
                </a:cxn>
                <a:cxn ang="0">
                  <a:pos x="118" y="35"/>
                </a:cxn>
                <a:cxn ang="0">
                  <a:pos x="116" y="47"/>
                </a:cxn>
              </a:cxnLst>
              <a:rect l="0" t="0" r="r" b="b"/>
              <a:pathLst>
                <a:path w="176" h="153">
                  <a:moveTo>
                    <a:pt x="116" y="47"/>
                  </a:moveTo>
                  <a:cubicBezTo>
                    <a:pt x="122" y="53"/>
                    <a:pt x="125" y="58"/>
                    <a:pt x="132" y="63"/>
                  </a:cubicBezTo>
                  <a:cubicBezTo>
                    <a:pt x="134" y="70"/>
                    <a:pt x="144" y="77"/>
                    <a:pt x="150" y="83"/>
                  </a:cubicBezTo>
                  <a:cubicBezTo>
                    <a:pt x="157" y="104"/>
                    <a:pt x="147" y="100"/>
                    <a:pt x="176" y="103"/>
                  </a:cubicBezTo>
                  <a:cubicBezTo>
                    <a:pt x="168" y="133"/>
                    <a:pt x="160" y="134"/>
                    <a:pt x="128" y="137"/>
                  </a:cubicBezTo>
                  <a:cubicBezTo>
                    <a:pt x="124" y="140"/>
                    <a:pt x="120" y="142"/>
                    <a:pt x="116" y="145"/>
                  </a:cubicBezTo>
                  <a:cubicBezTo>
                    <a:pt x="112" y="147"/>
                    <a:pt x="104" y="141"/>
                    <a:pt x="104" y="141"/>
                  </a:cubicBezTo>
                  <a:cubicBezTo>
                    <a:pt x="97" y="146"/>
                    <a:pt x="93" y="146"/>
                    <a:pt x="88" y="153"/>
                  </a:cubicBezTo>
                  <a:cubicBezTo>
                    <a:pt x="72" y="151"/>
                    <a:pt x="60" y="147"/>
                    <a:pt x="78" y="135"/>
                  </a:cubicBezTo>
                  <a:cubicBezTo>
                    <a:pt x="84" y="126"/>
                    <a:pt x="80" y="124"/>
                    <a:pt x="72" y="119"/>
                  </a:cubicBezTo>
                  <a:cubicBezTo>
                    <a:pt x="78" y="109"/>
                    <a:pt x="86" y="116"/>
                    <a:pt x="90" y="105"/>
                  </a:cubicBezTo>
                  <a:cubicBezTo>
                    <a:pt x="86" y="94"/>
                    <a:pt x="96" y="95"/>
                    <a:pt x="106" y="93"/>
                  </a:cubicBezTo>
                  <a:cubicBezTo>
                    <a:pt x="105" y="88"/>
                    <a:pt x="106" y="82"/>
                    <a:pt x="102" y="79"/>
                  </a:cubicBezTo>
                  <a:cubicBezTo>
                    <a:pt x="102" y="79"/>
                    <a:pt x="87" y="74"/>
                    <a:pt x="84" y="73"/>
                  </a:cubicBezTo>
                  <a:cubicBezTo>
                    <a:pt x="82" y="72"/>
                    <a:pt x="78" y="71"/>
                    <a:pt x="78" y="71"/>
                  </a:cubicBezTo>
                  <a:cubicBezTo>
                    <a:pt x="77" y="66"/>
                    <a:pt x="79" y="59"/>
                    <a:pt x="76" y="55"/>
                  </a:cubicBezTo>
                  <a:cubicBezTo>
                    <a:pt x="74" y="52"/>
                    <a:pt x="67" y="59"/>
                    <a:pt x="66" y="63"/>
                  </a:cubicBezTo>
                  <a:cubicBezTo>
                    <a:pt x="64" y="72"/>
                    <a:pt x="69" y="91"/>
                    <a:pt x="64" y="101"/>
                  </a:cubicBezTo>
                  <a:cubicBezTo>
                    <a:pt x="59" y="111"/>
                    <a:pt x="47" y="116"/>
                    <a:pt x="38" y="121"/>
                  </a:cubicBezTo>
                  <a:cubicBezTo>
                    <a:pt x="34" y="125"/>
                    <a:pt x="17" y="132"/>
                    <a:pt x="12" y="129"/>
                  </a:cubicBezTo>
                  <a:cubicBezTo>
                    <a:pt x="8" y="126"/>
                    <a:pt x="0" y="121"/>
                    <a:pt x="0" y="121"/>
                  </a:cubicBezTo>
                  <a:cubicBezTo>
                    <a:pt x="3" y="113"/>
                    <a:pt x="1" y="108"/>
                    <a:pt x="10" y="105"/>
                  </a:cubicBezTo>
                  <a:cubicBezTo>
                    <a:pt x="6" y="85"/>
                    <a:pt x="7" y="78"/>
                    <a:pt x="28" y="73"/>
                  </a:cubicBezTo>
                  <a:cubicBezTo>
                    <a:pt x="37" y="60"/>
                    <a:pt x="41" y="63"/>
                    <a:pt x="58" y="61"/>
                  </a:cubicBezTo>
                  <a:cubicBezTo>
                    <a:pt x="68" y="54"/>
                    <a:pt x="71" y="49"/>
                    <a:pt x="60" y="41"/>
                  </a:cubicBezTo>
                  <a:cubicBezTo>
                    <a:pt x="57" y="32"/>
                    <a:pt x="53" y="33"/>
                    <a:pt x="44" y="31"/>
                  </a:cubicBezTo>
                  <a:cubicBezTo>
                    <a:pt x="40" y="26"/>
                    <a:pt x="35" y="21"/>
                    <a:pt x="42" y="13"/>
                  </a:cubicBezTo>
                  <a:cubicBezTo>
                    <a:pt x="45" y="10"/>
                    <a:pt x="54" y="9"/>
                    <a:pt x="54" y="9"/>
                  </a:cubicBezTo>
                  <a:cubicBezTo>
                    <a:pt x="62" y="17"/>
                    <a:pt x="57" y="24"/>
                    <a:pt x="70" y="21"/>
                  </a:cubicBezTo>
                  <a:cubicBezTo>
                    <a:pt x="76" y="15"/>
                    <a:pt x="77" y="8"/>
                    <a:pt x="84" y="5"/>
                  </a:cubicBezTo>
                  <a:cubicBezTo>
                    <a:pt x="88" y="3"/>
                    <a:pt x="96" y="1"/>
                    <a:pt x="96" y="1"/>
                  </a:cubicBezTo>
                  <a:cubicBezTo>
                    <a:pt x="101" y="2"/>
                    <a:pt x="106" y="0"/>
                    <a:pt x="110" y="3"/>
                  </a:cubicBezTo>
                  <a:cubicBezTo>
                    <a:pt x="117" y="8"/>
                    <a:pt x="98" y="16"/>
                    <a:pt x="96" y="17"/>
                  </a:cubicBezTo>
                  <a:cubicBezTo>
                    <a:pt x="87" y="31"/>
                    <a:pt x="104" y="26"/>
                    <a:pt x="112" y="23"/>
                  </a:cubicBezTo>
                  <a:cubicBezTo>
                    <a:pt x="122" y="25"/>
                    <a:pt x="129" y="28"/>
                    <a:pt x="118" y="35"/>
                  </a:cubicBezTo>
                  <a:cubicBezTo>
                    <a:pt x="114" y="48"/>
                    <a:pt x="110" y="47"/>
                    <a:pt x="116" y="47"/>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6" name="未知"/>
            <p:cNvSpPr>
              <a:spLocks/>
            </p:cNvSpPr>
            <p:nvPr/>
          </p:nvSpPr>
          <p:spPr bwMode="auto">
            <a:xfrm>
              <a:off x="863" y="1462"/>
              <a:ext cx="112" cy="220"/>
            </a:xfrm>
            <a:custGeom>
              <a:avLst/>
              <a:gdLst/>
              <a:ahLst/>
              <a:cxnLst>
                <a:cxn ang="0">
                  <a:pos x="92" y="0"/>
                </a:cxn>
                <a:cxn ang="0">
                  <a:pos x="106" y="36"/>
                </a:cxn>
                <a:cxn ang="0">
                  <a:pos x="110" y="60"/>
                </a:cxn>
                <a:cxn ang="0">
                  <a:pos x="104" y="78"/>
                </a:cxn>
                <a:cxn ang="0">
                  <a:pos x="80" y="130"/>
                </a:cxn>
                <a:cxn ang="0">
                  <a:pos x="74" y="174"/>
                </a:cxn>
                <a:cxn ang="0">
                  <a:pos x="42" y="218"/>
                </a:cxn>
                <a:cxn ang="0">
                  <a:pos x="4" y="202"/>
                </a:cxn>
                <a:cxn ang="0">
                  <a:pos x="18" y="128"/>
                </a:cxn>
                <a:cxn ang="0">
                  <a:pos x="20" y="96"/>
                </a:cxn>
                <a:cxn ang="0">
                  <a:pos x="22" y="66"/>
                </a:cxn>
                <a:cxn ang="0">
                  <a:pos x="54" y="56"/>
                </a:cxn>
                <a:cxn ang="0">
                  <a:pos x="76" y="4"/>
                </a:cxn>
                <a:cxn ang="0">
                  <a:pos x="92" y="0"/>
                </a:cxn>
              </a:cxnLst>
              <a:rect l="0" t="0" r="r" b="b"/>
              <a:pathLst>
                <a:path w="110" h="220">
                  <a:moveTo>
                    <a:pt x="92" y="0"/>
                  </a:moveTo>
                  <a:cubicBezTo>
                    <a:pt x="110" y="6"/>
                    <a:pt x="103" y="23"/>
                    <a:pt x="106" y="36"/>
                  </a:cubicBezTo>
                  <a:cubicBezTo>
                    <a:pt x="107" y="41"/>
                    <a:pt x="110" y="60"/>
                    <a:pt x="110" y="60"/>
                  </a:cubicBezTo>
                  <a:cubicBezTo>
                    <a:pt x="108" y="66"/>
                    <a:pt x="104" y="78"/>
                    <a:pt x="104" y="78"/>
                  </a:cubicBezTo>
                  <a:cubicBezTo>
                    <a:pt x="101" y="90"/>
                    <a:pt x="85" y="114"/>
                    <a:pt x="80" y="130"/>
                  </a:cubicBezTo>
                  <a:cubicBezTo>
                    <a:pt x="75" y="146"/>
                    <a:pt x="80" y="159"/>
                    <a:pt x="74" y="174"/>
                  </a:cubicBezTo>
                  <a:cubicBezTo>
                    <a:pt x="67" y="191"/>
                    <a:pt x="62" y="211"/>
                    <a:pt x="42" y="218"/>
                  </a:cubicBezTo>
                  <a:cubicBezTo>
                    <a:pt x="25" y="215"/>
                    <a:pt x="10" y="220"/>
                    <a:pt x="4" y="202"/>
                  </a:cubicBezTo>
                  <a:cubicBezTo>
                    <a:pt x="6" y="155"/>
                    <a:pt x="0" y="155"/>
                    <a:pt x="18" y="128"/>
                  </a:cubicBezTo>
                  <a:cubicBezTo>
                    <a:pt x="19" y="110"/>
                    <a:pt x="19" y="106"/>
                    <a:pt x="20" y="96"/>
                  </a:cubicBezTo>
                  <a:cubicBezTo>
                    <a:pt x="21" y="86"/>
                    <a:pt x="16" y="73"/>
                    <a:pt x="22" y="66"/>
                  </a:cubicBezTo>
                  <a:cubicBezTo>
                    <a:pt x="33" y="55"/>
                    <a:pt x="37" y="58"/>
                    <a:pt x="54" y="56"/>
                  </a:cubicBezTo>
                  <a:cubicBezTo>
                    <a:pt x="64" y="42"/>
                    <a:pt x="63" y="17"/>
                    <a:pt x="76" y="4"/>
                  </a:cubicBezTo>
                  <a:cubicBezTo>
                    <a:pt x="80" y="0"/>
                    <a:pt x="87" y="1"/>
                    <a:pt x="92" y="0"/>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7" name="未知"/>
            <p:cNvSpPr>
              <a:spLocks/>
            </p:cNvSpPr>
            <p:nvPr/>
          </p:nvSpPr>
          <p:spPr bwMode="auto">
            <a:xfrm>
              <a:off x="1598" y="1171"/>
              <a:ext cx="461" cy="275"/>
            </a:xfrm>
            <a:custGeom>
              <a:avLst/>
              <a:gdLst/>
              <a:ahLst/>
              <a:cxnLst>
                <a:cxn ang="0">
                  <a:pos x="25" y="2"/>
                </a:cxn>
                <a:cxn ang="0">
                  <a:pos x="3" y="4"/>
                </a:cxn>
                <a:cxn ang="0">
                  <a:pos x="5" y="16"/>
                </a:cxn>
                <a:cxn ang="0">
                  <a:pos x="35" y="32"/>
                </a:cxn>
                <a:cxn ang="0">
                  <a:pos x="45" y="52"/>
                </a:cxn>
                <a:cxn ang="0">
                  <a:pos x="59" y="76"/>
                </a:cxn>
                <a:cxn ang="0">
                  <a:pos x="75" y="108"/>
                </a:cxn>
                <a:cxn ang="0">
                  <a:pos x="93" y="136"/>
                </a:cxn>
                <a:cxn ang="0">
                  <a:pos x="111" y="144"/>
                </a:cxn>
                <a:cxn ang="0">
                  <a:pos x="153" y="194"/>
                </a:cxn>
                <a:cxn ang="0">
                  <a:pos x="159" y="210"/>
                </a:cxn>
                <a:cxn ang="0">
                  <a:pos x="171" y="216"/>
                </a:cxn>
                <a:cxn ang="0">
                  <a:pos x="235" y="226"/>
                </a:cxn>
                <a:cxn ang="0">
                  <a:pos x="293" y="234"/>
                </a:cxn>
                <a:cxn ang="0">
                  <a:pos x="339" y="246"/>
                </a:cxn>
                <a:cxn ang="0">
                  <a:pos x="353" y="250"/>
                </a:cxn>
                <a:cxn ang="0">
                  <a:pos x="361" y="268"/>
                </a:cxn>
                <a:cxn ang="0">
                  <a:pos x="371" y="254"/>
                </a:cxn>
                <a:cxn ang="0">
                  <a:pos x="403" y="242"/>
                </a:cxn>
                <a:cxn ang="0">
                  <a:pos x="407" y="258"/>
                </a:cxn>
                <a:cxn ang="0">
                  <a:pos x="417" y="256"/>
                </a:cxn>
                <a:cxn ang="0">
                  <a:pos x="461" y="240"/>
                </a:cxn>
                <a:cxn ang="0">
                  <a:pos x="449" y="218"/>
                </a:cxn>
                <a:cxn ang="0">
                  <a:pos x="429" y="234"/>
                </a:cxn>
                <a:cxn ang="0">
                  <a:pos x="423" y="226"/>
                </a:cxn>
                <a:cxn ang="0">
                  <a:pos x="405" y="218"/>
                </a:cxn>
                <a:cxn ang="0">
                  <a:pos x="381" y="234"/>
                </a:cxn>
                <a:cxn ang="0">
                  <a:pos x="357" y="226"/>
                </a:cxn>
                <a:cxn ang="0">
                  <a:pos x="357" y="240"/>
                </a:cxn>
                <a:cxn ang="0">
                  <a:pos x="335" y="222"/>
                </a:cxn>
                <a:cxn ang="0">
                  <a:pos x="263" y="212"/>
                </a:cxn>
                <a:cxn ang="0">
                  <a:pos x="245" y="198"/>
                </a:cxn>
                <a:cxn ang="0">
                  <a:pos x="225" y="194"/>
                </a:cxn>
                <a:cxn ang="0">
                  <a:pos x="203" y="200"/>
                </a:cxn>
                <a:cxn ang="0">
                  <a:pos x="169" y="182"/>
                </a:cxn>
                <a:cxn ang="0">
                  <a:pos x="157" y="168"/>
                </a:cxn>
                <a:cxn ang="0">
                  <a:pos x="183" y="150"/>
                </a:cxn>
                <a:cxn ang="0">
                  <a:pos x="197" y="148"/>
                </a:cxn>
                <a:cxn ang="0">
                  <a:pos x="195" y="134"/>
                </a:cxn>
                <a:cxn ang="0">
                  <a:pos x="183" y="130"/>
                </a:cxn>
                <a:cxn ang="0">
                  <a:pos x="169" y="132"/>
                </a:cxn>
                <a:cxn ang="0">
                  <a:pos x="145" y="124"/>
                </a:cxn>
                <a:cxn ang="0">
                  <a:pos x="133" y="110"/>
                </a:cxn>
                <a:cxn ang="0">
                  <a:pos x="105" y="70"/>
                </a:cxn>
                <a:cxn ang="0">
                  <a:pos x="83" y="56"/>
                </a:cxn>
                <a:cxn ang="0">
                  <a:pos x="67" y="36"/>
                </a:cxn>
                <a:cxn ang="0">
                  <a:pos x="61" y="32"/>
                </a:cxn>
                <a:cxn ang="0">
                  <a:pos x="25" y="2"/>
                </a:cxn>
              </a:cxnLst>
              <a:rect l="0" t="0" r="r" b="b"/>
              <a:pathLst>
                <a:path w="461" h="275">
                  <a:moveTo>
                    <a:pt x="25" y="2"/>
                  </a:moveTo>
                  <a:cubicBezTo>
                    <a:pt x="18" y="3"/>
                    <a:pt x="9" y="0"/>
                    <a:pt x="3" y="4"/>
                  </a:cubicBezTo>
                  <a:cubicBezTo>
                    <a:pt x="0" y="6"/>
                    <a:pt x="3" y="12"/>
                    <a:pt x="5" y="16"/>
                  </a:cubicBezTo>
                  <a:cubicBezTo>
                    <a:pt x="13" y="30"/>
                    <a:pt x="21" y="30"/>
                    <a:pt x="35" y="32"/>
                  </a:cubicBezTo>
                  <a:cubicBezTo>
                    <a:pt x="40" y="50"/>
                    <a:pt x="34" y="45"/>
                    <a:pt x="45" y="52"/>
                  </a:cubicBezTo>
                  <a:cubicBezTo>
                    <a:pt x="51" y="60"/>
                    <a:pt x="56" y="67"/>
                    <a:pt x="59" y="76"/>
                  </a:cubicBezTo>
                  <a:cubicBezTo>
                    <a:pt x="61" y="89"/>
                    <a:pt x="66" y="99"/>
                    <a:pt x="75" y="108"/>
                  </a:cubicBezTo>
                  <a:cubicBezTo>
                    <a:pt x="80" y="124"/>
                    <a:pt x="81" y="126"/>
                    <a:pt x="93" y="136"/>
                  </a:cubicBezTo>
                  <a:cubicBezTo>
                    <a:pt x="98" y="140"/>
                    <a:pt x="111" y="144"/>
                    <a:pt x="111" y="144"/>
                  </a:cubicBezTo>
                  <a:cubicBezTo>
                    <a:pt x="130" y="163"/>
                    <a:pt x="125" y="185"/>
                    <a:pt x="153" y="194"/>
                  </a:cubicBezTo>
                  <a:cubicBezTo>
                    <a:pt x="156" y="199"/>
                    <a:pt x="156" y="205"/>
                    <a:pt x="159" y="210"/>
                  </a:cubicBezTo>
                  <a:cubicBezTo>
                    <a:pt x="161" y="214"/>
                    <a:pt x="167" y="214"/>
                    <a:pt x="171" y="216"/>
                  </a:cubicBezTo>
                  <a:cubicBezTo>
                    <a:pt x="184" y="235"/>
                    <a:pt x="216" y="225"/>
                    <a:pt x="235" y="226"/>
                  </a:cubicBezTo>
                  <a:cubicBezTo>
                    <a:pt x="257" y="230"/>
                    <a:pt x="268" y="233"/>
                    <a:pt x="293" y="234"/>
                  </a:cubicBezTo>
                  <a:cubicBezTo>
                    <a:pt x="309" y="250"/>
                    <a:pt x="310" y="244"/>
                    <a:pt x="339" y="246"/>
                  </a:cubicBezTo>
                  <a:cubicBezTo>
                    <a:pt x="344" y="248"/>
                    <a:pt x="350" y="246"/>
                    <a:pt x="353" y="250"/>
                  </a:cubicBezTo>
                  <a:cubicBezTo>
                    <a:pt x="369" y="275"/>
                    <a:pt x="344" y="257"/>
                    <a:pt x="361" y="268"/>
                  </a:cubicBezTo>
                  <a:cubicBezTo>
                    <a:pt x="378" y="264"/>
                    <a:pt x="362" y="270"/>
                    <a:pt x="371" y="254"/>
                  </a:cubicBezTo>
                  <a:cubicBezTo>
                    <a:pt x="372" y="253"/>
                    <a:pt x="397" y="246"/>
                    <a:pt x="403" y="242"/>
                  </a:cubicBezTo>
                  <a:cubicBezTo>
                    <a:pt x="405" y="247"/>
                    <a:pt x="402" y="255"/>
                    <a:pt x="407" y="258"/>
                  </a:cubicBezTo>
                  <a:cubicBezTo>
                    <a:pt x="410" y="260"/>
                    <a:pt x="414" y="257"/>
                    <a:pt x="417" y="256"/>
                  </a:cubicBezTo>
                  <a:cubicBezTo>
                    <a:pt x="434" y="253"/>
                    <a:pt x="445" y="244"/>
                    <a:pt x="461" y="240"/>
                  </a:cubicBezTo>
                  <a:cubicBezTo>
                    <a:pt x="458" y="230"/>
                    <a:pt x="459" y="221"/>
                    <a:pt x="449" y="218"/>
                  </a:cubicBezTo>
                  <a:cubicBezTo>
                    <a:pt x="445" y="230"/>
                    <a:pt x="441" y="231"/>
                    <a:pt x="429" y="234"/>
                  </a:cubicBezTo>
                  <a:cubicBezTo>
                    <a:pt x="417" y="242"/>
                    <a:pt x="410" y="235"/>
                    <a:pt x="423" y="226"/>
                  </a:cubicBezTo>
                  <a:cubicBezTo>
                    <a:pt x="418" y="222"/>
                    <a:pt x="405" y="218"/>
                    <a:pt x="405" y="218"/>
                  </a:cubicBezTo>
                  <a:cubicBezTo>
                    <a:pt x="394" y="221"/>
                    <a:pt x="392" y="230"/>
                    <a:pt x="381" y="234"/>
                  </a:cubicBezTo>
                  <a:cubicBezTo>
                    <a:pt x="367" y="224"/>
                    <a:pt x="382" y="223"/>
                    <a:pt x="357" y="226"/>
                  </a:cubicBezTo>
                  <a:cubicBezTo>
                    <a:pt x="360" y="234"/>
                    <a:pt x="367" y="237"/>
                    <a:pt x="357" y="240"/>
                  </a:cubicBezTo>
                  <a:cubicBezTo>
                    <a:pt x="348" y="234"/>
                    <a:pt x="344" y="228"/>
                    <a:pt x="335" y="222"/>
                  </a:cubicBezTo>
                  <a:cubicBezTo>
                    <a:pt x="308" y="225"/>
                    <a:pt x="290" y="214"/>
                    <a:pt x="263" y="212"/>
                  </a:cubicBezTo>
                  <a:cubicBezTo>
                    <a:pt x="267" y="198"/>
                    <a:pt x="258" y="200"/>
                    <a:pt x="245" y="198"/>
                  </a:cubicBezTo>
                  <a:cubicBezTo>
                    <a:pt x="237" y="193"/>
                    <a:pt x="235" y="192"/>
                    <a:pt x="225" y="194"/>
                  </a:cubicBezTo>
                  <a:cubicBezTo>
                    <a:pt x="217" y="202"/>
                    <a:pt x="215" y="202"/>
                    <a:pt x="203" y="200"/>
                  </a:cubicBezTo>
                  <a:cubicBezTo>
                    <a:pt x="191" y="183"/>
                    <a:pt x="193" y="184"/>
                    <a:pt x="169" y="182"/>
                  </a:cubicBezTo>
                  <a:cubicBezTo>
                    <a:pt x="161" y="179"/>
                    <a:pt x="160" y="176"/>
                    <a:pt x="157" y="168"/>
                  </a:cubicBezTo>
                  <a:cubicBezTo>
                    <a:pt x="159" y="148"/>
                    <a:pt x="162" y="143"/>
                    <a:pt x="183" y="150"/>
                  </a:cubicBezTo>
                  <a:cubicBezTo>
                    <a:pt x="188" y="149"/>
                    <a:pt x="194" y="152"/>
                    <a:pt x="197" y="148"/>
                  </a:cubicBezTo>
                  <a:cubicBezTo>
                    <a:pt x="200" y="144"/>
                    <a:pt x="198" y="138"/>
                    <a:pt x="195" y="134"/>
                  </a:cubicBezTo>
                  <a:cubicBezTo>
                    <a:pt x="192" y="131"/>
                    <a:pt x="183" y="130"/>
                    <a:pt x="183" y="130"/>
                  </a:cubicBezTo>
                  <a:cubicBezTo>
                    <a:pt x="174" y="133"/>
                    <a:pt x="176" y="142"/>
                    <a:pt x="169" y="132"/>
                  </a:cubicBezTo>
                  <a:cubicBezTo>
                    <a:pt x="166" y="116"/>
                    <a:pt x="159" y="119"/>
                    <a:pt x="145" y="124"/>
                  </a:cubicBezTo>
                  <a:cubicBezTo>
                    <a:pt x="140" y="117"/>
                    <a:pt x="141" y="113"/>
                    <a:pt x="133" y="110"/>
                  </a:cubicBezTo>
                  <a:cubicBezTo>
                    <a:pt x="123" y="95"/>
                    <a:pt x="127" y="77"/>
                    <a:pt x="105" y="70"/>
                  </a:cubicBezTo>
                  <a:cubicBezTo>
                    <a:pt x="101" y="59"/>
                    <a:pt x="93" y="59"/>
                    <a:pt x="83" y="56"/>
                  </a:cubicBezTo>
                  <a:cubicBezTo>
                    <a:pt x="77" y="39"/>
                    <a:pt x="83" y="46"/>
                    <a:pt x="67" y="36"/>
                  </a:cubicBezTo>
                  <a:cubicBezTo>
                    <a:pt x="65" y="35"/>
                    <a:pt x="61" y="32"/>
                    <a:pt x="61" y="32"/>
                  </a:cubicBezTo>
                  <a:cubicBezTo>
                    <a:pt x="50" y="15"/>
                    <a:pt x="47" y="2"/>
                    <a:pt x="25" y="2"/>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8" name="未知"/>
            <p:cNvSpPr>
              <a:spLocks/>
            </p:cNvSpPr>
            <p:nvPr/>
          </p:nvSpPr>
          <p:spPr bwMode="auto">
            <a:xfrm>
              <a:off x="1800" y="1154"/>
              <a:ext cx="248" cy="213"/>
            </a:xfrm>
            <a:custGeom>
              <a:avLst/>
              <a:gdLst/>
              <a:ahLst/>
              <a:cxnLst>
                <a:cxn ang="0">
                  <a:pos x="121" y="0"/>
                </a:cxn>
                <a:cxn ang="0">
                  <a:pos x="137" y="20"/>
                </a:cxn>
                <a:cxn ang="0">
                  <a:pos x="125" y="58"/>
                </a:cxn>
                <a:cxn ang="0">
                  <a:pos x="143" y="86"/>
                </a:cxn>
                <a:cxn ang="0">
                  <a:pos x="163" y="92"/>
                </a:cxn>
                <a:cxn ang="0">
                  <a:pos x="191" y="84"/>
                </a:cxn>
                <a:cxn ang="0">
                  <a:pos x="231" y="82"/>
                </a:cxn>
                <a:cxn ang="0">
                  <a:pos x="223" y="106"/>
                </a:cxn>
                <a:cxn ang="0">
                  <a:pos x="207" y="120"/>
                </a:cxn>
                <a:cxn ang="0">
                  <a:pos x="191" y="142"/>
                </a:cxn>
                <a:cxn ang="0">
                  <a:pos x="195" y="160"/>
                </a:cxn>
                <a:cxn ang="0">
                  <a:pos x="203" y="172"/>
                </a:cxn>
                <a:cxn ang="0">
                  <a:pos x="179" y="188"/>
                </a:cxn>
                <a:cxn ang="0">
                  <a:pos x="173" y="168"/>
                </a:cxn>
                <a:cxn ang="0">
                  <a:pos x="163" y="208"/>
                </a:cxn>
                <a:cxn ang="0">
                  <a:pos x="137" y="166"/>
                </a:cxn>
                <a:cxn ang="0">
                  <a:pos x="135" y="150"/>
                </a:cxn>
                <a:cxn ang="0">
                  <a:pos x="147" y="146"/>
                </a:cxn>
                <a:cxn ang="0">
                  <a:pos x="167" y="126"/>
                </a:cxn>
                <a:cxn ang="0">
                  <a:pos x="179" y="130"/>
                </a:cxn>
                <a:cxn ang="0">
                  <a:pos x="191" y="122"/>
                </a:cxn>
                <a:cxn ang="0">
                  <a:pos x="205" y="110"/>
                </a:cxn>
                <a:cxn ang="0">
                  <a:pos x="177" y="108"/>
                </a:cxn>
                <a:cxn ang="0">
                  <a:pos x="159" y="110"/>
                </a:cxn>
                <a:cxn ang="0">
                  <a:pos x="133" y="102"/>
                </a:cxn>
                <a:cxn ang="0">
                  <a:pos x="123" y="112"/>
                </a:cxn>
                <a:cxn ang="0">
                  <a:pos x="107" y="134"/>
                </a:cxn>
                <a:cxn ang="0">
                  <a:pos x="85" y="184"/>
                </a:cxn>
                <a:cxn ang="0">
                  <a:pos x="69" y="172"/>
                </a:cxn>
                <a:cxn ang="0">
                  <a:pos x="23" y="160"/>
                </a:cxn>
                <a:cxn ang="0">
                  <a:pos x="21" y="140"/>
                </a:cxn>
                <a:cxn ang="0">
                  <a:pos x="3" y="116"/>
                </a:cxn>
                <a:cxn ang="0">
                  <a:pos x="31" y="82"/>
                </a:cxn>
                <a:cxn ang="0">
                  <a:pos x="43" y="68"/>
                </a:cxn>
                <a:cxn ang="0">
                  <a:pos x="65" y="42"/>
                </a:cxn>
                <a:cxn ang="0">
                  <a:pos x="91" y="32"/>
                </a:cxn>
                <a:cxn ang="0">
                  <a:pos x="121" y="0"/>
                </a:cxn>
              </a:cxnLst>
              <a:rect l="0" t="0" r="r" b="b"/>
              <a:pathLst>
                <a:path w="245" h="213">
                  <a:moveTo>
                    <a:pt x="121" y="0"/>
                  </a:moveTo>
                  <a:cubicBezTo>
                    <a:pt x="130" y="3"/>
                    <a:pt x="130" y="13"/>
                    <a:pt x="137" y="20"/>
                  </a:cubicBezTo>
                  <a:cubicBezTo>
                    <a:pt x="143" y="38"/>
                    <a:pt x="130" y="43"/>
                    <a:pt x="125" y="58"/>
                  </a:cubicBezTo>
                  <a:cubicBezTo>
                    <a:pt x="130" y="73"/>
                    <a:pt x="130" y="77"/>
                    <a:pt x="143" y="86"/>
                  </a:cubicBezTo>
                  <a:cubicBezTo>
                    <a:pt x="149" y="95"/>
                    <a:pt x="152" y="94"/>
                    <a:pt x="163" y="92"/>
                  </a:cubicBezTo>
                  <a:cubicBezTo>
                    <a:pt x="168" y="77"/>
                    <a:pt x="176" y="82"/>
                    <a:pt x="191" y="84"/>
                  </a:cubicBezTo>
                  <a:cubicBezTo>
                    <a:pt x="201" y="100"/>
                    <a:pt x="218" y="86"/>
                    <a:pt x="231" y="82"/>
                  </a:cubicBezTo>
                  <a:cubicBezTo>
                    <a:pt x="245" y="92"/>
                    <a:pt x="237" y="103"/>
                    <a:pt x="223" y="106"/>
                  </a:cubicBezTo>
                  <a:cubicBezTo>
                    <a:pt x="217" y="115"/>
                    <a:pt x="210" y="110"/>
                    <a:pt x="207" y="120"/>
                  </a:cubicBezTo>
                  <a:cubicBezTo>
                    <a:pt x="204" y="142"/>
                    <a:pt x="205" y="133"/>
                    <a:pt x="191" y="142"/>
                  </a:cubicBezTo>
                  <a:cubicBezTo>
                    <a:pt x="185" y="152"/>
                    <a:pt x="189" y="152"/>
                    <a:pt x="195" y="160"/>
                  </a:cubicBezTo>
                  <a:cubicBezTo>
                    <a:pt x="198" y="164"/>
                    <a:pt x="203" y="172"/>
                    <a:pt x="203" y="172"/>
                  </a:cubicBezTo>
                  <a:cubicBezTo>
                    <a:pt x="200" y="213"/>
                    <a:pt x="200" y="209"/>
                    <a:pt x="179" y="188"/>
                  </a:cubicBezTo>
                  <a:cubicBezTo>
                    <a:pt x="177" y="181"/>
                    <a:pt x="175" y="175"/>
                    <a:pt x="173" y="168"/>
                  </a:cubicBezTo>
                  <a:cubicBezTo>
                    <a:pt x="158" y="173"/>
                    <a:pt x="164" y="195"/>
                    <a:pt x="163" y="208"/>
                  </a:cubicBezTo>
                  <a:cubicBezTo>
                    <a:pt x="121" y="203"/>
                    <a:pt x="169" y="187"/>
                    <a:pt x="137" y="166"/>
                  </a:cubicBezTo>
                  <a:cubicBezTo>
                    <a:pt x="134" y="161"/>
                    <a:pt x="129" y="156"/>
                    <a:pt x="135" y="150"/>
                  </a:cubicBezTo>
                  <a:cubicBezTo>
                    <a:pt x="138" y="147"/>
                    <a:pt x="147" y="146"/>
                    <a:pt x="147" y="146"/>
                  </a:cubicBezTo>
                  <a:cubicBezTo>
                    <a:pt x="158" y="130"/>
                    <a:pt x="143" y="123"/>
                    <a:pt x="167" y="126"/>
                  </a:cubicBezTo>
                  <a:cubicBezTo>
                    <a:pt x="173" y="132"/>
                    <a:pt x="172" y="134"/>
                    <a:pt x="179" y="130"/>
                  </a:cubicBezTo>
                  <a:cubicBezTo>
                    <a:pt x="183" y="128"/>
                    <a:pt x="191" y="122"/>
                    <a:pt x="191" y="122"/>
                  </a:cubicBezTo>
                  <a:cubicBezTo>
                    <a:pt x="194" y="114"/>
                    <a:pt x="198" y="115"/>
                    <a:pt x="205" y="110"/>
                  </a:cubicBezTo>
                  <a:cubicBezTo>
                    <a:pt x="188" y="104"/>
                    <a:pt x="197" y="105"/>
                    <a:pt x="177" y="108"/>
                  </a:cubicBezTo>
                  <a:cubicBezTo>
                    <a:pt x="170" y="110"/>
                    <a:pt x="166" y="108"/>
                    <a:pt x="159" y="110"/>
                  </a:cubicBezTo>
                  <a:cubicBezTo>
                    <a:pt x="151" y="98"/>
                    <a:pt x="149" y="100"/>
                    <a:pt x="133" y="102"/>
                  </a:cubicBezTo>
                  <a:cubicBezTo>
                    <a:pt x="130" y="106"/>
                    <a:pt x="125" y="108"/>
                    <a:pt x="123" y="112"/>
                  </a:cubicBezTo>
                  <a:cubicBezTo>
                    <a:pt x="115" y="133"/>
                    <a:pt x="126" y="129"/>
                    <a:pt x="107" y="134"/>
                  </a:cubicBezTo>
                  <a:cubicBezTo>
                    <a:pt x="94" y="154"/>
                    <a:pt x="111" y="175"/>
                    <a:pt x="85" y="184"/>
                  </a:cubicBezTo>
                  <a:cubicBezTo>
                    <a:pt x="77" y="181"/>
                    <a:pt x="76" y="176"/>
                    <a:pt x="69" y="172"/>
                  </a:cubicBezTo>
                  <a:cubicBezTo>
                    <a:pt x="48" y="176"/>
                    <a:pt x="43" y="163"/>
                    <a:pt x="23" y="160"/>
                  </a:cubicBezTo>
                  <a:cubicBezTo>
                    <a:pt x="22" y="153"/>
                    <a:pt x="24" y="146"/>
                    <a:pt x="21" y="140"/>
                  </a:cubicBezTo>
                  <a:cubicBezTo>
                    <a:pt x="16" y="129"/>
                    <a:pt x="7" y="128"/>
                    <a:pt x="3" y="116"/>
                  </a:cubicBezTo>
                  <a:cubicBezTo>
                    <a:pt x="5" y="82"/>
                    <a:pt x="0" y="85"/>
                    <a:pt x="31" y="82"/>
                  </a:cubicBezTo>
                  <a:cubicBezTo>
                    <a:pt x="36" y="74"/>
                    <a:pt x="32" y="64"/>
                    <a:pt x="43" y="68"/>
                  </a:cubicBezTo>
                  <a:cubicBezTo>
                    <a:pt x="58" y="63"/>
                    <a:pt x="56" y="51"/>
                    <a:pt x="65" y="42"/>
                  </a:cubicBezTo>
                  <a:cubicBezTo>
                    <a:pt x="72" y="35"/>
                    <a:pt x="82" y="34"/>
                    <a:pt x="91" y="32"/>
                  </a:cubicBezTo>
                  <a:cubicBezTo>
                    <a:pt x="113" y="17"/>
                    <a:pt x="92" y="0"/>
                    <a:pt x="121" y="0"/>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49" name="未知"/>
            <p:cNvSpPr>
              <a:spLocks/>
            </p:cNvSpPr>
            <p:nvPr/>
          </p:nvSpPr>
          <p:spPr bwMode="auto">
            <a:xfrm>
              <a:off x="2041" y="1229"/>
              <a:ext cx="394" cy="220"/>
            </a:xfrm>
            <a:custGeom>
              <a:avLst/>
              <a:gdLst/>
              <a:ahLst/>
              <a:cxnLst>
                <a:cxn ang="0">
                  <a:pos x="46" y="17"/>
                </a:cxn>
                <a:cxn ang="0">
                  <a:pos x="34" y="51"/>
                </a:cxn>
                <a:cxn ang="0">
                  <a:pos x="64" y="69"/>
                </a:cxn>
                <a:cxn ang="0">
                  <a:pos x="72" y="61"/>
                </a:cxn>
                <a:cxn ang="0">
                  <a:pos x="80" y="37"/>
                </a:cxn>
                <a:cxn ang="0">
                  <a:pos x="124" y="57"/>
                </a:cxn>
                <a:cxn ang="0">
                  <a:pos x="180" y="61"/>
                </a:cxn>
                <a:cxn ang="0">
                  <a:pos x="258" y="91"/>
                </a:cxn>
                <a:cxn ang="0">
                  <a:pos x="296" y="119"/>
                </a:cxn>
                <a:cxn ang="0">
                  <a:pos x="348" y="117"/>
                </a:cxn>
                <a:cxn ang="0">
                  <a:pos x="352" y="81"/>
                </a:cxn>
                <a:cxn ang="0">
                  <a:pos x="364" y="77"/>
                </a:cxn>
                <a:cxn ang="0">
                  <a:pos x="394" y="109"/>
                </a:cxn>
                <a:cxn ang="0">
                  <a:pos x="358" y="145"/>
                </a:cxn>
                <a:cxn ang="0">
                  <a:pos x="314" y="143"/>
                </a:cxn>
                <a:cxn ang="0">
                  <a:pos x="320" y="159"/>
                </a:cxn>
                <a:cxn ang="0">
                  <a:pos x="352" y="189"/>
                </a:cxn>
                <a:cxn ang="0">
                  <a:pos x="320" y="209"/>
                </a:cxn>
                <a:cxn ang="0">
                  <a:pos x="280" y="169"/>
                </a:cxn>
                <a:cxn ang="0">
                  <a:pos x="250" y="185"/>
                </a:cxn>
                <a:cxn ang="0">
                  <a:pos x="194" y="169"/>
                </a:cxn>
                <a:cxn ang="0">
                  <a:pos x="162" y="159"/>
                </a:cxn>
                <a:cxn ang="0">
                  <a:pos x="176" y="137"/>
                </a:cxn>
                <a:cxn ang="0">
                  <a:pos x="132" y="129"/>
                </a:cxn>
                <a:cxn ang="0">
                  <a:pos x="114" y="129"/>
                </a:cxn>
                <a:cxn ang="0">
                  <a:pos x="128" y="107"/>
                </a:cxn>
                <a:cxn ang="0">
                  <a:pos x="92" y="97"/>
                </a:cxn>
                <a:cxn ang="0">
                  <a:pos x="100" y="81"/>
                </a:cxn>
                <a:cxn ang="0">
                  <a:pos x="64" y="107"/>
                </a:cxn>
                <a:cxn ang="0">
                  <a:pos x="30" y="101"/>
                </a:cxn>
                <a:cxn ang="0">
                  <a:pos x="24" y="103"/>
                </a:cxn>
                <a:cxn ang="0">
                  <a:pos x="4" y="105"/>
                </a:cxn>
                <a:cxn ang="0">
                  <a:pos x="24" y="73"/>
                </a:cxn>
                <a:cxn ang="0">
                  <a:pos x="16" y="7"/>
                </a:cxn>
              </a:cxnLst>
              <a:rect l="0" t="0" r="r" b="b"/>
              <a:pathLst>
                <a:path w="394" h="220">
                  <a:moveTo>
                    <a:pt x="42" y="5"/>
                  </a:moveTo>
                  <a:cubicBezTo>
                    <a:pt x="44" y="8"/>
                    <a:pt x="46" y="17"/>
                    <a:pt x="46" y="17"/>
                  </a:cubicBezTo>
                  <a:cubicBezTo>
                    <a:pt x="41" y="41"/>
                    <a:pt x="47" y="16"/>
                    <a:pt x="40" y="33"/>
                  </a:cubicBezTo>
                  <a:cubicBezTo>
                    <a:pt x="37" y="39"/>
                    <a:pt x="34" y="51"/>
                    <a:pt x="34" y="51"/>
                  </a:cubicBezTo>
                  <a:cubicBezTo>
                    <a:pt x="32" y="65"/>
                    <a:pt x="27" y="72"/>
                    <a:pt x="30" y="85"/>
                  </a:cubicBezTo>
                  <a:cubicBezTo>
                    <a:pt x="71" y="83"/>
                    <a:pt x="72" y="93"/>
                    <a:pt x="64" y="69"/>
                  </a:cubicBezTo>
                  <a:cubicBezTo>
                    <a:pt x="65" y="67"/>
                    <a:pt x="65" y="64"/>
                    <a:pt x="66" y="63"/>
                  </a:cubicBezTo>
                  <a:cubicBezTo>
                    <a:pt x="67" y="62"/>
                    <a:pt x="72" y="63"/>
                    <a:pt x="72" y="61"/>
                  </a:cubicBezTo>
                  <a:cubicBezTo>
                    <a:pt x="73" y="55"/>
                    <a:pt x="66" y="43"/>
                    <a:pt x="66" y="43"/>
                  </a:cubicBezTo>
                  <a:cubicBezTo>
                    <a:pt x="69" y="33"/>
                    <a:pt x="71" y="31"/>
                    <a:pt x="80" y="37"/>
                  </a:cubicBezTo>
                  <a:cubicBezTo>
                    <a:pt x="89" y="51"/>
                    <a:pt x="90" y="43"/>
                    <a:pt x="102" y="39"/>
                  </a:cubicBezTo>
                  <a:cubicBezTo>
                    <a:pt x="113" y="43"/>
                    <a:pt x="116" y="49"/>
                    <a:pt x="124" y="57"/>
                  </a:cubicBezTo>
                  <a:cubicBezTo>
                    <a:pt x="126" y="89"/>
                    <a:pt x="120" y="93"/>
                    <a:pt x="148" y="89"/>
                  </a:cubicBezTo>
                  <a:cubicBezTo>
                    <a:pt x="160" y="81"/>
                    <a:pt x="166" y="66"/>
                    <a:pt x="180" y="61"/>
                  </a:cubicBezTo>
                  <a:cubicBezTo>
                    <a:pt x="212" y="64"/>
                    <a:pt x="203" y="75"/>
                    <a:pt x="234" y="79"/>
                  </a:cubicBezTo>
                  <a:cubicBezTo>
                    <a:pt x="242" y="82"/>
                    <a:pt x="251" y="86"/>
                    <a:pt x="258" y="91"/>
                  </a:cubicBezTo>
                  <a:cubicBezTo>
                    <a:pt x="263" y="98"/>
                    <a:pt x="271" y="103"/>
                    <a:pt x="278" y="107"/>
                  </a:cubicBezTo>
                  <a:cubicBezTo>
                    <a:pt x="284" y="111"/>
                    <a:pt x="296" y="119"/>
                    <a:pt x="296" y="119"/>
                  </a:cubicBezTo>
                  <a:cubicBezTo>
                    <a:pt x="297" y="122"/>
                    <a:pt x="295" y="128"/>
                    <a:pt x="298" y="129"/>
                  </a:cubicBezTo>
                  <a:cubicBezTo>
                    <a:pt x="299" y="129"/>
                    <a:pt x="344" y="117"/>
                    <a:pt x="348" y="117"/>
                  </a:cubicBezTo>
                  <a:cubicBezTo>
                    <a:pt x="355" y="112"/>
                    <a:pt x="354" y="108"/>
                    <a:pt x="362" y="105"/>
                  </a:cubicBezTo>
                  <a:cubicBezTo>
                    <a:pt x="361" y="101"/>
                    <a:pt x="358" y="84"/>
                    <a:pt x="352" y="81"/>
                  </a:cubicBezTo>
                  <a:cubicBezTo>
                    <a:pt x="348" y="79"/>
                    <a:pt x="340" y="77"/>
                    <a:pt x="340" y="77"/>
                  </a:cubicBezTo>
                  <a:cubicBezTo>
                    <a:pt x="344" y="62"/>
                    <a:pt x="356" y="69"/>
                    <a:pt x="364" y="77"/>
                  </a:cubicBezTo>
                  <a:cubicBezTo>
                    <a:pt x="367" y="93"/>
                    <a:pt x="374" y="86"/>
                    <a:pt x="388" y="91"/>
                  </a:cubicBezTo>
                  <a:cubicBezTo>
                    <a:pt x="382" y="109"/>
                    <a:pt x="378" y="98"/>
                    <a:pt x="394" y="109"/>
                  </a:cubicBezTo>
                  <a:cubicBezTo>
                    <a:pt x="391" y="118"/>
                    <a:pt x="387" y="121"/>
                    <a:pt x="378" y="123"/>
                  </a:cubicBezTo>
                  <a:cubicBezTo>
                    <a:pt x="371" y="133"/>
                    <a:pt x="368" y="138"/>
                    <a:pt x="358" y="145"/>
                  </a:cubicBezTo>
                  <a:cubicBezTo>
                    <a:pt x="352" y="143"/>
                    <a:pt x="340" y="139"/>
                    <a:pt x="340" y="139"/>
                  </a:cubicBezTo>
                  <a:cubicBezTo>
                    <a:pt x="331" y="140"/>
                    <a:pt x="320" y="137"/>
                    <a:pt x="314" y="143"/>
                  </a:cubicBezTo>
                  <a:cubicBezTo>
                    <a:pt x="311" y="146"/>
                    <a:pt x="306" y="155"/>
                    <a:pt x="306" y="155"/>
                  </a:cubicBezTo>
                  <a:cubicBezTo>
                    <a:pt x="311" y="157"/>
                    <a:pt x="318" y="155"/>
                    <a:pt x="320" y="159"/>
                  </a:cubicBezTo>
                  <a:cubicBezTo>
                    <a:pt x="329" y="175"/>
                    <a:pt x="317" y="175"/>
                    <a:pt x="334" y="181"/>
                  </a:cubicBezTo>
                  <a:cubicBezTo>
                    <a:pt x="340" y="190"/>
                    <a:pt x="342" y="192"/>
                    <a:pt x="352" y="189"/>
                  </a:cubicBezTo>
                  <a:cubicBezTo>
                    <a:pt x="357" y="175"/>
                    <a:pt x="356" y="192"/>
                    <a:pt x="358" y="197"/>
                  </a:cubicBezTo>
                  <a:cubicBezTo>
                    <a:pt x="354" y="220"/>
                    <a:pt x="346" y="211"/>
                    <a:pt x="320" y="209"/>
                  </a:cubicBezTo>
                  <a:cubicBezTo>
                    <a:pt x="311" y="203"/>
                    <a:pt x="307" y="194"/>
                    <a:pt x="300" y="187"/>
                  </a:cubicBezTo>
                  <a:cubicBezTo>
                    <a:pt x="297" y="177"/>
                    <a:pt x="290" y="172"/>
                    <a:pt x="280" y="169"/>
                  </a:cubicBezTo>
                  <a:cubicBezTo>
                    <a:pt x="274" y="170"/>
                    <a:pt x="268" y="169"/>
                    <a:pt x="262" y="171"/>
                  </a:cubicBezTo>
                  <a:cubicBezTo>
                    <a:pt x="255" y="174"/>
                    <a:pt x="259" y="182"/>
                    <a:pt x="250" y="185"/>
                  </a:cubicBezTo>
                  <a:cubicBezTo>
                    <a:pt x="226" y="183"/>
                    <a:pt x="230" y="182"/>
                    <a:pt x="214" y="177"/>
                  </a:cubicBezTo>
                  <a:cubicBezTo>
                    <a:pt x="206" y="169"/>
                    <a:pt x="205" y="166"/>
                    <a:pt x="194" y="169"/>
                  </a:cubicBezTo>
                  <a:cubicBezTo>
                    <a:pt x="184" y="179"/>
                    <a:pt x="168" y="180"/>
                    <a:pt x="160" y="167"/>
                  </a:cubicBezTo>
                  <a:cubicBezTo>
                    <a:pt x="161" y="164"/>
                    <a:pt x="160" y="161"/>
                    <a:pt x="162" y="159"/>
                  </a:cubicBezTo>
                  <a:cubicBezTo>
                    <a:pt x="165" y="156"/>
                    <a:pt x="174" y="155"/>
                    <a:pt x="174" y="155"/>
                  </a:cubicBezTo>
                  <a:cubicBezTo>
                    <a:pt x="183" y="146"/>
                    <a:pt x="181" y="152"/>
                    <a:pt x="176" y="137"/>
                  </a:cubicBezTo>
                  <a:cubicBezTo>
                    <a:pt x="171" y="122"/>
                    <a:pt x="158" y="119"/>
                    <a:pt x="144" y="115"/>
                  </a:cubicBezTo>
                  <a:cubicBezTo>
                    <a:pt x="132" y="117"/>
                    <a:pt x="128" y="117"/>
                    <a:pt x="132" y="129"/>
                  </a:cubicBezTo>
                  <a:cubicBezTo>
                    <a:pt x="130" y="146"/>
                    <a:pt x="132" y="149"/>
                    <a:pt x="116" y="145"/>
                  </a:cubicBezTo>
                  <a:cubicBezTo>
                    <a:pt x="109" y="138"/>
                    <a:pt x="105" y="135"/>
                    <a:pt x="114" y="129"/>
                  </a:cubicBezTo>
                  <a:cubicBezTo>
                    <a:pt x="119" y="122"/>
                    <a:pt x="117" y="116"/>
                    <a:pt x="126" y="113"/>
                  </a:cubicBezTo>
                  <a:cubicBezTo>
                    <a:pt x="127" y="111"/>
                    <a:pt x="129" y="108"/>
                    <a:pt x="128" y="107"/>
                  </a:cubicBezTo>
                  <a:cubicBezTo>
                    <a:pt x="125" y="104"/>
                    <a:pt x="116" y="103"/>
                    <a:pt x="116" y="103"/>
                  </a:cubicBezTo>
                  <a:cubicBezTo>
                    <a:pt x="106" y="106"/>
                    <a:pt x="96" y="108"/>
                    <a:pt x="92" y="97"/>
                  </a:cubicBezTo>
                  <a:cubicBezTo>
                    <a:pt x="93" y="93"/>
                    <a:pt x="92" y="89"/>
                    <a:pt x="94" y="85"/>
                  </a:cubicBezTo>
                  <a:cubicBezTo>
                    <a:pt x="95" y="83"/>
                    <a:pt x="99" y="83"/>
                    <a:pt x="100" y="81"/>
                  </a:cubicBezTo>
                  <a:cubicBezTo>
                    <a:pt x="102" y="74"/>
                    <a:pt x="86" y="65"/>
                    <a:pt x="86" y="65"/>
                  </a:cubicBezTo>
                  <a:cubicBezTo>
                    <a:pt x="52" y="71"/>
                    <a:pt x="91" y="98"/>
                    <a:pt x="64" y="107"/>
                  </a:cubicBezTo>
                  <a:cubicBezTo>
                    <a:pt x="50" y="102"/>
                    <a:pt x="58" y="96"/>
                    <a:pt x="38" y="103"/>
                  </a:cubicBezTo>
                  <a:cubicBezTo>
                    <a:pt x="35" y="102"/>
                    <a:pt x="32" y="103"/>
                    <a:pt x="30" y="101"/>
                  </a:cubicBezTo>
                  <a:cubicBezTo>
                    <a:pt x="28" y="100"/>
                    <a:pt x="28" y="94"/>
                    <a:pt x="26" y="95"/>
                  </a:cubicBezTo>
                  <a:cubicBezTo>
                    <a:pt x="23" y="96"/>
                    <a:pt x="26" y="101"/>
                    <a:pt x="24" y="103"/>
                  </a:cubicBezTo>
                  <a:cubicBezTo>
                    <a:pt x="23" y="105"/>
                    <a:pt x="20" y="106"/>
                    <a:pt x="18" y="107"/>
                  </a:cubicBezTo>
                  <a:cubicBezTo>
                    <a:pt x="13" y="106"/>
                    <a:pt x="8" y="108"/>
                    <a:pt x="4" y="105"/>
                  </a:cubicBezTo>
                  <a:cubicBezTo>
                    <a:pt x="1" y="102"/>
                    <a:pt x="0" y="93"/>
                    <a:pt x="0" y="93"/>
                  </a:cubicBezTo>
                  <a:cubicBezTo>
                    <a:pt x="3" y="73"/>
                    <a:pt x="12" y="85"/>
                    <a:pt x="24" y="73"/>
                  </a:cubicBezTo>
                  <a:cubicBezTo>
                    <a:pt x="22" y="59"/>
                    <a:pt x="20" y="57"/>
                    <a:pt x="16" y="45"/>
                  </a:cubicBezTo>
                  <a:cubicBezTo>
                    <a:pt x="19" y="31"/>
                    <a:pt x="24" y="19"/>
                    <a:pt x="16" y="7"/>
                  </a:cubicBezTo>
                  <a:cubicBezTo>
                    <a:pt x="20" y="0"/>
                    <a:pt x="37" y="3"/>
                    <a:pt x="42" y="5"/>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50" name="未知"/>
            <p:cNvSpPr>
              <a:spLocks/>
            </p:cNvSpPr>
            <p:nvPr/>
          </p:nvSpPr>
          <p:spPr bwMode="auto">
            <a:xfrm>
              <a:off x="1912" y="953"/>
              <a:ext cx="140" cy="229"/>
            </a:xfrm>
            <a:custGeom>
              <a:avLst/>
              <a:gdLst/>
              <a:ahLst/>
              <a:cxnLst>
                <a:cxn ang="0">
                  <a:pos x="63" y="5"/>
                </a:cxn>
                <a:cxn ang="0">
                  <a:pos x="75" y="21"/>
                </a:cxn>
                <a:cxn ang="0">
                  <a:pos x="69" y="65"/>
                </a:cxn>
                <a:cxn ang="0">
                  <a:pos x="105" y="81"/>
                </a:cxn>
                <a:cxn ang="0">
                  <a:pos x="105" y="101"/>
                </a:cxn>
                <a:cxn ang="0">
                  <a:pos x="119" y="109"/>
                </a:cxn>
                <a:cxn ang="0">
                  <a:pos x="127" y="127"/>
                </a:cxn>
                <a:cxn ang="0">
                  <a:pos x="115" y="161"/>
                </a:cxn>
                <a:cxn ang="0">
                  <a:pos x="119" y="171"/>
                </a:cxn>
                <a:cxn ang="0">
                  <a:pos x="127" y="159"/>
                </a:cxn>
                <a:cxn ang="0">
                  <a:pos x="137" y="179"/>
                </a:cxn>
                <a:cxn ang="0">
                  <a:pos x="123" y="199"/>
                </a:cxn>
                <a:cxn ang="0">
                  <a:pos x="109" y="223"/>
                </a:cxn>
                <a:cxn ang="0">
                  <a:pos x="95" y="193"/>
                </a:cxn>
                <a:cxn ang="0">
                  <a:pos x="77" y="211"/>
                </a:cxn>
                <a:cxn ang="0">
                  <a:pos x="61" y="189"/>
                </a:cxn>
                <a:cxn ang="0">
                  <a:pos x="103" y="173"/>
                </a:cxn>
                <a:cxn ang="0">
                  <a:pos x="91" y="167"/>
                </a:cxn>
                <a:cxn ang="0">
                  <a:pos x="71" y="141"/>
                </a:cxn>
                <a:cxn ang="0">
                  <a:pos x="75" y="127"/>
                </a:cxn>
                <a:cxn ang="0">
                  <a:pos x="103" y="137"/>
                </a:cxn>
                <a:cxn ang="0">
                  <a:pos x="97" y="119"/>
                </a:cxn>
                <a:cxn ang="0">
                  <a:pos x="79" y="91"/>
                </a:cxn>
                <a:cxn ang="0">
                  <a:pos x="67" y="93"/>
                </a:cxn>
                <a:cxn ang="0">
                  <a:pos x="61" y="117"/>
                </a:cxn>
                <a:cxn ang="0">
                  <a:pos x="47" y="153"/>
                </a:cxn>
                <a:cxn ang="0">
                  <a:pos x="29" y="161"/>
                </a:cxn>
                <a:cxn ang="0">
                  <a:pos x="9" y="179"/>
                </a:cxn>
                <a:cxn ang="0">
                  <a:pos x="9" y="153"/>
                </a:cxn>
                <a:cxn ang="0">
                  <a:pos x="39" y="133"/>
                </a:cxn>
                <a:cxn ang="0">
                  <a:pos x="55" y="119"/>
                </a:cxn>
                <a:cxn ang="0">
                  <a:pos x="49" y="103"/>
                </a:cxn>
                <a:cxn ang="0">
                  <a:pos x="47" y="79"/>
                </a:cxn>
                <a:cxn ang="0">
                  <a:pos x="43" y="67"/>
                </a:cxn>
                <a:cxn ang="0">
                  <a:pos x="45" y="33"/>
                </a:cxn>
                <a:cxn ang="0">
                  <a:pos x="47" y="17"/>
                </a:cxn>
                <a:cxn ang="0">
                  <a:pos x="63" y="5"/>
                </a:cxn>
              </a:cxnLst>
              <a:rect l="0" t="0" r="r" b="b"/>
              <a:pathLst>
                <a:path w="140" h="229">
                  <a:moveTo>
                    <a:pt x="63" y="5"/>
                  </a:moveTo>
                  <a:cubicBezTo>
                    <a:pt x="74" y="8"/>
                    <a:pt x="72" y="11"/>
                    <a:pt x="75" y="21"/>
                  </a:cubicBezTo>
                  <a:cubicBezTo>
                    <a:pt x="74" y="39"/>
                    <a:pt x="74" y="49"/>
                    <a:pt x="69" y="65"/>
                  </a:cubicBezTo>
                  <a:cubicBezTo>
                    <a:pt x="76" y="86"/>
                    <a:pt x="78" y="79"/>
                    <a:pt x="105" y="81"/>
                  </a:cubicBezTo>
                  <a:cubicBezTo>
                    <a:pt x="110" y="89"/>
                    <a:pt x="108" y="92"/>
                    <a:pt x="105" y="101"/>
                  </a:cubicBezTo>
                  <a:cubicBezTo>
                    <a:pt x="110" y="115"/>
                    <a:pt x="103" y="100"/>
                    <a:pt x="119" y="109"/>
                  </a:cubicBezTo>
                  <a:cubicBezTo>
                    <a:pt x="121" y="110"/>
                    <a:pt x="126" y="124"/>
                    <a:pt x="127" y="127"/>
                  </a:cubicBezTo>
                  <a:cubicBezTo>
                    <a:pt x="125" y="148"/>
                    <a:pt x="127" y="149"/>
                    <a:pt x="115" y="161"/>
                  </a:cubicBezTo>
                  <a:cubicBezTo>
                    <a:pt x="114" y="164"/>
                    <a:pt x="116" y="173"/>
                    <a:pt x="119" y="171"/>
                  </a:cubicBezTo>
                  <a:cubicBezTo>
                    <a:pt x="123" y="169"/>
                    <a:pt x="127" y="159"/>
                    <a:pt x="127" y="159"/>
                  </a:cubicBezTo>
                  <a:cubicBezTo>
                    <a:pt x="135" y="164"/>
                    <a:pt x="134" y="170"/>
                    <a:pt x="137" y="179"/>
                  </a:cubicBezTo>
                  <a:cubicBezTo>
                    <a:pt x="135" y="206"/>
                    <a:pt x="140" y="210"/>
                    <a:pt x="123" y="199"/>
                  </a:cubicBezTo>
                  <a:cubicBezTo>
                    <a:pt x="122" y="217"/>
                    <a:pt x="126" y="229"/>
                    <a:pt x="109" y="223"/>
                  </a:cubicBezTo>
                  <a:cubicBezTo>
                    <a:pt x="102" y="213"/>
                    <a:pt x="105" y="200"/>
                    <a:pt x="95" y="193"/>
                  </a:cubicBezTo>
                  <a:cubicBezTo>
                    <a:pt x="87" y="199"/>
                    <a:pt x="86" y="208"/>
                    <a:pt x="77" y="211"/>
                  </a:cubicBezTo>
                  <a:cubicBezTo>
                    <a:pt x="69" y="205"/>
                    <a:pt x="64" y="198"/>
                    <a:pt x="61" y="189"/>
                  </a:cubicBezTo>
                  <a:cubicBezTo>
                    <a:pt x="65" y="176"/>
                    <a:pt x="91" y="175"/>
                    <a:pt x="103" y="173"/>
                  </a:cubicBezTo>
                  <a:cubicBezTo>
                    <a:pt x="101" y="161"/>
                    <a:pt x="98" y="146"/>
                    <a:pt x="91" y="167"/>
                  </a:cubicBezTo>
                  <a:cubicBezTo>
                    <a:pt x="77" y="162"/>
                    <a:pt x="82" y="148"/>
                    <a:pt x="71" y="141"/>
                  </a:cubicBezTo>
                  <a:cubicBezTo>
                    <a:pt x="66" y="133"/>
                    <a:pt x="66" y="130"/>
                    <a:pt x="75" y="127"/>
                  </a:cubicBezTo>
                  <a:cubicBezTo>
                    <a:pt x="89" y="129"/>
                    <a:pt x="94" y="128"/>
                    <a:pt x="103" y="137"/>
                  </a:cubicBezTo>
                  <a:cubicBezTo>
                    <a:pt x="106" y="128"/>
                    <a:pt x="105" y="124"/>
                    <a:pt x="97" y="119"/>
                  </a:cubicBezTo>
                  <a:cubicBezTo>
                    <a:pt x="88" y="106"/>
                    <a:pt x="96" y="97"/>
                    <a:pt x="79" y="91"/>
                  </a:cubicBezTo>
                  <a:cubicBezTo>
                    <a:pt x="75" y="92"/>
                    <a:pt x="69" y="90"/>
                    <a:pt x="67" y="93"/>
                  </a:cubicBezTo>
                  <a:cubicBezTo>
                    <a:pt x="60" y="104"/>
                    <a:pt x="77" y="112"/>
                    <a:pt x="61" y="117"/>
                  </a:cubicBezTo>
                  <a:cubicBezTo>
                    <a:pt x="57" y="129"/>
                    <a:pt x="51" y="140"/>
                    <a:pt x="47" y="153"/>
                  </a:cubicBezTo>
                  <a:cubicBezTo>
                    <a:pt x="45" y="159"/>
                    <a:pt x="35" y="159"/>
                    <a:pt x="29" y="161"/>
                  </a:cubicBezTo>
                  <a:cubicBezTo>
                    <a:pt x="27" y="162"/>
                    <a:pt x="9" y="179"/>
                    <a:pt x="9" y="179"/>
                  </a:cubicBezTo>
                  <a:cubicBezTo>
                    <a:pt x="0" y="178"/>
                    <a:pt x="1" y="166"/>
                    <a:pt x="9" y="153"/>
                  </a:cubicBezTo>
                  <a:cubicBezTo>
                    <a:pt x="15" y="144"/>
                    <a:pt x="31" y="142"/>
                    <a:pt x="39" y="133"/>
                  </a:cubicBezTo>
                  <a:cubicBezTo>
                    <a:pt x="44" y="128"/>
                    <a:pt x="55" y="119"/>
                    <a:pt x="55" y="119"/>
                  </a:cubicBezTo>
                  <a:cubicBezTo>
                    <a:pt x="58" y="110"/>
                    <a:pt x="57" y="108"/>
                    <a:pt x="49" y="103"/>
                  </a:cubicBezTo>
                  <a:cubicBezTo>
                    <a:pt x="40" y="90"/>
                    <a:pt x="49" y="105"/>
                    <a:pt x="47" y="79"/>
                  </a:cubicBezTo>
                  <a:cubicBezTo>
                    <a:pt x="47" y="75"/>
                    <a:pt x="43" y="67"/>
                    <a:pt x="43" y="67"/>
                  </a:cubicBezTo>
                  <a:cubicBezTo>
                    <a:pt x="46" y="52"/>
                    <a:pt x="47" y="49"/>
                    <a:pt x="45" y="33"/>
                  </a:cubicBezTo>
                  <a:cubicBezTo>
                    <a:pt x="46" y="28"/>
                    <a:pt x="44" y="22"/>
                    <a:pt x="47" y="17"/>
                  </a:cubicBezTo>
                  <a:cubicBezTo>
                    <a:pt x="50" y="11"/>
                    <a:pt x="68" y="0"/>
                    <a:pt x="63" y="5"/>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51" name="未知"/>
            <p:cNvSpPr>
              <a:spLocks/>
            </p:cNvSpPr>
            <p:nvPr/>
          </p:nvSpPr>
          <p:spPr bwMode="auto">
            <a:xfrm>
              <a:off x="2303" y="1912"/>
              <a:ext cx="66" cy="68"/>
            </a:xfrm>
            <a:custGeom>
              <a:avLst/>
              <a:gdLst/>
              <a:ahLst/>
              <a:cxnLst>
                <a:cxn ang="0">
                  <a:pos x="4" y="24"/>
                </a:cxn>
                <a:cxn ang="0">
                  <a:pos x="20" y="68"/>
                </a:cxn>
                <a:cxn ang="0">
                  <a:pos x="58" y="46"/>
                </a:cxn>
                <a:cxn ang="0">
                  <a:pos x="64" y="0"/>
                </a:cxn>
                <a:cxn ang="0">
                  <a:pos x="32" y="14"/>
                </a:cxn>
                <a:cxn ang="0">
                  <a:pos x="14" y="10"/>
                </a:cxn>
                <a:cxn ang="0">
                  <a:pos x="0" y="18"/>
                </a:cxn>
                <a:cxn ang="0">
                  <a:pos x="4" y="24"/>
                </a:cxn>
              </a:cxnLst>
              <a:rect l="0" t="0" r="r" b="b"/>
              <a:pathLst>
                <a:path w="66" h="68">
                  <a:moveTo>
                    <a:pt x="4" y="24"/>
                  </a:moveTo>
                  <a:cubicBezTo>
                    <a:pt x="13" y="37"/>
                    <a:pt x="11" y="54"/>
                    <a:pt x="20" y="68"/>
                  </a:cubicBezTo>
                  <a:cubicBezTo>
                    <a:pt x="41" y="66"/>
                    <a:pt x="46" y="63"/>
                    <a:pt x="58" y="46"/>
                  </a:cubicBezTo>
                  <a:cubicBezTo>
                    <a:pt x="59" y="35"/>
                    <a:pt x="66" y="10"/>
                    <a:pt x="64" y="0"/>
                  </a:cubicBezTo>
                  <a:cubicBezTo>
                    <a:pt x="50" y="3"/>
                    <a:pt x="49" y="12"/>
                    <a:pt x="32" y="14"/>
                  </a:cubicBezTo>
                  <a:cubicBezTo>
                    <a:pt x="23" y="20"/>
                    <a:pt x="21" y="17"/>
                    <a:pt x="14" y="10"/>
                  </a:cubicBezTo>
                  <a:cubicBezTo>
                    <a:pt x="10" y="11"/>
                    <a:pt x="0" y="10"/>
                    <a:pt x="0" y="18"/>
                  </a:cubicBezTo>
                  <a:cubicBezTo>
                    <a:pt x="0" y="20"/>
                    <a:pt x="4" y="24"/>
                    <a:pt x="4" y="24"/>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52" name="未知"/>
            <p:cNvSpPr>
              <a:spLocks/>
            </p:cNvSpPr>
            <p:nvPr/>
          </p:nvSpPr>
          <p:spPr bwMode="auto">
            <a:xfrm>
              <a:off x="2606" y="1822"/>
              <a:ext cx="187" cy="212"/>
            </a:xfrm>
            <a:custGeom>
              <a:avLst/>
              <a:gdLst/>
              <a:ahLst/>
              <a:cxnLst>
                <a:cxn ang="0">
                  <a:pos x="109" y="0"/>
                </a:cxn>
                <a:cxn ang="0">
                  <a:pos x="115" y="32"/>
                </a:cxn>
                <a:cxn ang="0">
                  <a:pos x="125" y="56"/>
                </a:cxn>
                <a:cxn ang="0">
                  <a:pos x="115" y="84"/>
                </a:cxn>
                <a:cxn ang="0">
                  <a:pos x="131" y="102"/>
                </a:cxn>
                <a:cxn ang="0">
                  <a:pos x="109" y="108"/>
                </a:cxn>
                <a:cxn ang="0">
                  <a:pos x="91" y="100"/>
                </a:cxn>
                <a:cxn ang="0">
                  <a:pos x="89" y="106"/>
                </a:cxn>
                <a:cxn ang="0">
                  <a:pos x="87" y="124"/>
                </a:cxn>
                <a:cxn ang="0">
                  <a:pos x="41" y="150"/>
                </a:cxn>
                <a:cxn ang="0">
                  <a:pos x="11" y="174"/>
                </a:cxn>
                <a:cxn ang="0">
                  <a:pos x="27" y="198"/>
                </a:cxn>
                <a:cxn ang="0">
                  <a:pos x="33" y="202"/>
                </a:cxn>
                <a:cxn ang="0">
                  <a:pos x="39" y="204"/>
                </a:cxn>
                <a:cxn ang="0">
                  <a:pos x="51" y="212"/>
                </a:cxn>
                <a:cxn ang="0">
                  <a:pos x="63" y="200"/>
                </a:cxn>
                <a:cxn ang="0">
                  <a:pos x="69" y="194"/>
                </a:cxn>
                <a:cxn ang="0">
                  <a:pos x="77" y="166"/>
                </a:cxn>
                <a:cxn ang="0">
                  <a:pos x="95" y="156"/>
                </a:cxn>
                <a:cxn ang="0">
                  <a:pos x="115" y="138"/>
                </a:cxn>
                <a:cxn ang="0">
                  <a:pos x="127" y="122"/>
                </a:cxn>
                <a:cxn ang="0">
                  <a:pos x="169" y="88"/>
                </a:cxn>
                <a:cxn ang="0">
                  <a:pos x="183" y="72"/>
                </a:cxn>
                <a:cxn ang="0">
                  <a:pos x="187" y="60"/>
                </a:cxn>
                <a:cxn ang="0">
                  <a:pos x="153" y="54"/>
                </a:cxn>
                <a:cxn ang="0">
                  <a:pos x="139" y="38"/>
                </a:cxn>
                <a:cxn ang="0">
                  <a:pos x="121" y="8"/>
                </a:cxn>
                <a:cxn ang="0">
                  <a:pos x="109" y="0"/>
                </a:cxn>
              </a:cxnLst>
              <a:rect l="0" t="0" r="r" b="b"/>
              <a:pathLst>
                <a:path w="187" h="212">
                  <a:moveTo>
                    <a:pt x="109" y="0"/>
                  </a:moveTo>
                  <a:cubicBezTo>
                    <a:pt x="98" y="11"/>
                    <a:pt x="103" y="24"/>
                    <a:pt x="115" y="32"/>
                  </a:cubicBezTo>
                  <a:cubicBezTo>
                    <a:pt x="118" y="41"/>
                    <a:pt x="120" y="48"/>
                    <a:pt x="125" y="56"/>
                  </a:cubicBezTo>
                  <a:cubicBezTo>
                    <a:pt x="123" y="73"/>
                    <a:pt x="119" y="71"/>
                    <a:pt x="115" y="84"/>
                  </a:cubicBezTo>
                  <a:cubicBezTo>
                    <a:pt x="117" y="101"/>
                    <a:pt x="116" y="98"/>
                    <a:pt x="131" y="102"/>
                  </a:cubicBezTo>
                  <a:cubicBezTo>
                    <a:pt x="136" y="116"/>
                    <a:pt x="118" y="109"/>
                    <a:pt x="109" y="108"/>
                  </a:cubicBezTo>
                  <a:cubicBezTo>
                    <a:pt x="102" y="101"/>
                    <a:pt x="100" y="97"/>
                    <a:pt x="91" y="100"/>
                  </a:cubicBezTo>
                  <a:cubicBezTo>
                    <a:pt x="90" y="102"/>
                    <a:pt x="89" y="104"/>
                    <a:pt x="89" y="106"/>
                  </a:cubicBezTo>
                  <a:cubicBezTo>
                    <a:pt x="88" y="112"/>
                    <a:pt x="88" y="118"/>
                    <a:pt x="87" y="124"/>
                  </a:cubicBezTo>
                  <a:cubicBezTo>
                    <a:pt x="85" y="132"/>
                    <a:pt x="51" y="147"/>
                    <a:pt x="41" y="150"/>
                  </a:cubicBezTo>
                  <a:cubicBezTo>
                    <a:pt x="34" y="160"/>
                    <a:pt x="23" y="172"/>
                    <a:pt x="11" y="174"/>
                  </a:cubicBezTo>
                  <a:cubicBezTo>
                    <a:pt x="0" y="190"/>
                    <a:pt x="13" y="196"/>
                    <a:pt x="27" y="198"/>
                  </a:cubicBezTo>
                  <a:cubicBezTo>
                    <a:pt x="29" y="199"/>
                    <a:pt x="31" y="201"/>
                    <a:pt x="33" y="202"/>
                  </a:cubicBezTo>
                  <a:cubicBezTo>
                    <a:pt x="35" y="203"/>
                    <a:pt x="37" y="203"/>
                    <a:pt x="39" y="204"/>
                  </a:cubicBezTo>
                  <a:cubicBezTo>
                    <a:pt x="43" y="206"/>
                    <a:pt x="51" y="212"/>
                    <a:pt x="51" y="212"/>
                  </a:cubicBezTo>
                  <a:cubicBezTo>
                    <a:pt x="55" y="208"/>
                    <a:pt x="59" y="204"/>
                    <a:pt x="63" y="200"/>
                  </a:cubicBezTo>
                  <a:cubicBezTo>
                    <a:pt x="65" y="198"/>
                    <a:pt x="69" y="194"/>
                    <a:pt x="69" y="194"/>
                  </a:cubicBezTo>
                  <a:cubicBezTo>
                    <a:pt x="72" y="184"/>
                    <a:pt x="70" y="174"/>
                    <a:pt x="77" y="166"/>
                  </a:cubicBezTo>
                  <a:cubicBezTo>
                    <a:pt x="81" y="161"/>
                    <a:pt x="95" y="156"/>
                    <a:pt x="95" y="156"/>
                  </a:cubicBezTo>
                  <a:cubicBezTo>
                    <a:pt x="103" y="148"/>
                    <a:pt x="103" y="142"/>
                    <a:pt x="115" y="138"/>
                  </a:cubicBezTo>
                  <a:cubicBezTo>
                    <a:pt x="120" y="131"/>
                    <a:pt x="120" y="127"/>
                    <a:pt x="127" y="122"/>
                  </a:cubicBezTo>
                  <a:cubicBezTo>
                    <a:pt x="168" y="128"/>
                    <a:pt x="144" y="105"/>
                    <a:pt x="169" y="88"/>
                  </a:cubicBezTo>
                  <a:cubicBezTo>
                    <a:pt x="173" y="82"/>
                    <a:pt x="180" y="79"/>
                    <a:pt x="183" y="72"/>
                  </a:cubicBezTo>
                  <a:cubicBezTo>
                    <a:pt x="185" y="68"/>
                    <a:pt x="187" y="60"/>
                    <a:pt x="187" y="60"/>
                  </a:cubicBezTo>
                  <a:cubicBezTo>
                    <a:pt x="184" y="50"/>
                    <a:pt x="164" y="55"/>
                    <a:pt x="153" y="54"/>
                  </a:cubicBezTo>
                  <a:cubicBezTo>
                    <a:pt x="144" y="40"/>
                    <a:pt x="149" y="45"/>
                    <a:pt x="139" y="38"/>
                  </a:cubicBezTo>
                  <a:cubicBezTo>
                    <a:pt x="135" y="27"/>
                    <a:pt x="127" y="18"/>
                    <a:pt x="121" y="8"/>
                  </a:cubicBezTo>
                  <a:cubicBezTo>
                    <a:pt x="118" y="4"/>
                    <a:pt x="109" y="0"/>
                    <a:pt x="109" y="0"/>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53" name="未知"/>
            <p:cNvSpPr>
              <a:spLocks/>
            </p:cNvSpPr>
            <p:nvPr/>
          </p:nvSpPr>
          <p:spPr bwMode="auto">
            <a:xfrm>
              <a:off x="4169" y="888"/>
              <a:ext cx="268" cy="102"/>
            </a:xfrm>
            <a:custGeom>
              <a:avLst/>
              <a:gdLst/>
              <a:ahLst/>
              <a:cxnLst>
                <a:cxn ang="0">
                  <a:pos x="18" y="2"/>
                </a:cxn>
                <a:cxn ang="0">
                  <a:pos x="14" y="8"/>
                </a:cxn>
                <a:cxn ang="0">
                  <a:pos x="8" y="12"/>
                </a:cxn>
                <a:cxn ang="0">
                  <a:pos x="0" y="24"/>
                </a:cxn>
                <a:cxn ang="0">
                  <a:pos x="16" y="30"/>
                </a:cxn>
                <a:cxn ang="0">
                  <a:pos x="66" y="28"/>
                </a:cxn>
                <a:cxn ang="0">
                  <a:pos x="90" y="38"/>
                </a:cxn>
                <a:cxn ang="0">
                  <a:pos x="106" y="62"/>
                </a:cxn>
                <a:cxn ang="0">
                  <a:pos x="110" y="68"/>
                </a:cxn>
                <a:cxn ang="0">
                  <a:pos x="98" y="74"/>
                </a:cxn>
                <a:cxn ang="0">
                  <a:pos x="94" y="86"/>
                </a:cxn>
                <a:cxn ang="0">
                  <a:pos x="104" y="102"/>
                </a:cxn>
                <a:cxn ang="0">
                  <a:pos x="120" y="76"/>
                </a:cxn>
                <a:cxn ang="0">
                  <a:pos x="144" y="62"/>
                </a:cxn>
                <a:cxn ang="0">
                  <a:pos x="148" y="90"/>
                </a:cxn>
                <a:cxn ang="0">
                  <a:pos x="204" y="86"/>
                </a:cxn>
                <a:cxn ang="0">
                  <a:pos x="246" y="92"/>
                </a:cxn>
                <a:cxn ang="0">
                  <a:pos x="262" y="98"/>
                </a:cxn>
                <a:cxn ang="0">
                  <a:pos x="256" y="72"/>
                </a:cxn>
                <a:cxn ang="0">
                  <a:pos x="236" y="84"/>
                </a:cxn>
                <a:cxn ang="0">
                  <a:pos x="220" y="66"/>
                </a:cxn>
                <a:cxn ang="0">
                  <a:pos x="210" y="54"/>
                </a:cxn>
                <a:cxn ang="0">
                  <a:pos x="192" y="48"/>
                </a:cxn>
                <a:cxn ang="0">
                  <a:pos x="178" y="50"/>
                </a:cxn>
                <a:cxn ang="0">
                  <a:pos x="170" y="54"/>
                </a:cxn>
                <a:cxn ang="0">
                  <a:pos x="154" y="60"/>
                </a:cxn>
                <a:cxn ang="0">
                  <a:pos x="142" y="40"/>
                </a:cxn>
                <a:cxn ang="0">
                  <a:pos x="124" y="34"/>
                </a:cxn>
                <a:cxn ang="0">
                  <a:pos x="100" y="22"/>
                </a:cxn>
                <a:cxn ang="0">
                  <a:pos x="48" y="0"/>
                </a:cxn>
                <a:cxn ang="0">
                  <a:pos x="18" y="2"/>
                </a:cxn>
              </a:cxnLst>
              <a:rect l="0" t="0" r="r" b="b"/>
              <a:pathLst>
                <a:path w="268" h="102">
                  <a:moveTo>
                    <a:pt x="18" y="2"/>
                  </a:moveTo>
                  <a:cubicBezTo>
                    <a:pt x="17" y="4"/>
                    <a:pt x="16" y="6"/>
                    <a:pt x="14" y="8"/>
                  </a:cubicBezTo>
                  <a:cubicBezTo>
                    <a:pt x="12" y="10"/>
                    <a:pt x="10" y="10"/>
                    <a:pt x="8" y="12"/>
                  </a:cubicBezTo>
                  <a:cubicBezTo>
                    <a:pt x="5" y="16"/>
                    <a:pt x="0" y="24"/>
                    <a:pt x="0" y="24"/>
                  </a:cubicBezTo>
                  <a:cubicBezTo>
                    <a:pt x="3" y="34"/>
                    <a:pt x="7" y="32"/>
                    <a:pt x="16" y="30"/>
                  </a:cubicBezTo>
                  <a:cubicBezTo>
                    <a:pt x="31" y="20"/>
                    <a:pt x="49" y="26"/>
                    <a:pt x="66" y="28"/>
                  </a:cubicBezTo>
                  <a:cubicBezTo>
                    <a:pt x="74" y="36"/>
                    <a:pt x="78" y="36"/>
                    <a:pt x="90" y="38"/>
                  </a:cubicBezTo>
                  <a:cubicBezTo>
                    <a:pt x="93" y="47"/>
                    <a:pt x="101" y="54"/>
                    <a:pt x="106" y="62"/>
                  </a:cubicBezTo>
                  <a:cubicBezTo>
                    <a:pt x="107" y="64"/>
                    <a:pt x="110" y="68"/>
                    <a:pt x="110" y="68"/>
                  </a:cubicBezTo>
                  <a:cubicBezTo>
                    <a:pt x="106" y="70"/>
                    <a:pt x="101" y="70"/>
                    <a:pt x="98" y="74"/>
                  </a:cubicBezTo>
                  <a:cubicBezTo>
                    <a:pt x="96" y="77"/>
                    <a:pt x="94" y="86"/>
                    <a:pt x="94" y="86"/>
                  </a:cubicBezTo>
                  <a:cubicBezTo>
                    <a:pt x="99" y="100"/>
                    <a:pt x="94" y="96"/>
                    <a:pt x="104" y="102"/>
                  </a:cubicBezTo>
                  <a:cubicBezTo>
                    <a:pt x="126" y="98"/>
                    <a:pt x="109" y="93"/>
                    <a:pt x="120" y="76"/>
                  </a:cubicBezTo>
                  <a:cubicBezTo>
                    <a:pt x="123" y="56"/>
                    <a:pt x="124" y="60"/>
                    <a:pt x="144" y="62"/>
                  </a:cubicBezTo>
                  <a:cubicBezTo>
                    <a:pt x="146" y="71"/>
                    <a:pt x="139" y="87"/>
                    <a:pt x="148" y="90"/>
                  </a:cubicBezTo>
                  <a:cubicBezTo>
                    <a:pt x="166" y="95"/>
                    <a:pt x="204" y="86"/>
                    <a:pt x="204" y="86"/>
                  </a:cubicBezTo>
                  <a:cubicBezTo>
                    <a:pt x="218" y="88"/>
                    <a:pt x="232" y="90"/>
                    <a:pt x="246" y="92"/>
                  </a:cubicBezTo>
                  <a:cubicBezTo>
                    <a:pt x="251" y="100"/>
                    <a:pt x="253" y="101"/>
                    <a:pt x="262" y="98"/>
                  </a:cubicBezTo>
                  <a:cubicBezTo>
                    <a:pt x="265" y="88"/>
                    <a:pt x="268" y="76"/>
                    <a:pt x="256" y="72"/>
                  </a:cubicBezTo>
                  <a:cubicBezTo>
                    <a:pt x="239" y="75"/>
                    <a:pt x="248" y="76"/>
                    <a:pt x="236" y="84"/>
                  </a:cubicBezTo>
                  <a:cubicBezTo>
                    <a:pt x="226" y="81"/>
                    <a:pt x="229" y="72"/>
                    <a:pt x="220" y="66"/>
                  </a:cubicBezTo>
                  <a:cubicBezTo>
                    <a:pt x="218" y="62"/>
                    <a:pt x="214" y="56"/>
                    <a:pt x="210" y="54"/>
                  </a:cubicBezTo>
                  <a:cubicBezTo>
                    <a:pt x="204" y="51"/>
                    <a:pt x="192" y="48"/>
                    <a:pt x="192" y="48"/>
                  </a:cubicBezTo>
                  <a:cubicBezTo>
                    <a:pt x="187" y="49"/>
                    <a:pt x="182" y="48"/>
                    <a:pt x="178" y="50"/>
                  </a:cubicBezTo>
                  <a:cubicBezTo>
                    <a:pt x="167" y="55"/>
                    <a:pt x="186" y="59"/>
                    <a:pt x="170" y="54"/>
                  </a:cubicBezTo>
                  <a:cubicBezTo>
                    <a:pt x="161" y="57"/>
                    <a:pt x="163" y="63"/>
                    <a:pt x="154" y="60"/>
                  </a:cubicBezTo>
                  <a:cubicBezTo>
                    <a:pt x="151" y="57"/>
                    <a:pt x="142" y="40"/>
                    <a:pt x="142" y="40"/>
                  </a:cubicBezTo>
                  <a:cubicBezTo>
                    <a:pt x="142" y="40"/>
                    <a:pt x="127" y="35"/>
                    <a:pt x="124" y="34"/>
                  </a:cubicBezTo>
                  <a:cubicBezTo>
                    <a:pt x="116" y="31"/>
                    <a:pt x="100" y="22"/>
                    <a:pt x="100" y="22"/>
                  </a:cubicBezTo>
                  <a:cubicBezTo>
                    <a:pt x="87" y="2"/>
                    <a:pt x="70" y="2"/>
                    <a:pt x="48" y="0"/>
                  </a:cubicBezTo>
                  <a:cubicBezTo>
                    <a:pt x="38" y="1"/>
                    <a:pt x="18" y="2"/>
                    <a:pt x="18" y="2"/>
                  </a:cubicBezTo>
                  <a:close/>
                </a:path>
              </a:pathLst>
            </a:cu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sp>
          <p:nvSpPr>
            <p:cNvPr id="24654" name="Oval 78"/>
            <p:cNvSpPr>
              <a:spLocks noChangeArrowheads="1"/>
            </p:cNvSpPr>
            <p:nvPr/>
          </p:nvSpPr>
          <p:spPr bwMode="auto">
            <a:xfrm>
              <a:off x="1856" y="880"/>
              <a:ext cx="26" cy="23"/>
            </a:xfrm>
            <a:prstGeom prst="ellipse">
              <a:avLst/>
            </a:prstGeom>
            <a:gradFill rotWithShape="1">
              <a:gsLst>
                <a:gs pos="0">
                  <a:schemeClr val="accent2">
                    <a:alpha val="70000"/>
                  </a:schemeClr>
                </a:gs>
                <a:gs pos="100000">
                  <a:schemeClr val="accent2">
                    <a:gamma/>
                    <a:tint val="73725"/>
                    <a:invGamma/>
                  </a:schemeClr>
                </a:gs>
              </a:gsLst>
              <a:lin ang="2700000" scaled="1"/>
            </a:gradFill>
            <a:ln w="9525">
              <a:noFill/>
              <a:round/>
              <a:headEnd/>
              <a:tailEnd/>
            </a:ln>
            <a:effectLst/>
          </p:spPr>
          <p:txBody>
            <a:bodyPr wrap="none" anchor="ctr"/>
            <a:lstStyle/>
            <a:p>
              <a:pPr>
                <a:defRPr/>
              </a:pPr>
              <a:endParaRPr lang="zh-CN" altLang="en-US">
                <a:latin typeface="Arial" pitchFamily="34" charset="0"/>
              </a:endParaRPr>
            </a:p>
          </p:txBody>
        </p:sp>
      </p:grpSp>
      <p:pic>
        <p:nvPicPr>
          <p:cNvPr id="24655" name="Picture 79" descr="Icon_08"/>
          <p:cNvPicPr>
            <a:picLocks noChangeAspect="1" noChangeArrowheads="1"/>
          </p:cNvPicPr>
          <p:nvPr/>
        </p:nvPicPr>
        <p:blipFill>
          <a:blip r:embed="rId3"/>
          <a:srcRect/>
          <a:stretch>
            <a:fillRect/>
          </a:stretch>
        </p:blipFill>
        <p:spPr bwMode="auto">
          <a:xfrm>
            <a:off x="3495675" y="2919413"/>
            <a:ext cx="234950" cy="234950"/>
          </a:xfrm>
          <a:prstGeom prst="rect">
            <a:avLst/>
          </a:prstGeom>
          <a:noFill/>
          <a:ln w="9525">
            <a:noFill/>
            <a:miter lim="800000"/>
            <a:headEnd/>
            <a:tailEnd/>
          </a:ln>
        </p:spPr>
      </p:pic>
      <p:pic>
        <p:nvPicPr>
          <p:cNvPr id="24656" name="Picture 80" descr="Icon_08"/>
          <p:cNvPicPr>
            <a:picLocks noChangeAspect="1" noChangeArrowheads="1"/>
          </p:cNvPicPr>
          <p:nvPr/>
        </p:nvPicPr>
        <p:blipFill>
          <a:blip r:embed="rId3"/>
          <a:srcRect/>
          <a:stretch>
            <a:fillRect/>
          </a:stretch>
        </p:blipFill>
        <p:spPr bwMode="auto">
          <a:xfrm>
            <a:off x="6391275" y="2538413"/>
            <a:ext cx="234950" cy="234950"/>
          </a:xfrm>
          <a:prstGeom prst="rect">
            <a:avLst/>
          </a:prstGeom>
          <a:noFill/>
          <a:ln w="9525">
            <a:noFill/>
            <a:miter lim="800000"/>
            <a:headEnd/>
            <a:tailEnd/>
          </a:ln>
        </p:spPr>
      </p:pic>
      <p:sp>
        <p:nvSpPr>
          <p:cNvPr id="24657" name="AutoShape 81"/>
          <p:cNvSpPr>
            <a:spLocks/>
          </p:cNvSpPr>
          <p:nvPr/>
        </p:nvSpPr>
        <p:spPr bwMode="auto">
          <a:xfrm>
            <a:off x="4405313" y="3463925"/>
            <a:ext cx="1454150" cy="520700"/>
          </a:xfrm>
          <a:prstGeom prst="accentCallout1">
            <a:avLst>
              <a:gd name="adj1" fmla="val 19514"/>
              <a:gd name="adj2" fmla="val -5241"/>
              <a:gd name="adj3" fmla="val -61583"/>
              <a:gd name="adj4" fmla="val -42579"/>
            </a:avLst>
          </a:prstGeom>
          <a:noFill/>
          <a:ln w="9525">
            <a:solidFill>
              <a:srgbClr val="C0C0C0"/>
            </a:solidFill>
            <a:miter lim="800000"/>
            <a:headEnd/>
            <a:tailEnd/>
          </a:ln>
        </p:spPr>
        <p:txBody>
          <a:bodyPr/>
          <a:lstStyle/>
          <a:p>
            <a:pPr algn="l"/>
            <a:r>
              <a:rPr lang="zh-CN" altLang="en-US" sz="1000" i="0"/>
              <a:t>单击添加段落文字单击添加段落文字</a:t>
            </a:r>
          </a:p>
        </p:txBody>
      </p:sp>
      <p:sp>
        <p:nvSpPr>
          <p:cNvPr id="24658" name="AutoShape 82"/>
          <p:cNvSpPr>
            <a:spLocks/>
          </p:cNvSpPr>
          <p:nvPr/>
        </p:nvSpPr>
        <p:spPr bwMode="auto">
          <a:xfrm>
            <a:off x="4052888" y="1736725"/>
            <a:ext cx="1657350" cy="520700"/>
          </a:xfrm>
          <a:prstGeom prst="accentCallout1">
            <a:avLst>
              <a:gd name="adj1" fmla="val 19514"/>
              <a:gd name="adj2" fmla="val 104597"/>
              <a:gd name="adj3" fmla="val 118903"/>
              <a:gd name="adj4" fmla="val 131032"/>
            </a:avLst>
          </a:prstGeom>
          <a:noFill/>
          <a:ln w="9525">
            <a:solidFill>
              <a:srgbClr val="C0C0C0"/>
            </a:solidFill>
            <a:miter lim="800000"/>
            <a:headEnd/>
            <a:tailEnd/>
          </a:ln>
        </p:spPr>
        <p:txBody>
          <a:bodyPr/>
          <a:lstStyle/>
          <a:p>
            <a:pPr algn="l"/>
            <a:r>
              <a:rPr lang="zh-CN" altLang="en-US" sz="1000" i="0"/>
              <a:t>单击添加段落文字单击添加段落文字</a:t>
            </a:r>
          </a:p>
        </p:txBody>
      </p:sp>
      <p:sp>
        <p:nvSpPr>
          <p:cNvPr id="23561" name="Rectangle 83"/>
          <p:cNvSpPr>
            <a:spLocks noGrp="1" noChangeArrowheads="1"/>
          </p:cNvSpPr>
          <p:nvPr>
            <p:ph type="title"/>
          </p:nvPr>
        </p:nvSpPr>
        <p:spPr>
          <a:noFill/>
        </p:spPr>
        <p:txBody>
          <a:bodyPr/>
          <a:lstStyle/>
          <a:p>
            <a:pPr eaLnBrk="1" hangingPunct="1"/>
            <a:r>
              <a:rPr lang="zh-CN" smtClean="0"/>
              <a:t>单击此处添加标题</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24655"/>
                                        </p:tgtEl>
                                        <p:attrNameLst>
                                          <p:attrName>style.visibility</p:attrName>
                                        </p:attrNameLst>
                                      </p:cBhvr>
                                      <p:to>
                                        <p:strVal val="visible"/>
                                      </p:to>
                                    </p:set>
                                    <p:animEffect transition="in" filter="diamond(in)">
                                      <p:cBhvr>
                                        <p:cTn id="11" dur="2000"/>
                                        <p:tgtEl>
                                          <p:spTgt spid="24655"/>
                                        </p:tgtEl>
                                      </p:cBhvr>
                                    </p:animEffect>
                                  </p:childTnLst>
                                </p:cTn>
                              </p:par>
                            </p:childTnLst>
                          </p:cTn>
                        </p:par>
                        <p:par>
                          <p:cTn id="12" fill="hold">
                            <p:stCondLst>
                              <p:cond delay="4000"/>
                            </p:stCondLst>
                            <p:childTnLst>
                              <p:par>
                                <p:cTn id="13" presetID="8" presetClass="entr" presetSubtype="16" fill="hold" nodeType="afterEffect">
                                  <p:stCondLst>
                                    <p:cond delay="0"/>
                                  </p:stCondLst>
                                  <p:childTnLst>
                                    <p:set>
                                      <p:cBhvr>
                                        <p:cTn id="14" dur="1" fill="hold">
                                          <p:stCondLst>
                                            <p:cond delay="0"/>
                                          </p:stCondLst>
                                        </p:cTn>
                                        <p:tgtEl>
                                          <p:spTgt spid="24656"/>
                                        </p:tgtEl>
                                        <p:attrNameLst>
                                          <p:attrName>style.visibility</p:attrName>
                                        </p:attrNameLst>
                                      </p:cBhvr>
                                      <p:to>
                                        <p:strVal val="visible"/>
                                      </p:to>
                                    </p:set>
                                    <p:animEffect transition="in" filter="diamond(in)">
                                      <p:cBhvr>
                                        <p:cTn id="15" dur="2000"/>
                                        <p:tgtEl>
                                          <p:spTgt spid="24656"/>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24657"/>
                                        </p:tgtEl>
                                        <p:attrNameLst>
                                          <p:attrName>style.visibility</p:attrName>
                                        </p:attrNameLst>
                                      </p:cBhvr>
                                      <p:to>
                                        <p:strVal val="visible"/>
                                      </p:to>
                                    </p:set>
                                    <p:animEffect transition="in" filter="diamond(in)">
                                      <p:cBhvr>
                                        <p:cTn id="19" dur="2000"/>
                                        <p:tgtEl>
                                          <p:spTgt spid="24657"/>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24658"/>
                                        </p:tgtEl>
                                        <p:attrNameLst>
                                          <p:attrName>style.visibility</p:attrName>
                                        </p:attrNameLst>
                                      </p:cBhvr>
                                      <p:to>
                                        <p:strVal val="visible"/>
                                      </p:to>
                                    </p:set>
                                    <p:animEffect transition="in" filter="diamond(in)">
                                      <p:cBhvr>
                                        <p:cTn id="23" dur="2000"/>
                                        <p:tgtEl>
                                          <p:spTgt spid="24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7" grpId="0" animBg="1"/>
      <p:bldP spid="2465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1EBE1FC2-E4DF-4837-97DA-E7CDF4262DF5}" type="slidenum">
              <a:rPr lang="zh-CN" altLang="en-US" smtClean="0">
                <a:latin typeface="Arial" charset="0"/>
              </a:rPr>
              <a:pPr/>
              <a:t>2</a:t>
            </a:fld>
            <a:endParaRPr lang="en-US" altLang="zh-CN" smtClean="0">
              <a:latin typeface="Arial" charset="0"/>
            </a:endParaRPr>
          </a:p>
        </p:txBody>
      </p:sp>
      <p:sp>
        <p:nvSpPr>
          <p:cNvPr id="9219" name="Rectangle 2"/>
          <p:cNvSpPr>
            <a:spLocks noGrp="1" noChangeArrowheads="1"/>
          </p:cNvSpPr>
          <p:nvPr>
            <p:ph type="title"/>
          </p:nvPr>
        </p:nvSpPr>
        <p:spPr/>
        <p:txBody>
          <a:bodyPr/>
          <a:lstStyle/>
          <a:p>
            <a:pPr eaLnBrk="1" hangingPunct="1"/>
            <a:r>
              <a:rPr lang="zh-CN" smtClean="0"/>
              <a:t>单击此处添加标题</a:t>
            </a:r>
          </a:p>
        </p:txBody>
      </p:sp>
      <p:grpSp>
        <p:nvGrpSpPr>
          <p:cNvPr id="2" name="Group 3"/>
          <p:cNvGrpSpPr>
            <a:grpSpLocks/>
          </p:cNvGrpSpPr>
          <p:nvPr/>
        </p:nvGrpSpPr>
        <p:grpSpPr bwMode="auto">
          <a:xfrm>
            <a:off x="1117600" y="1760538"/>
            <a:ext cx="6738938" cy="455612"/>
            <a:chOff x="0" y="0"/>
            <a:chExt cx="4245" cy="287"/>
          </a:xfrm>
        </p:grpSpPr>
        <p:sp>
          <p:nvSpPr>
            <p:cNvPr id="9247" name="AutoShape 4"/>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48" name="AutoShape 5"/>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49" name="Text Box 6"/>
            <p:cNvSpPr txBox="1">
              <a:spLocks noChangeArrowheads="1"/>
            </p:cNvSpPr>
            <p:nvPr/>
          </p:nvSpPr>
          <p:spPr bwMode="auto">
            <a:xfrm>
              <a:off x="188" y="14"/>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1</a:t>
              </a:r>
            </a:p>
          </p:txBody>
        </p:sp>
      </p:grpSp>
      <p:grpSp>
        <p:nvGrpSpPr>
          <p:cNvPr id="3" name="Group 7"/>
          <p:cNvGrpSpPr>
            <a:grpSpLocks/>
          </p:cNvGrpSpPr>
          <p:nvPr/>
        </p:nvGrpSpPr>
        <p:grpSpPr bwMode="auto">
          <a:xfrm>
            <a:off x="1117600" y="2425700"/>
            <a:ext cx="6738938" cy="455613"/>
            <a:chOff x="0" y="0"/>
            <a:chExt cx="4245" cy="287"/>
          </a:xfrm>
        </p:grpSpPr>
        <p:sp>
          <p:nvSpPr>
            <p:cNvPr id="9244" name="AutoShape 8"/>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45" name="AutoShape 9"/>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46" name="Text Box 10"/>
            <p:cNvSpPr txBox="1">
              <a:spLocks noChangeArrowheads="1"/>
            </p:cNvSpPr>
            <p:nvPr/>
          </p:nvSpPr>
          <p:spPr bwMode="auto">
            <a:xfrm>
              <a:off x="188" y="18"/>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2</a:t>
              </a:r>
            </a:p>
          </p:txBody>
        </p:sp>
      </p:grpSp>
      <p:grpSp>
        <p:nvGrpSpPr>
          <p:cNvPr id="4" name="Group 11"/>
          <p:cNvGrpSpPr>
            <a:grpSpLocks/>
          </p:cNvGrpSpPr>
          <p:nvPr/>
        </p:nvGrpSpPr>
        <p:grpSpPr bwMode="auto">
          <a:xfrm>
            <a:off x="1112838" y="3070225"/>
            <a:ext cx="6740525" cy="457200"/>
            <a:chOff x="0" y="0"/>
            <a:chExt cx="4246" cy="288"/>
          </a:xfrm>
        </p:grpSpPr>
        <p:grpSp>
          <p:nvGrpSpPr>
            <p:cNvPr id="9240" name="Group 12"/>
            <p:cNvGrpSpPr>
              <a:grpSpLocks/>
            </p:cNvGrpSpPr>
            <p:nvPr/>
          </p:nvGrpSpPr>
          <p:grpSpPr bwMode="auto">
            <a:xfrm>
              <a:off x="3" y="0"/>
              <a:ext cx="4243" cy="288"/>
              <a:chOff x="0" y="0"/>
              <a:chExt cx="4243" cy="288"/>
            </a:xfrm>
          </p:grpSpPr>
          <p:sp>
            <p:nvSpPr>
              <p:cNvPr id="9242" name="AutoShape 13"/>
              <p:cNvSpPr>
                <a:spLocks noChangeArrowheads="1"/>
              </p:cNvSpPr>
              <p:nvPr/>
            </p:nvSpPr>
            <p:spPr bwMode="auto">
              <a:xfrm>
                <a:off x="0" y="0"/>
                <a:ext cx="4243" cy="288"/>
              </a:xfrm>
              <a:prstGeom prst="roundRect">
                <a:avLst>
                  <a:gd name="adj" fmla="val 15657"/>
                </a:avLst>
              </a:prstGeom>
              <a:solidFill>
                <a:schemeClr val="accent2"/>
              </a:solidFill>
              <a:ln w="3175">
                <a:solidFill>
                  <a:srgbClr val="969696">
                    <a:alpha val="56862"/>
                  </a:srgbClr>
                </a:solidFill>
                <a:round/>
                <a:headEnd/>
                <a:tailEnd/>
              </a:ln>
            </p:spPr>
            <p:txBody>
              <a:bodyPr wrap="none" anchor="ctr"/>
              <a:lstStyle/>
              <a:p>
                <a:endParaRPr lang="zh-CN" altLang="en-US"/>
              </a:p>
            </p:txBody>
          </p:sp>
          <p:sp>
            <p:nvSpPr>
              <p:cNvPr id="9243" name="AutoShape 14"/>
              <p:cNvSpPr>
                <a:spLocks noChangeArrowheads="1"/>
              </p:cNvSpPr>
              <p:nvPr/>
            </p:nvSpPr>
            <p:spPr bwMode="auto">
              <a:xfrm flipV="1">
                <a:off x="27" y="10"/>
                <a:ext cx="4184" cy="165"/>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grpSp>
        <p:sp>
          <p:nvSpPr>
            <p:cNvPr id="9241" name="Text Box 15"/>
            <p:cNvSpPr txBox="1">
              <a:spLocks noChangeArrowheads="1"/>
            </p:cNvSpPr>
            <p:nvPr/>
          </p:nvSpPr>
          <p:spPr bwMode="auto">
            <a:xfrm>
              <a:off x="0" y="17"/>
              <a:ext cx="4237" cy="250"/>
            </a:xfrm>
            <a:prstGeom prst="rect">
              <a:avLst/>
            </a:prstGeom>
            <a:noFill/>
            <a:ln w="9525">
              <a:noFill/>
              <a:miter lim="800000"/>
              <a:headEnd/>
              <a:tailEnd/>
            </a:ln>
          </p:spPr>
          <p:txBody>
            <a:bodyPr anchor="ctr"/>
            <a:lstStyle/>
            <a:p>
              <a:pPr>
                <a:spcBef>
                  <a:spcPct val="50000"/>
                </a:spcBef>
              </a:pPr>
              <a:r>
                <a:rPr lang="zh-CN" altLang="en-US" sz="2000" i="0">
                  <a:solidFill>
                    <a:schemeClr val="bg1"/>
                  </a:solidFill>
                </a:rPr>
                <a:t>单击添加目录内容</a:t>
              </a:r>
              <a:r>
                <a:rPr lang="en-US" altLang="zh-CN" sz="2000" i="0">
                  <a:solidFill>
                    <a:schemeClr val="bg1"/>
                  </a:solidFill>
                </a:rPr>
                <a:t>3</a:t>
              </a:r>
            </a:p>
          </p:txBody>
        </p:sp>
      </p:grpSp>
      <p:grpSp>
        <p:nvGrpSpPr>
          <p:cNvPr id="6" name="Group 16"/>
          <p:cNvGrpSpPr>
            <a:grpSpLocks/>
          </p:cNvGrpSpPr>
          <p:nvPr/>
        </p:nvGrpSpPr>
        <p:grpSpPr bwMode="auto">
          <a:xfrm>
            <a:off x="1117600" y="3714750"/>
            <a:ext cx="6738938" cy="455613"/>
            <a:chOff x="0" y="0"/>
            <a:chExt cx="4245" cy="287"/>
          </a:xfrm>
        </p:grpSpPr>
        <p:sp>
          <p:nvSpPr>
            <p:cNvPr id="9237" name="AutoShape 17"/>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38" name="AutoShape 18"/>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39" name="Text Box 19"/>
            <p:cNvSpPr txBox="1">
              <a:spLocks noChangeArrowheads="1"/>
            </p:cNvSpPr>
            <p:nvPr/>
          </p:nvSpPr>
          <p:spPr bwMode="auto">
            <a:xfrm>
              <a:off x="188" y="18"/>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4</a:t>
              </a:r>
            </a:p>
          </p:txBody>
        </p:sp>
      </p:grpSp>
      <p:grpSp>
        <p:nvGrpSpPr>
          <p:cNvPr id="7" name="Group 20"/>
          <p:cNvGrpSpPr>
            <a:grpSpLocks/>
          </p:cNvGrpSpPr>
          <p:nvPr/>
        </p:nvGrpSpPr>
        <p:grpSpPr bwMode="auto">
          <a:xfrm>
            <a:off x="1117600" y="4349750"/>
            <a:ext cx="6738938" cy="455613"/>
            <a:chOff x="0" y="0"/>
            <a:chExt cx="4245" cy="287"/>
          </a:xfrm>
        </p:grpSpPr>
        <p:sp>
          <p:nvSpPr>
            <p:cNvPr id="9234" name="AutoShape 21"/>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35" name="AutoShape 22"/>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36" name="Text Box 23"/>
            <p:cNvSpPr txBox="1">
              <a:spLocks noChangeArrowheads="1"/>
            </p:cNvSpPr>
            <p:nvPr/>
          </p:nvSpPr>
          <p:spPr bwMode="auto">
            <a:xfrm>
              <a:off x="188" y="16"/>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5</a:t>
              </a:r>
            </a:p>
          </p:txBody>
        </p:sp>
      </p:grpSp>
      <p:grpSp>
        <p:nvGrpSpPr>
          <p:cNvPr id="8" name="Group 24"/>
          <p:cNvGrpSpPr>
            <a:grpSpLocks/>
          </p:cNvGrpSpPr>
          <p:nvPr/>
        </p:nvGrpSpPr>
        <p:grpSpPr bwMode="auto">
          <a:xfrm>
            <a:off x="1117600" y="5022850"/>
            <a:ext cx="6738938" cy="455613"/>
            <a:chOff x="0" y="0"/>
            <a:chExt cx="4245" cy="287"/>
          </a:xfrm>
        </p:grpSpPr>
        <p:sp>
          <p:nvSpPr>
            <p:cNvPr id="9231" name="AutoShape 25"/>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32" name="AutoShape 26"/>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33" name="Text Box 27"/>
            <p:cNvSpPr txBox="1">
              <a:spLocks noChangeArrowheads="1"/>
            </p:cNvSpPr>
            <p:nvPr/>
          </p:nvSpPr>
          <p:spPr bwMode="auto">
            <a:xfrm>
              <a:off x="188" y="18"/>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6</a:t>
              </a:r>
            </a:p>
          </p:txBody>
        </p:sp>
      </p:grpSp>
      <p:grpSp>
        <p:nvGrpSpPr>
          <p:cNvPr id="9" name="Group 28"/>
          <p:cNvGrpSpPr>
            <a:grpSpLocks/>
          </p:cNvGrpSpPr>
          <p:nvPr/>
        </p:nvGrpSpPr>
        <p:grpSpPr bwMode="auto">
          <a:xfrm>
            <a:off x="1117600" y="5657850"/>
            <a:ext cx="6738938" cy="455613"/>
            <a:chOff x="0" y="0"/>
            <a:chExt cx="4245" cy="287"/>
          </a:xfrm>
        </p:grpSpPr>
        <p:sp>
          <p:nvSpPr>
            <p:cNvPr id="9228" name="AutoShape 29"/>
            <p:cNvSpPr>
              <a:spLocks noChangeArrowheads="1"/>
            </p:cNvSpPr>
            <p:nvPr/>
          </p:nvSpPr>
          <p:spPr bwMode="auto">
            <a:xfrm>
              <a:off x="0" y="0"/>
              <a:ext cx="4243" cy="287"/>
            </a:xfrm>
            <a:prstGeom prst="roundRect">
              <a:avLst>
                <a:gd name="adj" fmla="val 15657"/>
              </a:avLst>
            </a:prstGeom>
            <a:solidFill>
              <a:srgbClr val="808080"/>
            </a:solidFill>
            <a:ln w="3175">
              <a:solidFill>
                <a:srgbClr val="969696">
                  <a:alpha val="56862"/>
                </a:srgbClr>
              </a:solidFill>
              <a:round/>
              <a:headEnd/>
              <a:tailEnd/>
            </a:ln>
          </p:spPr>
          <p:txBody>
            <a:bodyPr wrap="none" anchor="ctr"/>
            <a:lstStyle/>
            <a:p>
              <a:endParaRPr lang="zh-CN" altLang="en-US"/>
            </a:p>
          </p:txBody>
        </p:sp>
        <p:sp>
          <p:nvSpPr>
            <p:cNvPr id="9229" name="AutoShape 30"/>
            <p:cNvSpPr>
              <a:spLocks noChangeArrowheads="1"/>
            </p:cNvSpPr>
            <p:nvPr/>
          </p:nvSpPr>
          <p:spPr bwMode="auto">
            <a:xfrm flipV="1">
              <a:off x="27" y="10"/>
              <a:ext cx="4184" cy="164"/>
            </a:xfrm>
            <a:prstGeom prst="roundRect">
              <a:avLst>
                <a:gd name="adj" fmla="val 14324"/>
              </a:avLst>
            </a:prstGeom>
            <a:gradFill rotWithShape="1">
              <a:gsLst>
                <a:gs pos="0">
                  <a:schemeClr val="bg1">
                    <a:alpha val="0"/>
                  </a:schemeClr>
                </a:gs>
                <a:gs pos="100000">
                  <a:schemeClr val="bg1">
                    <a:alpha val="37999"/>
                  </a:schemeClr>
                </a:gs>
              </a:gsLst>
              <a:lin ang="5400000" scaled="1"/>
            </a:gradFill>
            <a:ln w="9525">
              <a:noFill/>
              <a:round/>
              <a:headEnd/>
              <a:tailEnd/>
            </a:ln>
          </p:spPr>
          <p:txBody>
            <a:bodyPr wrap="none" anchor="ctr"/>
            <a:lstStyle/>
            <a:p>
              <a:endParaRPr lang="zh-CN" altLang="en-US"/>
            </a:p>
          </p:txBody>
        </p:sp>
        <p:sp>
          <p:nvSpPr>
            <p:cNvPr id="9230" name="Text Box 31"/>
            <p:cNvSpPr txBox="1">
              <a:spLocks noChangeArrowheads="1"/>
            </p:cNvSpPr>
            <p:nvPr/>
          </p:nvSpPr>
          <p:spPr bwMode="auto">
            <a:xfrm>
              <a:off x="188" y="16"/>
              <a:ext cx="4057" cy="249"/>
            </a:xfrm>
            <a:prstGeom prst="rect">
              <a:avLst/>
            </a:prstGeom>
            <a:noFill/>
            <a:ln w="9525">
              <a:noFill/>
              <a:miter lim="800000"/>
              <a:headEnd/>
              <a:tailEnd/>
            </a:ln>
          </p:spPr>
          <p:txBody>
            <a:bodyPr anchor="ctr"/>
            <a:lstStyle/>
            <a:p>
              <a:pPr algn="l">
                <a:spcBef>
                  <a:spcPct val="50000"/>
                </a:spcBef>
              </a:pPr>
              <a:r>
                <a:rPr lang="zh-CN" altLang="en-US" sz="2000" i="0">
                  <a:solidFill>
                    <a:schemeClr val="bg1"/>
                  </a:solidFill>
                </a:rPr>
                <a:t>单击添加目录内容</a:t>
              </a:r>
              <a:r>
                <a:rPr lang="en-US" altLang="zh-CN" sz="2000" i="0">
                  <a:solidFill>
                    <a:schemeClr val="bg1"/>
                  </a:solidFill>
                </a:rPr>
                <a:t>7</a:t>
              </a:r>
            </a:p>
          </p:txBody>
        </p:sp>
      </p:grpSp>
      <p:sp>
        <p:nvSpPr>
          <p:cNvPr id="7200" name="AutoShape 32"/>
          <p:cNvSpPr>
            <a:spLocks noChangeArrowheads="1"/>
          </p:cNvSpPr>
          <p:nvPr/>
        </p:nvSpPr>
        <p:spPr bwMode="auto">
          <a:xfrm>
            <a:off x="5767388" y="3246438"/>
            <a:ext cx="228600" cy="165100"/>
          </a:xfrm>
          <a:prstGeom prst="leftArrow">
            <a:avLst>
              <a:gd name="adj1" fmla="val 50000"/>
              <a:gd name="adj2" fmla="val 57692"/>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7200"/>
                                        </p:tgtEl>
                                        <p:attrNameLst>
                                          <p:attrName>style.visibility</p:attrName>
                                        </p:attrNameLst>
                                      </p:cBhvr>
                                      <p:to>
                                        <p:strVal val="visible"/>
                                      </p:to>
                                    </p:set>
                                    <p:anim calcmode="lin" valueType="num">
                                      <p:cBhvr>
                                        <p:cTn id="42" dur="500" fill="hold"/>
                                        <p:tgtEl>
                                          <p:spTgt spid="7200"/>
                                        </p:tgtEl>
                                        <p:attrNameLst>
                                          <p:attrName>ppt_w</p:attrName>
                                        </p:attrNameLst>
                                      </p:cBhvr>
                                      <p:tavLst>
                                        <p:tav tm="0">
                                          <p:val>
                                            <p:fltVal val="0"/>
                                          </p:val>
                                        </p:tav>
                                        <p:tav tm="100000">
                                          <p:val>
                                            <p:strVal val="#ppt_w"/>
                                          </p:val>
                                        </p:tav>
                                      </p:tavLst>
                                    </p:anim>
                                    <p:anim calcmode="lin" valueType="num">
                                      <p:cBhvr>
                                        <p:cTn id="43" dur="500" fill="hold"/>
                                        <p:tgtEl>
                                          <p:spTgt spid="72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2C0BF637-A88E-4041-AEFA-4B334BC12537}" type="slidenum">
              <a:rPr lang="zh-CN" altLang="en-US" smtClean="0">
                <a:latin typeface="Arial" charset="0"/>
              </a:rPr>
              <a:pPr/>
              <a:t>20</a:t>
            </a:fld>
            <a:endParaRPr lang="en-US" altLang="zh-CN" smtClean="0">
              <a:latin typeface="Arial" charset="0"/>
            </a:endParaRPr>
          </a:p>
        </p:txBody>
      </p:sp>
      <p:sp>
        <p:nvSpPr>
          <p:cNvPr id="24579" name="Rectangle 2"/>
          <p:cNvSpPr>
            <a:spLocks noChangeArrowheads="1"/>
          </p:cNvSpPr>
          <p:nvPr/>
        </p:nvSpPr>
        <p:spPr bwMode="auto">
          <a:xfrm>
            <a:off x="0" y="5445125"/>
            <a:ext cx="9131300" cy="1412875"/>
          </a:xfrm>
          <a:prstGeom prst="rect">
            <a:avLst/>
          </a:prstGeom>
          <a:gradFill rotWithShape="1">
            <a:gsLst>
              <a:gs pos="0">
                <a:srgbClr val="B2B2B2">
                  <a:alpha val="26999"/>
                </a:srgbClr>
              </a:gs>
              <a:gs pos="100000">
                <a:schemeClr val="bg1">
                  <a:alpha val="0"/>
                </a:schemeClr>
              </a:gs>
            </a:gsLst>
            <a:lin ang="5400000" scaled="1"/>
          </a:gradFill>
          <a:ln w="9525">
            <a:noFill/>
            <a:miter lim="800000"/>
            <a:headEnd/>
            <a:tailEnd/>
          </a:ln>
        </p:spPr>
        <p:txBody>
          <a:bodyPr wrap="none" anchor="ctr"/>
          <a:lstStyle/>
          <a:p>
            <a:endParaRPr lang="zh-CN" altLang="en-US"/>
          </a:p>
        </p:txBody>
      </p:sp>
      <p:sp>
        <p:nvSpPr>
          <p:cNvPr id="24580" name="Rectangle 3"/>
          <p:cNvSpPr>
            <a:spLocks noGrp="1" noChangeArrowheads="1"/>
          </p:cNvSpPr>
          <p:nvPr>
            <p:ph type="title"/>
          </p:nvPr>
        </p:nvSpPr>
        <p:spPr>
          <a:noFill/>
        </p:spPr>
        <p:txBody>
          <a:bodyPr/>
          <a:lstStyle/>
          <a:p>
            <a:pPr eaLnBrk="1" hangingPunct="1"/>
            <a:r>
              <a:rPr lang="zh-CN" smtClean="0"/>
              <a:t>单击此处添加标题</a:t>
            </a:r>
          </a:p>
        </p:txBody>
      </p:sp>
      <p:sp>
        <p:nvSpPr>
          <p:cNvPr id="25604" name="未知"/>
          <p:cNvSpPr>
            <a:spLocks/>
          </p:cNvSpPr>
          <p:nvPr/>
        </p:nvSpPr>
        <p:spPr bwMode="auto">
          <a:xfrm>
            <a:off x="1581150" y="4202113"/>
            <a:ext cx="5294313" cy="1787525"/>
          </a:xfrm>
          <a:custGeom>
            <a:avLst/>
            <a:gdLst>
              <a:gd name="T0" fmla="*/ 2147483647 w 2281"/>
              <a:gd name="T1" fmla="*/ 2147483647 h 770"/>
              <a:gd name="T2" fmla="*/ 2147483647 w 2281"/>
              <a:gd name="T3" fmla="*/ 2147483647 h 770"/>
              <a:gd name="T4" fmla="*/ 2147483647 w 2281"/>
              <a:gd name="T5" fmla="*/ 2147483647 h 770"/>
              <a:gd name="T6" fmla="*/ 398658726 w 2281"/>
              <a:gd name="T7" fmla="*/ 964664547 h 770"/>
              <a:gd name="T8" fmla="*/ 0 w 2281"/>
              <a:gd name="T9" fmla="*/ 37723739 h 770"/>
              <a:gd name="T10" fmla="*/ 1125938406 w 2281"/>
              <a:gd name="T11" fmla="*/ 0 h 770"/>
              <a:gd name="T12" fmla="*/ 2147483647 w 2281"/>
              <a:gd name="T13" fmla="*/ 1455080291 h 770"/>
              <a:gd name="T14" fmla="*/ 2147483647 w 2281"/>
              <a:gd name="T15" fmla="*/ 1131728438 h 770"/>
              <a:gd name="T16" fmla="*/ 2147483647 w 2281"/>
              <a:gd name="T17" fmla="*/ 2147483647 h 7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81"/>
              <a:gd name="T28" fmla="*/ 0 h 770"/>
              <a:gd name="T29" fmla="*/ 2281 w 2281"/>
              <a:gd name="T30" fmla="*/ 770 h 7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81" h="770">
                <a:moveTo>
                  <a:pt x="2281" y="770"/>
                </a:moveTo>
                <a:lnTo>
                  <a:pt x="1009" y="553"/>
                </a:lnTo>
                <a:lnTo>
                  <a:pt x="1406" y="464"/>
                </a:lnTo>
                <a:lnTo>
                  <a:pt x="74" y="179"/>
                </a:lnTo>
                <a:lnTo>
                  <a:pt x="0" y="7"/>
                </a:lnTo>
                <a:lnTo>
                  <a:pt x="209" y="0"/>
                </a:lnTo>
                <a:lnTo>
                  <a:pt x="1586" y="270"/>
                </a:lnTo>
                <a:lnTo>
                  <a:pt x="2260" y="210"/>
                </a:lnTo>
                <a:lnTo>
                  <a:pt x="2281" y="770"/>
                </a:lnTo>
                <a:close/>
              </a:path>
            </a:pathLst>
          </a:custGeom>
          <a:gradFill rotWithShape="1">
            <a:gsLst>
              <a:gs pos="0">
                <a:schemeClr val="bg1"/>
              </a:gs>
              <a:gs pos="100000">
                <a:schemeClr val="bg2"/>
              </a:gs>
            </a:gsLst>
            <a:lin ang="2700000" scaled="1"/>
          </a:gradFill>
          <a:ln w="9525">
            <a:noFill/>
            <a:round/>
            <a:headEnd/>
            <a:tailEnd/>
          </a:ln>
        </p:spPr>
        <p:txBody>
          <a:bodyPr/>
          <a:lstStyle/>
          <a:p>
            <a:endParaRPr lang="zh-CN" altLang="en-US"/>
          </a:p>
        </p:txBody>
      </p:sp>
      <p:sp>
        <p:nvSpPr>
          <p:cNvPr id="25605" name="未知"/>
          <p:cNvSpPr>
            <a:spLocks/>
          </p:cNvSpPr>
          <p:nvPr/>
        </p:nvSpPr>
        <p:spPr bwMode="auto">
          <a:xfrm>
            <a:off x="2028825" y="1360488"/>
            <a:ext cx="5130800" cy="4640262"/>
          </a:xfrm>
          <a:custGeom>
            <a:avLst/>
            <a:gdLst>
              <a:gd name="T0" fmla="*/ 2147483647 w 2211"/>
              <a:gd name="T1" fmla="*/ 2147483647 h 1999"/>
              <a:gd name="T2" fmla="*/ 2147483647 w 2211"/>
              <a:gd name="T3" fmla="*/ 1314768241 h 1999"/>
              <a:gd name="T4" fmla="*/ 350031474 w 2211"/>
              <a:gd name="T5" fmla="*/ 883697234 h 1999"/>
              <a:gd name="T6" fmla="*/ 2147483647 w 2211"/>
              <a:gd name="T7" fmla="*/ 587335535 h 1999"/>
              <a:gd name="T8" fmla="*/ 2147483647 w 2211"/>
              <a:gd name="T9" fmla="*/ 2147483647 h 1999"/>
              <a:gd name="T10" fmla="*/ 2147483647 w 2211"/>
              <a:gd name="T11" fmla="*/ 2147483647 h 1999"/>
              <a:gd name="T12" fmla="*/ 2147483647 w 2211"/>
              <a:gd name="T13" fmla="*/ 2147483647 h 1999"/>
              <a:gd name="T14" fmla="*/ 2147483647 w 2211"/>
              <a:gd name="T15" fmla="*/ 2147483647 h 1999"/>
              <a:gd name="T16" fmla="*/ 2147483647 w 2211"/>
              <a:gd name="T17" fmla="*/ 2147483647 h 1999"/>
              <a:gd name="T18" fmla="*/ 2147483647 w 2211"/>
              <a:gd name="T19" fmla="*/ 2147483647 h 1999"/>
              <a:gd name="T20" fmla="*/ 2147483647 w 2211"/>
              <a:gd name="T21" fmla="*/ 2147483647 h 19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1"/>
              <a:gd name="T34" fmla="*/ 0 h 1999"/>
              <a:gd name="T35" fmla="*/ 2211 w 2211"/>
              <a:gd name="T36" fmla="*/ 1999 h 19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1" h="1999">
                <a:moveTo>
                  <a:pt x="1275" y="1073"/>
                </a:moveTo>
                <a:cubicBezTo>
                  <a:pt x="1212" y="914"/>
                  <a:pt x="765" y="395"/>
                  <a:pt x="563" y="244"/>
                </a:cubicBezTo>
                <a:cubicBezTo>
                  <a:pt x="351" y="72"/>
                  <a:pt x="0" y="187"/>
                  <a:pt x="65" y="164"/>
                </a:cubicBezTo>
                <a:cubicBezTo>
                  <a:pt x="130" y="141"/>
                  <a:pt x="650" y="0"/>
                  <a:pt x="952" y="109"/>
                </a:cubicBezTo>
                <a:cubicBezTo>
                  <a:pt x="1270" y="262"/>
                  <a:pt x="1876" y="816"/>
                  <a:pt x="1876" y="816"/>
                </a:cubicBezTo>
                <a:lnTo>
                  <a:pt x="2211" y="705"/>
                </a:lnTo>
                <a:lnTo>
                  <a:pt x="2107" y="1957"/>
                </a:lnTo>
                <a:lnTo>
                  <a:pt x="2102" y="1999"/>
                </a:lnTo>
                <a:lnTo>
                  <a:pt x="917" y="1221"/>
                </a:lnTo>
                <a:lnTo>
                  <a:pt x="914" y="1173"/>
                </a:lnTo>
                <a:lnTo>
                  <a:pt x="1275" y="1073"/>
                </a:lnTo>
                <a:close/>
              </a:path>
            </a:pathLst>
          </a:custGeom>
          <a:solidFill>
            <a:schemeClr val="bg2"/>
          </a:solidFill>
          <a:ln w="9525">
            <a:noFill/>
            <a:round/>
            <a:headEnd/>
            <a:tailEnd/>
          </a:ln>
        </p:spPr>
        <p:txBody>
          <a:bodyPr/>
          <a:lstStyle/>
          <a:p>
            <a:endParaRPr lang="zh-CN" altLang="en-US"/>
          </a:p>
        </p:txBody>
      </p:sp>
      <p:sp>
        <p:nvSpPr>
          <p:cNvPr id="25606" name="未知"/>
          <p:cNvSpPr>
            <a:spLocks/>
          </p:cNvSpPr>
          <p:nvPr/>
        </p:nvSpPr>
        <p:spPr bwMode="auto">
          <a:xfrm>
            <a:off x="2111375" y="1279525"/>
            <a:ext cx="5133975" cy="4610100"/>
          </a:xfrm>
          <a:custGeom>
            <a:avLst/>
            <a:gdLst>
              <a:gd name="T0" fmla="*/ 2147483647 w 2830"/>
              <a:gd name="T1" fmla="*/ 2147483647 h 2542"/>
              <a:gd name="T2" fmla="*/ 2147483647 w 2830"/>
              <a:gd name="T3" fmla="*/ 1026180753 h 2542"/>
              <a:gd name="T4" fmla="*/ 273156515 w 2830"/>
              <a:gd name="T5" fmla="*/ 690698854 h 2542"/>
              <a:gd name="T6" fmla="*/ 2147483647 w 2830"/>
              <a:gd name="T7" fmla="*/ 457177860 h 2542"/>
              <a:gd name="T8" fmla="*/ 2147483647 w 2830"/>
              <a:gd name="T9" fmla="*/ 2147483647 h 2542"/>
              <a:gd name="T10" fmla="*/ 2147483647 w 2830"/>
              <a:gd name="T11" fmla="*/ 2147483647 h 2542"/>
              <a:gd name="T12" fmla="*/ 2147483647 w 2830"/>
              <a:gd name="T13" fmla="*/ 2147483647 h 2542"/>
              <a:gd name="T14" fmla="*/ 2147483647 w 2830"/>
              <a:gd name="T15" fmla="*/ 2147483647 h 2542"/>
              <a:gd name="T16" fmla="*/ 2147483647 w 2830"/>
              <a:gd name="T17" fmla="*/ 2147483647 h 25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0"/>
              <a:gd name="T28" fmla="*/ 0 h 2542"/>
              <a:gd name="T29" fmla="*/ 2830 w 2830"/>
              <a:gd name="T30" fmla="*/ 2542 h 25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0" h="2542">
                <a:moveTo>
                  <a:pt x="1632" y="1374"/>
                </a:moveTo>
                <a:cubicBezTo>
                  <a:pt x="1565" y="1169"/>
                  <a:pt x="979" y="506"/>
                  <a:pt x="721" y="312"/>
                </a:cubicBezTo>
                <a:cubicBezTo>
                  <a:pt x="449" y="92"/>
                  <a:pt x="0" y="239"/>
                  <a:pt x="83" y="210"/>
                </a:cubicBezTo>
                <a:cubicBezTo>
                  <a:pt x="166" y="181"/>
                  <a:pt x="832" y="0"/>
                  <a:pt x="1218" y="139"/>
                </a:cubicBezTo>
                <a:cubicBezTo>
                  <a:pt x="1626" y="335"/>
                  <a:pt x="2401" y="1044"/>
                  <a:pt x="2401" y="1044"/>
                </a:cubicBezTo>
                <a:lnTo>
                  <a:pt x="2830" y="902"/>
                </a:lnTo>
                <a:lnTo>
                  <a:pt x="2652" y="2542"/>
                </a:lnTo>
                <a:lnTo>
                  <a:pt x="1126" y="1544"/>
                </a:lnTo>
                <a:lnTo>
                  <a:pt x="1632" y="1374"/>
                </a:lnTo>
                <a:close/>
              </a:path>
            </a:pathLst>
          </a:custGeom>
          <a:gradFill rotWithShape="1">
            <a:gsLst>
              <a:gs pos="0">
                <a:schemeClr val="accent1"/>
              </a:gs>
              <a:gs pos="100000">
                <a:schemeClr val="accent2"/>
              </a:gs>
            </a:gsLst>
            <a:lin ang="5400000" scaled="1"/>
          </a:gradFill>
          <a:ln w="9525">
            <a:noFill/>
            <a:round/>
            <a:headEnd/>
            <a:tailEnd/>
          </a:ln>
        </p:spPr>
        <p:txBody>
          <a:bodyPr/>
          <a:lstStyle/>
          <a:p>
            <a:endParaRPr lang="zh-CN" altLang="en-US"/>
          </a:p>
        </p:txBody>
      </p:sp>
      <p:sp>
        <p:nvSpPr>
          <p:cNvPr id="25607" name="未知"/>
          <p:cNvSpPr>
            <a:spLocks/>
          </p:cNvSpPr>
          <p:nvPr/>
        </p:nvSpPr>
        <p:spPr bwMode="auto">
          <a:xfrm>
            <a:off x="1539875" y="1587500"/>
            <a:ext cx="1508125" cy="582613"/>
          </a:xfrm>
          <a:custGeom>
            <a:avLst/>
            <a:gdLst>
              <a:gd name="T0" fmla="*/ 2147483647 w 821"/>
              <a:gd name="T1" fmla="*/ 147692396 h 318"/>
              <a:gd name="T2" fmla="*/ 1363231164 w 821"/>
              <a:gd name="T3" fmla="*/ 124195513 h 318"/>
              <a:gd name="T4" fmla="*/ 0 w 821"/>
              <a:gd name="T5" fmla="*/ 876084954 h 318"/>
              <a:gd name="T6" fmla="*/ 0 w 821"/>
              <a:gd name="T7" fmla="*/ 1067414853 h 318"/>
              <a:gd name="T8" fmla="*/ 2061719234 w 821"/>
              <a:gd name="T9" fmla="*/ 819021880 h 318"/>
              <a:gd name="T10" fmla="*/ 2147483647 w 821"/>
              <a:gd name="T11" fmla="*/ 533708342 h 318"/>
              <a:gd name="T12" fmla="*/ 2147483647 w 821"/>
              <a:gd name="T13" fmla="*/ 147692396 h 318"/>
              <a:gd name="T14" fmla="*/ 0 60000 65536"/>
              <a:gd name="T15" fmla="*/ 0 60000 65536"/>
              <a:gd name="T16" fmla="*/ 0 60000 65536"/>
              <a:gd name="T17" fmla="*/ 0 60000 65536"/>
              <a:gd name="T18" fmla="*/ 0 60000 65536"/>
              <a:gd name="T19" fmla="*/ 0 60000 65536"/>
              <a:gd name="T20" fmla="*/ 0 60000 65536"/>
              <a:gd name="T21" fmla="*/ 0 w 821"/>
              <a:gd name="T22" fmla="*/ 0 h 318"/>
              <a:gd name="T23" fmla="*/ 821 w 821"/>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 h="318">
                <a:moveTo>
                  <a:pt x="821" y="44"/>
                </a:moveTo>
                <a:cubicBezTo>
                  <a:pt x="769" y="24"/>
                  <a:pt x="540" y="0"/>
                  <a:pt x="404" y="37"/>
                </a:cubicBezTo>
                <a:cubicBezTo>
                  <a:pt x="267" y="73"/>
                  <a:pt x="68" y="215"/>
                  <a:pt x="0" y="261"/>
                </a:cubicBezTo>
                <a:lnTo>
                  <a:pt x="0" y="318"/>
                </a:lnTo>
                <a:lnTo>
                  <a:pt x="611" y="244"/>
                </a:lnTo>
                <a:lnTo>
                  <a:pt x="716" y="159"/>
                </a:lnTo>
                <a:lnTo>
                  <a:pt x="821" y="44"/>
                </a:lnTo>
                <a:close/>
              </a:path>
            </a:pathLst>
          </a:custGeom>
          <a:solidFill>
            <a:schemeClr val="bg2"/>
          </a:solidFill>
          <a:ln w="9525">
            <a:noFill/>
            <a:round/>
            <a:headEnd/>
            <a:tailEnd/>
          </a:ln>
        </p:spPr>
        <p:txBody>
          <a:bodyPr/>
          <a:lstStyle/>
          <a:p>
            <a:endParaRPr lang="zh-CN" altLang="en-US"/>
          </a:p>
        </p:txBody>
      </p:sp>
      <p:sp>
        <p:nvSpPr>
          <p:cNvPr id="25608" name="未知"/>
          <p:cNvSpPr>
            <a:spLocks/>
          </p:cNvSpPr>
          <p:nvPr/>
        </p:nvSpPr>
        <p:spPr bwMode="auto">
          <a:xfrm>
            <a:off x="1528763" y="1676400"/>
            <a:ext cx="1447800" cy="501650"/>
          </a:xfrm>
          <a:custGeom>
            <a:avLst/>
            <a:gdLst>
              <a:gd name="T0" fmla="*/ 2147483647 w 620"/>
              <a:gd name="T1" fmla="*/ 174499459 h 208"/>
              <a:gd name="T2" fmla="*/ 1652252645 w 620"/>
              <a:gd name="T3" fmla="*/ 168684662 h 208"/>
              <a:gd name="T4" fmla="*/ 0 w 620"/>
              <a:gd name="T5" fmla="*/ 1174967963 h 208"/>
              <a:gd name="T6" fmla="*/ 10905203 w 620"/>
              <a:gd name="T7" fmla="*/ 1209868805 h 208"/>
              <a:gd name="T8" fmla="*/ 2147483647 w 620"/>
              <a:gd name="T9" fmla="*/ 1180785172 h 208"/>
              <a:gd name="T10" fmla="*/ 2147483647 w 620"/>
              <a:gd name="T11" fmla="*/ 686368242 h 208"/>
              <a:gd name="T12" fmla="*/ 2147483647 w 620"/>
              <a:gd name="T13" fmla="*/ 174499459 h 208"/>
              <a:gd name="T14" fmla="*/ 0 60000 65536"/>
              <a:gd name="T15" fmla="*/ 0 60000 65536"/>
              <a:gd name="T16" fmla="*/ 0 60000 65536"/>
              <a:gd name="T17" fmla="*/ 0 60000 65536"/>
              <a:gd name="T18" fmla="*/ 0 60000 65536"/>
              <a:gd name="T19" fmla="*/ 0 60000 65536"/>
              <a:gd name="T20" fmla="*/ 0 60000 65536"/>
              <a:gd name="T21" fmla="*/ 0 w 620"/>
              <a:gd name="T22" fmla="*/ 0 h 208"/>
              <a:gd name="T23" fmla="*/ 620 w 620"/>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0" h="208">
                <a:moveTo>
                  <a:pt x="620" y="30"/>
                </a:moveTo>
                <a:cubicBezTo>
                  <a:pt x="582" y="15"/>
                  <a:pt x="406" y="0"/>
                  <a:pt x="303" y="29"/>
                </a:cubicBezTo>
                <a:cubicBezTo>
                  <a:pt x="200" y="58"/>
                  <a:pt x="50" y="172"/>
                  <a:pt x="0" y="202"/>
                </a:cubicBezTo>
                <a:lnTo>
                  <a:pt x="2" y="208"/>
                </a:lnTo>
                <a:lnTo>
                  <a:pt x="465" y="203"/>
                </a:lnTo>
                <a:lnTo>
                  <a:pt x="534" y="118"/>
                </a:lnTo>
                <a:lnTo>
                  <a:pt x="620" y="30"/>
                </a:lnTo>
                <a:close/>
              </a:path>
            </a:pathLst>
          </a:custGeom>
          <a:gradFill rotWithShape="1">
            <a:gsLst>
              <a:gs pos="0">
                <a:srgbClr val="C0C0C0"/>
              </a:gs>
              <a:gs pos="100000">
                <a:srgbClr val="EAEAEA"/>
              </a:gs>
            </a:gsLst>
            <a:lin ang="5400000" scaled="1"/>
          </a:gradFill>
          <a:ln w="9525">
            <a:noFill/>
            <a:round/>
            <a:headEnd/>
            <a:tailEnd/>
          </a:ln>
        </p:spPr>
        <p:txBody>
          <a:bodyPr/>
          <a:lstStyle/>
          <a:p>
            <a:endParaRPr lang="zh-CN" altLang="en-US"/>
          </a:p>
        </p:txBody>
      </p:sp>
      <p:sp>
        <p:nvSpPr>
          <p:cNvPr id="25609" name="Text Box 9"/>
          <p:cNvSpPr txBox="1">
            <a:spLocks noChangeArrowheads="1"/>
          </p:cNvSpPr>
          <p:nvPr/>
        </p:nvSpPr>
        <p:spPr bwMode="auto">
          <a:xfrm>
            <a:off x="1187450" y="2312988"/>
            <a:ext cx="1878013" cy="354012"/>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700" i="0"/>
              <a:t>单击添加段落文字</a:t>
            </a:r>
          </a:p>
        </p:txBody>
      </p:sp>
      <p:sp>
        <p:nvSpPr>
          <p:cNvPr id="25610" name="Text Box 10"/>
          <p:cNvSpPr txBox="1">
            <a:spLocks noChangeArrowheads="1"/>
          </p:cNvSpPr>
          <p:nvPr/>
        </p:nvSpPr>
        <p:spPr bwMode="auto">
          <a:xfrm>
            <a:off x="5286375" y="1724025"/>
            <a:ext cx="1743075" cy="315913"/>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500" i="0"/>
              <a:t>单击添加段落文字</a:t>
            </a:r>
          </a:p>
        </p:txBody>
      </p:sp>
      <p:sp>
        <p:nvSpPr>
          <p:cNvPr id="25611" name="Text Box 11"/>
          <p:cNvSpPr txBox="1">
            <a:spLocks noChangeArrowheads="1"/>
          </p:cNvSpPr>
          <p:nvPr/>
        </p:nvSpPr>
        <p:spPr bwMode="auto">
          <a:xfrm>
            <a:off x="4340225" y="1228725"/>
            <a:ext cx="1476375" cy="279400"/>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200" i="0"/>
              <a:t>单击添加段落文字</a:t>
            </a:r>
          </a:p>
        </p:txBody>
      </p:sp>
      <p:sp>
        <p:nvSpPr>
          <p:cNvPr id="25612" name="Text Box 12"/>
          <p:cNvSpPr txBox="1">
            <a:spLocks noChangeArrowheads="1"/>
          </p:cNvSpPr>
          <p:nvPr/>
        </p:nvSpPr>
        <p:spPr bwMode="auto">
          <a:xfrm>
            <a:off x="6110288" y="2298700"/>
            <a:ext cx="1990725" cy="352425"/>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700" i="0"/>
              <a:t>单击添加段落文字</a:t>
            </a:r>
          </a:p>
        </p:txBody>
      </p:sp>
      <p:sp>
        <p:nvSpPr>
          <p:cNvPr id="25613" name="Text Box 13"/>
          <p:cNvSpPr txBox="1">
            <a:spLocks noChangeArrowheads="1"/>
          </p:cNvSpPr>
          <p:nvPr/>
        </p:nvSpPr>
        <p:spPr bwMode="auto">
          <a:xfrm>
            <a:off x="1384300" y="5868988"/>
            <a:ext cx="1990725" cy="350837"/>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700" i="0"/>
              <a:t>单击添加段落文字</a:t>
            </a:r>
          </a:p>
        </p:txBody>
      </p:sp>
      <p:sp>
        <p:nvSpPr>
          <p:cNvPr id="25614" name="Text Box 14"/>
          <p:cNvSpPr txBox="1">
            <a:spLocks noChangeArrowheads="1"/>
          </p:cNvSpPr>
          <p:nvPr/>
        </p:nvSpPr>
        <p:spPr bwMode="auto">
          <a:xfrm>
            <a:off x="1384300" y="5518150"/>
            <a:ext cx="1990725" cy="350838"/>
          </a:xfrm>
          <a:prstGeom prst="rect">
            <a:avLst/>
          </a:prstGeom>
          <a:noFill/>
          <a:ln w="9525">
            <a:noFill/>
            <a:miter lim="800000"/>
            <a:headEnd/>
            <a:tailEnd/>
          </a:ln>
        </p:spPr>
        <p:txBody>
          <a:bodyPr lIns="115196" tIns="57598" rIns="115196" bIns="57598">
            <a:spAutoFit/>
          </a:bodyPr>
          <a:lstStyle/>
          <a:p>
            <a:pPr algn="l">
              <a:spcBef>
                <a:spcPct val="50000"/>
              </a:spcBef>
            </a:pPr>
            <a:r>
              <a:rPr lang="zh-CN" altLang="en-US" sz="1700" i="0"/>
              <a:t>单击添加段落文字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plus(in)">
                                      <p:cBhvr>
                                        <p:cTn id="7" dur="500"/>
                                        <p:tgtEl>
                                          <p:spTgt spid="25604"/>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1" fill="hold">
                                          <p:stCondLst>
                                            <p:cond delay="0"/>
                                          </p:stCondLst>
                                        </p:cTn>
                                        <p:tgtEl>
                                          <p:spTgt spid="25605"/>
                                        </p:tgtEl>
                                        <p:attrNameLst>
                                          <p:attrName>style.visibility</p:attrName>
                                        </p:attrNameLst>
                                      </p:cBhvr>
                                      <p:to>
                                        <p:strVal val="visible"/>
                                      </p:to>
                                    </p:set>
                                    <p:animEffect transition="in" filter="plus(in)">
                                      <p:cBhvr>
                                        <p:cTn id="11" dur="500"/>
                                        <p:tgtEl>
                                          <p:spTgt spid="25605"/>
                                        </p:tgtEl>
                                      </p:cBhvr>
                                    </p:animEffect>
                                  </p:childTnLst>
                                </p:cTn>
                              </p:par>
                            </p:childTnLst>
                          </p:cTn>
                        </p:par>
                        <p:par>
                          <p:cTn id="12" fill="hold">
                            <p:stCondLst>
                              <p:cond delay="1000"/>
                            </p:stCondLst>
                            <p:childTnLst>
                              <p:par>
                                <p:cTn id="13" presetID="13" presetClass="entr" presetSubtype="16" fill="hold" grpId="0" nodeType="afterEffect">
                                  <p:stCondLst>
                                    <p:cond delay="0"/>
                                  </p:stCondLst>
                                  <p:childTnLst>
                                    <p:set>
                                      <p:cBhvr>
                                        <p:cTn id="14" dur="1" fill="hold">
                                          <p:stCondLst>
                                            <p:cond delay="0"/>
                                          </p:stCondLst>
                                        </p:cTn>
                                        <p:tgtEl>
                                          <p:spTgt spid="25606"/>
                                        </p:tgtEl>
                                        <p:attrNameLst>
                                          <p:attrName>style.visibility</p:attrName>
                                        </p:attrNameLst>
                                      </p:cBhvr>
                                      <p:to>
                                        <p:strVal val="visible"/>
                                      </p:to>
                                    </p:set>
                                    <p:animEffect transition="in" filter="plus(in)">
                                      <p:cBhvr>
                                        <p:cTn id="15" dur="500"/>
                                        <p:tgtEl>
                                          <p:spTgt spid="25606"/>
                                        </p:tgtEl>
                                      </p:cBhvr>
                                    </p:animEffect>
                                  </p:childTnLst>
                                </p:cTn>
                              </p:par>
                            </p:childTnLst>
                          </p:cTn>
                        </p:par>
                        <p:par>
                          <p:cTn id="16" fill="hold">
                            <p:stCondLst>
                              <p:cond delay="1500"/>
                            </p:stCondLst>
                            <p:childTnLst>
                              <p:par>
                                <p:cTn id="17" presetID="13" presetClass="entr" presetSubtype="16" fill="hold" grpId="0" nodeType="afterEffect">
                                  <p:stCondLst>
                                    <p:cond delay="0"/>
                                  </p:stCondLst>
                                  <p:childTnLst>
                                    <p:set>
                                      <p:cBhvr>
                                        <p:cTn id="18" dur="1" fill="hold">
                                          <p:stCondLst>
                                            <p:cond delay="0"/>
                                          </p:stCondLst>
                                        </p:cTn>
                                        <p:tgtEl>
                                          <p:spTgt spid="25607"/>
                                        </p:tgtEl>
                                        <p:attrNameLst>
                                          <p:attrName>style.visibility</p:attrName>
                                        </p:attrNameLst>
                                      </p:cBhvr>
                                      <p:to>
                                        <p:strVal val="visible"/>
                                      </p:to>
                                    </p:set>
                                    <p:animEffect transition="in" filter="plus(in)">
                                      <p:cBhvr>
                                        <p:cTn id="19" dur="500"/>
                                        <p:tgtEl>
                                          <p:spTgt spid="25607"/>
                                        </p:tgtEl>
                                      </p:cBhvr>
                                    </p:animEffect>
                                  </p:childTnLst>
                                </p:cTn>
                              </p:par>
                            </p:childTnLst>
                          </p:cTn>
                        </p:par>
                        <p:par>
                          <p:cTn id="20" fill="hold">
                            <p:stCondLst>
                              <p:cond delay="2000"/>
                            </p:stCondLst>
                            <p:childTnLst>
                              <p:par>
                                <p:cTn id="21" presetID="13" presetClass="entr" presetSubtype="16" fill="hold" grpId="0" nodeType="afterEffect">
                                  <p:stCondLst>
                                    <p:cond delay="0"/>
                                  </p:stCondLst>
                                  <p:childTnLst>
                                    <p:set>
                                      <p:cBhvr>
                                        <p:cTn id="22" dur="1" fill="hold">
                                          <p:stCondLst>
                                            <p:cond delay="0"/>
                                          </p:stCondLst>
                                        </p:cTn>
                                        <p:tgtEl>
                                          <p:spTgt spid="25608"/>
                                        </p:tgtEl>
                                        <p:attrNameLst>
                                          <p:attrName>style.visibility</p:attrName>
                                        </p:attrNameLst>
                                      </p:cBhvr>
                                      <p:to>
                                        <p:strVal val="visible"/>
                                      </p:to>
                                    </p:set>
                                    <p:animEffect transition="in" filter="plus(in)">
                                      <p:cBhvr>
                                        <p:cTn id="23" dur="500"/>
                                        <p:tgtEl>
                                          <p:spTgt spid="25608"/>
                                        </p:tgtEl>
                                      </p:cBhvr>
                                    </p:animEffect>
                                  </p:childTnLst>
                                </p:cTn>
                              </p:par>
                            </p:childTnLst>
                          </p:cTn>
                        </p:par>
                        <p:par>
                          <p:cTn id="24" fill="hold">
                            <p:stCondLst>
                              <p:cond delay="2500"/>
                            </p:stCondLst>
                            <p:childTnLst>
                              <p:par>
                                <p:cTn id="25" presetID="13" presetClass="entr" presetSubtype="16" fill="hold" grpId="0" nodeType="after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plus(in)">
                                      <p:cBhvr>
                                        <p:cTn id="27" dur="500"/>
                                        <p:tgtEl>
                                          <p:spTgt spid="25609"/>
                                        </p:tgtEl>
                                      </p:cBhvr>
                                    </p:animEffect>
                                  </p:childTnLst>
                                </p:cTn>
                              </p:par>
                            </p:childTnLst>
                          </p:cTn>
                        </p:par>
                        <p:par>
                          <p:cTn id="28" fill="hold">
                            <p:stCondLst>
                              <p:cond delay="3000"/>
                            </p:stCondLst>
                            <p:childTnLst>
                              <p:par>
                                <p:cTn id="29" presetID="13" presetClass="entr" presetSubtype="16" fill="hold" grpId="0" nodeType="afterEffect">
                                  <p:stCondLst>
                                    <p:cond delay="0"/>
                                  </p:stCondLst>
                                  <p:childTnLst>
                                    <p:set>
                                      <p:cBhvr>
                                        <p:cTn id="30" dur="1" fill="hold">
                                          <p:stCondLst>
                                            <p:cond delay="0"/>
                                          </p:stCondLst>
                                        </p:cTn>
                                        <p:tgtEl>
                                          <p:spTgt spid="25610"/>
                                        </p:tgtEl>
                                        <p:attrNameLst>
                                          <p:attrName>style.visibility</p:attrName>
                                        </p:attrNameLst>
                                      </p:cBhvr>
                                      <p:to>
                                        <p:strVal val="visible"/>
                                      </p:to>
                                    </p:set>
                                    <p:animEffect transition="in" filter="plus(in)">
                                      <p:cBhvr>
                                        <p:cTn id="31" dur="500"/>
                                        <p:tgtEl>
                                          <p:spTgt spid="25610"/>
                                        </p:tgtEl>
                                      </p:cBhvr>
                                    </p:animEffect>
                                  </p:childTnLst>
                                </p:cTn>
                              </p:par>
                            </p:childTnLst>
                          </p:cTn>
                        </p:par>
                        <p:par>
                          <p:cTn id="32" fill="hold">
                            <p:stCondLst>
                              <p:cond delay="3500"/>
                            </p:stCondLst>
                            <p:childTnLst>
                              <p:par>
                                <p:cTn id="33" presetID="13" presetClass="entr" presetSubtype="16" fill="hold" grpId="0" nodeType="afterEffect">
                                  <p:stCondLst>
                                    <p:cond delay="0"/>
                                  </p:stCondLst>
                                  <p:childTnLst>
                                    <p:set>
                                      <p:cBhvr>
                                        <p:cTn id="34" dur="1" fill="hold">
                                          <p:stCondLst>
                                            <p:cond delay="0"/>
                                          </p:stCondLst>
                                        </p:cTn>
                                        <p:tgtEl>
                                          <p:spTgt spid="25611"/>
                                        </p:tgtEl>
                                        <p:attrNameLst>
                                          <p:attrName>style.visibility</p:attrName>
                                        </p:attrNameLst>
                                      </p:cBhvr>
                                      <p:to>
                                        <p:strVal val="visible"/>
                                      </p:to>
                                    </p:set>
                                    <p:animEffect transition="in" filter="plus(in)">
                                      <p:cBhvr>
                                        <p:cTn id="35" dur="500"/>
                                        <p:tgtEl>
                                          <p:spTgt spid="25611"/>
                                        </p:tgtEl>
                                      </p:cBhvr>
                                    </p:animEffect>
                                  </p:childTnLst>
                                </p:cTn>
                              </p:par>
                            </p:childTnLst>
                          </p:cTn>
                        </p:par>
                        <p:par>
                          <p:cTn id="36" fill="hold">
                            <p:stCondLst>
                              <p:cond delay="4000"/>
                            </p:stCondLst>
                            <p:childTnLst>
                              <p:par>
                                <p:cTn id="37" presetID="13" presetClass="entr" presetSubtype="16" fill="hold" grpId="0" nodeType="afterEffect">
                                  <p:stCondLst>
                                    <p:cond delay="0"/>
                                  </p:stCondLst>
                                  <p:childTnLst>
                                    <p:set>
                                      <p:cBhvr>
                                        <p:cTn id="38" dur="1" fill="hold">
                                          <p:stCondLst>
                                            <p:cond delay="0"/>
                                          </p:stCondLst>
                                        </p:cTn>
                                        <p:tgtEl>
                                          <p:spTgt spid="25612"/>
                                        </p:tgtEl>
                                        <p:attrNameLst>
                                          <p:attrName>style.visibility</p:attrName>
                                        </p:attrNameLst>
                                      </p:cBhvr>
                                      <p:to>
                                        <p:strVal val="visible"/>
                                      </p:to>
                                    </p:set>
                                    <p:animEffect transition="in" filter="plus(in)">
                                      <p:cBhvr>
                                        <p:cTn id="39" dur="500"/>
                                        <p:tgtEl>
                                          <p:spTgt spid="25612"/>
                                        </p:tgtEl>
                                      </p:cBhvr>
                                    </p:animEffect>
                                  </p:childTnLst>
                                </p:cTn>
                              </p:par>
                            </p:childTnLst>
                          </p:cTn>
                        </p:par>
                        <p:par>
                          <p:cTn id="40" fill="hold">
                            <p:stCondLst>
                              <p:cond delay="4500"/>
                            </p:stCondLst>
                            <p:childTnLst>
                              <p:par>
                                <p:cTn id="41" presetID="13" presetClass="entr" presetSubtype="16" fill="hold" grpId="0" nodeType="afterEffect">
                                  <p:stCondLst>
                                    <p:cond delay="0"/>
                                  </p:stCondLst>
                                  <p:childTnLst>
                                    <p:set>
                                      <p:cBhvr>
                                        <p:cTn id="42" dur="1" fill="hold">
                                          <p:stCondLst>
                                            <p:cond delay="0"/>
                                          </p:stCondLst>
                                        </p:cTn>
                                        <p:tgtEl>
                                          <p:spTgt spid="25613"/>
                                        </p:tgtEl>
                                        <p:attrNameLst>
                                          <p:attrName>style.visibility</p:attrName>
                                        </p:attrNameLst>
                                      </p:cBhvr>
                                      <p:to>
                                        <p:strVal val="visible"/>
                                      </p:to>
                                    </p:set>
                                    <p:animEffect transition="in" filter="plus(in)">
                                      <p:cBhvr>
                                        <p:cTn id="43" dur="500"/>
                                        <p:tgtEl>
                                          <p:spTgt spid="25613"/>
                                        </p:tgtEl>
                                      </p:cBhvr>
                                    </p:animEffect>
                                  </p:childTnLst>
                                </p:cTn>
                              </p:par>
                            </p:childTnLst>
                          </p:cTn>
                        </p:par>
                        <p:par>
                          <p:cTn id="44" fill="hold">
                            <p:stCondLst>
                              <p:cond delay="5000"/>
                            </p:stCondLst>
                            <p:childTnLst>
                              <p:par>
                                <p:cTn id="45" presetID="13" presetClass="entr" presetSubtype="16" fill="hold" grpId="0" nodeType="afterEffect">
                                  <p:stCondLst>
                                    <p:cond delay="0"/>
                                  </p:stCondLst>
                                  <p:childTnLst>
                                    <p:set>
                                      <p:cBhvr>
                                        <p:cTn id="46" dur="1" fill="hold">
                                          <p:stCondLst>
                                            <p:cond delay="0"/>
                                          </p:stCondLst>
                                        </p:cTn>
                                        <p:tgtEl>
                                          <p:spTgt spid="25614"/>
                                        </p:tgtEl>
                                        <p:attrNameLst>
                                          <p:attrName>style.visibility</p:attrName>
                                        </p:attrNameLst>
                                      </p:cBhvr>
                                      <p:to>
                                        <p:strVal val="visible"/>
                                      </p:to>
                                    </p:set>
                                    <p:animEffect transition="in" filter="plus(in)">
                                      <p:cBhvr>
                                        <p:cTn id="47" dur="5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nimBg="1"/>
      <p:bldP spid="25607" grpId="0" animBg="1"/>
      <p:bldP spid="25608" grpId="0" animBg="1"/>
      <p:bldP spid="25609" grpId="0"/>
      <p:bldP spid="25610" grpId="0"/>
      <p:bldP spid="25611" grpId="0"/>
      <p:bldP spid="25612" grpId="0"/>
      <p:bldP spid="25613" grpId="0"/>
      <p:bldP spid="256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13B71261-74E4-462D-B55B-B10E5BF976ED}" type="slidenum">
              <a:rPr lang="zh-CN" altLang="en-US" smtClean="0">
                <a:latin typeface="Arial" charset="0"/>
              </a:rPr>
              <a:pPr/>
              <a:t>21</a:t>
            </a:fld>
            <a:endParaRPr lang="en-US" altLang="zh-CN" smtClean="0">
              <a:latin typeface="Arial" charset="0"/>
            </a:endParaRPr>
          </a:p>
        </p:txBody>
      </p:sp>
      <p:sp>
        <p:nvSpPr>
          <p:cNvPr id="26626" name="Oval 2"/>
          <p:cNvSpPr>
            <a:spLocks noChangeArrowheads="1"/>
          </p:cNvSpPr>
          <p:nvPr/>
        </p:nvSpPr>
        <p:spPr bwMode="auto">
          <a:xfrm>
            <a:off x="3373438" y="1771650"/>
            <a:ext cx="2520950" cy="2520950"/>
          </a:xfrm>
          <a:prstGeom prst="ellipse">
            <a:avLst/>
          </a:prstGeom>
          <a:gradFill rotWithShape="1">
            <a:gsLst>
              <a:gs pos="0">
                <a:srgbClr val="969696"/>
              </a:gs>
              <a:gs pos="100000">
                <a:schemeClr val="bg1"/>
              </a:gs>
            </a:gsLst>
            <a:lin ang="5400000" scaled="1"/>
          </a:gradFill>
          <a:ln w="25400">
            <a:solidFill>
              <a:srgbClr val="C0C0C0"/>
            </a:solidFill>
            <a:round/>
            <a:headEnd/>
            <a:tailEnd/>
          </a:ln>
        </p:spPr>
        <p:txBody>
          <a:bodyPr wrap="none" anchor="ctr"/>
          <a:lstStyle/>
          <a:p>
            <a:endParaRPr lang="zh-CN" altLang="en-US"/>
          </a:p>
        </p:txBody>
      </p:sp>
      <p:sp>
        <p:nvSpPr>
          <p:cNvPr id="26627" name="Oval 3"/>
          <p:cNvSpPr>
            <a:spLocks noChangeArrowheads="1"/>
          </p:cNvSpPr>
          <p:nvPr/>
        </p:nvSpPr>
        <p:spPr bwMode="auto">
          <a:xfrm>
            <a:off x="2652713" y="3055938"/>
            <a:ext cx="2520950" cy="2520950"/>
          </a:xfrm>
          <a:prstGeom prst="ellipse">
            <a:avLst/>
          </a:prstGeom>
          <a:gradFill rotWithShape="1">
            <a:gsLst>
              <a:gs pos="0">
                <a:srgbClr val="B2B2B2"/>
              </a:gs>
              <a:gs pos="100000">
                <a:schemeClr val="bg1"/>
              </a:gs>
            </a:gsLst>
            <a:lin ang="18900000" scaled="1"/>
          </a:gradFill>
          <a:ln w="25400">
            <a:solidFill>
              <a:srgbClr val="C0C0C0"/>
            </a:solidFill>
            <a:round/>
            <a:headEnd/>
            <a:tailEnd/>
          </a:ln>
        </p:spPr>
        <p:txBody>
          <a:bodyPr wrap="none" anchor="ctr"/>
          <a:lstStyle/>
          <a:p>
            <a:endParaRPr lang="zh-CN" altLang="en-US"/>
          </a:p>
        </p:txBody>
      </p:sp>
      <p:sp>
        <p:nvSpPr>
          <p:cNvPr id="26628" name="Oval 4"/>
          <p:cNvSpPr>
            <a:spLocks noChangeArrowheads="1"/>
          </p:cNvSpPr>
          <p:nvPr/>
        </p:nvSpPr>
        <p:spPr bwMode="auto">
          <a:xfrm>
            <a:off x="4094163" y="3055938"/>
            <a:ext cx="2520950" cy="2520950"/>
          </a:xfrm>
          <a:prstGeom prst="ellipse">
            <a:avLst/>
          </a:prstGeom>
          <a:gradFill rotWithShape="1">
            <a:gsLst>
              <a:gs pos="0">
                <a:schemeClr val="bg1"/>
              </a:gs>
              <a:gs pos="100000">
                <a:srgbClr val="B2B2B2"/>
              </a:gs>
            </a:gsLst>
            <a:lin ang="2700000" scaled="1"/>
          </a:gradFill>
          <a:ln w="25400">
            <a:solidFill>
              <a:srgbClr val="C0C0C0"/>
            </a:solidFill>
            <a:round/>
            <a:headEnd/>
            <a:tailEnd/>
          </a:ln>
        </p:spPr>
        <p:txBody>
          <a:bodyPr wrap="none" anchor="ctr"/>
          <a:lstStyle/>
          <a:p>
            <a:endParaRPr lang="zh-CN" altLang="en-US"/>
          </a:p>
        </p:txBody>
      </p:sp>
      <p:sp>
        <p:nvSpPr>
          <p:cNvPr id="26629" name="未知"/>
          <p:cNvSpPr>
            <a:spLocks/>
          </p:cNvSpPr>
          <p:nvPr/>
        </p:nvSpPr>
        <p:spPr bwMode="auto">
          <a:xfrm>
            <a:off x="4108450" y="3286125"/>
            <a:ext cx="1050925" cy="1168400"/>
          </a:xfrm>
          <a:custGeom>
            <a:avLst/>
            <a:gdLst/>
            <a:ahLst/>
            <a:cxnLst>
              <a:cxn ang="0">
                <a:pos x="331" y="0"/>
              </a:cxn>
              <a:cxn ang="0">
                <a:pos x="662" y="556"/>
              </a:cxn>
              <a:cxn ang="0">
                <a:pos x="0" y="554"/>
              </a:cxn>
              <a:cxn ang="0">
                <a:pos x="331" y="0"/>
              </a:cxn>
            </a:cxnLst>
            <a:rect l="0" t="0" r="r" b="b"/>
            <a:pathLst>
              <a:path w="662" h="736">
                <a:moveTo>
                  <a:pt x="331" y="0"/>
                </a:moveTo>
                <a:cubicBezTo>
                  <a:pt x="331" y="0"/>
                  <a:pt x="644" y="210"/>
                  <a:pt x="662" y="556"/>
                </a:cubicBezTo>
                <a:cubicBezTo>
                  <a:pt x="340" y="736"/>
                  <a:pt x="0" y="554"/>
                  <a:pt x="0" y="554"/>
                </a:cubicBezTo>
                <a:cubicBezTo>
                  <a:pt x="6" y="222"/>
                  <a:pt x="331" y="0"/>
                  <a:pt x="331" y="0"/>
                </a:cubicBezTo>
                <a:close/>
              </a:path>
            </a:pathLst>
          </a:custGeom>
          <a:gradFill rotWithShape="1">
            <a:gsLst>
              <a:gs pos="0">
                <a:schemeClr val="hlink"/>
              </a:gs>
              <a:gs pos="100000">
                <a:schemeClr val="hlink">
                  <a:gamma/>
                  <a:shade val="46275"/>
                  <a:invGamma/>
                </a:schemeClr>
              </a:gs>
            </a:gsLst>
            <a:lin ang="5400000" scaled="1"/>
          </a:gradFill>
          <a:ln w="25400" cap="flat" cmpd="sng">
            <a:solidFill>
              <a:srgbClr val="FFFFFF"/>
            </a:solidFill>
            <a:round/>
            <a:headEnd/>
            <a:tailEnd/>
          </a:ln>
          <a:effectLst/>
        </p:spPr>
        <p:txBody>
          <a:bodyPr/>
          <a:lstStyle/>
          <a:p>
            <a:pPr>
              <a:defRPr/>
            </a:pPr>
            <a:endParaRPr lang="zh-CN" altLang="en-US">
              <a:latin typeface="Arial" pitchFamily="34" charset="0"/>
            </a:endParaRPr>
          </a:p>
        </p:txBody>
      </p:sp>
      <p:sp>
        <p:nvSpPr>
          <p:cNvPr id="26630" name="未知"/>
          <p:cNvSpPr>
            <a:spLocks/>
          </p:cNvSpPr>
          <p:nvPr/>
        </p:nvSpPr>
        <p:spPr bwMode="auto">
          <a:xfrm>
            <a:off x="4635500" y="2854325"/>
            <a:ext cx="1247775" cy="1311275"/>
          </a:xfrm>
          <a:custGeom>
            <a:avLst/>
            <a:gdLst>
              <a:gd name="T0" fmla="*/ 0 w 786"/>
              <a:gd name="T1" fmla="*/ 685482496 h 826"/>
              <a:gd name="T2" fmla="*/ 1980842991 w 786"/>
              <a:gd name="T3" fmla="*/ 509071610 h 826"/>
              <a:gd name="T4" fmla="*/ 841732323 w 786"/>
              <a:gd name="T5" fmla="*/ 2081649241 h 826"/>
              <a:gd name="T6" fmla="*/ 0 w 786"/>
              <a:gd name="T7" fmla="*/ 685482496 h 826"/>
              <a:gd name="T8" fmla="*/ 0 60000 65536"/>
              <a:gd name="T9" fmla="*/ 0 60000 65536"/>
              <a:gd name="T10" fmla="*/ 0 60000 65536"/>
              <a:gd name="T11" fmla="*/ 0 60000 65536"/>
              <a:gd name="T12" fmla="*/ 0 w 786"/>
              <a:gd name="T13" fmla="*/ 0 h 826"/>
              <a:gd name="T14" fmla="*/ 786 w 786"/>
              <a:gd name="T15" fmla="*/ 826 h 826"/>
            </a:gdLst>
            <a:ahLst/>
            <a:cxnLst>
              <a:cxn ang="T8">
                <a:pos x="T0" y="T1"/>
              </a:cxn>
              <a:cxn ang="T9">
                <a:pos x="T2" y="T3"/>
              </a:cxn>
              <a:cxn ang="T10">
                <a:pos x="T4" y="T5"/>
              </a:cxn>
              <a:cxn ang="T11">
                <a:pos x="T6" y="T7"/>
              </a:cxn>
            </a:cxnLst>
            <a:rect l="T12" t="T13" r="T14" b="T15"/>
            <a:pathLst>
              <a:path w="786" h="826">
                <a:moveTo>
                  <a:pt x="0" y="272"/>
                </a:moveTo>
                <a:cubicBezTo>
                  <a:pt x="0" y="272"/>
                  <a:pt x="350" y="0"/>
                  <a:pt x="786" y="202"/>
                </a:cubicBezTo>
                <a:cubicBezTo>
                  <a:pt x="786" y="202"/>
                  <a:pt x="744" y="656"/>
                  <a:pt x="334" y="826"/>
                </a:cubicBezTo>
                <a:cubicBezTo>
                  <a:pt x="296" y="466"/>
                  <a:pt x="0" y="272"/>
                  <a:pt x="0" y="272"/>
                </a:cubicBezTo>
                <a:close/>
              </a:path>
            </a:pathLst>
          </a:custGeom>
          <a:gradFill rotWithShape="1">
            <a:gsLst>
              <a:gs pos="0">
                <a:schemeClr val="accent2"/>
              </a:gs>
              <a:gs pos="100000">
                <a:schemeClr val="accent1"/>
              </a:gs>
            </a:gsLst>
            <a:lin ang="5400000" scaled="1"/>
          </a:gradFill>
          <a:ln w="25400">
            <a:solidFill>
              <a:srgbClr val="FFFFFF"/>
            </a:solidFill>
            <a:round/>
            <a:headEnd/>
            <a:tailEnd/>
          </a:ln>
        </p:spPr>
        <p:txBody>
          <a:bodyPr/>
          <a:lstStyle/>
          <a:p>
            <a:endParaRPr lang="zh-CN" altLang="en-US"/>
          </a:p>
        </p:txBody>
      </p:sp>
      <p:sp>
        <p:nvSpPr>
          <p:cNvPr id="26631" name="未知"/>
          <p:cNvSpPr>
            <a:spLocks/>
          </p:cNvSpPr>
          <p:nvPr/>
        </p:nvSpPr>
        <p:spPr bwMode="auto">
          <a:xfrm>
            <a:off x="3381375" y="2851150"/>
            <a:ext cx="1250950" cy="1317625"/>
          </a:xfrm>
          <a:custGeom>
            <a:avLst/>
            <a:gdLst>
              <a:gd name="T0" fmla="*/ 1154231602 w 788"/>
              <a:gd name="T1" fmla="*/ 2101859305 h 826"/>
              <a:gd name="T2" fmla="*/ 0 w 788"/>
              <a:gd name="T3" fmla="*/ 514014174 h 826"/>
              <a:gd name="T4" fmla="*/ 1985883303 w 788"/>
              <a:gd name="T5" fmla="*/ 697226207 h 826"/>
              <a:gd name="T6" fmla="*/ 1154231602 w 788"/>
              <a:gd name="T7" fmla="*/ 2101859305 h 826"/>
              <a:gd name="T8" fmla="*/ 0 60000 65536"/>
              <a:gd name="T9" fmla="*/ 0 60000 65536"/>
              <a:gd name="T10" fmla="*/ 0 60000 65536"/>
              <a:gd name="T11" fmla="*/ 0 60000 65536"/>
              <a:gd name="T12" fmla="*/ 0 w 788"/>
              <a:gd name="T13" fmla="*/ 0 h 826"/>
              <a:gd name="T14" fmla="*/ 788 w 788"/>
              <a:gd name="T15" fmla="*/ 826 h 826"/>
            </a:gdLst>
            <a:ahLst/>
            <a:cxnLst>
              <a:cxn ang="T8">
                <a:pos x="T0" y="T1"/>
              </a:cxn>
              <a:cxn ang="T9">
                <a:pos x="T2" y="T3"/>
              </a:cxn>
              <a:cxn ang="T10">
                <a:pos x="T4" y="T5"/>
              </a:cxn>
              <a:cxn ang="T11">
                <a:pos x="T6" y="T7"/>
              </a:cxn>
            </a:cxnLst>
            <a:rect l="T12" t="T13" r="T14" b="T15"/>
            <a:pathLst>
              <a:path w="788" h="826">
                <a:moveTo>
                  <a:pt x="458" y="826"/>
                </a:moveTo>
                <a:cubicBezTo>
                  <a:pt x="458" y="826"/>
                  <a:pt x="68" y="698"/>
                  <a:pt x="0" y="202"/>
                </a:cubicBezTo>
                <a:cubicBezTo>
                  <a:pt x="0" y="202"/>
                  <a:pt x="418" y="0"/>
                  <a:pt x="788" y="274"/>
                </a:cubicBezTo>
                <a:cubicBezTo>
                  <a:pt x="438" y="526"/>
                  <a:pt x="458" y="826"/>
                  <a:pt x="458" y="826"/>
                </a:cubicBezTo>
                <a:close/>
              </a:path>
            </a:pathLst>
          </a:custGeom>
          <a:gradFill rotWithShape="1">
            <a:gsLst>
              <a:gs pos="0">
                <a:schemeClr val="accent2"/>
              </a:gs>
              <a:gs pos="100000">
                <a:schemeClr val="accent1"/>
              </a:gs>
            </a:gsLst>
            <a:lin ang="5400000" scaled="1"/>
          </a:gradFill>
          <a:ln w="25400">
            <a:solidFill>
              <a:srgbClr val="FFFFFF"/>
            </a:solidFill>
            <a:round/>
            <a:headEnd/>
            <a:tailEnd/>
          </a:ln>
        </p:spPr>
        <p:txBody>
          <a:bodyPr/>
          <a:lstStyle/>
          <a:p>
            <a:endParaRPr lang="zh-CN" altLang="en-US"/>
          </a:p>
        </p:txBody>
      </p:sp>
      <p:sp>
        <p:nvSpPr>
          <p:cNvPr id="26632" name="未知"/>
          <p:cNvSpPr>
            <a:spLocks/>
          </p:cNvSpPr>
          <p:nvPr/>
        </p:nvSpPr>
        <p:spPr bwMode="auto">
          <a:xfrm>
            <a:off x="3997325" y="4165600"/>
            <a:ext cx="1270000" cy="1187450"/>
          </a:xfrm>
          <a:custGeom>
            <a:avLst/>
            <a:gdLst>
              <a:gd name="T0" fmla="*/ 171370622 w 800"/>
              <a:gd name="T1" fmla="*/ 0 h 748"/>
              <a:gd name="T2" fmla="*/ 1849794917 w 800"/>
              <a:gd name="T3" fmla="*/ 10080625 h 748"/>
              <a:gd name="T4" fmla="*/ 1008062589 w 800"/>
              <a:gd name="T5" fmla="*/ 1885077053 h 748"/>
              <a:gd name="T6" fmla="*/ 171370622 w 800"/>
              <a:gd name="T7" fmla="*/ 0 h 748"/>
              <a:gd name="T8" fmla="*/ 0 60000 65536"/>
              <a:gd name="T9" fmla="*/ 0 60000 65536"/>
              <a:gd name="T10" fmla="*/ 0 60000 65536"/>
              <a:gd name="T11" fmla="*/ 0 60000 65536"/>
              <a:gd name="T12" fmla="*/ 0 w 800"/>
              <a:gd name="T13" fmla="*/ 0 h 748"/>
              <a:gd name="T14" fmla="*/ 800 w 800"/>
              <a:gd name="T15" fmla="*/ 748 h 748"/>
            </a:gdLst>
            <a:ahLst/>
            <a:cxnLst>
              <a:cxn ang="T8">
                <a:pos x="T0" y="T1"/>
              </a:cxn>
              <a:cxn ang="T9">
                <a:pos x="T2" y="T3"/>
              </a:cxn>
              <a:cxn ang="T10">
                <a:pos x="T4" y="T5"/>
              </a:cxn>
              <a:cxn ang="T11">
                <a:pos x="T6" y="T7"/>
              </a:cxn>
            </a:cxnLst>
            <a:rect l="T12" t="T13" r="T14" b="T15"/>
            <a:pathLst>
              <a:path w="800" h="748">
                <a:moveTo>
                  <a:pt x="68" y="0"/>
                </a:moveTo>
                <a:cubicBezTo>
                  <a:pt x="68" y="0"/>
                  <a:pt x="406" y="182"/>
                  <a:pt x="734" y="4"/>
                </a:cubicBezTo>
                <a:cubicBezTo>
                  <a:pt x="734" y="4"/>
                  <a:pt x="800" y="460"/>
                  <a:pt x="400" y="748"/>
                </a:cubicBezTo>
                <a:cubicBezTo>
                  <a:pt x="0" y="468"/>
                  <a:pt x="68" y="0"/>
                  <a:pt x="68" y="0"/>
                </a:cubicBezTo>
                <a:close/>
              </a:path>
            </a:pathLst>
          </a:custGeom>
          <a:gradFill rotWithShape="1">
            <a:gsLst>
              <a:gs pos="0">
                <a:schemeClr val="accent1"/>
              </a:gs>
              <a:gs pos="100000">
                <a:schemeClr val="accent2"/>
              </a:gs>
            </a:gsLst>
            <a:lin ang="5400000" scaled="1"/>
          </a:gradFill>
          <a:ln w="25400">
            <a:solidFill>
              <a:srgbClr val="FFFFFF"/>
            </a:solidFill>
            <a:round/>
            <a:headEnd/>
            <a:tailEnd/>
          </a:ln>
        </p:spPr>
        <p:txBody>
          <a:bodyPr/>
          <a:lstStyle/>
          <a:p>
            <a:endParaRPr lang="zh-CN" altLang="en-US"/>
          </a:p>
        </p:txBody>
      </p:sp>
      <p:sp>
        <p:nvSpPr>
          <p:cNvPr id="26633" name="未知"/>
          <p:cNvSpPr>
            <a:spLocks/>
          </p:cNvSpPr>
          <p:nvPr/>
        </p:nvSpPr>
        <p:spPr bwMode="auto">
          <a:xfrm>
            <a:off x="3692525" y="1781175"/>
            <a:ext cx="1876425" cy="914400"/>
          </a:xfrm>
          <a:custGeom>
            <a:avLst/>
            <a:gdLst>
              <a:gd name="T0" fmla="*/ 2147483647 w 1321"/>
              <a:gd name="T1" fmla="*/ 661388536 h 712"/>
              <a:gd name="T2" fmla="*/ 2147483647 w 1321"/>
              <a:gd name="T3" fmla="*/ 729011892 h 712"/>
              <a:gd name="T4" fmla="*/ 2147483647 w 1321"/>
              <a:gd name="T5" fmla="*/ 793337085 h 712"/>
              <a:gd name="T6" fmla="*/ 2147483647 w 1321"/>
              <a:gd name="T7" fmla="*/ 851063702 h 712"/>
              <a:gd name="T8" fmla="*/ 2147483647 w 1321"/>
              <a:gd name="T9" fmla="*/ 907141318 h 712"/>
              <a:gd name="T10" fmla="*/ 2147483647 w 1321"/>
              <a:gd name="T11" fmla="*/ 954972641 h 712"/>
              <a:gd name="T12" fmla="*/ 2147483647 w 1321"/>
              <a:gd name="T13" fmla="*/ 996206673 h 712"/>
              <a:gd name="T14" fmla="*/ 2147483647 w 1321"/>
              <a:gd name="T15" fmla="*/ 1035790419 h 712"/>
              <a:gd name="T16" fmla="*/ 2147483647 w 1321"/>
              <a:gd name="T17" fmla="*/ 1070427160 h 712"/>
              <a:gd name="T18" fmla="*/ 2147483647 w 1321"/>
              <a:gd name="T19" fmla="*/ 1100115611 h 712"/>
              <a:gd name="T20" fmla="*/ 2080249299 w 1321"/>
              <a:gd name="T21" fmla="*/ 1126504775 h 712"/>
              <a:gd name="T22" fmla="*/ 1951116931 w 1321"/>
              <a:gd name="T23" fmla="*/ 1144647647 h 712"/>
              <a:gd name="T24" fmla="*/ 1807859535 w 1321"/>
              <a:gd name="T25" fmla="*/ 1161141516 h 712"/>
              <a:gd name="T26" fmla="*/ 1662585089 w 1321"/>
              <a:gd name="T27" fmla="*/ 1171036811 h 712"/>
              <a:gd name="T28" fmla="*/ 1604072185 w 1321"/>
              <a:gd name="T29" fmla="*/ 1174336098 h 712"/>
              <a:gd name="T30" fmla="*/ 960425622 w 1321"/>
              <a:gd name="T31" fmla="*/ 1174336098 h 712"/>
              <a:gd name="T32" fmla="*/ 952354583 w 1321"/>
              <a:gd name="T33" fmla="*/ 1174336098 h 712"/>
              <a:gd name="T34" fmla="*/ 825239265 w 1321"/>
              <a:gd name="T35" fmla="*/ 1167738807 h 712"/>
              <a:gd name="T36" fmla="*/ 702159289 w 1321"/>
              <a:gd name="T37" fmla="*/ 1161141516 h 712"/>
              <a:gd name="T38" fmla="*/ 585133481 w 1321"/>
              <a:gd name="T39" fmla="*/ 1147946934 h 712"/>
              <a:gd name="T40" fmla="*/ 474160242 w 1321"/>
              <a:gd name="T41" fmla="*/ 1136401354 h 712"/>
              <a:gd name="T42" fmla="*/ 375292141 w 1321"/>
              <a:gd name="T43" fmla="*/ 1116609481 h 712"/>
              <a:gd name="T44" fmla="*/ 284496411 w 1321"/>
              <a:gd name="T45" fmla="*/ 1093518320 h 712"/>
              <a:gd name="T46" fmla="*/ 205805909 w 1321"/>
              <a:gd name="T47" fmla="*/ 1068778158 h 712"/>
              <a:gd name="T48" fmla="*/ 135186401 w 1321"/>
              <a:gd name="T49" fmla="*/ 1039089706 h 712"/>
              <a:gd name="T50" fmla="*/ 78690525 w 1321"/>
              <a:gd name="T51" fmla="*/ 1002803964 h 712"/>
              <a:gd name="T52" fmla="*/ 36318267 w 1321"/>
              <a:gd name="T53" fmla="*/ 961569932 h 712"/>
              <a:gd name="T54" fmla="*/ 12106564 w 1321"/>
              <a:gd name="T55" fmla="*/ 913738609 h 712"/>
              <a:gd name="T56" fmla="*/ 0 w 1321"/>
              <a:gd name="T57" fmla="*/ 864258284 h 712"/>
              <a:gd name="T58" fmla="*/ 0 w 1321"/>
              <a:gd name="T59" fmla="*/ 857660993 h 712"/>
              <a:gd name="T60" fmla="*/ 8071042 w 1321"/>
              <a:gd name="T61" fmla="*/ 803232379 h 712"/>
              <a:gd name="T62" fmla="*/ 32282748 w 1321"/>
              <a:gd name="T63" fmla="*/ 735609183 h 712"/>
              <a:gd name="T64" fmla="*/ 102902244 w 1321"/>
              <a:gd name="T65" fmla="*/ 610259210 h 712"/>
              <a:gd name="T66" fmla="*/ 189663830 w 1321"/>
              <a:gd name="T67" fmla="*/ 493155689 h 712"/>
              <a:gd name="T68" fmla="*/ 296601550 w 1321"/>
              <a:gd name="T69" fmla="*/ 387596465 h 712"/>
              <a:gd name="T70" fmla="*/ 411610397 w 1321"/>
              <a:gd name="T71" fmla="*/ 290284737 h 712"/>
              <a:gd name="T72" fmla="*/ 544779705 w 1321"/>
              <a:gd name="T73" fmla="*/ 206168956 h 712"/>
              <a:gd name="T74" fmla="*/ 688035681 w 1321"/>
              <a:gd name="T75" fmla="*/ 135246432 h 712"/>
              <a:gd name="T76" fmla="*/ 837345824 w 1321"/>
              <a:gd name="T77" fmla="*/ 77519795 h 712"/>
              <a:gd name="T78" fmla="*/ 1002797868 w 1321"/>
              <a:gd name="T79" fmla="*/ 34636751 h 712"/>
              <a:gd name="T80" fmla="*/ 1172284012 w 1321"/>
              <a:gd name="T81" fmla="*/ 9896581 h 712"/>
              <a:gd name="T82" fmla="*/ 1345805675 w 1321"/>
              <a:gd name="T83" fmla="*/ 0 h 712"/>
              <a:gd name="T84" fmla="*/ 1345805675 w 1321"/>
              <a:gd name="T85" fmla="*/ 0 h 712"/>
              <a:gd name="T86" fmla="*/ 1531435672 w 1321"/>
              <a:gd name="T87" fmla="*/ 9896581 h 712"/>
              <a:gd name="T88" fmla="*/ 1708992855 w 1321"/>
              <a:gd name="T89" fmla="*/ 37934754 h 712"/>
              <a:gd name="T90" fmla="*/ 1880497468 w 1321"/>
              <a:gd name="T91" fmla="*/ 87415109 h 712"/>
              <a:gd name="T92" fmla="*/ 2037877053 w 1321"/>
              <a:gd name="T93" fmla="*/ 148441014 h 712"/>
              <a:gd name="T94" fmla="*/ 2147483647 w 1321"/>
              <a:gd name="T95" fmla="*/ 225960829 h 712"/>
              <a:gd name="T96" fmla="*/ 2147483647 w 1321"/>
              <a:gd name="T97" fmla="*/ 319973189 h 712"/>
              <a:gd name="T98" fmla="*/ 2147483647 w 1321"/>
              <a:gd name="T99" fmla="*/ 422233206 h 712"/>
              <a:gd name="T100" fmla="*/ 2147483647 w 1321"/>
              <a:gd name="T101" fmla="*/ 536038723 h 712"/>
              <a:gd name="T102" fmla="*/ 2147483647 w 1321"/>
              <a:gd name="T103" fmla="*/ 661388536 h 712"/>
              <a:gd name="T104" fmla="*/ 2147483647 w 1321"/>
              <a:gd name="T105" fmla="*/ 66138853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70000"/>
                </a:srgbClr>
              </a:gs>
              <a:gs pos="100000">
                <a:schemeClr val="bg1">
                  <a:alpha val="0"/>
                </a:schemeClr>
              </a:gs>
            </a:gsLst>
            <a:lin ang="5400000" scaled="1"/>
          </a:gradFill>
          <a:ln w="9525">
            <a:noFill/>
            <a:round/>
            <a:headEnd/>
            <a:tailEnd/>
          </a:ln>
        </p:spPr>
        <p:txBody>
          <a:bodyPr/>
          <a:lstStyle/>
          <a:p>
            <a:endParaRPr lang="zh-CN" altLang="en-US"/>
          </a:p>
        </p:txBody>
      </p:sp>
      <p:sp>
        <p:nvSpPr>
          <p:cNvPr id="26634" name="Oval 10"/>
          <p:cNvSpPr>
            <a:spLocks noChangeArrowheads="1"/>
          </p:cNvSpPr>
          <p:nvPr/>
        </p:nvSpPr>
        <p:spPr bwMode="auto">
          <a:xfrm>
            <a:off x="2849563" y="5675313"/>
            <a:ext cx="3594100" cy="371475"/>
          </a:xfrm>
          <a:prstGeom prst="ellipse">
            <a:avLst/>
          </a:prstGeom>
          <a:gradFill rotWithShape="1">
            <a:gsLst>
              <a:gs pos="0">
                <a:schemeClr val="tx1">
                  <a:alpha val="20000"/>
                </a:schemeClr>
              </a:gs>
              <a:gs pos="100000">
                <a:schemeClr val="tx1">
                  <a:alpha val="0"/>
                </a:schemeClr>
              </a:gs>
            </a:gsLst>
            <a:path path="shape">
              <a:fillToRect l="50000" t="50000" r="50000" b="50000"/>
            </a:path>
          </a:gradFill>
          <a:ln w="9525">
            <a:noFill/>
            <a:round/>
            <a:headEnd/>
            <a:tailEnd/>
          </a:ln>
        </p:spPr>
        <p:txBody>
          <a:bodyPr wrap="none" anchor="ctr"/>
          <a:lstStyle/>
          <a:p>
            <a:endParaRPr lang="zh-CN" altLang="en-US"/>
          </a:p>
        </p:txBody>
      </p:sp>
      <p:sp>
        <p:nvSpPr>
          <p:cNvPr id="26635" name="未知"/>
          <p:cNvSpPr>
            <a:spLocks/>
          </p:cNvSpPr>
          <p:nvPr/>
        </p:nvSpPr>
        <p:spPr bwMode="auto">
          <a:xfrm rot="10800000" flipV="1">
            <a:off x="4368800" y="3298825"/>
            <a:ext cx="536575" cy="596900"/>
          </a:xfrm>
          <a:custGeom>
            <a:avLst/>
            <a:gdLst>
              <a:gd name="T0" fmla="*/ 217457172 w 662"/>
              <a:gd name="T1" fmla="*/ 0 h 736"/>
              <a:gd name="T2" fmla="*/ 434913533 w 662"/>
              <a:gd name="T3" fmla="*/ 365697740 h 736"/>
              <a:gd name="T4" fmla="*/ 0 w 662"/>
              <a:gd name="T5" fmla="*/ 364382289 h 736"/>
              <a:gd name="T6" fmla="*/ 217457172 w 662"/>
              <a:gd name="T7" fmla="*/ 0 h 736"/>
              <a:gd name="T8" fmla="*/ 0 60000 65536"/>
              <a:gd name="T9" fmla="*/ 0 60000 65536"/>
              <a:gd name="T10" fmla="*/ 0 60000 65536"/>
              <a:gd name="T11" fmla="*/ 0 60000 65536"/>
              <a:gd name="T12" fmla="*/ 0 w 662"/>
              <a:gd name="T13" fmla="*/ 0 h 736"/>
              <a:gd name="T14" fmla="*/ 662 w 662"/>
              <a:gd name="T15" fmla="*/ 736 h 736"/>
            </a:gdLst>
            <a:ahLst/>
            <a:cxnLst>
              <a:cxn ang="T8">
                <a:pos x="T0" y="T1"/>
              </a:cxn>
              <a:cxn ang="T9">
                <a:pos x="T2" y="T3"/>
              </a:cxn>
              <a:cxn ang="T10">
                <a:pos x="T4" y="T5"/>
              </a:cxn>
              <a:cxn ang="T11">
                <a:pos x="T6" y="T7"/>
              </a:cxn>
            </a:cxnLst>
            <a:rect l="T12" t="T13" r="T14" b="T15"/>
            <a:pathLst>
              <a:path w="662" h="736">
                <a:moveTo>
                  <a:pt x="331" y="0"/>
                </a:moveTo>
                <a:cubicBezTo>
                  <a:pt x="331" y="0"/>
                  <a:pt x="644" y="210"/>
                  <a:pt x="662" y="556"/>
                </a:cubicBezTo>
                <a:cubicBezTo>
                  <a:pt x="340" y="736"/>
                  <a:pt x="0" y="554"/>
                  <a:pt x="0" y="554"/>
                </a:cubicBezTo>
                <a:cubicBezTo>
                  <a:pt x="6" y="222"/>
                  <a:pt x="331" y="0"/>
                  <a:pt x="331" y="0"/>
                </a:cubicBezTo>
                <a:close/>
              </a:path>
            </a:pathLst>
          </a:custGeom>
          <a:gradFill rotWithShape="1">
            <a:gsLst>
              <a:gs pos="0">
                <a:schemeClr val="bg1">
                  <a:alpha val="59998"/>
                </a:schemeClr>
              </a:gs>
              <a:gs pos="100000">
                <a:schemeClr val="tx1">
                  <a:alpha val="0"/>
                </a:schemeClr>
              </a:gs>
            </a:gsLst>
            <a:lin ang="5400000" scaled="1"/>
          </a:gradFill>
          <a:ln w="9525">
            <a:noFill/>
            <a:round/>
            <a:headEnd/>
            <a:tailEnd/>
          </a:ln>
        </p:spPr>
        <p:txBody>
          <a:bodyPr/>
          <a:lstStyle/>
          <a:p>
            <a:endParaRPr lang="zh-CN" altLang="en-US"/>
          </a:p>
        </p:txBody>
      </p:sp>
      <p:sp>
        <p:nvSpPr>
          <p:cNvPr id="26636" name="未知"/>
          <p:cNvSpPr>
            <a:spLocks/>
          </p:cNvSpPr>
          <p:nvPr/>
        </p:nvSpPr>
        <p:spPr bwMode="auto">
          <a:xfrm>
            <a:off x="3411538" y="2917825"/>
            <a:ext cx="1144587" cy="936625"/>
          </a:xfrm>
          <a:custGeom>
            <a:avLst/>
            <a:gdLst>
              <a:gd name="T0" fmla="*/ 1055944253 w 721"/>
              <a:gd name="T1" fmla="*/ 1486891969 h 590"/>
              <a:gd name="T2" fmla="*/ 0 w 721"/>
              <a:gd name="T3" fmla="*/ 383063691 h 590"/>
              <a:gd name="T4" fmla="*/ 1817031247 w 721"/>
              <a:gd name="T5" fmla="*/ 493950619 h 590"/>
              <a:gd name="T6" fmla="*/ 1055944253 w 721"/>
              <a:gd name="T7" fmla="*/ 1486891969 h 590"/>
              <a:gd name="T8" fmla="*/ 0 60000 65536"/>
              <a:gd name="T9" fmla="*/ 0 60000 65536"/>
              <a:gd name="T10" fmla="*/ 0 60000 65536"/>
              <a:gd name="T11" fmla="*/ 0 60000 65536"/>
              <a:gd name="T12" fmla="*/ 0 w 721"/>
              <a:gd name="T13" fmla="*/ 0 h 590"/>
              <a:gd name="T14" fmla="*/ 721 w 721"/>
              <a:gd name="T15" fmla="*/ 590 h 590"/>
            </a:gdLst>
            <a:ahLst/>
            <a:cxnLst>
              <a:cxn ang="T8">
                <a:pos x="T0" y="T1"/>
              </a:cxn>
              <a:cxn ang="T9">
                <a:pos x="T2" y="T3"/>
              </a:cxn>
              <a:cxn ang="T10">
                <a:pos x="T4" y="T5"/>
              </a:cxn>
              <a:cxn ang="T11">
                <a:pos x="T6" y="T7"/>
              </a:cxn>
            </a:cxnLst>
            <a:rect l="T12" t="T13" r="T14" b="T15"/>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w="9525">
            <a:noFill/>
            <a:round/>
            <a:headEnd/>
            <a:tailEnd/>
          </a:ln>
        </p:spPr>
        <p:txBody>
          <a:bodyPr/>
          <a:lstStyle/>
          <a:p>
            <a:endParaRPr lang="zh-CN" altLang="en-US"/>
          </a:p>
        </p:txBody>
      </p:sp>
      <p:sp>
        <p:nvSpPr>
          <p:cNvPr id="26637" name="Text Box 13"/>
          <p:cNvSpPr txBox="1">
            <a:spLocks noChangeArrowheads="1"/>
          </p:cNvSpPr>
          <p:nvPr/>
        </p:nvSpPr>
        <p:spPr bwMode="auto">
          <a:xfrm>
            <a:off x="3622675" y="3268663"/>
            <a:ext cx="717550" cy="304800"/>
          </a:xfrm>
          <a:prstGeom prst="rect">
            <a:avLst/>
          </a:prstGeom>
          <a:noFill/>
          <a:ln w="9525">
            <a:noFill/>
            <a:miter lim="800000"/>
            <a:headEnd/>
            <a:tailEnd/>
          </a:ln>
        </p:spPr>
        <p:txBody>
          <a:bodyPr wrap="none">
            <a:spAutoFit/>
          </a:bodyPr>
          <a:lstStyle/>
          <a:p>
            <a:pPr algn="l"/>
            <a:r>
              <a:rPr lang="zh-CN" altLang="en-US" sz="1400" i="0"/>
              <a:t>内容１</a:t>
            </a:r>
          </a:p>
        </p:txBody>
      </p:sp>
      <p:sp>
        <p:nvSpPr>
          <p:cNvPr id="26638" name="Text Box 14"/>
          <p:cNvSpPr txBox="1">
            <a:spLocks noChangeArrowheads="1"/>
          </p:cNvSpPr>
          <p:nvPr/>
        </p:nvSpPr>
        <p:spPr bwMode="auto">
          <a:xfrm>
            <a:off x="4306888" y="3683000"/>
            <a:ext cx="641350" cy="366713"/>
          </a:xfrm>
          <a:prstGeom prst="rect">
            <a:avLst/>
          </a:prstGeom>
          <a:noFill/>
          <a:ln w="9525">
            <a:noFill/>
            <a:miter lim="800000"/>
            <a:headEnd/>
            <a:tailEnd/>
          </a:ln>
        </p:spPr>
        <p:txBody>
          <a:bodyPr wrap="none">
            <a:spAutoFit/>
          </a:bodyPr>
          <a:lstStyle/>
          <a:p>
            <a:pPr algn="l"/>
            <a:r>
              <a:rPr lang="zh-CN" altLang="en-US" b="1" i="0">
                <a:solidFill>
                  <a:schemeClr val="bg1"/>
                </a:solidFill>
              </a:rPr>
              <a:t>标题</a:t>
            </a:r>
          </a:p>
        </p:txBody>
      </p:sp>
      <p:sp>
        <p:nvSpPr>
          <p:cNvPr id="26639" name="Rectangle 15"/>
          <p:cNvSpPr>
            <a:spLocks noChangeArrowheads="1"/>
          </p:cNvSpPr>
          <p:nvPr/>
        </p:nvSpPr>
        <p:spPr bwMode="auto">
          <a:xfrm>
            <a:off x="5257800" y="4305300"/>
            <a:ext cx="1277938" cy="517525"/>
          </a:xfrm>
          <a:prstGeom prst="rect">
            <a:avLst/>
          </a:prstGeom>
          <a:noFill/>
          <a:ln w="9525">
            <a:noFill/>
            <a:miter lim="800000"/>
            <a:headEnd/>
            <a:tailEnd/>
          </a:ln>
        </p:spPr>
        <p:txBody>
          <a:bodyPr>
            <a:spAutoFit/>
          </a:bodyPr>
          <a:lstStyle/>
          <a:p>
            <a:pPr algn="l"/>
            <a:r>
              <a:rPr lang="zh-CN" altLang="en-US" sz="1400" i="0">
                <a:solidFill>
                  <a:srgbClr val="333333"/>
                </a:solidFill>
              </a:rPr>
              <a:t>单击此处添加段落文字内容</a:t>
            </a:r>
          </a:p>
        </p:txBody>
      </p:sp>
      <p:sp>
        <p:nvSpPr>
          <p:cNvPr id="26640" name="Rectangle 16"/>
          <p:cNvSpPr>
            <a:spLocks noChangeArrowheads="1"/>
          </p:cNvSpPr>
          <p:nvPr/>
        </p:nvSpPr>
        <p:spPr bwMode="auto">
          <a:xfrm>
            <a:off x="2790825" y="4305300"/>
            <a:ext cx="1277938" cy="517525"/>
          </a:xfrm>
          <a:prstGeom prst="rect">
            <a:avLst/>
          </a:prstGeom>
          <a:noFill/>
          <a:ln w="9525">
            <a:noFill/>
            <a:miter lim="800000"/>
            <a:headEnd/>
            <a:tailEnd/>
          </a:ln>
        </p:spPr>
        <p:txBody>
          <a:bodyPr>
            <a:spAutoFit/>
          </a:bodyPr>
          <a:lstStyle/>
          <a:p>
            <a:pPr algn="l"/>
            <a:r>
              <a:rPr lang="zh-CN" altLang="en-US" sz="1400" i="0">
                <a:solidFill>
                  <a:srgbClr val="333333"/>
                </a:solidFill>
              </a:rPr>
              <a:t>单击此处添加段落文字内容</a:t>
            </a:r>
          </a:p>
        </p:txBody>
      </p:sp>
      <p:sp>
        <p:nvSpPr>
          <p:cNvPr id="26641" name="Rectangle 17"/>
          <p:cNvSpPr>
            <a:spLocks noChangeArrowheads="1"/>
          </p:cNvSpPr>
          <p:nvPr/>
        </p:nvSpPr>
        <p:spPr bwMode="auto">
          <a:xfrm>
            <a:off x="4040188" y="2432050"/>
            <a:ext cx="1277937" cy="517525"/>
          </a:xfrm>
          <a:prstGeom prst="rect">
            <a:avLst/>
          </a:prstGeom>
          <a:noFill/>
          <a:ln w="9525">
            <a:noFill/>
            <a:miter lim="800000"/>
            <a:headEnd/>
            <a:tailEnd/>
          </a:ln>
        </p:spPr>
        <p:txBody>
          <a:bodyPr>
            <a:spAutoFit/>
          </a:bodyPr>
          <a:lstStyle/>
          <a:p>
            <a:pPr algn="l"/>
            <a:r>
              <a:rPr lang="zh-CN" altLang="en-US" sz="1400" i="0">
                <a:solidFill>
                  <a:srgbClr val="333333"/>
                </a:solidFill>
              </a:rPr>
              <a:t>单击此处添加段落文字内容</a:t>
            </a:r>
          </a:p>
        </p:txBody>
      </p:sp>
      <p:sp>
        <p:nvSpPr>
          <p:cNvPr id="26642" name="未知"/>
          <p:cNvSpPr>
            <a:spLocks/>
          </p:cNvSpPr>
          <p:nvPr/>
        </p:nvSpPr>
        <p:spPr bwMode="auto">
          <a:xfrm flipH="1">
            <a:off x="4705350" y="2917825"/>
            <a:ext cx="1144588" cy="936625"/>
          </a:xfrm>
          <a:custGeom>
            <a:avLst/>
            <a:gdLst>
              <a:gd name="T0" fmla="*/ 1055946763 w 721"/>
              <a:gd name="T1" fmla="*/ 1486891969 h 590"/>
              <a:gd name="T2" fmla="*/ 0 w 721"/>
              <a:gd name="T3" fmla="*/ 383063691 h 590"/>
              <a:gd name="T4" fmla="*/ 1817034422 w 721"/>
              <a:gd name="T5" fmla="*/ 493950619 h 590"/>
              <a:gd name="T6" fmla="*/ 1055946763 w 721"/>
              <a:gd name="T7" fmla="*/ 1486891969 h 590"/>
              <a:gd name="T8" fmla="*/ 0 60000 65536"/>
              <a:gd name="T9" fmla="*/ 0 60000 65536"/>
              <a:gd name="T10" fmla="*/ 0 60000 65536"/>
              <a:gd name="T11" fmla="*/ 0 60000 65536"/>
              <a:gd name="T12" fmla="*/ 0 w 721"/>
              <a:gd name="T13" fmla="*/ 0 h 590"/>
              <a:gd name="T14" fmla="*/ 721 w 721"/>
              <a:gd name="T15" fmla="*/ 590 h 590"/>
            </a:gdLst>
            <a:ahLst/>
            <a:cxnLst>
              <a:cxn ang="T8">
                <a:pos x="T0" y="T1"/>
              </a:cxn>
              <a:cxn ang="T9">
                <a:pos x="T2" y="T3"/>
              </a:cxn>
              <a:cxn ang="T10">
                <a:pos x="T4" y="T5"/>
              </a:cxn>
              <a:cxn ang="T11">
                <a:pos x="T6" y="T7"/>
              </a:cxn>
            </a:cxnLst>
            <a:rect l="T12" t="T13" r="T14" b="T15"/>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w="9525">
            <a:noFill/>
            <a:round/>
            <a:headEnd/>
            <a:tailEnd/>
          </a:ln>
        </p:spPr>
        <p:txBody>
          <a:bodyPr/>
          <a:lstStyle/>
          <a:p>
            <a:endParaRPr lang="zh-CN" altLang="en-US"/>
          </a:p>
        </p:txBody>
      </p:sp>
      <p:sp>
        <p:nvSpPr>
          <p:cNvPr id="26643" name="未知"/>
          <p:cNvSpPr>
            <a:spLocks/>
          </p:cNvSpPr>
          <p:nvPr/>
        </p:nvSpPr>
        <p:spPr bwMode="auto">
          <a:xfrm rot="7200000" flipH="1">
            <a:off x="4177507" y="4256881"/>
            <a:ext cx="1144588" cy="936625"/>
          </a:xfrm>
          <a:custGeom>
            <a:avLst/>
            <a:gdLst>
              <a:gd name="T0" fmla="*/ 1055946763 w 721"/>
              <a:gd name="T1" fmla="*/ 1486891969 h 590"/>
              <a:gd name="T2" fmla="*/ 0 w 721"/>
              <a:gd name="T3" fmla="*/ 383063691 h 590"/>
              <a:gd name="T4" fmla="*/ 1817034422 w 721"/>
              <a:gd name="T5" fmla="*/ 493950619 h 590"/>
              <a:gd name="T6" fmla="*/ 1055946763 w 721"/>
              <a:gd name="T7" fmla="*/ 1486891969 h 590"/>
              <a:gd name="T8" fmla="*/ 0 60000 65536"/>
              <a:gd name="T9" fmla="*/ 0 60000 65536"/>
              <a:gd name="T10" fmla="*/ 0 60000 65536"/>
              <a:gd name="T11" fmla="*/ 0 60000 65536"/>
              <a:gd name="T12" fmla="*/ 0 w 721"/>
              <a:gd name="T13" fmla="*/ 0 h 590"/>
              <a:gd name="T14" fmla="*/ 721 w 721"/>
              <a:gd name="T15" fmla="*/ 590 h 590"/>
            </a:gdLst>
            <a:ahLst/>
            <a:cxnLst>
              <a:cxn ang="T8">
                <a:pos x="T0" y="T1"/>
              </a:cxn>
              <a:cxn ang="T9">
                <a:pos x="T2" y="T3"/>
              </a:cxn>
              <a:cxn ang="T10">
                <a:pos x="T4" y="T5"/>
              </a:cxn>
              <a:cxn ang="T11">
                <a:pos x="T6" y="T7"/>
              </a:cxn>
            </a:cxnLst>
            <a:rect l="T12" t="T13" r="T14" b="T15"/>
            <a:pathLst>
              <a:path w="721" h="590">
                <a:moveTo>
                  <a:pt x="419" y="590"/>
                </a:moveTo>
                <a:cubicBezTo>
                  <a:pt x="299" y="583"/>
                  <a:pt x="62" y="507"/>
                  <a:pt x="0" y="152"/>
                </a:cubicBezTo>
                <a:cubicBezTo>
                  <a:pt x="0" y="152"/>
                  <a:pt x="382" y="0"/>
                  <a:pt x="721" y="196"/>
                </a:cubicBezTo>
                <a:cubicBezTo>
                  <a:pt x="401" y="376"/>
                  <a:pt x="419" y="590"/>
                  <a:pt x="419" y="590"/>
                </a:cubicBezTo>
                <a:close/>
              </a:path>
            </a:pathLst>
          </a:custGeom>
          <a:gradFill rotWithShape="1">
            <a:gsLst>
              <a:gs pos="0">
                <a:schemeClr val="bg1">
                  <a:alpha val="70000"/>
                </a:schemeClr>
              </a:gs>
              <a:gs pos="100000">
                <a:schemeClr val="tx1">
                  <a:alpha val="0"/>
                </a:schemeClr>
              </a:gs>
            </a:gsLst>
            <a:lin ang="5400000" scaled="1"/>
          </a:gradFill>
          <a:ln w="9525">
            <a:noFill/>
            <a:round/>
            <a:headEnd/>
            <a:tailEnd/>
          </a:ln>
        </p:spPr>
        <p:txBody>
          <a:bodyPr/>
          <a:lstStyle/>
          <a:p>
            <a:endParaRPr lang="zh-CN" altLang="en-US"/>
          </a:p>
        </p:txBody>
      </p:sp>
      <p:sp>
        <p:nvSpPr>
          <p:cNvPr id="26644" name="Text Box 20"/>
          <p:cNvSpPr txBox="1">
            <a:spLocks noChangeArrowheads="1"/>
          </p:cNvSpPr>
          <p:nvPr/>
        </p:nvSpPr>
        <p:spPr bwMode="auto">
          <a:xfrm>
            <a:off x="4329113" y="4524375"/>
            <a:ext cx="717550" cy="304800"/>
          </a:xfrm>
          <a:prstGeom prst="rect">
            <a:avLst/>
          </a:prstGeom>
          <a:noFill/>
          <a:ln w="9525">
            <a:noFill/>
            <a:miter lim="800000"/>
            <a:headEnd/>
            <a:tailEnd/>
          </a:ln>
        </p:spPr>
        <p:txBody>
          <a:bodyPr wrap="none">
            <a:spAutoFit/>
          </a:bodyPr>
          <a:lstStyle/>
          <a:p>
            <a:pPr algn="l"/>
            <a:r>
              <a:rPr lang="zh-CN" altLang="en-US" sz="1400" i="0"/>
              <a:t>内容３</a:t>
            </a:r>
          </a:p>
        </p:txBody>
      </p:sp>
      <p:sp>
        <p:nvSpPr>
          <p:cNvPr id="26645" name="Text Box 21"/>
          <p:cNvSpPr txBox="1">
            <a:spLocks noChangeArrowheads="1"/>
          </p:cNvSpPr>
          <p:nvPr/>
        </p:nvSpPr>
        <p:spPr bwMode="auto">
          <a:xfrm>
            <a:off x="5065713" y="3268663"/>
            <a:ext cx="717550" cy="304800"/>
          </a:xfrm>
          <a:prstGeom prst="rect">
            <a:avLst/>
          </a:prstGeom>
          <a:noFill/>
          <a:ln w="9525">
            <a:noFill/>
            <a:miter lim="800000"/>
            <a:headEnd/>
            <a:tailEnd/>
          </a:ln>
        </p:spPr>
        <p:txBody>
          <a:bodyPr wrap="none">
            <a:spAutoFit/>
          </a:bodyPr>
          <a:lstStyle/>
          <a:p>
            <a:pPr algn="l"/>
            <a:r>
              <a:rPr lang="zh-CN" altLang="en-US" sz="1400" i="0"/>
              <a:t>内容２</a:t>
            </a:r>
          </a:p>
        </p:txBody>
      </p:sp>
      <p:sp>
        <p:nvSpPr>
          <p:cNvPr id="25623" name="Rectangle 22"/>
          <p:cNvSpPr>
            <a:spLocks noGrp="1" noChangeArrowheads="1"/>
          </p:cNvSpPr>
          <p:nvPr>
            <p:ph type="title"/>
          </p:nvPr>
        </p:nvSpPr>
        <p:spPr>
          <a:noFill/>
        </p:spPr>
        <p:txBody>
          <a:bodyPr/>
          <a:lstStyle/>
          <a:p>
            <a:pPr eaLnBrk="1" hangingPunct="1"/>
            <a:r>
              <a:rPr lang="zh-CN" smtClean="0"/>
              <a:t>单击此处添加标题</a:t>
            </a:r>
          </a:p>
        </p:txBody>
      </p:sp>
      <p:sp>
        <p:nvSpPr>
          <p:cNvPr id="26647" name="Text Box 23"/>
          <p:cNvSpPr txBox="1">
            <a:spLocks noChangeArrowheads="1"/>
          </p:cNvSpPr>
          <p:nvPr/>
        </p:nvSpPr>
        <p:spPr bwMode="auto">
          <a:xfrm>
            <a:off x="1039813" y="19367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26648" name="Rectangle 24"/>
          <p:cNvSpPr>
            <a:spLocks noChangeArrowheads="1"/>
          </p:cNvSpPr>
          <p:nvPr/>
        </p:nvSpPr>
        <p:spPr bwMode="auto">
          <a:xfrm>
            <a:off x="1035050" y="24685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26649" name="Text Box 25"/>
          <p:cNvSpPr txBox="1">
            <a:spLocks noChangeArrowheads="1"/>
          </p:cNvSpPr>
          <p:nvPr/>
        </p:nvSpPr>
        <p:spPr bwMode="auto">
          <a:xfrm>
            <a:off x="468313" y="48196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26650" name="Rectangle 26"/>
          <p:cNvSpPr>
            <a:spLocks noChangeArrowheads="1"/>
          </p:cNvSpPr>
          <p:nvPr/>
        </p:nvSpPr>
        <p:spPr bwMode="auto">
          <a:xfrm>
            <a:off x="463550" y="53514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26651" name="Text Box 27"/>
          <p:cNvSpPr txBox="1">
            <a:spLocks noChangeArrowheads="1"/>
          </p:cNvSpPr>
          <p:nvPr/>
        </p:nvSpPr>
        <p:spPr bwMode="auto">
          <a:xfrm>
            <a:off x="6543675" y="4819650"/>
            <a:ext cx="2074863"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26652" name="Rectangle 28"/>
          <p:cNvSpPr>
            <a:spLocks noChangeArrowheads="1"/>
          </p:cNvSpPr>
          <p:nvPr/>
        </p:nvSpPr>
        <p:spPr bwMode="auto">
          <a:xfrm>
            <a:off x="6538913" y="53514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ircle(in)">
                                      <p:cBhvr>
                                        <p:cTn id="7" dur="500"/>
                                        <p:tgtEl>
                                          <p:spTgt spid="26626"/>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627"/>
                                        </p:tgtEl>
                                        <p:attrNameLst>
                                          <p:attrName>style.visibility</p:attrName>
                                        </p:attrNameLst>
                                      </p:cBhvr>
                                      <p:to>
                                        <p:strVal val="visible"/>
                                      </p:to>
                                    </p:set>
                                    <p:animEffect transition="in" filter="circle(in)">
                                      <p:cBhvr>
                                        <p:cTn id="11" dur="500"/>
                                        <p:tgtEl>
                                          <p:spTgt spid="2662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circle(in)">
                                      <p:cBhvr>
                                        <p:cTn id="15" dur="500"/>
                                        <p:tgtEl>
                                          <p:spTgt spid="26628"/>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629"/>
                                        </p:tgtEl>
                                        <p:attrNameLst>
                                          <p:attrName>style.visibility</p:attrName>
                                        </p:attrNameLst>
                                      </p:cBhvr>
                                      <p:to>
                                        <p:strVal val="visible"/>
                                      </p:to>
                                    </p:set>
                                    <p:animEffect transition="in" filter="circle(in)">
                                      <p:cBhvr>
                                        <p:cTn id="19" dur="500"/>
                                        <p:tgtEl>
                                          <p:spTgt spid="26629"/>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630"/>
                                        </p:tgtEl>
                                        <p:attrNameLst>
                                          <p:attrName>style.visibility</p:attrName>
                                        </p:attrNameLst>
                                      </p:cBhvr>
                                      <p:to>
                                        <p:strVal val="visible"/>
                                      </p:to>
                                    </p:set>
                                    <p:animEffect transition="in" filter="circle(in)">
                                      <p:cBhvr>
                                        <p:cTn id="23" dur="500"/>
                                        <p:tgtEl>
                                          <p:spTgt spid="26630"/>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26631"/>
                                        </p:tgtEl>
                                        <p:attrNameLst>
                                          <p:attrName>style.visibility</p:attrName>
                                        </p:attrNameLst>
                                      </p:cBhvr>
                                      <p:to>
                                        <p:strVal val="visible"/>
                                      </p:to>
                                    </p:set>
                                    <p:animEffect transition="in" filter="circle(in)">
                                      <p:cBhvr>
                                        <p:cTn id="27" dur="500"/>
                                        <p:tgtEl>
                                          <p:spTgt spid="26631"/>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26632"/>
                                        </p:tgtEl>
                                        <p:attrNameLst>
                                          <p:attrName>style.visibility</p:attrName>
                                        </p:attrNameLst>
                                      </p:cBhvr>
                                      <p:to>
                                        <p:strVal val="visible"/>
                                      </p:to>
                                    </p:set>
                                    <p:animEffect transition="in" filter="circle(in)">
                                      <p:cBhvr>
                                        <p:cTn id="31" dur="500"/>
                                        <p:tgtEl>
                                          <p:spTgt spid="26632"/>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26633"/>
                                        </p:tgtEl>
                                        <p:attrNameLst>
                                          <p:attrName>style.visibility</p:attrName>
                                        </p:attrNameLst>
                                      </p:cBhvr>
                                      <p:to>
                                        <p:strVal val="visible"/>
                                      </p:to>
                                    </p:set>
                                    <p:animEffect transition="in" filter="circle(in)">
                                      <p:cBhvr>
                                        <p:cTn id="35" dur="500"/>
                                        <p:tgtEl>
                                          <p:spTgt spid="26633"/>
                                        </p:tgtEl>
                                      </p:cBhvr>
                                    </p:animEffect>
                                  </p:childTnLst>
                                </p:cTn>
                              </p:par>
                            </p:childTnLst>
                          </p:cTn>
                        </p:par>
                        <p:par>
                          <p:cTn id="36" fill="hold">
                            <p:stCondLst>
                              <p:cond delay="4000"/>
                            </p:stCondLst>
                            <p:childTnLst>
                              <p:par>
                                <p:cTn id="37" presetID="6" presetClass="entr" presetSubtype="16" fill="hold" grpId="0" nodeType="afterEffect">
                                  <p:stCondLst>
                                    <p:cond delay="0"/>
                                  </p:stCondLst>
                                  <p:childTnLst>
                                    <p:set>
                                      <p:cBhvr>
                                        <p:cTn id="38" dur="1" fill="hold">
                                          <p:stCondLst>
                                            <p:cond delay="0"/>
                                          </p:stCondLst>
                                        </p:cTn>
                                        <p:tgtEl>
                                          <p:spTgt spid="26634"/>
                                        </p:tgtEl>
                                        <p:attrNameLst>
                                          <p:attrName>style.visibility</p:attrName>
                                        </p:attrNameLst>
                                      </p:cBhvr>
                                      <p:to>
                                        <p:strVal val="visible"/>
                                      </p:to>
                                    </p:set>
                                    <p:animEffect transition="in" filter="circle(in)">
                                      <p:cBhvr>
                                        <p:cTn id="39" dur="500"/>
                                        <p:tgtEl>
                                          <p:spTgt spid="26634"/>
                                        </p:tgtEl>
                                      </p:cBhvr>
                                    </p:animEffect>
                                  </p:childTnLst>
                                </p:cTn>
                              </p:par>
                            </p:childTnLst>
                          </p:cTn>
                        </p:par>
                        <p:par>
                          <p:cTn id="40" fill="hold">
                            <p:stCondLst>
                              <p:cond delay="4500"/>
                            </p:stCondLst>
                            <p:childTnLst>
                              <p:par>
                                <p:cTn id="41" presetID="6" presetClass="entr" presetSubtype="16" fill="hold" grpId="0" nodeType="afterEffect">
                                  <p:stCondLst>
                                    <p:cond delay="0"/>
                                  </p:stCondLst>
                                  <p:childTnLst>
                                    <p:set>
                                      <p:cBhvr>
                                        <p:cTn id="42" dur="1" fill="hold">
                                          <p:stCondLst>
                                            <p:cond delay="0"/>
                                          </p:stCondLst>
                                        </p:cTn>
                                        <p:tgtEl>
                                          <p:spTgt spid="26635"/>
                                        </p:tgtEl>
                                        <p:attrNameLst>
                                          <p:attrName>style.visibility</p:attrName>
                                        </p:attrNameLst>
                                      </p:cBhvr>
                                      <p:to>
                                        <p:strVal val="visible"/>
                                      </p:to>
                                    </p:set>
                                    <p:animEffect transition="in" filter="circle(in)">
                                      <p:cBhvr>
                                        <p:cTn id="43" dur="500"/>
                                        <p:tgtEl>
                                          <p:spTgt spid="26635"/>
                                        </p:tgtEl>
                                      </p:cBhvr>
                                    </p:animEffect>
                                  </p:childTnLst>
                                </p:cTn>
                              </p:par>
                            </p:childTnLst>
                          </p:cTn>
                        </p:par>
                        <p:par>
                          <p:cTn id="44" fill="hold">
                            <p:stCondLst>
                              <p:cond delay="5000"/>
                            </p:stCondLst>
                            <p:childTnLst>
                              <p:par>
                                <p:cTn id="45" presetID="6" presetClass="entr" presetSubtype="16" fill="hold" grpId="0" nodeType="afterEffect">
                                  <p:stCondLst>
                                    <p:cond delay="0"/>
                                  </p:stCondLst>
                                  <p:childTnLst>
                                    <p:set>
                                      <p:cBhvr>
                                        <p:cTn id="46" dur="1" fill="hold">
                                          <p:stCondLst>
                                            <p:cond delay="0"/>
                                          </p:stCondLst>
                                        </p:cTn>
                                        <p:tgtEl>
                                          <p:spTgt spid="26636"/>
                                        </p:tgtEl>
                                        <p:attrNameLst>
                                          <p:attrName>style.visibility</p:attrName>
                                        </p:attrNameLst>
                                      </p:cBhvr>
                                      <p:to>
                                        <p:strVal val="visible"/>
                                      </p:to>
                                    </p:set>
                                    <p:animEffect transition="in" filter="circle(in)">
                                      <p:cBhvr>
                                        <p:cTn id="47" dur="500"/>
                                        <p:tgtEl>
                                          <p:spTgt spid="26636"/>
                                        </p:tgtEl>
                                      </p:cBhvr>
                                    </p:animEffect>
                                  </p:childTnLst>
                                </p:cTn>
                              </p:par>
                            </p:childTnLst>
                          </p:cTn>
                        </p:par>
                        <p:par>
                          <p:cTn id="48" fill="hold">
                            <p:stCondLst>
                              <p:cond delay="5500"/>
                            </p:stCondLst>
                            <p:childTnLst>
                              <p:par>
                                <p:cTn id="49" presetID="6" presetClass="entr" presetSubtype="16" fill="hold" grpId="0" nodeType="afterEffect">
                                  <p:stCondLst>
                                    <p:cond delay="0"/>
                                  </p:stCondLst>
                                  <p:childTnLst>
                                    <p:set>
                                      <p:cBhvr>
                                        <p:cTn id="50" dur="1" fill="hold">
                                          <p:stCondLst>
                                            <p:cond delay="0"/>
                                          </p:stCondLst>
                                        </p:cTn>
                                        <p:tgtEl>
                                          <p:spTgt spid="26637"/>
                                        </p:tgtEl>
                                        <p:attrNameLst>
                                          <p:attrName>style.visibility</p:attrName>
                                        </p:attrNameLst>
                                      </p:cBhvr>
                                      <p:to>
                                        <p:strVal val="visible"/>
                                      </p:to>
                                    </p:set>
                                    <p:animEffect transition="in" filter="circle(in)">
                                      <p:cBhvr>
                                        <p:cTn id="51" dur="500"/>
                                        <p:tgtEl>
                                          <p:spTgt spid="26637"/>
                                        </p:tgtEl>
                                      </p:cBhvr>
                                    </p:animEffect>
                                  </p:childTnLst>
                                </p:cTn>
                              </p:par>
                            </p:childTnLst>
                          </p:cTn>
                        </p:par>
                        <p:par>
                          <p:cTn id="52" fill="hold">
                            <p:stCondLst>
                              <p:cond delay="6000"/>
                            </p:stCondLst>
                            <p:childTnLst>
                              <p:par>
                                <p:cTn id="53" presetID="6" presetClass="entr" presetSubtype="16" fill="hold" grpId="0" nodeType="afterEffect">
                                  <p:stCondLst>
                                    <p:cond delay="0"/>
                                  </p:stCondLst>
                                  <p:childTnLst>
                                    <p:set>
                                      <p:cBhvr>
                                        <p:cTn id="54" dur="1" fill="hold">
                                          <p:stCondLst>
                                            <p:cond delay="0"/>
                                          </p:stCondLst>
                                        </p:cTn>
                                        <p:tgtEl>
                                          <p:spTgt spid="26638"/>
                                        </p:tgtEl>
                                        <p:attrNameLst>
                                          <p:attrName>style.visibility</p:attrName>
                                        </p:attrNameLst>
                                      </p:cBhvr>
                                      <p:to>
                                        <p:strVal val="visible"/>
                                      </p:to>
                                    </p:set>
                                    <p:animEffect transition="in" filter="circle(in)">
                                      <p:cBhvr>
                                        <p:cTn id="55" dur="500"/>
                                        <p:tgtEl>
                                          <p:spTgt spid="26638"/>
                                        </p:tgtEl>
                                      </p:cBhvr>
                                    </p:animEffect>
                                  </p:childTnLst>
                                </p:cTn>
                              </p:par>
                            </p:childTnLst>
                          </p:cTn>
                        </p:par>
                        <p:par>
                          <p:cTn id="56" fill="hold">
                            <p:stCondLst>
                              <p:cond delay="6500"/>
                            </p:stCondLst>
                            <p:childTnLst>
                              <p:par>
                                <p:cTn id="57" presetID="6" presetClass="entr" presetSubtype="16" fill="hold" grpId="0" nodeType="afterEffect">
                                  <p:stCondLst>
                                    <p:cond delay="0"/>
                                  </p:stCondLst>
                                  <p:childTnLst>
                                    <p:set>
                                      <p:cBhvr>
                                        <p:cTn id="58" dur="1" fill="hold">
                                          <p:stCondLst>
                                            <p:cond delay="0"/>
                                          </p:stCondLst>
                                        </p:cTn>
                                        <p:tgtEl>
                                          <p:spTgt spid="26639"/>
                                        </p:tgtEl>
                                        <p:attrNameLst>
                                          <p:attrName>style.visibility</p:attrName>
                                        </p:attrNameLst>
                                      </p:cBhvr>
                                      <p:to>
                                        <p:strVal val="visible"/>
                                      </p:to>
                                    </p:set>
                                    <p:animEffect transition="in" filter="circle(in)">
                                      <p:cBhvr>
                                        <p:cTn id="59" dur="500"/>
                                        <p:tgtEl>
                                          <p:spTgt spid="26639"/>
                                        </p:tgtEl>
                                      </p:cBhvr>
                                    </p:animEffect>
                                  </p:childTnLst>
                                </p:cTn>
                              </p:par>
                            </p:childTnLst>
                          </p:cTn>
                        </p:par>
                        <p:par>
                          <p:cTn id="60" fill="hold">
                            <p:stCondLst>
                              <p:cond delay="7000"/>
                            </p:stCondLst>
                            <p:childTnLst>
                              <p:par>
                                <p:cTn id="61" presetID="6" presetClass="entr" presetSubtype="16" fill="hold" grpId="0" nodeType="afterEffect">
                                  <p:stCondLst>
                                    <p:cond delay="0"/>
                                  </p:stCondLst>
                                  <p:childTnLst>
                                    <p:set>
                                      <p:cBhvr>
                                        <p:cTn id="62" dur="1" fill="hold">
                                          <p:stCondLst>
                                            <p:cond delay="0"/>
                                          </p:stCondLst>
                                        </p:cTn>
                                        <p:tgtEl>
                                          <p:spTgt spid="26640"/>
                                        </p:tgtEl>
                                        <p:attrNameLst>
                                          <p:attrName>style.visibility</p:attrName>
                                        </p:attrNameLst>
                                      </p:cBhvr>
                                      <p:to>
                                        <p:strVal val="visible"/>
                                      </p:to>
                                    </p:set>
                                    <p:animEffect transition="in" filter="circle(in)">
                                      <p:cBhvr>
                                        <p:cTn id="63" dur="500"/>
                                        <p:tgtEl>
                                          <p:spTgt spid="26640"/>
                                        </p:tgtEl>
                                      </p:cBhvr>
                                    </p:animEffect>
                                  </p:childTnLst>
                                </p:cTn>
                              </p:par>
                            </p:childTnLst>
                          </p:cTn>
                        </p:par>
                        <p:par>
                          <p:cTn id="64" fill="hold">
                            <p:stCondLst>
                              <p:cond delay="7500"/>
                            </p:stCondLst>
                            <p:childTnLst>
                              <p:par>
                                <p:cTn id="65" presetID="6" presetClass="entr" presetSubtype="16" fill="hold" grpId="0" nodeType="afterEffect">
                                  <p:stCondLst>
                                    <p:cond delay="0"/>
                                  </p:stCondLst>
                                  <p:childTnLst>
                                    <p:set>
                                      <p:cBhvr>
                                        <p:cTn id="66" dur="1" fill="hold">
                                          <p:stCondLst>
                                            <p:cond delay="0"/>
                                          </p:stCondLst>
                                        </p:cTn>
                                        <p:tgtEl>
                                          <p:spTgt spid="26641"/>
                                        </p:tgtEl>
                                        <p:attrNameLst>
                                          <p:attrName>style.visibility</p:attrName>
                                        </p:attrNameLst>
                                      </p:cBhvr>
                                      <p:to>
                                        <p:strVal val="visible"/>
                                      </p:to>
                                    </p:set>
                                    <p:animEffect transition="in" filter="circle(in)">
                                      <p:cBhvr>
                                        <p:cTn id="67" dur="500"/>
                                        <p:tgtEl>
                                          <p:spTgt spid="26641"/>
                                        </p:tgtEl>
                                      </p:cBhvr>
                                    </p:animEffect>
                                  </p:childTnLst>
                                </p:cTn>
                              </p:par>
                            </p:childTnLst>
                          </p:cTn>
                        </p:par>
                        <p:par>
                          <p:cTn id="68" fill="hold">
                            <p:stCondLst>
                              <p:cond delay="8000"/>
                            </p:stCondLst>
                            <p:childTnLst>
                              <p:par>
                                <p:cTn id="69" presetID="6" presetClass="entr" presetSubtype="16" fill="hold" grpId="0" nodeType="afterEffect">
                                  <p:stCondLst>
                                    <p:cond delay="0"/>
                                  </p:stCondLst>
                                  <p:childTnLst>
                                    <p:set>
                                      <p:cBhvr>
                                        <p:cTn id="70" dur="1" fill="hold">
                                          <p:stCondLst>
                                            <p:cond delay="0"/>
                                          </p:stCondLst>
                                        </p:cTn>
                                        <p:tgtEl>
                                          <p:spTgt spid="26642"/>
                                        </p:tgtEl>
                                        <p:attrNameLst>
                                          <p:attrName>style.visibility</p:attrName>
                                        </p:attrNameLst>
                                      </p:cBhvr>
                                      <p:to>
                                        <p:strVal val="visible"/>
                                      </p:to>
                                    </p:set>
                                    <p:animEffect transition="in" filter="circle(in)">
                                      <p:cBhvr>
                                        <p:cTn id="71" dur="500"/>
                                        <p:tgtEl>
                                          <p:spTgt spid="26642"/>
                                        </p:tgtEl>
                                      </p:cBhvr>
                                    </p:animEffect>
                                  </p:childTnLst>
                                </p:cTn>
                              </p:par>
                            </p:childTnLst>
                          </p:cTn>
                        </p:par>
                        <p:par>
                          <p:cTn id="72" fill="hold">
                            <p:stCondLst>
                              <p:cond delay="8500"/>
                            </p:stCondLst>
                            <p:childTnLst>
                              <p:par>
                                <p:cTn id="73" presetID="6" presetClass="entr" presetSubtype="16" fill="hold" grpId="0" nodeType="afterEffect">
                                  <p:stCondLst>
                                    <p:cond delay="0"/>
                                  </p:stCondLst>
                                  <p:childTnLst>
                                    <p:set>
                                      <p:cBhvr>
                                        <p:cTn id="74" dur="1" fill="hold">
                                          <p:stCondLst>
                                            <p:cond delay="0"/>
                                          </p:stCondLst>
                                        </p:cTn>
                                        <p:tgtEl>
                                          <p:spTgt spid="26643"/>
                                        </p:tgtEl>
                                        <p:attrNameLst>
                                          <p:attrName>style.visibility</p:attrName>
                                        </p:attrNameLst>
                                      </p:cBhvr>
                                      <p:to>
                                        <p:strVal val="visible"/>
                                      </p:to>
                                    </p:set>
                                    <p:animEffect transition="in" filter="circle(in)">
                                      <p:cBhvr>
                                        <p:cTn id="75" dur="500"/>
                                        <p:tgtEl>
                                          <p:spTgt spid="26643"/>
                                        </p:tgtEl>
                                      </p:cBhvr>
                                    </p:animEffect>
                                  </p:childTnLst>
                                </p:cTn>
                              </p:par>
                            </p:childTnLst>
                          </p:cTn>
                        </p:par>
                        <p:par>
                          <p:cTn id="76" fill="hold">
                            <p:stCondLst>
                              <p:cond delay="9000"/>
                            </p:stCondLst>
                            <p:childTnLst>
                              <p:par>
                                <p:cTn id="77" presetID="6" presetClass="entr" presetSubtype="16" fill="hold" grpId="0" nodeType="afterEffect">
                                  <p:stCondLst>
                                    <p:cond delay="0"/>
                                  </p:stCondLst>
                                  <p:childTnLst>
                                    <p:set>
                                      <p:cBhvr>
                                        <p:cTn id="78" dur="1" fill="hold">
                                          <p:stCondLst>
                                            <p:cond delay="0"/>
                                          </p:stCondLst>
                                        </p:cTn>
                                        <p:tgtEl>
                                          <p:spTgt spid="26644"/>
                                        </p:tgtEl>
                                        <p:attrNameLst>
                                          <p:attrName>style.visibility</p:attrName>
                                        </p:attrNameLst>
                                      </p:cBhvr>
                                      <p:to>
                                        <p:strVal val="visible"/>
                                      </p:to>
                                    </p:set>
                                    <p:animEffect transition="in" filter="circle(in)">
                                      <p:cBhvr>
                                        <p:cTn id="79" dur="500"/>
                                        <p:tgtEl>
                                          <p:spTgt spid="26644"/>
                                        </p:tgtEl>
                                      </p:cBhvr>
                                    </p:animEffect>
                                  </p:childTnLst>
                                </p:cTn>
                              </p:par>
                            </p:childTnLst>
                          </p:cTn>
                        </p:par>
                        <p:par>
                          <p:cTn id="80" fill="hold">
                            <p:stCondLst>
                              <p:cond delay="9500"/>
                            </p:stCondLst>
                            <p:childTnLst>
                              <p:par>
                                <p:cTn id="81" presetID="6" presetClass="entr" presetSubtype="16" fill="hold" grpId="0" nodeType="afterEffect">
                                  <p:stCondLst>
                                    <p:cond delay="0"/>
                                  </p:stCondLst>
                                  <p:childTnLst>
                                    <p:set>
                                      <p:cBhvr>
                                        <p:cTn id="82" dur="1" fill="hold">
                                          <p:stCondLst>
                                            <p:cond delay="0"/>
                                          </p:stCondLst>
                                        </p:cTn>
                                        <p:tgtEl>
                                          <p:spTgt spid="26645"/>
                                        </p:tgtEl>
                                        <p:attrNameLst>
                                          <p:attrName>style.visibility</p:attrName>
                                        </p:attrNameLst>
                                      </p:cBhvr>
                                      <p:to>
                                        <p:strVal val="visible"/>
                                      </p:to>
                                    </p:set>
                                    <p:animEffect transition="in" filter="circle(in)">
                                      <p:cBhvr>
                                        <p:cTn id="83" dur="500"/>
                                        <p:tgtEl>
                                          <p:spTgt spid="26645"/>
                                        </p:tgtEl>
                                      </p:cBhvr>
                                    </p:animEffect>
                                  </p:childTnLst>
                                </p:cTn>
                              </p:par>
                            </p:childTnLst>
                          </p:cTn>
                        </p:par>
                        <p:par>
                          <p:cTn id="84" fill="hold">
                            <p:stCondLst>
                              <p:cond delay="10000"/>
                            </p:stCondLst>
                            <p:childTnLst>
                              <p:par>
                                <p:cTn id="85" presetID="6" presetClass="entr" presetSubtype="16" fill="hold" grpId="0" nodeType="afterEffect">
                                  <p:stCondLst>
                                    <p:cond delay="0"/>
                                  </p:stCondLst>
                                  <p:childTnLst>
                                    <p:set>
                                      <p:cBhvr>
                                        <p:cTn id="86" dur="1" fill="hold">
                                          <p:stCondLst>
                                            <p:cond delay="0"/>
                                          </p:stCondLst>
                                        </p:cTn>
                                        <p:tgtEl>
                                          <p:spTgt spid="26647"/>
                                        </p:tgtEl>
                                        <p:attrNameLst>
                                          <p:attrName>style.visibility</p:attrName>
                                        </p:attrNameLst>
                                      </p:cBhvr>
                                      <p:to>
                                        <p:strVal val="visible"/>
                                      </p:to>
                                    </p:set>
                                    <p:animEffect transition="in" filter="circle(in)">
                                      <p:cBhvr>
                                        <p:cTn id="87" dur="500"/>
                                        <p:tgtEl>
                                          <p:spTgt spid="26647"/>
                                        </p:tgtEl>
                                      </p:cBhvr>
                                    </p:animEffect>
                                  </p:childTnLst>
                                </p:cTn>
                              </p:par>
                            </p:childTnLst>
                          </p:cTn>
                        </p:par>
                        <p:par>
                          <p:cTn id="88" fill="hold">
                            <p:stCondLst>
                              <p:cond delay="10500"/>
                            </p:stCondLst>
                            <p:childTnLst>
                              <p:par>
                                <p:cTn id="89" presetID="6" presetClass="entr" presetSubtype="16" fill="hold" grpId="0" nodeType="afterEffect">
                                  <p:stCondLst>
                                    <p:cond delay="0"/>
                                  </p:stCondLst>
                                  <p:childTnLst>
                                    <p:set>
                                      <p:cBhvr>
                                        <p:cTn id="90" dur="1" fill="hold">
                                          <p:stCondLst>
                                            <p:cond delay="0"/>
                                          </p:stCondLst>
                                        </p:cTn>
                                        <p:tgtEl>
                                          <p:spTgt spid="26648"/>
                                        </p:tgtEl>
                                        <p:attrNameLst>
                                          <p:attrName>style.visibility</p:attrName>
                                        </p:attrNameLst>
                                      </p:cBhvr>
                                      <p:to>
                                        <p:strVal val="visible"/>
                                      </p:to>
                                    </p:set>
                                    <p:animEffect transition="in" filter="circle(in)">
                                      <p:cBhvr>
                                        <p:cTn id="91" dur="500"/>
                                        <p:tgtEl>
                                          <p:spTgt spid="26648"/>
                                        </p:tgtEl>
                                      </p:cBhvr>
                                    </p:animEffect>
                                  </p:childTnLst>
                                </p:cTn>
                              </p:par>
                            </p:childTnLst>
                          </p:cTn>
                        </p:par>
                        <p:par>
                          <p:cTn id="92" fill="hold">
                            <p:stCondLst>
                              <p:cond delay="11000"/>
                            </p:stCondLst>
                            <p:childTnLst>
                              <p:par>
                                <p:cTn id="93" presetID="6" presetClass="entr" presetSubtype="16" fill="hold" grpId="0" nodeType="afterEffect">
                                  <p:stCondLst>
                                    <p:cond delay="0"/>
                                  </p:stCondLst>
                                  <p:childTnLst>
                                    <p:set>
                                      <p:cBhvr>
                                        <p:cTn id="94" dur="1" fill="hold">
                                          <p:stCondLst>
                                            <p:cond delay="0"/>
                                          </p:stCondLst>
                                        </p:cTn>
                                        <p:tgtEl>
                                          <p:spTgt spid="26649"/>
                                        </p:tgtEl>
                                        <p:attrNameLst>
                                          <p:attrName>style.visibility</p:attrName>
                                        </p:attrNameLst>
                                      </p:cBhvr>
                                      <p:to>
                                        <p:strVal val="visible"/>
                                      </p:to>
                                    </p:set>
                                    <p:animEffect transition="in" filter="circle(in)">
                                      <p:cBhvr>
                                        <p:cTn id="95" dur="500"/>
                                        <p:tgtEl>
                                          <p:spTgt spid="26649"/>
                                        </p:tgtEl>
                                      </p:cBhvr>
                                    </p:animEffect>
                                  </p:childTnLst>
                                </p:cTn>
                              </p:par>
                            </p:childTnLst>
                          </p:cTn>
                        </p:par>
                        <p:par>
                          <p:cTn id="96" fill="hold">
                            <p:stCondLst>
                              <p:cond delay="11500"/>
                            </p:stCondLst>
                            <p:childTnLst>
                              <p:par>
                                <p:cTn id="97" presetID="6" presetClass="entr" presetSubtype="16" fill="hold" grpId="0" nodeType="afterEffect">
                                  <p:stCondLst>
                                    <p:cond delay="0"/>
                                  </p:stCondLst>
                                  <p:childTnLst>
                                    <p:set>
                                      <p:cBhvr>
                                        <p:cTn id="98" dur="1" fill="hold">
                                          <p:stCondLst>
                                            <p:cond delay="0"/>
                                          </p:stCondLst>
                                        </p:cTn>
                                        <p:tgtEl>
                                          <p:spTgt spid="26650"/>
                                        </p:tgtEl>
                                        <p:attrNameLst>
                                          <p:attrName>style.visibility</p:attrName>
                                        </p:attrNameLst>
                                      </p:cBhvr>
                                      <p:to>
                                        <p:strVal val="visible"/>
                                      </p:to>
                                    </p:set>
                                    <p:animEffect transition="in" filter="circle(in)">
                                      <p:cBhvr>
                                        <p:cTn id="99" dur="500"/>
                                        <p:tgtEl>
                                          <p:spTgt spid="26650"/>
                                        </p:tgtEl>
                                      </p:cBhvr>
                                    </p:animEffect>
                                  </p:childTnLst>
                                </p:cTn>
                              </p:par>
                            </p:childTnLst>
                          </p:cTn>
                        </p:par>
                        <p:par>
                          <p:cTn id="100" fill="hold">
                            <p:stCondLst>
                              <p:cond delay="12000"/>
                            </p:stCondLst>
                            <p:childTnLst>
                              <p:par>
                                <p:cTn id="101" presetID="6" presetClass="entr" presetSubtype="16" fill="hold" grpId="0" nodeType="afterEffect">
                                  <p:stCondLst>
                                    <p:cond delay="0"/>
                                  </p:stCondLst>
                                  <p:childTnLst>
                                    <p:set>
                                      <p:cBhvr>
                                        <p:cTn id="102" dur="1" fill="hold">
                                          <p:stCondLst>
                                            <p:cond delay="0"/>
                                          </p:stCondLst>
                                        </p:cTn>
                                        <p:tgtEl>
                                          <p:spTgt spid="26651"/>
                                        </p:tgtEl>
                                        <p:attrNameLst>
                                          <p:attrName>style.visibility</p:attrName>
                                        </p:attrNameLst>
                                      </p:cBhvr>
                                      <p:to>
                                        <p:strVal val="visible"/>
                                      </p:to>
                                    </p:set>
                                    <p:animEffect transition="in" filter="circle(in)">
                                      <p:cBhvr>
                                        <p:cTn id="103" dur="500"/>
                                        <p:tgtEl>
                                          <p:spTgt spid="26651"/>
                                        </p:tgtEl>
                                      </p:cBhvr>
                                    </p:animEffect>
                                  </p:childTnLst>
                                </p:cTn>
                              </p:par>
                            </p:childTnLst>
                          </p:cTn>
                        </p:par>
                        <p:par>
                          <p:cTn id="104" fill="hold">
                            <p:stCondLst>
                              <p:cond delay="12500"/>
                            </p:stCondLst>
                            <p:childTnLst>
                              <p:par>
                                <p:cTn id="105" presetID="6" presetClass="entr" presetSubtype="16" fill="hold" grpId="0" nodeType="afterEffect">
                                  <p:stCondLst>
                                    <p:cond delay="0"/>
                                  </p:stCondLst>
                                  <p:childTnLst>
                                    <p:set>
                                      <p:cBhvr>
                                        <p:cTn id="106" dur="1" fill="hold">
                                          <p:stCondLst>
                                            <p:cond delay="0"/>
                                          </p:stCondLst>
                                        </p:cTn>
                                        <p:tgtEl>
                                          <p:spTgt spid="26652"/>
                                        </p:tgtEl>
                                        <p:attrNameLst>
                                          <p:attrName>style.visibility</p:attrName>
                                        </p:attrNameLst>
                                      </p:cBhvr>
                                      <p:to>
                                        <p:strVal val="visible"/>
                                      </p:to>
                                    </p:set>
                                    <p:animEffect transition="in" filter="circle(in)">
                                      <p:cBhvr>
                                        <p:cTn id="107" dur="500"/>
                                        <p:tgtEl>
                                          <p:spTgt spid="26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P spid="26639" grpId="0"/>
      <p:bldP spid="26640" grpId="0"/>
      <p:bldP spid="26641" grpId="0"/>
      <p:bldP spid="26642" grpId="0" animBg="1"/>
      <p:bldP spid="26643" grpId="0" animBg="1"/>
      <p:bldP spid="26644" grpId="0"/>
      <p:bldP spid="26645" grpId="0"/>
      <p:bldP spid="26647" grpId="0"/>
      <p:bldP spid="26648" grpId="0"/>
      <p:bldP spid="26649" grpId="0"/>
      <p:bldP spid="26650" grpId="0"/>
      <p:bldP spid="26651" grpId="0"/>
      <p:bldP spid="2665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153FF5AD-6E0C-453A-95B9-585041E06E7F}" type="slidenum">
              <a:rPr lang="zh-CN" altLang="en-US" smtClean="0">
                <a:latin typeface="Arial" charset="0"/>
              </a:rPr>
              <a:pPr/>
              <a:t>22</a:t>
            </a:fld>
            <a:endParaRPr lang="en-US" altLang="zh-CN" smtClean="0">
              <a:latin typeface="Arial" charset="0"/>
            </a:endParaRPr>
          </a:p>
        </p:txBody>
      </p:sp>
      <p:sp>
        <p:nvSpPr>
          <p:cNvPr id="13315" name="Rectangle 2"/>
          <p:cNvSpPr>
            <a:spLocks noGrp="1" noChangeArrowheads="1"/>
          </p:cNvSpPr>
          <p:nvPr>
            <p:ph type="title"/>
          </p:nvPr>
        </p:nvSpPr>
        <p:spPr/>
        <p:txBody>
          <a:bodyPr/>
          <a:lstStyle/>
          <a:p>
            <a:pPr eaLnBrk="1" hangingPunct="1"/>
            <a:r>
              <a:rPr lang="zh-CN" altLang="en-US" smtClean="0"/>
              <a:t>单击此处添加标题</a:t>
            </a:r>
            <a:endParaRPr lang="en-US" smtClean="0"/>
          </a:p>
        </p:txBody>
      </p:sp>
      <p:sp>
        <p:nvSpPr>
          <p:cNvPr id="11268" name="AutoShape 4"/>
          <p:cNvSpPr>
            <a:spLocks noChangeArrowheads="1"/>
          </p:cNvSpPr>
          <p:nvPr/>
        </p:nvSpPr>
        <p:spPr bwMode="auto">
          <a:xfrm rot="10800000">
            <a:off x="1646238" y="4403725"/>
            <a:ext cx="2154237" cy="207963"/>
          </a:xfrm>
          <a:custGeom>
            <a:avLst/>
            <a:gdLst>
              <a:gd name="T0" fmla="*/ 2147483647 w 21600"/>
              <a:gd name="T1" fmla="*/ 9655480 h 21600"/>
              <a:gd name="T2" fmla="*/ 2147483647 w 21600"/>
              <a:gd name="T3" fmla="*/ 19310961 h 21600"/>
              <a:gd name="T4" fmla="*/ 1399472035 w 21600"/>
              <a:gd name="T5" fmla="*/ 9655480 h 21600"/>
              <a:gd name="T6" fmla="*/ 2147483647 w 21600"/>
              <a:gd name="T7" fmla="*/ 0 h 21600"/>
              <a:gd name="T8" fmla="*/ 0 60000 65536"/>
              <a:gd name="T9" fmla="*/ 0 60000 65536"/>
              <a:gd name="T10" fmla="*/ 0 60000 65536"/>
              <a:gd name="T11" fmla="*/ 0 60000 65536"/>
              <a:gd name="T12" fmla="*/ 3211 w 21600"/>
              <a:gd name="T13" fmla="*/ 3211 h 21600"/>
              <a:gd name="T14" fmla="*/ 18389 w 21600"/>
              <a:gd name="T15" fmla="*/ 18389 h 21600"/>
            </a:gdLst>
            <a:ahLst/>
            <a:cxnLst>
              <a:cxn ang="T8">
                <a:pos x="T0" y="T1"/>
              </a:cxn>
              <a:cxn ang="T9">
                <a:pos x="T2" y="T3"/>
              </a:cxn>
              <a:cxn ang="T10">
                <a:pos x="T4" y="T5"/>
              </a:cxn>
              <a:cxn ang="T11">
                <a:pos x="T6" y="T7"/>
              </a:cxn>
            </a:cxnLst>
            <a:rect l="T12" t="T13" r="T14" b="T15"/>
            <a:pathLst>
              <a:path w="21600" h="21600">
                <a:moveTo>
                  <a:pt x="0" y="0"/>
                </a:moveTo>
                <a:lnTo>
                  <a:pt x="2822" y="21600"/>
                </a:lnTo>
                <a:lnTo>
                  <a:pt x="18778" y="21600"/>
                </a:lnTo>
                <a:lnTo>
                  <a:pt x="21600" y="0"/>
                </a:lnTo>
                <a:close/>
              </a:path>
            </a:pathLst>
          </a:custGeom>
          <a:gradFill rotWithShape="1">
            <a:gsLst>
              <a:gs pos="0">
                <a:schemeClr val="tx1">
                  <a:alpha val="50000"/>
                </a:schemeClr>
              </a:gs>
              <a:gs pos="100000">
                <a:schemeClr val="bg1">
                  <a:alpha val="0"/>
                </a:schemeClr>
              </a:gs>
            </a:gsLst>
            <a:lin ang="5400000" scaled="1"/>
          </a:gradFill>
          <a:ln w="9525">
            <a:noFill/>
            <a:miter lim="800000"/>
            <a:headEnd/>
            <a:tailEnd/>
          </a:ln>
        </p:spPr>
        <p:txBody>
          <a:bodyPr wrap="none" anchor="ctr"/>
          <a:lstStyle/>
          <a:p>
            <a:endParaRPr lang="zh-CN" altLang="en-US"/>
          </a:p>
        </p:txBody>
      </p:sp>
      <p:sp>
        <p:nvSpPr>
          <p:cNvPr id="11269" name="Rectangle 5"/>
          <p:cNvSpPr>
            <a:spLocks noChangeArrowheads="1"/>
          </p:cNvSpPr>
          <p:nvPr/>
        </p:nvSpPr>
        <p:spPr bwMode="auto">
          <a:xfrm>
            <a:off x="6024563" y="1697038"/>
            <a:ext cx="2009775" cy="2549525"/>
          </a:xfrm>
          <a:prstGeom prst="rect">
            <a:avLst/>
          </a:prstGeom>
          <a:gradFill rotWithShape="1">
            <a:gsLst>
              <a:gs pos="0">
                <a:srgbClr val="DDDDDD"/>
              </a:gs>
              <a:gs pos="100000">
                <a:schemeClr val="bg1"/>
              </a:gs>
            </a:gsLst>
            <a:lin ang="5400000" scaled="1"/>
          </a:gradFill>
          <a:ln w="9525">
            <a:noFill/>
            <a:miter lim="800000"/>
            <a:headEnd/>
            <a:tailEnd/>
          </a:ln>
        </p:spPr>
        <p:txBody>
          <a:bodyPr wrap="none" anchor="ctr"/>
          <a:lstStyle/>
          <a:p>
            <a:endParaRPr lang="zh-CN" altLang="en-US"/>
          </a:p>
        </p:txBody>
      </p:sp>
      <p:sp>
        <p:nvSpPr>
          <p:cNvPr id="11270" name="AutoShape 6"/>
          <p:cNvSpPr>
            <a:spLocks noChangeArrowheads="1"/>
          </p:cNvSpPr>
          <p:nvPr/>
        </p:nvSpPr>
        <p:spPr bwMode="auto">
          <a:xfrm rot="10800000">
            <a:off x="1290638" y="5389563"/>
            <a:ext cx="7170737" cy="415925"/>
          </a:xfrm>
          <a:custGeom>
            <a:avLst/>
            <a:gdLst>
              <a:gd name="T0" fmla="*/ 2147483647 w 21600"/>
              <a:gd name="T1" fmla="*/ 77057338 h 21600"/>
              <a:gd name="T2" fmla="*/ 2147483647 w 21600"/>
              <a:gd name="T3" fmla="*/ 154114291 h 21600"/>
              <a:gd name="T4" fmla="*/ 2147483647 w 21600"/>
              <a:gd name="T5" fmla="*/ 77057338 h 21600"/>
              <a:gd name="T6" fmla="*/ 2147483647 w 21600"/>
              <a:gd name="T7" fmla="*/ 0 h 21600"/>
              <a:gd name="T8" fmla="*/ 0 60000 65536"/>
              <a:gd name="T9" fmla="*/ 0 60000 65536"/>
              <a:gd name="T10" fmla="*/ 0 60000 65536"/>
              <a:gd name="T11" fmla="*/ 0 60000 65536"/>
              <a:gd name="T12" fmla="*/ 2336 w 21600"/>
              <a:gd name="T13" fmla="*/ 2336 h 21600"/>
              <a:gd name="T14" fmla="*/ 19264 w 21600"/>
              <a:gd name="T15" fmla="*/ 19264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close/>
              </a:path>
            </a:pathLst>
          </a:custGeom>
          <a:gradFill rotWithShape="1">
            <a:gsLst>
              <a:gs pos="0">
                <a:schemeClr val="bg1">
                  <a:alpha val="0"/>
                </a:schemeClr>
              </a:gs>
              <a:gs pos="100000">
                <a:schemeClr val="tx1">
                  <a:alpha val="50000"/>
                </a:schemeClr>
              </a:gs>
            </a:gsLst>
            <a:lin ang="5400000" scaled="1"/>
          </a:gradFill>
          <a:ln w="9525">
            <a:noFill/>
            <a:miter lim="800000"/>
            <a:headEnd/>
            <a:tailEnd/>
          </a:ln>
        </p:spPr>
        <p:txBody>
          <a:bodyPr wrap="none" anchor="ctr"/>
          <a:lstStyle/>
          <a:p>
            <a:endParaRPr lang="zh-CN" altLang="en-US"/>
          </a:p>
        </p:txBody>
      </p:sp>
      <p:sp>
        <p:nvSpPr>
          <p:cNvPr id="11271" name="Rectangle 7"/>
          <p:cNvSpPr>
            <a:spLocks noChangeArrowheads="1"/>
          </p:cNvSpPr>
          <p:nvPr/>
        </p:nvSpPr>
        <p:spPr bwMode="auto">
          <a:xfrm rot="10800000">
            <a:off x="1646238" y="4619625"/>
            <a:ext cx="2154237" cy="768350"/>
          </a:xfrm>
          <a:prstGeom prst="rect">
            <a:avLst/>
          </a:prstGeom>
          <a:gradFill rotWithShape="1">
            <a:gsLst>
              <a:gs pos="0">
                <a:srgbClr val="DDDDDD"/>
              </a:gs>
              <a:gs pos="100000">
                <a:schemeClr val="bg1"/>
              </a:gs>
            </a:gsLst>
            <a:lin ang="5400000" scaled="1"/>
          </a:gradFill>
          <a:ln w="3175">
            <a:solidFill>
              <a:srgbClr val="C0C0C0"/>
            </a:solidFill>
            <a:miter lim="800000"/>
            <a:headEnd/>
            <a:tailEnd/>
          </a:ln>
        </p:spPr>
        <p:txBody>
          <a:bodyPr wrap="none" anchor="ctr"/>
          <a:lstStyle/>
          <a:p>
            <a:endParaRPr lang="zh-CN" altLang="en-US"/>
          </a:p>
        </p:txBody>
      </p:sp>
      <p:sp>
        <p:nvSpPr>
          <p:cNvPr id="11272" name="Rectangle 8"/>
          <p:cNvSpPr>
            <a:spLocks noChangeArrowheads="1"/>
          </p:cNvSpPr>
          <p:nvPr/>
        </p:nvSpPr>
        <p:spPr bwMode="auto">
          <a:xfrm rot="10800000">
            <a:off x="3798888" y="3981450"/>
            <a:ext cx="2154237" cy="1406525"/>
          </a:xfrm>
          <a:prstGeom prst="rect">
            <a:avLst/>
          </a:prstGeom>
          <a:gradFill rotWithShape="1">
            <a:gsLst>
              <a:gs pos="0">
                <a:schemeClr val="accent2"/>
              </a:gs>
              <a:gs pos="100000">
                <a:schemeClr val="accent1"/>
              </a:gs>
            </a:gsLst>
            <a:lin ang="2700000" scaled="1"/>
          </a:gradFill>
          <a:ln w="9525">
            <a:noFill/>
            <a:miter lim="800000"/>
            <a:headEnd/>
            <a:tailEnd/>
          </a:ln>
        </p:spPr>
        <p:txBody>
          <a:bodyPr wrap="none" anchor="ctr"/>
          <a:lstStyle/>
          <a:p>
            <a:endParaRPr lang="zh-CN" altLang="en-US"/>
          </a:p>
        </p:txBody>
      </p:sp>
      <p:sp>
        <p:nvSpPr>
          <p:cNvPr id="11273" name="AutoShape 9"/>
          <p:cNvSpPr>
            <a:spLocks noChangeArrowheads="1"/>
          </p:cNvSpPr>
          <p:nvPr/>
        </p:nvSpPr>
        <p:spPr bwMode="auto">
          <a:xfrm rot="10800000">
            <a:off x="3798888" y="3705225"/>
            <a:ext cx="2154237" cy="266700"/>
          </a:xfrm>
          <a:custGeom>
            <a:avLst/>
            <a:gdLst>
              <a:gd name="T0" fmla="*/ 2147483647 w 21600"/>
              <a:gd name="T1" fmla="*/ 20280336 h 21600"/>
              <a:gd name="T2" fmla="*/ 2147483647 w 21600"/>
              <a:gd name="T3" fmla="*/ 40560672 h 21600"/>
              <a:gd name="T4" fmla="*/ 2147483647 w 21600"/>
              <a:gd name="T5" fmla="*/ 20280336 h 21600"/>
              <a:gd name="T6" fmla="*/ 2147483647 w 21600"/>
              <a:gd name="T7" fmla="*/ 0 h 21600"/>
              <a:gd name="T8" fmla="*/ 0 60000 65536"/>
              <a:gd name="T9" fmla="*/ 0 60000 65536"/>
              <a:gd name="T10" fmla="*/ 0 60000 65536"/>
              <a:gd name="T11" fmla="*/ 0 60000 65536"/>
              <a:gd name="T12" fmla="*/ 4076 w 21600"/>
              <a:gd name="T13" fmla="*/ 4076 h 21600"/>
              <a:gd name="T14" fmla="*/ 17524 w 21600"/>
              <a:gd name="T15" fmla="*/ 17524 h 21600"/>
            </a:gdLst>
            <a:ahLst/>
            <a:cxnLst>
              <a:cxn ang="T8">
                <a:pos x="T0" y="T1"/>
              </a:cxn>
              <a:cxn ang="T9">
                <a:pos x="T2" y="T3"/>
              </a:cxn>
              <a:cxn ang="T10">
                <a:pos x="T4" y="T5"/>
              </a:cxn>
              <a:cxn ang="T11">
                <a:pos x="T6" y="T7"/>
              </a:cxn>
            </a:cxnLst>
            <a:rect l="T12" t="T13" r="T14" b="T15"/>
            <a:pathLst>
              <a:path w="21600" h="21600">
                <a:moveTo>
                  <a:pt x="0" y="0"/>
                </a:moveTo>
                <a:lnTo>
                  <a:pt x="4551" y="21600"/>
                </a:lnTo>
                <a:lnTo>
                  <a:pt x="17049"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p:spPr>
        <p:txBody>
          <a:bodyPr wrap="none" anchor="ctr"/>
          <a:lstStyle/>
          <a:p>
            <a:endParaRPr lang="zh-CN" altLang="en-US"/>
          </a:p>
        </p:txBody>
      </p:sp>
      <p:sp>
        <p:nvSpPr>
          <p:cNvPr id="11274" name="Rectangle 10"/>
          <p:cNvSpPr>
            <a:spLocks noChangeArrowheads="1"/>
          </p:cNvSpPr>
          <p:nvPr/>
        </p:nvSpPr>
        <p:spPr bwMode="auto">
          <a:xfrm rot="10800000">
            <a:off x="5951538" y="4460875"/>
            <a:ext cx="2152650" cy="927100"/>
          </a:xfrm>
          <a:prstGeom prst="rect">
            <a:avLst/>
          </a:prstGeom>
          <a:gradFill rotWithShape="1">
            <a:gsLst>
              <a:gs pos="0">
                <a:srgbClr val="DDDDDD"/>
              </a:gs>
              <a:gs pos="100000">
                <a:schemeClr val="bg1"/>
              </a:gs>
            </a:gsLst>
            <a:lin ang="5400000" scaled="1"/>
          </a:gradFill>
          <a:ln w="3175">
            <a:solidFill>
              <a:srgbClr val="C0C0C0"/>
            </a:solidFill>
            <a:miter lim="800000"/>
            <a:headEnd/>
            <a:tailEnd/>
          </a:ln>
        </p:spPr>
        <p:txBody>
          <a:bodyPr wrap="none" anchor="ctr"/>
          <a:lstStyle/>
          <a:p>
            <a:endParaRPr lang="zh-CN" altLang="en-US"/>
          </a:p>
        </p:txBody>
      </p:sp>
      <p:sp>
        <p:nvSpPr>
          <p:cNvPr id="11275" name="AutoShape 11"/>
          <p:cNvSpPr>
            <a:spLocks noChangeArrowheads="1"/>
          </p:cNvSpPr>
          <p:nvPr/>
        </p:nvSpPr>
        <p:spPr bwMode="auto">
          <a:xfrm rot="10800000">
            <a:off x="5951538" y="4240213"/>
            <a:ext cx="2152650" cy="207962"/>
          </a:xfrm>
          <a:custGeom>
            <a:avLst/>
            <a:gdLst>
              <a:gd name="T0" fmla="*/ 2147483647 w 21600"/>
              <a:gd name="T1" fmla="*/ 9655386 h 21600"/>
              <a:gd name="T2" fmla="*/ 2147483647 w 21600"/>
              <a:gd name="T3" fmla="*/ 19310771 h 21600"/>
              <a:gd name="T4" fmla="*/ 1773914509 w 21600"/>
              <a:gd name="T5" fmla="*/ 9655386 h 21600"/>
              <a:gd name="T6" fmla="*/ 2147483647 w 21600"/>
              <a:gd name="T7" fmla="*/ 0 h 21600"/>
              <a:gd name="T8" fmla="*/ 0 60000 65536"/>
              <a:gd name="T9" fmla="*/ 0 60000 65536"/>
              <a:gd name="T10" fmla="*/ 0 60000 65536"/>
              <a:gd name="T11" fmla="*/ 0 60000 65536"/>
              <a:gd name="T12" fmla="*/ 3592 w 21600"/>
              <a:gd name="T13" fmla="*/ 3592 h 21600"/>
              <a:gd name="T14" fmla="*/ 18008 w 21600"/>
              <a:gd name="T15" fmla="*/ 18008 h 21600"/>
            </a:gdLst>
            <a:ahLst/>
            <a:cxnLst>
              <a:cxn ang="T8">
                <a:pos x="T0" y="T1"/>
              </a:cxn>
              <a:cxn ang="T9">
                <a:pos x="T2" y="T3"/>
              </a:cxn>
              <a:cxn ang="T10">
                <a:pos x="T4" y="T5"/>
              </a:cxn>
              <a:cxn ang="T11">
                <a:pos x="T6" y="T7"/>
              </a:cxn>
            </a:cxnLst>
            <a:rect l="T12" t="T13" r="T14" b="T15"/>
            <a:pathLst>
              <a:path w="21600" h="21600">
                <a:moveTo>
                  <a:pt x="0" y="0"/>
                </a:moveTo>
                <a:lnTo>
                  <a:pt x="3584" y="21600"/>
                </a:lnTo>
                <a:lnTo>
                  <a:pt x="18016" y="21600"/>
                </a:lnTo>
                <a:lnTo>
                  <a:pt x="21600" y="0"/>
                </a:lnTo>
                <a:close/>
              </a:path>
            </a:pathLst>
          </a:custGeom>
          <a:gradFill rotWithShape="1">
            <a:gsLst>
              <a:gs pos="0">
                <a:schemeClr val="tx1">
                  <a:alpha val="50000"/>
                </a:schemeClr>
              </a:gs>
              <a:gs pos="100000">
                <a:schemeClr val="bg1">
                  <a:alpha val="0"/>
                </a:schemeClr>
              </a:gs>
            </a:gsLst>
            <a:lin ang="5400000" scaled="1"/>
          </a:gradFill>
          <a:ln w="9525">
            <a:noFill/>
            <a:miter lim="800000"/>
            <a:headEnd/>
            <a:tailEnd/>
          </a:ln>
        </p:spPr>
        <p:txBody>
          <a:bodyPr wrap="none" anchor="ctr"/>
          <a:lstStyle/>
          <a:p>
            <a:endParaRPr lang="zh-CN" altLang="en-US"/>
          </a:p>
        </p:txBody>
      </p:sp>
      <p:sp>
        <p:nvSpPr>
          <p:cNvPr id="11276" name="WordArt 12"/>
          <p:cNvSpPr>
            <a:spLocks noChangeArrowheads="1" noChangeShapeType="1"/>
          </p:cNvSpPr>
          <p:nvPr/>
        </p:nvSpPr>
        <p:spPr bwMode="auto">
          <a:xfrm>
            <a:off x="4710113" y="4332288"/>
            <a:ext cx="331787" cy="600075"/>
          </a:xfrm>
          <a:prstGeom prst="rect">
            <a:avLst/>
          </a:prstGeom>
        </p:spPr>
        <p:txBody>
          <a:bodyPr wrap="none" fromWordArt="1">
            <a:prstTxWarp prst="textPlain">
              <a:avLst>
                <a:gd name="adj" fmla="val 50000"/>
              </a:avLst>
            </a:prstTxWarp>
          </a:bodyPr>
          <a:lstStyle/>
          <a:p>
            <a:r>
              <a:rPr lang="en-US" altLang="zh-CN" sz="2400" b="1" kern="10">
                <a:ln w="9525">
                  <a:solidFill>
                    <a:schemeClr val="bg1"/>
                  </a:solidFill>
                  <a:round/>
                  <a:headEnd/>
                  <a:tailEnd/>
                </a:ln>
                <a:solidFill>
                  <a:schemeClr val="bg1"/>
                </a:solidFill>
                <a:latin typeface="黑体"/>
                <a:ea typeface="黑体"/>
              </a:rPr>
              <a:t>1</a:t>
            </a:r>
            <a:endParaRPr lang="zh-CN" altLang="en-US" sz="2400" b="1" kern="10">
              <a:ln w="9525">
                <a:solidFill>
                  <a:schemeClr val="bg1"/>
                </a:solidFill>
                <a:round/>
                <a:headEnd/>
                <a:tailEnd/>
              </a:ln>
              <a:solidFill>
                <a:schemeClr val="bg1"/>
              </a:solidFill>
              <a:latin typeface="黑体"/>
              <a:ea typeface="黑体"/>
            </a:endParaRPr>
          </a:p>
        </p:txBody>
      </p:sp>
      <p:sp>
        <p:nvSpPr>
          <p:cNvPr id="11277" name="WordArt 13"/>
          <p:cNvSpPr>
            <a:spLocks noChangeArrowheads="1" noChangeShapeType="1"/>
          </p:cNvSpPr>
          <p:nvPr/>
        </p:nvSpPr>
        <p:spPr bwMode="auto">
          <a:xfrm>
            <a:off x="2540000" y="4768850"/>
            <a:ext cx="411163" cy="514350"/>
          </a:xfrm>
          <a:prstGeom prst="rect">
            <a:avLst/>
          </a:prstGeom>
        </p:spPr>
        <p:txBody>
          <a:bodyPr wrap="none" fromWordArt="1">
            <a:prstTxWarp prst="textPlain">
              <a:avLst>
                <a:gd name="adj" fmla="val 50000"/>
              </a:avLst>
            </a:prstTxWarp>
          </a:bodyPr>
          <a:lstStyle/>
          <a:p>
            <a:r>
              <a:rPr lang="en-US" altLang="zh-CN" sz="2400" b="1" kern="10">
                <a:ln w="9525">
                  <a:solidFill>
                    <a:schemeClr val="bg1"/>
                  </a:solidFill>
                  <a:round/>
                  <a:headEnd/>
                  <a:tailEnd/>
                </a:ln>
                <a:solidFill>
                  <a:schemeClr val="bg2"/>
                </a:solidFill>
                <a:latin typeface="黑体"/>
                <a:ea typeface="黑体"/>
              </a:rPr>
              <a:t>3</a:t>
            </a:r>
            <a:endParaRPr lang="zh-CN" altLang="en-US" sz="2400" b="1" kern="10">
              <a:ln w="9525">
                <a:solidFill>
                  <a:schemeClr val="bg1"/>
                </a:solidFill>
                <a:round/>
                <a:headEnd/>
                <a:tailEnd/>
              </a:ln>
              <a:solidFill>
                <a:schemeClr val="bg2"/>
              </a:solidFill>
              <a:latin typeface="黑体"/>
              <a:ea typeface="黑体"/>
            </a:endParaRPr>
          </a:p>
        </p:txBody>
      </p:sp>
      <p:sp>
        <p:nvSpPr>
          <p:cNvPr id="11278" name="WordArt 14"/>
          <p:cNvSpPr>
            <a:spLocks noChangeArrowheads="1" noChangeShapeType="1"/>
          </p:cNvSpPr>
          <p:nvPr/>
        </p:nvSpPr>
        <p:spPr bwMode="auto">
          <a:xfrm>
            <a:off x="6811963" y="4668838"/>
            <a:ext cx="412750" cy="514350"/>
          </a:xfrm>
          <a:prstGeom prst="rect">
            <a:avLst/>
          </a:prstGeom>
        </p:spPr>
        <p:txBody>
          <a:bodyPr wrap="none" fromWordArt="1">
            <a:prstTxWarp prst="textPlain">
              <a:avLst>
                <a:gd name="adj" fmla="val 50000"/>
              </a:avLst>
            </a:prstTxWarp>
          </a:bodyPr>
          <a:lstStyle/>
          <a:p>
            <a:r>
              <a:rPr lang="en-US" altLang="zh-CN" sz="2400" b="1" kern="10">
                <a:ln w="9525">
                  <a:solidFill>
                    <a:schemeClr val="bg1"/>
                  </a:solidFill>
                  <a:round/>
                  <a:headEnd/>
                  <a:tailEnd/>
                </a:ln>
                <a:solidFill>
                  <a:schemeClr val="bg2"/>
                </a:solidFill>
                <a:latin typeface="黑体"/>
                <a:ea typeface="黑体"/>
              </a:rPr>
              <a:t>2</a:t>
            </a:r>
            <a:endParaRPr lang="zh-CN" altLang="en-US" sz="2400" b="1" kern="10">
              <a:ln w="9525">
                <a:solidFill>
                  <a:schemeClr val="bg1"/>
                </a:solidFill>
                <a:round/>
                <a:headEnd/>
                <a:tailEnd/>
              </a:ln>
              <a:solidFill>
                <a:schemeClr val="bg2"/>
              </a:solidFill>
              <a:latin typeface="黑体"/>
              <a:ea typeface="黑体"/>
            </a:endParaRPr>
          </a:p>
        </p:txBody>
      </p:sp>
      <p:sp>
        <p:nvSpPr>
          <p:cNvPr id="11279" name="Rectangle 15"/>
          <p:cNvSpPr>
            <a:spLocks noChangeArrowheads="1"/>
          </p:cNvSpPr>
          <p:nvPr/>
        </p:nvSpPr>
        <p:spPr bwMode="auto">
          <a:xfrm>
            <a:off x="1719263" y="1841500"/>
            <a:ext cx="2012950" cy="2549525"/>
          </a:xfrm>
          <a:prstGeom prst="rect">
            <a:avLst/>
          </a:prstGeom>
          <a:gradFill rotWithShape="1">
            <a:gsLst>
              <a:gs pos="0">
                <a:srgbClr val="DDDDDD"/>
              </a:gs>
              <a:gs pos="100000">
                <a:schemeClr val="bg1"/>
              </a:gs>
            </a:gsLst>
            <a:lin ang="5400000" scaled="1"/>
          </a:gradFill>
          <a:ln w="9525">
            <a:noFill/>
            <a:miter lim="800000"/>
            <a:headEnd/>
            <a:tailEnd/>
          </a:ln>
        </p:spPr>
        <p:txBody>
          <a:bodyPr wrap="none" anchor="ctr"/>
          <a:lstStyle/>
          <a:p>
            <a:endParaRPr lang="zh-CN" altLang="en-US"/>
          </a:p>
        </p:txBody>
      </p:sp>
      <p:sp>
        <p:nvSpPr>
          <p:cNvPr id="11280" name="Rectangle 16"/>
          <p:cNvSpPr>
            <a:spLocks noChangeArrowheads="1"/>
          </p:cNvSpPr>
          <p:nvPr/>
        </p:nvSpPr>
        <p:spPr bwMode="auto">
          <a:xfrm>
            <a:off x="1719263" y="2128838"/>
            <a:ext cx="2008187" cy="790575"/>
          </a:xfrm>
          <a:prstGeom prst="rect">
            <a:avLst/>
          </a:prstGeom>
          <a:noFill/>
          <a:ln w="9525">
            <a:noFill/>
            <a:miter lim="800000"/>
            <a:headEnd/>
            <a:tailEnd/>
          </a:ln>
        </p:spPr>
        <p:txBody>
          <a:bodyPr lIns="115196" tIns="57598" rIns="115196" bIns="57598" anchor="ctr"/>
          <a:lstStyle/>
          <a:p>
            <a:r>
              <a:rPr lang="zh-CN" altLang="en-US" sz="1400" i="0"/>
              <a:t>单击此处添加段落文字内容</a:t>
            </a:r>
          </a:p>
          <a:p>
            <a:r>
              <a:rPr lang="zh-CN" altLang="en-US" sz="1400" i="0"/>
              <a:t>单击此处添加段落文字内容</a:t>
            </a:r>
          </a:p>
          <a:p>
            <a:r>
              <a:rPr lang="zh-CN" altLang="en-US" sz="1400" i="0"/>
              <a:t>单击此处添加段落文字内容</a:t>
            </a:r>
          </a:p>
        </p:txBody>
      </p:sp>
      <p:sp>
        <p:nvSpPr>
          <p:cNvPr id="11281" name="Rectangle 17"/>
          <p:cNvSpPr>
            <a:spLocks noChangeArrowheads="1"/>
          </p:cNvSpPr>
          <p:nvPr/>
        </p:nvSpPr>
        <p:spPr bwMode="auto">
          <a:xfrm>
            <a:off x="3871913" y="1555750"/>
            <a:ext cx="2008187" cy="788988"/>
          </a:xfrm>
          <a:prstGeom prst="rect">
            <a:avLst/>
          </a:prstGeom>
          <a:noFill/>
          <a:ln w="9525">
            <a:noFill/>
            <a:miter lim="800000"/>
            <a:headEnd/>
            <a:tailEnd/>
          </a:ln>
        </p:spPr>
        <p:txBody>
          <a:bodyPr lIns="115196" tIns="57598" rIns="115196" bIns="57598" anchor="ctr"/>
          <a:lstStyle/>
          <a:p>
            <a:r>
              <a:rPr lang="zh-CN" altLang="en-US" sz="1500" i="0">
                <a:solidFill>
                  <a:schemeClr val="bg1"/>
                </a:solidFill>
              </a:rPr>
              <a:t>单击此处添加段落文字内容</a:t>
            </a:r>
          </a:p>
          <a:p>
            <a:r>
              <a:rPr lang="zh-CN" altLang="en-US" sz="1500" i="0">
                <a:solidFill>
                  <a:schemeClr val="bg1"/>
                </a:solidFill>
              </a:rPr>
              <a:t>单击此处添加段落文字内容</a:t>
            </a:r>
          </a:p>
          <a:p>
            <a:r>
              <a:rPr lang="zh-CN" altLang="en-US" sz="1500" i="0">
                <a:solidFill>
                  <a:schemeClr val="bg1"/>
                </a:solidFill>
              </a:rPr>
              <a:t>单击此处添加段落文字内容</a:t>
            </a:r>
          </a:p>
        </p:txBody>
      </p:sp>
      <p:sp>
        <p:nvSpPr>
          <p:cNvPr id="11282" name="Rectangle 18"/>
          <p:cNvSpPr>
            <a:spLocks noChangeArrowheads="1"/>
          </p:cNvSpPr>
          <p:nvPr/>
        </p:nvSpPr>
        <p:spPr bwMode="auto">
          <a:xfrm>
            <a:off x="6024563" y="1985963"/>
            <a:ext cx="2008187" cy="787400"/>
          </a:xfrm>
          <a:prstGeom prst="rect">
            <a:avLst/>
          </a:prstGeom>
          <a:noFill/>
          <a:ln w="9525">
            <a:noFill/>
            <a:miter lim="800000"/>
            <a:headEnd/>
            <a:tailEnd/>
          </a:ln>
        </p:spPr>
        <p:txBody>
          <a:bodyPr lIns="115196" tIns="57598" rIns="115196" bIns="57598" anchor="ctr"/>
          <a:lstStyle/>
          <a:p>
            <a:r>
              <a:rPr lang="zh-CN" altLang="en-US" sz="1400" i="0"/>
              <a:t>单击此处添加段落文字内容</a:t>
            </a:r>
          </a:p>
          <a:p>
            <a:r>
              <a:rPr lang="zh-CN" altLang="en-US" sz="1400" i="0"/>
              <a:t>单击此处添加段落文字内容</a:t>
            </a:r>
          </a:p>
          <a:p>
            <a:r>
              <a:rPr lang="zh-CN" altLang="en-US" sz="1400" i="0"/>
              <a:t>单击此处添加段落文字内容</a:t>
            </a:r>
          </a:p>
        </p:txBody>
      </p:sp>
      <p:pic>
        <p:nvPicPr>
          <p:cNvPr id="11283" name="Picture 19" descr="10"/>
          <p:cNvPicPr>
            <a:picLocks noChangeAspect="1" noChangeArrowheads="1"/>
          </p:cNvPicPr>
          <p:nvPr/>
        </p:nvPicPr>
        <p:blipFill>
          <a:blip r:embed="rId3"/>
          <a:srcRect/>
          <a:stretch>
            <a:fillRect/>
          </a:stretch>
        </p:blipFill>
        <p:spPr bwMode="auto">
          <a:xfrm>
            <a:off x="395288" y="2154238"/>
            <a:ext cx="1187450" cy="5235575"/>
          </a:xfrm>
          <a:prstGeom prst="rect">
            <a:avLst/>
          </a:prstGeom>
          <a:noFill/>
          <a:ln w="9525">
            <a:noFill/>
            <a:miter lim="800000"/>
            <a:headEnd/>
            <a:tailEnd/>
          </a:ln>
        </p:spPr>
      </p:pic>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arn(outHorizontal)">
                                      <p:cBhvr>
                                        <p:cTn id="7" dur="500"/>
                                        <p:tgtEl>
                                          <p:spTgt spid="1126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269"/>
                                        </p:tgtEl>
                                        <p:attrNameLst>
                                          <p:attrName>style.visibility</p:attrName>
                                        </p:attrNameLst>
                                      </p:cBhvr>
                                      <p:to>
                                        <p:strVal val="visible"/>
                                      </p:to>
                                    </p:set>
                                    <p:animEffect transition="in" filter="barn(outHorizontal)">
                                      <p:cBhvr>
                                        <p:cTn id="11" dur="500"/>
                                        <p:tgtEl>
                                          <p:spTgt spid="11269"/>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11270"/>
                                        </p:tgtEl>
                                        <p:attrNameLst>
                                          <p:attrName>style.visibility</p:attrName>
                                        </p:attrNameLst>
                                      </p:cBhvr>
                                      <p:to>
                                        <p:strVal val="visible"/>
                                      </p:to>
                                    </p:set>
                                    <p:animEffect transition="in" filter="barn(outHorizontal)">
                                      <p:cBhvr>
                                        <p:cTn id="15" dur="500"/>
                                        <p:tgtEl>
                                          <p:spTgt spid="11270"/>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11271"/>
                                        </p:tgtEl>
                                        <p:attrNameLst>
                                          <p:attrName>style.visibility</p:attrName>
                                        </p:attrNameLst>
                                      </p:cBhvr>
                                      <p:to>
                                        <p:strVal val="visible"/>
                                      </p:to>
                                    </p:set>
                                    <p:animEffect transition="in" filter="barn(outHorizontal)">
                                      <p:cBhvr>
                                        <p:cTn id="19" dur="500"/>
                                        <p:tgtEl>
                                          <p:spTgt spid="11271"/>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11272"/>
                                        </p:tgtEl>
                                        <p:attrNameLst>
                                          <p:attrName>style.visibility</p:attrName>
                                        </p:attrNameLst>
                                      </p:cBhvr>
                                      <p:to>
                                        <p:strVal val="visible"/>
                                      </p:to>
                                    </p:set>
                                    <p:animEffect transition="in" filter="barn(outHorizontal)">
                                      <p:cBhvr>
                                        <p:cTn id="23" dur="500"/>
                                        <p:tgtEl>
                                          <p:spTgt spid="11272"/>
                                        </p:tgtEl>
                                      </p:cBhvr>
                                    </p:animEffect>
                                  </p:childTnLst>
                                </p:cTn>
                              </p:par>
                            </p:childTnLst>
                          </p:cTn>
                        </p:par>
                        <p:par>
                          <p:cTn id="24" fill="hold">
                            <p:stCondLst>
                              <p:cond delay="2500"/>
                            </p:stCondLst>
                            <p:childTnLst>
                              <p:par>
                                <p:cTn id="25" presetID="16" presetClass="entr" presetSubtype="42" fill="hold" grpId="0" nodeType="after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barn(outHorizontal)">
                                      <p:cBhvr>
                                        <p:cTn id="27" dur="500"/>
                                        <p:tgtEl>
                                          <p:spTgt spid="11273"/>
                                        </p:tgtEl>
                                      </p:cBhvr>
                                    </p:animEffect>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11274"/>
                                        </p:tgtEl>
                                        <p:attrNameLst>
                                          <p:attrName>style.visibility</p:attrName>
                                        </p:attrNameLst>
                                      </p:cBhvr>
                                      <p:to>
                                        <p:strVal val="visible"/>
                                      </p:to>
                                    </p:set>
                                    <p:animEffect transition="in" filter="barn(outHorizontal)">
                                      <p:cBhvr>
                                        <p:cTn id="31" dur="500"/>
                                        <p:tgtEl>
                                          <p:spTgt spid="11274"/>
                                        </p:tgtEl>
                                      </p:cBhvr>
                                    </p:animEffect>
                                  </p:childTnLst>
                                </p:cTn>
                              </p:par>
                            </p:childTnLst>
                          </p:cTn>
                        </p:par>
                        <p:par>
                          <p:cTn id="32" fill="hold">
                            <p:stCondLst>
                              <p:cond delay="3500"/>
                            </p:stCondLst>
                            <p:childTnLst>
                              <p:par>
                                <p:cTn id="33" presetID="16" presetClass="entr" presetSubtype="42" fill="hold" grpId="0" nodeType="afterEffect">
                                  <p:stCondLst>
                                    <p:cond delay="0"/>
                                  </p:stCondLst>
                                  <p:childTnLst>
                                    <p:set>
                                      <p:cBhvr>
                                        <p:cTn id="34" dur="1" fill="hold">
                                          <p:stCondLst>
                                            <p:cond delay="0"/>
                                          </p:stCondLst>
                                        </p:cTn>
                                        <p:tgtEl>
                                          <p:spTgt spid="11275"/>
                                        </p:tgtEl>
                                        <p:attrNameLst>
                                          <p:attrName>style.visibility</p:attrName>
                                        </p:attrNameLst>
                                      </p:cBhvr>
                                      <p:to>
                                        <p:strVal val="visible"/>
                                      </p:to>
                                    </p:set>
                                    <p:animEffect transition="in" filter="barn(outHorizontal)">
                                      <p:cBhvr>
                                        <p:cTn id="35" dur="500"/>
                                        <p:tgtEl>
                                          <p:spTgt spid="11275"/>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11276"/>
                                        </p:tgtEl>
                                        <p:attrNameLst>
                                          <p:attrName>style.visibility</p:attrName>
                                        </p:attrNameLst>
                                      </p:cBhvr>
                                      <p:to>
                                        <p:strVal val="visible"/>
                                      </p:to>
                                    </p:set>
                                    <p:animEffect transition="in" filter="barn(outHorizontal)">
                                      <p:cBhvr>
                                        <p:cTn id="39" dur="500"/>
                                        <p:tgtEl>
                                          <p:spTgt spid="11276"/>
                                        </p:tgtEl>
                                      </p:cBhvr>
                                    </p:animEffect>
                                  </p:childTnLst>
                                </p:cTn>
                              </p:par>
                            </p:childTnLst>
                          </p:cTn>
                        </p:par>
                        <p:par>
                          <p:cTn id="40" fill="hold">
                            <p:stCondLst>
                              <p:cond delay="4500"/>
                            </p:stCondLst>
                            <p:childTnLst>
                              <p:par>
                                <p:cTn id="41" presetID="16" presetClass="entr" presetSubtype="42" fill="hold" grpId="0" nodeType="afterEffect">
                                  <p:stCondLst>
                                    <p:cond delay="0"/>
                                  </p:stCondLst>
                                  <p:childTnLst>
                                    <p:set>
                                      <p:cBhvr>
                                        <p:cTn id="42" dur="1" fill="hold">
                                          <p:stCondLst>
                                            <p:cond delay="0"/>
                                          </p:stCondLst>
                                        </p:cTn>
                                        <p:tgtEl>
                                          <p:spTgt spid="11277"/>
                                        </p:tgtEl>
                                        <p:attrNameLst>
                                          <p:attrName>style.visibility</p:attrName>
                                        </p:attrNameLst>
                                      </p:cBhvr>
                                      <p:to>
                                        <p:strVal val="visible"/>
                                      </p:to>
                                    </p:set>
                                    <p:animEffect transition="in" filter="barn(outHorizontal)">
                                      <p:cBhvr>
                                        <p:cTn id="43" dur="500"/>
                                        <p:tgtEl>
                                          <p:spTgt spid="11277"/>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11278"/>
                                        </p:tgtEl>
                                        <p:attrNameLst>
                                          <p:attrName>style.visibility</p:attrName>
                                        </p:attrNameLst>
                                      </p:cBhvr>
                                      <p:to>
                                        <p:strVal val="visible"/>
                                      </p:to>
                                    </p:set>
                                    <p:animEffect transition="in" filter="barn(outHorizontal)">
                                      <p:cBhvr>
                                        <p:cTn id="47" dur="500"/>
                                        <p:tgtEl>
                                          <p:spTgt spid="11278"/>
                                        </p:tgtEl>
                                      </p:cBhvr>
                                    </p:animEffect>
                                  </p:childTnLst>
                                </p:cTn>
                              </p:par>
                            </p:childTnLst>
                          </p:cTn>
                        </p:par>
                        <p:par>
                          <p:cTn id="48" fill="hold">
                            <p:stCondLst>
                              <p:cond delay="5500"/>
                            </p:stCondLst>
                            <p:childTnLst>
                              <p:par>
                                <p:cTn id="49" presetID="16" presetClass="entr" presetSubtype="42" fill="hold" grpId="0" nodeType="afterEffect">
                                  <p:stCondLst>
                                    <p:cond delay="0"/>
                                  </p:stCondLst>
                                  <p:childTnLst>
                                    <p:set>
                                      <p:cBhvr>
                                        <p:cTn id="50" dur="1" fill="hold">
                                          <p:stCondLst>
                                            <p:cond delay="0"/>
                                          </p:stCondLst>
                                        </p:cTn>
                                        <p:tgtEl>
                                          <p:spTgt spid="11279"/>
                                        </p:tgtEl>
                                        <p:attrNameLst>
                                          <p:attrName>style.visibility</p:attrName>
                                        </p:attrNameLst>
                                      </p:cBhvr>
                                      <p:to>
                                        <p:strVal val="visible"/>
                                      </p:to>
                                    </p:set>
                                    <p:animEffect transition="in" filter="barn(outHorizontal)">
                                      <p:cBhvr>
                                        <p:cTn id="51" dur="500"/>
                                        <p:tgtEl>
                                          <p:spTgt spid="11279"/>
                                        </p:tgtEl>
                                      </p:cBhvr>
                                    </p:animEffect>
                                  </p:childTnLst>
                                </p:cTn>
                              </p:par>
                            </p:childTnLst>
                          </p:cTn>
                        </p:par>
                        <p:par>
                          <p:cTn id="52" fill="hold">
                            <p:stCondLst>
                              <p:cond delay="6000"/>
                            </p:stCondLst>
                            <p:childTnLst>
                              <p:par>
                                <p:cTn id="53" presetID="16" presetClass="entr" presetSubtype="42" fill="hold" grpId="0" nodeType="afterEffect">
                                  <p:stCondLst>
                                    <p:cond delay="0"/>
                                  </p:stCondLst>
                                  <p:childTnLst>
                                    <p:set>
                                      <p:cBhvr>
                                        <p:cTn id="54" dur="1" fill="hold">
                                          <p:stCondLst>
                                            <p:cond delay="0"/>
                                          </p:stCondLst>
                                        </p:cTn>
                                        <p:tgtEl>
                                          <p:spTgt spid="11280"/>
                                        </p:tgtEl>
                                        <p:attrNameLst>
                                          <p:attrName>style.visibility</p:attrName>
                                        </p:attrNameLst>
                                      </p:cBhvr>
                                      <p:to>
                                        <p:strVal val="visible"/>
                                      </p:to>
                                    </p:set>
                                    <p:animEffect transition="in" filter="barn(outHorizontal)">
                                      <p:cBhvr>
                                        <p:cTn id="55" dur="500"/>
                                        <p:tgtEl>
                                          <p:spTgt spid="11280"/>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11281"/>
                                        </p:tgtEl>
                                        <p:attrNameLst>
                                          <p:attrName>style.visibility</p:attrName>
                                        </p:attrNameLst>
                                      </p:cBhvr>
                                      <p:to>
                                        <p:strVal val="visible"/>
                                      </p:to>
                                    </p:set>
                                    <p:animEffect transition="in" filter="barn(outHorizontal)">
                                      <p:cBhvr>
                                        <p:cTn id="59" dur="500"/>
                                        <p:tgtEl>
                                          <p:spTgt spid="11281"/>
                                        </p:tgtEl>
                                      </p:cBhvr>
                                    </p:animEffect>
                                  </p:childTnLst>
                                </p:cTn>
                              </p:par>
                            </p:childTnLst>
                          </p:cTn>
                        </p:par>
                        <p:par>
                          <p:cTn id="60" fill="hold">
                            <p:stCondLst>
                              <p:cond delay="7000"/>
                            </p:stCondLst>
                            <p:childTnLst>
                              <p:par>
                                <p:cTn id="61" presetID="16" presetClass="entr" presetSubtype="42" fill="hold" grpId="0" nodeType="afterEffect">
                                  <p:stCondLst>
                                    <p:cond delay="0"/>
                                  </p:stCondLst>
                                  <p:childTnLst>
                                    <p:set>
                                      <p:cBhvr>
                                        <p:cTn id="62" dur="1" fill="hold">
                                          <p:stCondLst>
                                            <p:cond delay="0"/>
                                          </p:stCondLst>
                                        </p:cTn>
                                        <p:tgtEl>
                                          <p:spTgt spid="11282"/>
                                        </p:tgtEl>
                                        <p:attrNameLst>
                                          <p:attrName>style.visibility</p:attrName>
                                        </p:attrNameLst>
                                      </p:cBhvr>
                                      <p:to>
                                        <p:strVal val="visible"/>
                                      </p:to>
                                    </p:set>
                                    <p:animEffect transition="in" filter="barn(outHorizontal)">
                                      <p:cBhvr>
                                        <p:cTn id="63" dur="500"/>
                                        <p:tgtEl>
                                          <p:spTgt spid="11282"/>
                                        </p:tgtEl>
                                      </p:cBhvr>
                                    </p:animEffect>
                                  </p:childTnLst>
                                </p:cTn>
                              </p:par>
                            </p:childTnLst>
                          </p:cTn>
                        </p:par>
                        <p:par>
                          <p:cTn id="64" fill="hold">
                            <p:stCondLst>
                              <p:cond delay="7500"/>
                            </p:stCondLst>
                            <p:childTnLst>
                              <p:par>
                                <p:cTn id="65" presetID="16" presetClass="entr" presetSubtype="42" fill="hold" nodeType="afterEffect">
                                  <p:stCondLst>
                                    <p:cond delay="0"/>
                                  </p:stCondLst>
                                  <p:childTnLst>
                                    <p:set>
                                      <p:cBhvr>
                                        <p:cTn id="66" dur="1" fill="hold">
                                          <p:stCondLst>
                                            <p:cond delay="0"/>
                                          </p:stCondLst>
                                        </p:cTn>
                                        <p:tgtEl>
                                          <p:spTgt spid="11283"/>
                                        </p:tgtEl>
                                        <p:attrNameLst>
                                          <p:attrName>style.visibility</p:attrName>
                                        </p:attrNameLst>
                                      </p:cBhvr>
                                      <p:to>
                                        <p:strVal val="visible"/>
                                      </p:to>
                                    </p:set>
                                    <p:animEffect transition="in" filter="barn(outHorizontal)">
                                      <p:cBhvr>
                                        <p:cTn id="67"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P spid="11275" grpId="0" animBg="1"/>
      <p:bldP spid="11276" grpId="0" animBg="1"/>
      <p:bldP spid="11277" grpId="0" animBg="1"/>
      <p:bldP spid="11278" grpId="0" animBg="1"/>
      <p:bldP spid="11279" grpId="0" animBg="1"/>
      <p:bldP spid="11280" grpId="0"/>
      <p:bldP spid="11281" grpId="0"/>
      <p:bldP spid="1128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2FC4552D-AB7F-4BD5-9675-2290DCF79F18}" type="slidenum">
              <a:rPr lang="zh-CN" altLang="en-US" smtClean="0">
                <a:latin typeface="Arial" charset="0"/>
              </a:rPr>
              <a:pPr/>
              <a:t>3</a:t>
            </a:fld>
            <a:endParaRPr lang="en-US" altLang="zh-CN" smtClean="0">
              <a:latin typeface="Arial" charset="0"/>
            </a:endParaRPr>
          </a:p>
        </p:txBody>
      </p:sp>
      <p:sp>
        <p:nvSpPr>
          <p:cNvPr id="22531" name="Rectangle 2"/>
          <p:cNvSpPr>
            <a:spLocks noGrp="1" noChangeArrowheads="1"/>
          </p:cNvSpPr>
          <p:nvPr>
            <p:ph type="title"/>
          </p:nvPr>
        </p:nvSpPr>
        <p:spPr/>
        <p:txBody>
          <a:bodyPr/>
          <a:lstStyle/>
          <a:p>
            <a:pPr eaLnBrk="1" hangingPunct="1"/>
            <a:r>
              <a:rPr lang="zh-CN" smtClean="0"/>
              <a:t>单击此处添加标题</a:t>
            </a:r>
          </a:p>
        </p:txBody>
      </p:sp>
      <p:grpSp>
        <p:nvGrpSpPr>
          <p:cNvPr id="2" name="Group 3"/>
          <p:cNvGrpSpPr>
            <a:grpSpLocks/>
          </p:cNvGrpSpPr>
          <p:nvPr/>
        </p:nvGrpSpPr>
        <p:grpSpPr bwMode="auto">
          <a:xfrm>
            <a:off x="539750" y="2371725"/>
            <a:ext cx="2355850" cy="836613"/>
            <a:chOff x="0" y="0"/>
            <a:chExt cx="1484" cy="527"/>
          </a:xfrm>
        </p:grpSpPr>
        <p:sp>
          <p:nvSpPr>
            <p:cNvPr id="22541" name="未知"/>
            <p:cNvSpPr>
              <a:spLocks/>
            </p:cNvSpPr>
            <p:nvPr/>
          </p:nvSpPr>
          <p:spPr bwMode="auto">
            <a:xfrm>
              <a:off x="84" y="0"/>
              <a:ext cx="1400" cy="527"/>
            </a:xfrm>
            <a:custGeom>
              <a:avLst/>
              <a:gdLst>
                <a:gd name="T0" fmla="*/ 0 w 1400"/>
                <a:gd name="T1" fmla="*/ 108 h 527"/>
                <a:gd name="T2" fmla="*/ 837 w 1400"/>
                <a:gd name="T3" fmla="*/ 527 h 527"/>
                <a:gd name="T4" fmla="*/ 1400 w 1400"/>
                <a:gd name="T5" fmla="*/ 332 h 527"/>
                <a:gd name="T6" fmla="*/ 281 w 1400"/>
                <a:gd name="T7" fmla="*/ 0 h 527"/>
                <a:gd name="T8" fmla="*/ 0 w 1400"/>
                <a:gd name="T9" fmla="*/ 108 h 527"/>
                <a:gd name="T10" fmla="*/ 0 60000 65536"/>
                <a:gd name="T11" fmla="*/ 0 60000 65536"/>
                <a:gd name="T12" fmla="*/ 0 60000 65536"/>
                <a:gd name="T13" fmla="*/ 0 60000 65536"/>
                <a:gd name="T14" fmla="*/ 0 60000 65536"/>
                <a:gd name="T15" fmla="*/ 0 w 1400"/>
                <a:gd name="T16" fmla="*/ 0 h 527"/>
                <a:gd name="T17" fmla="*/ 1400 w 1400"/>
                <a:gd name="T18" fmla="*/ 527 h 527"/>
              </a:gdLst>
              <a:ahLst/>
              <a:cxnLst>
                <a:cxn ang="T10">
                  <a:pos x="T0" y="T1"/>
                </a:cxn>
                <a:cxn ang="T11">
                  <a:pos x="T2" y="T3"/>
                </a:cxn>
                <a:cxn ang="T12">
                  <a:pos x="T4" y="T5"/>
                </a:cxn>
                <a:cxn ang="T13">
                  <a:pos x="T6" y="T7"/>
                </a:cxn>
                <a:cxn ang="T14">
                  <a:pos x="T8" y="T9"/>
                </a:cxn>
              </a:cxnLst>
              <a:rect l="T15" t="T16" r="T17" b="T18"/>
              <a:pathLst>
                <a:path w="1400" h="527">
                  <a:moveTo>
                    <a:pt x="0" y="108"/>
                  </a:moveTo>
                  <a:lnTo>
                    <a:pt x="837" y="527"/>
                  </a:lnTo>
                  <a:lnTo>
                    <a:pt x="1400" y="332"/>
                  </a:lnTo>
                  <a:lnTo>
                    <a:pt x="281" y="0"/>
                  </a:lnTo>
                  <a:lnTo>
                    <a:pt x="0" y="108"/>
                  </a:lnTo>
                  <a:close/>
                </a:path>
              </a:pathLst>
            </a:custGeom>
            <a:gradFill rotWithShape="1">
              <a:gsLst>
                <a:gs pos="0">
                  <a:srgbClr val="C0C0C0"/>
                </a:gs>
                <a:gs pos="100000">
                  <a:srgbClr val="4D4D4D"/>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rgbClr val="4D4D4D"/>
              </a:extrusionClr>
            </a:sp3d>
          </p:spPr>
          <p:txBody>
            <a:bodyPr>
              <a:flatTx/>
            </a:bodyPr>
            <a:lstStyle/>
            <a:p>
              <a:endParaRPr lang="zh-CN" altLang="en-US"/>
            </a:p>
          </p:txBody>
        </p:sp>
        <p:sp>
          <p:nvSpPr>
            <p:cNvPr id="22542" name="AutoShape 5"/>
            <p:cNvSpPr>
              <a:spLocks noChangeArrowheads="1"/>
            </p:cNvSpPr>
            <p:nvPr/>
          </p:nvSpPr>
          <p:spPr bwMode="auto">
            <a:xfrm rot="-9180000">
              <a:off x="0" y="380"/>
              <a:ext cx="942" cy="144"/>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1789 w 21600"/>
                <a:gd name="T13" fmla="*/ 1800 h 21600"/>
                <a:gd name="T14" fmla="*/ 19811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9525">
              <a:noFill/>
              <a:miter lim="800000"/>
              <a:headEnd/>
              <a:tailEnd/>
            </a:ln>
          </p:spPr>
          <p:txBody>
            <a:bodyPr wrap="none" anchor="ctr"/>
            <a:lstStyle/>
            <a:p>
              <a:endParaRPr lang="zh-CN" altLang="en-US"/>
            </a:p>
          </p:txBody>
        </p:sp>
      </p:grpSp>
      <p:sp>
        <p:nvSpPr>
          <p:cNvPr id="23558" name="未知"/>
          <p:cNvSpPr>
            <a:spLocks/>
          </p:cNvSpPr>
          <p:nvPr/>
        </p:nvSpPr>
        <p:spPr bwMode="auto">
          <a:xfrm>
            <a:off x="2062163" y="3087688"/>
            <a:ext cx="2600325" cy="1087437"/>
          </a:xfrm>
          <a:custGeom>
            <a:avLst/>
            <a:gdLst>
              <a:gd name="T0" fmla="*/ 2147483647 w 1698"/>
              <a:gd name="T1" fmla="*/ 1665520234 h 710"/>
              <a:gd name="T2" fmla="*/ 2147483647 w 1698"/>
              <a:gd name="T3" fmla="*/ 858563763 h 710"/>
              <a:gd name="T4" fmla="*/ 1386013026 w 1698"/>
              <a:gd name="T5" fmla="*/ 0 h 710"/>
              <a:gd name="T6" fmla="*/ 0 w 1698"/>
              <a:gd name="T7" fmla="*/ 473851467 h 710"/>
              <a:gd name="T8" fmla="*/ 2147483647 w 1698"/>
              <a:gd name="T9" fmla="*/ 1665520234 h 710"/>
              <a:gd name="T10" fmla="*/ 0 60000 65536"/>
              <a:gd name="T11" fmla="*/ 0 60000 65536"/>
              <a:gd name="T12" fmla="*/ 0 60000 65536"/>
              <a:gd name="T13" fmla="*/ 0 60000 65536"/>
              <a:gd name="T14" fmla="*/ 0 60000 65536"/>
              <a:gd name="T15" fmla="*/ 0 w 1698"/>
              <a:gd name="T16" fmla="*/ 0 h 710"/>
              <a:gd name="T17" fmla="*/ 1698 w 1698"/>
              <a:gd name="T18" fmla="*/ 710 h 710"/>
            </a:gdLst>
            <a:ahLst/>
            <a:cxnLst>
              <a:cxn ang="T10">
                <a:pos x="T0" y="T1"/>
              </a:cxn>
              <a:cxn ang="T11">
                <a:pos x="T2" y="T3"/>
              </a:cxn>
              <a:cxn ang="T12">
                <a:pos x="T4" y="T5"/>
              </a:cxn>
              <a:cxn ang="T13">
                <a:pos x="T6" y="T7"/>
              </a:cxn>
              <a:cxn ang="T14">
                <a:pos x="T8" y="T9"/>
              </a:cxn>
            </a:cxnLst>
            <a:rect l="T15" t="T16" r="T17" b="T18"/>
            <a:pathLst>
              <a:path w="1698" h="710">
                <a:moveTo>
                  <a:pt x="1002" y="710"/>
                </a:moveTo>
                <a:lnTo>
                  <a:pt x="1698" y="366"/>
                </a:lnTo>
                <a:lnTo>
                  <a:pt x="591" y="0"/>
                </a:lnTo>
                <a:lnTo>
                  <a:pt x="0" y="202"/>
                </a:lnTo>
                <a:lnTo>
                  <a:pt x="1002" y="710"/>
                </a:lnTo>
                <a:close/>
              </a:path>
            </a:pathLst>
          </a:custGeom>
          <a:solidFill>
            <a:srgbClr val="C0C0C0">
              <a:alpha val="38039"/>
            </a:srgbClr>
          </a:solidFill>
          <a:ln w="9525">
            <a:noFill/>
            <a:round/>
            <a:headEnd/>
            <a:tailEnd/>
          </a:ln>
        </p:spPr>
        <p:txBody>
          <a:bodyPr/>
          <a:lstStyle/>
          <a:p>
            <a:endParaRPr lang="zh-CN" altLang="en-US"/>
          </a:p>
        </p:txBody>
      </p:sp>
      <p:sp>
        <p:nvSpPr>
          <p:cNvPr id="23559" name="未知"/>
          <p:cNvSpPr>
            <a:spLocks/>
          </p:cNvSpPr>
          <p:nvPr/>
        </p:nvSpPr>
        <p:spPr bwMode="auto">
          <a:xfrm>
            <a:off x="2185988" y="2454275"/>
            <a:ext cx="2600325" cy="1087438"/>
          </a:xfrm>
          <a:custGeom>
            <a:avLst/>
            <a:gdLst>
              <a:gd name="T0" fmla="*/ 2147483647 w 1698"/>
              <a:gd name="T1" fmla="*/ 1665523297 h 710"/>
              <a:gd name="T2" fmla="*/ 2147483647 w 1698"/>
              <a:gd name="T3" fmla="*/ 858566084 h 710"/>
              <a:gd name="T4" fmla="*/ 1386013026 w 1698"/>
              <a:gd name="T5" fmla="*/ 0 h 710"/>
              <a:gd name="T6" fmla="*/ 0 w 1698"/>
              <a:gd name="T7" fmla="*/ 473853434 h 710"/>
              <a:gd name="T8" fmla="*/ 2147483647 w 1698"/>
              <a:gd name="T9" fmla="*/ 1665523297 h 710"/>
              <a:gd name="T10" fmla="*/ 0 60000 65536"/>
              <a:gd name="T11" fmla="*/ 0 60000 65536"/>
              <a:gd name="T12" fmla="*/ 0 60000 65536"/>
              <a:gd name="T13" fmla="*/ 0 60000 65536"/>
              <a:gd name="T14" fmla="*/ 0 60000 65536"/>
              <a:gd name="T15" fmla="*/ 0 w 1698"/>
              <a:gd name="T16" fmla="*/ 0 h 710"/>
              <a:gd name="T17" fmla="*/ 1698 w 1698"/>
              <a:gd name="T18" fmla="*/ 710 h 710"/>
            </a:gdLst>
            <a:ahLst/>
            <a:cxnLst>
              <a:cxn ang="T10">
                <a:pos x="T0" y="T1"/>
              </a:cxn>
              <a:cxn ang="T11">
                <a:pos x="T2" y="T3"/>
              </a:cxn>
              <a:cxn ang="T12">
                <a:pos x="T4" y="T5"/>
              </a:cxn>
              <a:cxn ang="T13">
                <a:pos x="T6" y="T7"/>
              </a:cxn>
              <a:cxn ang="T14">
                <a:pos x="T8" y="T9"/>
              </a:cxn>
            </a:cxnLst>
            <a:rect l="T15" t="T16" r="T17" b="T18"/>
            <a:pathLst>
              <a:path w="1698" h="710">
                <a:moveTo>
                  <a:pt x="1002" y="710"/>
                </a:moveTo>
                <a:lnTo>
                  <a:pt x="1698" y="366"/>
                </a:lnTo>
                <a:lnTo>
                  <a:pt x="591" y="0"/>
                </a:lnTo>
                <a:lnTo>
                  <a:pt x="0" y="202"/>
                </a:lnTo>
                <a:lnTo>
                  <a:pt x="1002" y="710"/>
                </a:lnTo>
                <a:close/>
              </a:path>
            </a:pathLst>
          </a:custGeom>
          <a:gradFill rotWithShape="1">
            <a:gsLst>
              <a:gs pos="0">
                <a:schemeClr val="accent1"/>
              </a:gs>
              <a:gs pos="100000">
                <a:schemeClr val="accent2">
                  <a:alpha val="89998"/>
                </a:schemeClr>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chemeClr val="accent2"/>
            </a:extrusionClr>
          </a:sp3d>
        </p:spPr>
        <p:txBody>
          <a:bodyPr>
            <a:flatTx/>
          </a:bodyPr>
          <a:lstStyle/>
          <a:p>
            <a:endParaRPr lang="zh-CN" altLang="en-US"/>
          </a:p>
        </p:txBody>
      </p:sp>
      <p:sp>
        <p:nvSpPr>
          <p:cNvPr id="23560" name="AutoShape 8"/>
          <p:cNvSpPr>
            <a:spLocks/>
          </p:cNvSpPr>
          <p:nvPr/>
        </p:nvSpPr>
        <p:spPr bwMode="auto">
          <a:xfrm>
            <a:off x="2259013" y="1749425"/>
            <a:ext cx="2279650" cy="520700"/>
          </a:xfrm>
          <a:prstGeom prst="accentCallout1">
            <a:avLst>
              <a:gd name="adj1" fmla="val 21949"/>
              <a:gd name="adj2" fmla="val -3343"/>
              <a:gd name="adj3" fmla="val 118903"/>
              <a:gd name="adj4" fmla="val -36630"/>
            </a:avLst>
          </a:prstGeom>
          <a:noFill/>
          <a:ln w="9525">
            <a:solidFill>
              <a:srgbClr val="C0C0C0"/>
            </a:solidFill>
            <a:miter lim="800000"/>
            <a:headEnd/>
            <a:tailEnd/>
          </a:ln>
        </p:spPr>
        <p:txBody>
          <a:bodyPr/>
          <a:lstStyle/>
          <a:p>
            <a:pPr algn="l"/>
            <a:r>
              <a:rPr lang="zh-CN" altLang="en-US" sz="1400" i="0"/>
              <a:t>单击添加段落文字单击添加段落文字</a:t>
            </a:r>
          </a:p>
        </p:txBody>
      </p:sp>
      <p:sp>
        <p:nvSpPr>
          <p:cNvPr id="23561" name="AutoShape 9"/>
          <p:cNvSpPr>
            <a:spLocks/>
          </p:cNvSpPr>
          <p:nvPr/>
        </p:nvSpPr>
        <p:spPr bwMode="auto">
          <a:xfrm>
            <a:off x="4511675" y="2159000"/>
            <a:ext cx="2279650" cy="520700"/>
          </a:xfrm>
          <a:prstGeom prst="accentCallout1">
            <a:avLst>
              <a:gd name="adj1" fmla="val 21949"/>
              <a:gd name="adj2" fmla="val -3343"/>
              <a:gd name="adj3" fmla="val 118903"/>
              <a:gd name="adj4" fmla="val -36630"/>
            </a:avLst>
          </a:prstGeom>
          <a:noFill/>
          <a:ln w="9525">
            <a:solidFill>
              <a:srgbClr val="C0C0C0"/>
            </a:solidFill>
            <a:miter lim="800000"/>
            <a:headEnd/>
            <a:tailEnd/>
          </a:ln>
        </p:spPr>
        <p:txBody>
          <a:bodyPr/>
          <a:lstStyle/>
          <a:p>
            <a:pPr algn="l"/>
            <a:r>
              <a:rPr lang="zh-CN" altLang="en-US" sz="1600" b="1" i="0"/>
              <a:t>单击添加段落文字单击添加段落文字</a:t>
            </a:r>
          </a:p>
        </p:txBody>
      </p:sp>
      <p:sp>
        <p:nvSpPr>
          <p:cNvPr id="23562" name="AutoShape 10"/>
          <p:cNvSpPr>
            <a:spLocks/>
          </p:cNvSpPr>
          <p:nvPr/>
        </p:nvSpPr>
        <p:spPr bwMode="auto">
          <a:xfrm>
            <a:off x="1296988" y="5003800"/>
            <a:ext cx="2120900" cy="520700"/>
          </a:xfrm>
          <a:prstGeom prst="accentCallout1">
            <a:avLst>
              <a:gd name="adj1" fmla="val 21949"/>
              <a:gd name="adj2" fmla="val 103593"/>
              <a:gd name="adj3" fmla="val 1523"/>
              <a:gd name="adj4" fmla="val 134880"/>
            </a:avLst>
          </a:prstGeom>
          <a:noFill/>
          <a:ln w="9525">
            <a:solidFill>
              <a:srgbClr val="C0C0C0"/>
            </a:solidFill>
            <a:miter lim="800000"/>
            <a:headEnd/>
            <a:tailEnd/>
          </a:ln>
        </p:spPr>
        <p:txBody>
          <a:bodyPr/>
          <a:lstStyle/>
          <a:p>
            <a:pPr algn="l"/>
            <a:r>
              <a:rPr lang="zh-CN" altLang="en-US" sz="1400" i="0"/>
              <a:t>单击添加段落文字单击添加段落文字</a:t>
            </a:r>
          </a:p>
        </p:txBody>
      </p:sp>
      <p:sp>
        <p:nvSpPr>
          <p:cNvPr id="23563" name="AutoShape 11"/>
          <p:cNvSpPr>
            <a:spLocks noChangeArrowheads="1"/>
          </p:cNvSpPr>
          <p:nvPr/>
        </p:nvSpPr>
        <p:spPr bwMode="auto">
          <a:xfrm rot="-9180000">
            <a:off x="3525838" y="4618038"/>
            <a:ext cx="1966912" cy="228600"/>
          </a:xfrm>
          <a:custGeom>
            <a:avLst/>
            <a:gdLst>
              <a:gd name="T0" fmla="*/ 2147483647 w 21600"/>
              <a:gd name="T1" fmla="*/ 12802394 h 21600"/>
              <a:gd name="T2" fmla="*/ 2147483647 w 21600"/>
              <a:gd name="T3" fmla="*/ 25604789 h 21600"/>
              <a:gd name="T4" fmla="*/ 0 w 21600"/>
              <a:gd name="T5" fmla="*/ 12802394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9525">
            <a:noFill/>
            <a:miter lim="800000"/>
            <a:headEnd/>
            <a:tailEnd/>
          </a:ln>
        </p:spPr>
        <p:txBody>
          <a:bodyPr wrap="none" anchor="ctr"/>
          <a:lstStyle/>
          <a:p>
            <a:endParaRPr lang="zh-CN" altLang="en-US"/>
          </a:p>
        </p:txBody>
      </p:sp>
      <p:sp>
        <p:nvSpPr>
          <p:cNvPr id="23564" name="未知"/>
          <p:cNvSpPr>
            <a:spLocks/>
          </p:cNvSpPr>
          <p:nvPr/>
        </p:nvSpPr>
        <p:spPr bwMode="auto">
          <a:xfrm>
            <a:off x="3675063" y="3530600"/>
            <a:ext cx="5211762" cy="2203450"/>
          </a:xfrm>
          <a:custGeom>
            <a:avLst/>
            <a:gdLst>
              <a:gd name="T0" fmla="*/ 0 w 3283"/>
              <a:gd name="T1" fmla="*/ 836691978 h 1388"/>
              <a:gd name="T2" fmla="*/ 2147483647 w 3283"/>
              <a:gd name="T3" fmla="*/ 2147483647 h 1388"/>
              <a:gd name="T4" fmla="*/ 446066885 w 3283"/>
              <a:gd name="T5" fmla="*/ 2147483647 h 1388"/>
              <a:gd name="T6" fmla="*/ 2147483647 w 3283"/>
              <a:gd name="T7" fmla="*/ 2147483647 h 1388"/>
              <a:gd name="T8" fmla="*/ 2147483647 w 3283"/>
              <a:gd name="T9" fmla="*/ 241935014 h 1388"/>
              <a:gd name="T10" fmla="*/ 2147483647 w 3283"/>
              <a:gd name="T11" fmla="*/ 1043344717 h 1388"/>
              <a:gd name="T12" fmla="*/ 1726306352 w 3283"/>
              <a:gd name="T13" fmla="*/ 0 h 1388"/>
              <a:gd name="T14" fmla="*/ 0 w 3283"/>
              <a:gd name="T15" fmla="*/ 836691978 h 1388"/>
              <a:gd name="T16" fmla="*/ 0 60000 65536"/>
              <a:gd name="T17" fmla="*/ 0 60000 65536"/>
              <a:gd name="T18" fmla="*/ 0 60000 65536"/>
              <a:gd name="T19" fmla="*/ 0 60000 65536"/>
              <a:gd name="T20" fmla="*/ 0 60000 65536"/>
              <a:gd name="T21" fmla="*/ 0 60000 65536"/>
              <a:gd name="T22" fmla="*/ 0 60000 65536"/>
              <a:gd name="T23" fmla="*/ 0 60000 65536"/>
              <a:gd name="T24" fmla="*/ 0 w 3283"/>
              <a:gd name="T25" fmla="*/ 0 h 1388"/>
              <a:gd name="T26" fmla="*/ 3283 w 3283"/>
              <a:gd name="T27" fmla="*/ 1388 h 13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3" h="1388">
                <a:moveTo>
                  <a:pt x="0" y="332"/>
                </a:moveTo>
                <a:lnTo>
                  <a:pt x="1065" y="869"/>
                </a:lnTo>
                <a:lnTo>
                  <a:pt x="177" y="1388"/>
                </a:lnTo>
                <a:lnTo>
                  <a:pt x="3283" y="1388"/>
                </a:lnTo>
                <a:lnTo>
                  <a:pt x="2529" y="96"/>
                </a:lnTo>
                <a:lnTo>
                  <a:pt x="1981" y="414"/>
                </a:lnTo>
                <a:lnTo>
                  <a:pt x="685" y="0"/>
                </a:lnTo>
                <a:lnTo>
                  <a:pt x="0" y="332"/>
                </a:lnTo>
                <a:close/>
              </a:path>
            </a:pathLst>
          </a:custGeom>
          <a:gradFill rotWithShape="1">
            <a:gsLst>
              <a:gs pos="0">
                <a:srgbClr val="C0C0C0"/>
              </a:gs>
              <a:gs pos="100000">
                <a:srgbClr val="4D4D4D"/>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rgbClr val="4D4D4D"/>
            </a:extrusionClr>
          </a:sp3d>
        </p:spPr>
        <p:txBody>
          <a:bodyPr>
            <a:flatTx/>
          </a:bodyPr>
          <a:lstStyle/>
          <a:p>
            <a:endParaRPr lang="zh-CN" altLang="en-US"/>
          </a:p>
        </p:txBody>
      </p:sp>
      <p:sp>
        <p:nvSpPr>
          <p:cNvPr id="23565" name="AutoShape 13"/>
          <p:cNvSpPr>
            <a:spLocks noChangeArrowheads="1"/>
          </p:cNvSpPr>
          <p:nvPr/>
        </p:nvSpPr>
        <p:spPr bwMode="auto">
          <a:xfrm rot="10800000">
            <a:off x="3949700" y="5851525"/>
            <a:ext cx="4940300" cy="319088"/>
          </a:xfrm>
          <a:custGeom>
            <a:avLst/>
            <a:gdLst>
              <a:gd name="T0" fmla="*/ 2147483647 w 21600"/>
              <a:gd name="T1" fmla="*/ 34817201 h 21600"/>
              <a:gd name="T2" fmla="*/ 2147483647 w 21600"/>
              <a:gd name="T3" fmla="*/ 69634401 h 21600"/>
              <a:gd name="T4" fmla="*/ 0 w 21600"/>
              <a:gd name="T5" fmla="*/ 34817201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9525">
            <a:noFill/>
            <a:miter lim="800000"/>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3558"/>
                                        </p:tgtEl>
                                        <p:attrNameLst>
                                          <p:attrName>style.visibility</p:attrName>
                                        </p:attrNameLst>
                                      </p:cBhvr>
                                      <p:to>
                                        <p:strVal val="visible"/>
                                      </p:to>
                                    </p:set>
                                    <p:animEffect transition="in" filter="randombar(horizontal)">
                                      <p:cBhvr>
                                        <p:cTn id="11" dur="500"/>
                                        <p:tgtEl>
                                          <p:spTgt spid="2355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3559"/>
                                        </p:tgtEl>
                                        <p:attrNameLst>
                                          <p:attrName>style.visibility</p:attrName>
                                        </p:attrNameLst>
                                      </p:cBhvr>
                                      <p:to>
                                        <p:strVal val="visible"/>
                                      </p:to>
                                    </p:set>
                                    <p:animEffect transition="in" filter="randombar(horizontal)">
                                      <p:cBhvr>
                                        <p:cTn id="15" dur="500"/>
                                        <p:tgtEl>
                                          <p:spTgt spid="2355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3560"/>
                                        </p:tgtEl>
                                        <p:attrNameLst>
                                          <p:attrName>style.visibility</p:attrName>
                                        </p:attrNameLst>
                                      </p:cBhvr>
                                      <p:to>
                                        <p:strVal val="visible"/>
                                      </p:to>
                                    </p:set>
                                    <p:animEffect transition="in" filter="randombar(horizontal)">
                                      <p:cBhvr>
                                        <p:cTn id="19" dur="500"/>
                                        <p:tgtEl>
                                          <p:spTgt spid="2356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randombar(horizontal)">
                                      <p:cBhvr>
                                        <p:cTn id="23" dur="500"/>
                                        <p:tgtEl>
                                          <p:spTgt spid="2356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randombar(horizontal)">
                                      <p:cBhvr>
                                        <p:cTn id="27" dur="500"/>
                                        <p:tgtEl>
                                          <p:spTgt spid="23562"/>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3563"/>
                                        </p:tgtEl>
                                        <p:attrNameLst>
                                          <p:attrName>style.visibility</p:attrName>
                                        </p:attrNameLst>
                                      </p:cBhvr>
                                      <p:to>
                                        <p:strVal val="visible"/>
                                      </p:to>
                                    </p:set>
                                    <p:animEffect transition="in" filter="randombar(horizontal)">
                                      <p:cBhvr>
                                        <p:cTn id="31" dur="500"/>
                                        <p:tgtEl>
                                          <p:spTgt spid="23563"/>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3564"/>
                                        </p:tgtEl>
                                        <p:attrNameLst>
                                          <p:attrName>style.visibility</p:attrName>
                                        </p:attrNameLst>
                                      </p:cBhvr>
                                      <p:to>
                                        <p:strVal val="visible"/>
                                      </p:to>
                                    </p:set>
                                    <p:animEffect transition="in" filter="randombar(horizontal)">
                                      <p:cBhvr>
                                        <p:cTn id="35" dur="500"/>
                                        <p:tgtEl>
                                          <p:spTgt spid="23564"/>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3565"/>
                                        </p:tgtEl>
                                        <p:attrNameLst>
                                          <p:attrName>style.visibility</p:attrName>
                                        </p:attrNameLst>
                                      </p:cBhvr>
                                      <p:to>
                                        <p:strVal val="visible"/>
                                      </p:to>
                                    </p:set>
                                    <p:animEffect transition="in" filter="randombar(horizontal)">
                                      <p:cBhvr>
                                        <p:cTn id="39"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animBg="1"/>
      <p:bldP spid="23560" grpId="0" animBg="1"/>
      <p:bldP spid="23561" grpId="0" animBg="1"/>
      <p:bldP spid="23562" grpId="0" animBg="1"/>
      <p:bldP spid="23563" grpId="0" animBg="1"/>
      <p:bldP spid="23564" grpId="0" animBg="1"/>
      <p:bldP spid="2356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1B7C360D-EF8F-4126-8E91-B829D6D0F56C}" type="slidenum">
              <a:rPr lang="zh-CN" altLang="en-US" smtClean="0">
                <a:latin typeface="Arial" charset="0"/>
              </a:rPr>
              <a:pPr/>
              <a:t>4</a:t>
            </a:fld>
            <a:endParaRPr lang="en-US" altLang="zh-CN" smtClean="0">
              <a:latin typeface="Arial" charset="0"/>
            </a:endParaRPr>
          </a:p>
        </p:txBody>
      </p:sp>
      <p:sp>
        <p:nvSpPr>
          <p:cNvPr id="10242" name="AutoShape 2"/>
          <p:cNvSpPr>
            <a:spLocks noChangeArrowheads="1"/>
          </p:cNvSpPr>
          <p:nvPr/>
        </p:nvSpPr>
        <p:spPr bwMode="auto">
          <a:xfrm>
            <a:off x="468313" y="2447925"/>
            <a:ext cx="5099050" cy="3125788"/>
          </a:xfrm>
          <a:prstGeom prst="roundRect">
            <a:avLst>
              <a:gd name="adj" fmla="val 2644"/>
            </a:avLst>
          </a:prstGeom>
          <a:gradFill rotWithShape="1">
            <a:gsLst>
              <a:gs pos="0">
                <a:srgbClr val="F3F3F3"/>
              </a:gs>
              <a:gs pos="100000">
                <a:srgbClr val="DDDDDD"/>
              </a:gs>
            </a:gsLst>
            <a:lin ang="5400000" scaled="1"/>
          </a:gradFill>
          <a:ln w="3175">
            <a:solidFill>
              <a:srgbClr val="969696">
                <a:alpha val="56862"/>
              </a:srgbClr>
            </a:solidFill>
            <a:round/>
            <a:headEnd/>
            <a:tailEnd/>
          </a:ln>
        </p:spPr>
        <p:txBody>
          <a:bodyPr/>
          <a:lstStyle/>
          <a:p>
            <a:pPr marL="263525" indent="-263525" algn="l">
              <a:buClr>
                <a:schemeClr val="accent2"/>
              </a:buClr>
              <a:buFont typeface="Wingdings" pitchFamily="2" charset="2"/>
              <a:buChar char="n"/>
            </a:pPr>
            <a:endParaRPr lang="zh-CN" altLang="en-US" sz="1600" i="0"/>
          </a:p>
          <a:p>
            <a:pPr marL="263525" indent="-263525" algn="l">
              <a:buClr>
                <a:schemeClr val="accent2"/>
              </a:buClr>
              <a:buFont typeface="Wingdings" pitchFamily="2" charset="2"/>
              <a:buChar char="n"/>
            </a:pPr>
            <a:r>
              <a:rPr lang="zh-CN" altLang="en-US" sz="1400" i="0"/>
              <a:t>单击添加段落文字单击添加段落文字单击添加段落文字单击添加段落文字。</a:t>
            </a:r>
          </a:p>
          <a:p>
            <a:pPr marL="263525" indent="-263525" algn="l">
              <a:buClr>
                <a:schemeClr val="accent2"/>
              </a:buClr>
              <a:buFont typeface="Wingdings" pitchFamily="2" charset="2"/>
              <a:buChar char="n"/>
            </a:pPr>
            <a:endParaRPr lang="zh-CN" altLang="en-US" sz="1400" i="0"/>
          </a:p>
          <a:p>
            <a:pPr marL="263525" indent="-263525" algn="l">
              <a:buClr>
                <a:schemeClr val="accent2"/>
              </a:buClr>
              <a:buFont typeface="Wingdings" pitchFamily="2" charset="2"/>
              <a:buChar char="n"/>
            </a:pPr>
            <a:r>
              <a:rPr lang="zh-CN" altLang="en-US" sz="1400" i="0"/>
              <a:t>单击添加段落文字单击添加段落文字单击添加段落文字单击添加段落文字。</a:t>
            </a:r>
          </a:p>
        </p:txBody>
      </p:sp>
      <p:sp>
        <p:nvSpPr>
          <p:cNvPr id="12292" name="Rectangle 3"/>
          <p:cNvSpPr>
            <a:spLocks noGrp="1" noChangeArrowheads="1"/>
          </p:cNvSpPr>
          <p:nvPr>
            <p:ph type="title"/>
          </p:nvPr>
        </p:nvSpPr>
        <p:spPr/>
        <p:txBody>
          <a:bodyPr/>
          <a:lstStyle/>
          <a:p>
            <a:pPr eaLnBrk="1" hangingPunct="1"/>
            <a:r>
              <a:rPr lang="zh-CN" smtClean="0"/>
              <a:t>单击此处添加标题</a:t>
            </a:r>
          </a:p>
        </p:txBody>
      </p:sp>
      <p:pic>
        <p:nvPicPr>
          <p:cNvPr id="10244" name="Picture 4" descr="未标题-6"/>
          <p:cNvPicPr>
            <a:picLocks noChangeAspect="1" noChangeArrowheads="1"/>
          </p:cNvPicPr>
          <p:nvPr/>
        </p:nvPicPr>
        <p:blipFill>
          <a:blip r:embed="rId3">
            <a:lum bright="84000" contrast="-100000"/>
          </a:blip>
          <a:srcRect/>
          <a:stretch>
            <a:fillRect/>
          </a:stretch>
        </p:blipFill>
        <p:spPr bwMode="auto">
          <a:xfrm>
            <a:off x="6175375" y="2462213"/>
            <a:ext cx="2968625" cy="3492500"/>
          </a:xfrm>
          <a:prstGeom prst="rect">
            <a:avLst/>
          </a:prstGeom>
          <a:noFill/>
          <a:ln w="9525">
            <a:noFill/>
            <a:miter lim="800000"/>
            <a:headEnd/>
            <a:tailEnd/>
          </a:ln>
        </p:spPr>
      </p:pic>
      <p:pic>
        <p:nvPicPr>
          <p:cNvPr id="10245" name="Picture 5"/>
          <p:cNvPicPr>
            <a:picLocks noChangeAspect="1" noChangeArrowheads="1"/>
          </p:cNvPicPr>
          <p:nvPr/>
        </p:nvPicPr>
        <p:blipFill>
          <a:blip r:embed="rId4"/>
          <a:srcRect b="44"/>
          <a:stretch>
            <a:fillRect/>
          </a:stretch>
        </p:blipFill>
        <p:spPr bwMode="auto">
          <a:xfrm>
            <a:off x="5208588" y="1927225"/>
            <a:ext cx="2884487" cy="4027488"/>
          </a:xfrm>
          <a:prstGeom prst="rect">
            <a:avLst/>
          </a:prstGeom>
          <a:noFill/>
          <a:ln w="9525">
            <a:noFill/>
            <a:miter lim="800000"/>
            <a:headEnd/>
            <a:tailEnd/>
          </a:ln>
        </p:spPr>
      </p:pic>
      <p:sp>
        <p:nvSpPr>
          <p:cNvPr id="10246" name="AutoShape 6"/>
          <p:cNvSpPr>
            <a:spLocks noChangeArrowheads="1"/>
          </p:cNvSpPr>
          <p:nvPr/>
        </p:nvSpPr>
        <p:spPr bwMode="auto">
          <a:xfrm>
            <a:off x="468313" y="5610225"/>
            <a:ext cx="5106987" cy="611188"/>
          </a:xfrm>
          <a:prstGeom prst="roundRect">
            <a:avLst>
              <a:gd name="adj" fmla="val 15065"/>
            </a:avLst>
          </a:prstGeom>
          <a:gradFill rotWithShape="1">
            <a:gsLst>
              <a:gs pos="0">
                <a:srgbClr val="777777">
                  <a:alpha val="9000"/>
                </a:srgbClr>
              </a:gs>
              <a:gs pos="100000">
                <a:schemeClr val="bg1">
                  <a:alpha val="0"/>
                </a:schemeClr>
              </a:gs>
            </a:gsLst>
            <a:lin ang="5400000" scaled="1"/>
          </a:gradFill>
          <a:ln w="9525">
            <a:noFill/>
            <a:round/>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horizontal)">
                                      <p:cBhvr>
                                        <p:cTn id="7" dur="500"/>
                                        <p:tgtEl>
                                          <p:spTgt spid="1024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randombar(horizontal)">
                                      <p:cBhvr>
                                        <p:cTn id="11" dur="500"/>
                                        <p:tgtEl>
                                          <p:spTgt spid="1024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245"/>
                                        </p:tgtEl>
                                        <p:attrNameLst>
                                          <p:attrName>style.visibility</p:attrName>
                                        </p:attrNameLst>
                                      </p:cBhvr>
                                      <p:to>
                                        <p:strVal val="visible"/>
                                      </p:to>
                                    </p:set>
                                    <p:animEffect transition="in" filter="randombar(horizontal)">
                                      <p:cBhvr>
                                        <p:cTn id="15" dur="500"/>
                                        <p:tgtEl>
                                          <p:spTgt spid="10245"/>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randombar(horizontal)">
                                      <p:cBhvr>
                                        <p:cTn id="19"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ACA5B619-A914-4FAF-9BEF-F72058CADAC1}" type="slidenum">
              <a:rPr lang="zh-CN" altLang="en-US" smtClean="0">
                <a:latin typeface="Arial" charset="0"/>
              </a:rPr>
              <a:pPr/>
              <a:t>5</a:t>
            </a:fld>
            <a:endParaRPr lang="en-US" altLang="zh-CN" smtClean="0">
              <a:latin typeface="Arial" charset="0"/>
            </a:endParaRPr>
          </a:p>
        </p:txBody>
      </p:sp>
      <p:grpSp>
        <p:nvGrpSpPr>
          <p:cNvPr id="2" name="Group 2"/>
          <p:cNvGrpSpPr>
            <a:grpSpLocks/>
          </p:cNvGrpSpPr>
          <p:nvPr/>
        </p:nvGrpSpPr>
        <p:grpSpPr bwMode="auto">
          <a:xfrm>
            <a:off x="755650" y="1674813"/>
            <a:ext cx="2419350" cy="857250"/>
            <a:chOff x="0" y="0"/>
            <a:chExt cx="1524" cy="540"/>
          </a:xfrm>
        </p:grpSpPr>
        <p:sp>
          <p:nvSpPr>
            <p:cNvPr id="11290" name="AutoShape 3"/>
            <p:cNvSpPr>
              <a:spLocks noChangeArrowheads="1"/>
            </p:cNvSpPr>
            <p:nvPr/>
          </p:nvSpPr>
          <p:spPr bwMode="auto">
            <a:xfrm>
              <a:off x="0" y="0"/>
              <a:ext cx="1520" cy="540"/>
            </a:xfrm>
            <a:prstGeom prst="roundRect">
              <a:avLst>
                <a:gd name="adj" fmla="val 13125"/>
              </a:avLst>
            </a:prstGeom>
            <a:solidFill>
              <a:schemeClr val="accent2"/>
            </a:solidFill>
            <a:ln w="3175">
              <a:solidFill>
                <a:srgbClr val="1C1C1C">
                  <a:alpha val="56862"/>
                </a:srgbClr>
              </a:solidFill>
              <a:round/>
              <a:headEnd/>
              <a:tailEnd/>
            </a:ln>
          </p:spPr>
          <p:txBody>
            <a:bodyPr wrap="none" anchor="ctr"/>
            <a:lstStyle/>
            <a:p>
              <a:endParaRPr lang="zh-CN" altLang="en-US"/>
            </a:p>
          </p:txBody>
        </p:sp>
        <p:sp>
          <p:nvSpPr>
            <p:cNvPr id="11291" name="AutoShape 4"/>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w="9525">
              <a:noFill/>
              <a:round/>
              <a:headEnd/>
              <a:tailEnd/>
            </a:ln>
          </p:spPr>
          <p:txBody>
            <a:bodyPr wrap="none" anchor="ctr"/>
            <a:lstStyle/>
            <a:p>
              <a:endParaRPr lang="zh-CN" altLang="en-US"/>
            </a:p>
          </p:txBody>
        </p:sp>
        <p:sp>
          <p:nvSpPr>
            <p:cNvPr id="11292" name="Text Box 5"/>
            <p:cNvSpPr txBox="1">
              <a:spLocks noChangeArrowheads="1"/>
            </p:cNvSpPr>
            <p:nvPr/>
          </p:nvSpPr>
          <p:spPr bwMode="auto">
            <a:xfrm>
              <a:off x="0" y="157"/>
              <a:ext cx="1524" cy="231"/>
            </a:xfrm>
            <a:prstGeom prst="rect">
              <a:avLst/>
            </a:prstGeom>
            <a:noFill/>
            <a:ln w="9525">
              <a:noFill/>
              <a:miter lim="800000"/>
              <a:headEnd/>
              <a:tailEnd/>
            </a:ln>
          </p:spPr>
          <p:txBody>
            <a:bodyPr>
              <a:spAutoFit/>
            </a:bodyPr>
            <a:lstStyle/>
            <a:p>
              <a:pPr>
                <a:spcBef>
                  <a:spcPct val="50000"/>
                </a:spcBef>
              </a:pPr>
              <a:r>
                <a:rPr lang="zh-CN" altLang="en-US" b="1" i="0">
                  <a:solidFill>
                    <a:schemeClr val="bg1"/>
                  </a:solidFill>
                </a:rPr>
                <a:t>段落一</a:t>
              </a:r>
              <a:endParaRPr lang="en-US" b="1" i="0">
                <a:solidFill>
                  <a:schemeClr val="bg1"/>
                </a:solidFill>
              </a:endParaRPr>
            </a:p>
          </p:txBody>
        </p:sp>
      </p:grpSp>
      <p:grpSp>
        <p:nvGrpSpPr>
          <p:cNvPr id="3" name="Group 6"/>
          <p:cNvGrpSpPr>
            <a:grpSpLocks/>
          </p:cNvGrpSpPr>
          <p:nvPr/>
        </p:nvGrpSpPr>
        <p:grpSpPr bwMode="auto">
          <a:xfrm>
            <a:off x="3348038" y="1674813"/>
            <a:ext cx="2413000" cy="857250"/>
            <a:chOff x="0" y="0"/>
            <a:chExt cx="1520" cy="540"/>
          </a:xfrm>
        </p:grpSpPr>
        <p:sp>
          <p:nvSpPr>
            <p:cNvPr id="11287" name="AutoShape 7"/>
            <p:cNvSpPr>
              <a:spLocks noChangeArrowheads="1"/>
            </p:cNvSpPr>
            <p:nvPr/>
          </p:nvSpPr>
          <p:spPr bwMode="auto">
            <a:xfrm>
              <a:off x="0" y="0"/>
              <a:ext cx="1520" cy="540"/>
            </a:xfrm>
            <a:prstGeom prst="roundRect">
              <a:avLst>
                <a:gd name="adj" fmla="val 13125"/>
              </a:avLst>
            </a:prstGeom>
            <a:solidFill>
              <a:srgbClr val="808080"/>
            </a:solidFill>
            <a:ln w="3175">
              <a:solidFill>
                <a:srgbClr val="1C1C1C">
                  <a:alpha val="56862"/>
                </a:srgbClr>
              </a:solidFill>
              <a:round/>
              <a:headEnd/>
              <a:tailEnd/>
            </a:ln>
          </p:spPr>
          <p:txBody>
            <a:bodyPr wrap="none" anchor="ctr"/>
            <a:lstStyle/>
            <a:p>
              <a:endParaRPr lang="zh-CN" altLang="en-US"/>
            </a:p>
          </p:txBody>
        </p:sp>
        <p:sp>
          <p:nvSpPr>
            <p:cNvPr id="11288" name="AutoShape 8"/>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w="9525">
              <a:noFill/>
              <a:round/>
              <a:headEnd/>
              <a:tailEnd/>
            </a:ln>
          </p:spPr>
          <p:txBody>
            <a:bodyPr wrap="none" anchor="ctr"/>
            <a:lstStyle/>
            <a:p>
              <a:endParaRPr lang="zh-CN" altLang="en-US"/>
            </a:p>
          </p:txBody>
        </p:sp>
        <p:sp>
          <p:nvSpPr>
            <p:cNvPr id="11289" name="Text Box 9"/>
            <p:cNvSpPr txBox="1">
              <a:spLocks noChangeArrowheads="1"/>
            </p:cNvSpPr>
            <p:nvPr/>
          </p:nvSpPr>
          <p:spPr bwMode="auto">
            <a:xfrm>
              <a:off x="49" y="157"/>
              <a:ext cx="1445" cy="231"/>
            </a:xfrm>
            <a:prstGeom prst="rect">
              <a:avLst/>
            </a:prstGeom>
            <a:noFill/>
            <a:ln w="9525">
              <a:noFill/>
              <a:miter lim="800000"/>
              <a:headEnd/>
              <a:tailEnd/>
            </a:ln>
          </p:spPr>
          <p:txBody>
            <a:bodyPr>
              <a:spAutoFit/>
            </a:bodyPr>
            <a:lstStyle/>
            <a:p>
              <a:pPr>
                <a:spcBef>
                  <a:spcPct val="50000"/>
                </a:spcBef>
              </a:pPr>
              <a:r>
                <a:rPr lang="zh-CN" altLang="en-US" b="1" i="0">
                  <a:solidFill>
                    <a:schemeClr val="bg1"/>
                  </a:solidFill>
                </a:rPr>
                <a:t>段落二</a:t>
              </a:r>
              <a:endParaRPr lang="en-US" b="1" i="0">
                <a:solidFill>
                  <a:schemeClr val="bg1"/>
                </a:solidFill>
              </a:endParaRPr>
            </a:p>
          </p:txBody>
        </p:sp>
      </p:grpSp>
      <p:grpSp>
        <p:nvGrpSpPr>
          <p:cNvPr id="4" name="Group 10"/>
          <p:cNvGrpSpPr>
            <a:grpSpLocks/>
          </p:cNvGrpSpPr>
          <p:nvPr/>
        </p:nvGrpSpPr>
        <p:grpSpPr bwMode="auto">
          <a:xfrm>
            <a:off x="5940425" y="1674813"/>
            <a:ext cx="2413000" cy="857250"/>
            <a:chOff x="0" y="0"/>
            <a:chExt cx="1520" cy="540"/>
          </a:xfrm>
        </p:grpSpPr>
        <p:sp>
          <p:nvSpPr>
            <p:cNvPr id="11284" name="AutoShape 11"/>
            <p:cNvSpPr>
              <a:spLocks noChangeArrowheads="1"/>
            </p:cNvSpPr>
            <p:nvPr/>
          </p:nvSpPr>
          <p:spPr bwMode="auto">
            <a:xfrm>
              <a:off x="0" y="0"/>
              <a:ext cx="1520" cy="540"/>
            </a:xfrm>
            <a:prstGeom prst="roundRect">
              <a:avLst>
                <a:gd name="adj" fmla="val 13125"/>
              </a:avLst>
            </a:prstGeom>
            <a:solidFill>
              <a:srgbClr val="808080"/>
            </a:solidFill>
            <a:ln w="3175">
              <a:solidFill>
                <a:srgbClr val="1C1C1C">
                  <a:alpha val="56862"/>
                </a:srgbClr>
              </a:solidFill>
              <a:round/>
              <a:headEnd/>
              <a:tailEnd/>
            </a:ln>
          </p:spPr>
          <p:txBody>
            <a:bodyPr wrap="none" anchor="ctr"/>
            <a:lstStyle/>
            <a:p>
              <a:endParaRPr lang="zh-CN" altLang="en-US"/>
            </a:p>
          </p:txBody>
        </p:sp>
        <p:sp>
          <p:nvSpPr>
            <p:cNvPr id="11285" name="AutoShape 12"/>
            <p:cNvSpPr>
              <a:spLocks noChangeArrowheads="1"/>
            </p:cNvSpPr>
            <p:nvPr/>
          </p:nvSpPr>
          <p:spPr bwMode="auto">
            <a:xfrm rot="10800000">
              <a:off x="26" y="16"/>
              <a:ext cx="1468" cy="302"/>
            </a:xfrm>
            <a:prstGeom prst="roundRect">
              <a:avLst>
                <a:gd name="adj" fmla="val 13042"/>
              </a:avLst>
            </a:prstGeom>
            <a:gradFill rotWithShape="1">
              <a:gsLst>
                <a:gs pos="0">
                  <a:schemeClr val="bg1">
                    <a:alpha val="0"/>
                  </a:schemeClr>
                </a:gs>
                <a:gs pos="100000">
                  <a:schemeClr val="bg1">
                    <a:alpha val="59000"/>
                  </a:schemeClr>
                </a:gs>
              </a:gsLst>
              <a:lin ang="5400000" scaled="1"/>
            </a:gradFill>
            <a:ln w="9525">
              <a:noFill/>
              <a:round/>
              <a:headEnd/>
              <a:tailEnd/>
            </a:ln>
          </p:spPr>
          <p:txBody>
            <a:bodyPr wrap="none" anchor="ctr"/>
            <a:lstStyle/>
            <a:p>
              <a:endParaRPr lang="zh-CN" altLang="en-US"/>
            </a:p>
          </p:txBody>
        </p:sp>
        <p:sp>
          <p:nvSpPr>
            <p:cNvPr id="11286" name="Text Box 13"/>
            <p:cNvSpPr txBox="1">
              <a:spLocks noChangeArrowheads="1"/>
            </p:cNvSpPr>
            <p:nvPr/>
          </p:nvSpPr>
          <p:spPr bwMode="auto">
            <a:xfrm>
              <a:off x="35" y="157"/>
              <a:ext cx="1466" cy="231"/>
            </a:xfrm>
            <a:prstGeom prst="rect">
              <a:avLst/>
            </a:prstGeom>
            <a:noFill/>
            <a:ln w="9525">
              <a:noFill/>
              <a:miter lim="800000"/>
              <a:headEnd/>
              <a:tailEnd/>
            </a:ln>
          </p:spPr>
          <p:txBody>
            <a:bodyPr>
              <a:spAutoFit/>
            </a:bodyPr>
            <a:lstStyle/>
            <a:p>
              <a:pPr>
                <a:spcBef>
                  <a:spcPct val="50000"/>
                </a:spcBef>
              </a:pPr>
              <a:r>
                <a:rPr lang="zh-CN" altLang="en-US" b="1" i="0">
                  <a:solidFill>
                    <a:schemeClr val="bg1"/>
                  </a:solidFill>
                </a:rPr>
                <a:t>段落三</a:t>
              </a:r>
              <a:endParaRPr lang="en-US" b="1" i="0">
                <a:solidFill>
                  <a:schemeClr val="bg1"/>
                </a:solidFill>
              </a:endParaRPr>
            </a:p>
          </p:txBody>
        </p:sp>
      </p:grpSp>
      <p:sp>
        <p:nvSpPr>
          <p:cNvPr id="11270" name="Rectangle 14"/>
          <p:cNvSpPr>
            <a:spLocks noGrp="1" noChangeArrowheads="1"/>
          </p:cNvSpPr>
          <p:nvPr>
            <p:ph type="title"/>
          </p:nvPr>
        </p:nvSpPr>
        <p:spPr/>
        <p:txBody>
          <a:bodyPr/>
          <a:lstStyle/>
          <a:p>
            <a:pPr eaLnBrk="1" hangingPunct="1"/>
            <a:r>
              <a:rPr lang="zh-CN" altLang="en-US" smtClean="0"/>
              <a:t>单击此处添加标题</a:t>
            </a:r>
            <a:endParaRPr lang="en-US" smtClean="0"/>
          </a:p>
        </p:txBody>
      </p:sp>
      <p:grpSp>
        <p:nvGrpSpPr>
          <p:cNvPr id="5" name="Group 15"/>
          <p:cNvGrpSpPr>
            <a:grpSpLocks/>
          </p:cNvGrpSpPr>
          <p:nvPr/>
        </p:nvGrpSpPr>
        <p:grpSpPr bwMode="auto">
          <a:xfrm>
            <a:off x="2484438" y="1924050"/>
            <a:ext cx="1519237" cy="1687513"/>
            <a:chOff x="0" y="0"/>
            <a:chExt cx="957" cy="1063"/>
          </a:xfrm>
        </p:grpSpPr>
        <p:sp>
          <p:nvSpPr>
            <p:cNvPr id="11280" name="AutoShape 16"/>
            <p:cNvSpPr>
              <a:spLocks noChangeArrowheads="1"/>
            </p:cNvSpPr>
            <p:nvPr/>
          </p:nvSpPr>
          <p:spPr bwMode="auto">
            <a:xfrm>
              <a:off x="0" y="0"/>
              <a:ext cx="957" cy="1052"/>
            </a:xfrm>
            <a:custGeom>
              <a:avLst/>
              <a:gdLst>
                <a:gd name="T0" fmla="*/ 1 w 21600"/>
                <a:gd name="T1" fmla="*/ 0 h 21600"/>
                <a:gd name="T2" fmla="*/ 0 w 21600"/>
                <a:gd name="T3" fmla="*/ 0 h 21600"/>
                <a:gd name="T4" fmla="*/ 1 w 21600"/>
                <a:gd name="T5" fmla="*/ 0 h 21600"/>
                <a:gd name="T6" fmla="*/ 1 w 21600"/>
                <a:gd name="T7" fmla="*/ 0 h 21600"/>
                <a:gd name="T8" fmla="*/ 0 60000 65536"/>
                <a:gd name="T9" fmla="*/ 0 60000 65536"/>
                <a:gd name="T10" fmla="*/ 0 60000 65536"/>
                <a:gd name="T11" fmla="*/ 0 60000 65536"/>
                <a:gd name="T12" fmla="*/ 2528 w 21600"/>
                <a:gd name="T13" fmla="*/ 0 h 21600"/>
                <a:gd name="T14" fmla="*/ 19072 w 21600"/>
                <a:gd name="T15" fmla="*/ 5297 h 21600"/>
              </a:gdLst>
              <a:ahLst/>
              <a:cxnLst>
                <a:cxn ang="T8">
                  <a:pos x="T0" y="T1"/>
                </a:cxn>
                <a:cxn ang="T9">
                  <a:pos x="T2" y="T3"/>
                </a:cxn>
                <a:cxn ang="T10">
                  <a:pos x="T4" y="T5"/>
                </a:cxn>
                <a:cxn ang="T11">
                  <a:pos x="T6" y="T7"/>
                </a:cxn>
              </a:cxnLst>
              <a:rect l="T12" t="T13" r="T14" b="T15"/>
              <a:pathLst>
                <a:path w="21600" h="21600">
                  <a:moveTo>
                    <a:pt x="5522" y="4078"/>
                  </a:moveTo>
                  <a:cubicBezTo>
                    <a:pt x="7027" y="2896"/>
                    <a:pt x="8886" y="2253"/>
                    <a:pt x="10800" y="2254"/>
                  </a:cubicBezTo>
                  <a:cubicBezTo>
                    <a:pt x="12713" y="2254"/>
                    <a:pt x="14572" y="2896"/>
                    <a:pt x="16077" y="4078"/>
                  </a:cubicBezTo>
                  <a:lnTo>
                    <a:pt x="17469" y="2305"/>
                  </a:lnTo>
                  <a:cubicBezTo>
                    <a:pt x="15567" y="811"/>
                    <a:pt x="13218" y="-1"/>
                    <a:pt x="10799" y="0"/>
                  </a:cubicBezTo>
                  <a:cubicBezTo>
                    <a:pt x="8381" y="0"/>
                    <a:pt x="6032" y="811"/>
                    <a:pt x="4130" y="2305"/>
                  </a:cubicBezTo>
                  <a:close/>
                </a:path>
              </a:pathLst>
            </a:custGeom>
            <a:gradFill rotWithShape="1">
              <a:gsLst>
                <a:gs pos="0">
                  <a:srgbClr val="FFC800"/>
                </a:gs>
                <a:gs pos="100000">
                  <a:srgbClr val="FFD643"/>
                </a:gs>
              </a:gsLst>
              <a:lin ang="5400000" scaled="1"/>
            </a:gradFill>
            <a:ln w="25400">
              <a:solidFill>
                <a:srgbClr val="5F5F5F"/>
              </a:solidFill>
              <a:miter lim="800000"/>
              <a:headEnd/>
              <a:tailEnd/>
            </a:ln>
          </p:spPr>
          <p:txBody>
            <a:bodyPr wrap="none" anchor="ctr"/>
            <a:lstStyle/>
            <a:p>
              <a:endParaRPr lang="zh-CN" altLang="en-US"/>
            </a:p>
          </p:txBody>
        </p:sp>
        <p:sp>
          <p:nvSpPr>
            <p:cNvPr id="11281" name="AutoShape 17"/>
            <p:cNvSpPr>
              <a:spLocks noChangeArrowheads="1"/>
            </p:cNvSpPr>
            <p:nvPr/>
          </p:nvSpPr>
          <p:spPr bwMode="auto">
            <a:xfrm rot="-5400000">
              <a:off x="658" y="69"/>
              <a:ext cx="145" cy="145"/>
            </a:xfrm>
            <a:prstGeom prst="rtTriangle">
              <a:avLst/>
            </a:prstGeom>
            <a:gradFill rotWithShape="1">
              <a:gsLst>
                <a:gs pos="0">
                  <a:srgbClr val="FFC800"/>
                </a:gs>
                <a:gs pos="100000">
                  <a:srgbClr val="FFD643"/>
                </a:gs>
              </a:gsLst>
              <a:lin ang="5400000" scaled="1"/>
            </a:gradFill>
            <a:ln w="25400">
              <a:solidFill>
                <a:srgbClr val="5F5F5F"/>
              </a:solidFill>
              <a:miter lim="800000"/>
              <a:headEnd/>
              <a:tailEnd/>
            </a:ln>
          </p:spPr>
          <p:txBody>
            <a:bodyPr wrap="none" anchor="ctr"/>
            <a:lstStyle/>
            <a:p>
              <a:endParaRPr lang="zh-CN" altLang="en-US"/>
            </a:p>
          </p:txBody>
        </p:sp>
        <p:sp>
          <p:nvSpPr>
            <p:cNvPr id="11282" name="Oval 18"/>
            <p:cNvSpPr>
              <a:spLocks noChangeArrowheads="1"/>
            </p:cNvSpPr>
            <p:nvPr/>
          </p:nvSpPr>
          <p:spPr bwMode="auto">
            <a:xfrm>
              <a:off x="162" y="105"/>
              <a:ext cx="100" cy="101"/>
            </a:xfrm>
            <a:prstGeom prst="ellipse">
              <a:avLst/>
            </a:prstGeom>
            <a:gradFill rotWithShape="1">
              <a:gsLst>
                <a:gs pos="0">
                  <a:srgbClr val="FFC800"/>
                </a:gs>
                <a:gs pos="100000">
                  <a:srgbClr val="FFD643"/>
                </a:gs>
              </a:gsLst>
              <a:lin ang="5400000" scaled="1"/>
            </a:gradFill>
            <a:ln w="25400">
              <a:solidFill>
                <a:srgbClr val="5F5F5F"/>
              </a:solidFill>
              <a:round/>
              <a:headEnd/>
              <a:tailEnd/>
            </a:ln>
          </p:spPr>
          <p:txBody>
            <a:bodyPr wrap="none" anchor="ctr"/>
            <a:lstStyle/>
            <a:p>
              <a:endParaRPr lang="zh-CN" altLang="en-US"/>
            </a:p>
          </p:txBody>
        </p:sp>
        <p:sp>
          <p:nvSpPr>
            <p:cNvPr id="11283" name="AutoShape 19"/>
            <p:cNvSpPr>
              <a:spLocks noChangeArrowheads="1"/>
            </p:cNvSpPr>
            <p:nvPr/>
          </p:nvSpPr>
          <p:spPr bwMode="auto">
            <a:xfrm>
              <a:off x="0" y="11"/>
              <a:ext cx="957" cy="1052"/>
            </a:xfrm>
            <a:custGeom>
              <a:avLst/>
              <a:gdLst>
                <a:gd name="T0" fmla="*/ 1 w 21600"/>
                <a:gd name="T1" fmla="*/ 0 h 21600"/>
                <a:gd name="T2" fmla="*/ 0 w 21600"/>
                <a:gd name="T3" fmla="*/ 0 h 21600"/>
                <a:gd name="T4" fmla="*/ 1 w 21600"/>
                <a:gd name="T5" fmla="*/ 0 h 21600"/>
                <a:gd name="T6" fmla="*/ 1 w 21600"/>
                <a:gd name="T7" fmla="*/ 0 h 21600"/>
                <a:gd name="T8" fmla="*/ 0 60000 65536"/>
                <a:gd name="T9" fmla="*/ 0 60000 65536"/>
                <a:gd name="T10" fmla="*/ 0 60000 65536"/>
                <a:gd name="T11" fmla="*/ 0 60000 65536"/>
                <a:gd name="T12" fmla="*/ 2618 w 21600"/>
                <a:gd name="T13" fmla="*/ 0 h 21600"/>
                <a:gd name="T14" fmla="*/ 18982 w 21600"/>
                <a:gd name="T15" fmla="*/ 4989 h 21600"/>
              </a:gdLst>
              <a:ahLst/>
              <a:cxnLst>
                <a:cxn ang="T8">
                  <a:pos x="T0" y="T1"/>
                </a:cxn>
                <a:cxn ang="T9">
                  <a:pos x="T2" y="T3"/>
                </a:cxn>
                <a:cxn ang="T10">
                  <a:pos x="T4" y="T5"/>
                </a:cxn>
                <a:cxn ang="T11">
                  <a:pos x="T6" y="T7"/>
                </a:cxn>
              </a:cxnLst>
              <a:rect l="T12" t="T13" r="T14" b="T15"/>
              <a:pathLst>
                <a:path w="21600" h="21600">
                  <a:moveTo>
                    <a:pt x="5362" y="3727"/>
                  </a:moveTo>
                  <a:cubicBezTo>
                    <a:pt x="6921" y="2528"/>
                    <a:pt x="8833" y="1878"/>
                    <a:pt x="10800" y="1879"/>
                  </a:cubicBezTo>
                  <a:cubicBezTo>
                    <a:pt x="12766" y="1879"/>
                    <a:pt x="14678" y="2528"/>
                    <a:pt x="16237" y="3727"/>
                  </a:cubicBezTo>
                  <a:lnTo>
                    <a:pt x="17382" y="2238"/>
                  </a:lnTo>
                  <a:cubicBezTo>
                    <a:pt x="15495" y="786"/>
                    <a:pt x="13180" y="-1"/>
                    <a:pt x="10799" y="0"/>
                  </a:cubicBezTo>
                  <a:cubicBezTo>
                    <a:pt x="8419" y="0"/>
                    <a:pt x="6104" y="786"/>
                    <a:pt x="4217" y="2238"/>
                  </a:cubicBezTo>
                  <a:close/>
                </a:path>
              </a:pathLst>
            </a:custGeom>
            <a:gradFill rotWithShape="1">
              <a:gsLst>
                <a:gs pos="0">
                  <a:srgbClr val="FFC800"/>
                </a:gs>
                <a:gs pos="100000">
                  <a:srgbClr val="FFD643"/>
                </a:gs>
              </a:gsLst>
              <a:lin ang="5400000" scaled="1"/>
            </a:gradFill>
            <a:ln w="9525">
              <a:no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5076825" y="1924050"/>
            <a:ext cx="1519238" cy="1687513"/>
            <a:chOff x="0" y="0"/>
            <a:chExt cx="957" cy="1063"/>
          </a:xfrm>
        </p:grpSpPr>
        <p:sp>
          <p:nvSpPr>
            <p:cNvPr id="11276" name="AutoShape 21"/>
            <p:cNvSpPr>
              <a:spLocks noChangeArrowheads="1"/>
            </p:cNvSpPr>
            <p:nvPr/>
          </p:nvSpPr>
          <p:spPr bwMode="auto">
            <a:xfrm>
              <a:off x="0" y="0"/>
              <a:ext cx="957" cy="1052"/>
            </a:xfrm>
            <a:custGeom>
              <a:avLst/>
              <a:gdLst>
                <a:gd name="T0" fmla="*/ 1 w 21600"/>
                <a:gd name="T1" fmla="*/ 0 h 21600"/>
                <a:gd name="T2" fmla="*/ 0 w 21600"/>
                <a:gd name="T3" fmla="*/ 0 h 21600"/>
                <a:gd name="T4" fmla="*/ 1 w 21600"/>
                <a:gd name="T5" fmla="*/ 0 h 21600"/>
                <a:gd name="T6" fmla="*/ 1 w 21600"/>
                <a:gd name="T7" fmla="*/ 0 h 21600"/>
                <a:gd name="T8" fmla="*/ 0 60000 65536"/>
                <a:gd name="T9" fmla="*/ 0 60000 65536"/>
                <a:gd name="T10" fmla="*/ 0 60000 65536"/>
                <a:gd name="T11" fmla="*/ 0 60000 65536"/>
                <a:gd name="T12" fmla="*/ 2528 w 21600"/>
                <a:gd name="T13" fmla="*/ 0 h 21600"/>
                <a:gd name="T14" fmla="*/ 19072 w 21600"/>
                <a:gd name="T15" fmla="*/ 5297 h 21600"/>
              </a:gdLst>
              <a:ahLst/>
              <a:cxnLst>
                <a:cxn ang="T8">
                  <a:pos x="T0" y="T1"/>
                </a:cxn>
                <a:cxn ang="T9">
                  <a:pos x="T2" y="T3"/>
                </a:cxn>
                <a:cxn ang="T10">
                  <a:pos x="T4" y="T5"/>
                </a:cxn>
                <a:cxn ang="T11">
                  <a:pos x="T6" y="T7"/>
                </a:cxn>
              </a:cxnLst>
              <a:rect l="T12" t="T13" r="T14" b="T15"/>
              <a:pathLst>
                <a:path w="21600" h="21600">
                  <a:moveTo>
                    <a:pt x="5522" y="4078"/>
                  </a:moveTo>
                  <a:cubicBezTo>
                    <a:pt x="7027" y="2896"/>
                    <a:pt x="8886" y="2253"/>
                    <a:pt x="10800" y="2254"/>
                  </a:cubicBezTo>
                  <a:cubicBezTo>
                    <a:pt x="12713" y="2254"/>
                    <a:pt x="14572" y="2896"/>
                    <a:pt x="16077" y="4078"/>
                  </a:cubicBezTo>
                  <a:lnTo>
                    <a:pt x="17469" y="2305"/>
                  </a:lnTo>
                  <a:cubicBezTo>
                    <a:pt x="15567" y="811"/>
                    <a:pt x="13218" y="-1"/>
                    <a:pt x="10799" y="0"/>
                  </a:cubicBezTo>
                  <a:cubicBezTo>
                    <a:pt x="8381" y="0"/>
                    <a:pt x="6032" y="811"/>
                    <a:pt x="4130" y="2305"/>
                  </a:cubicBezTo>
                  <a:close/>
                </a:path>
              </a:pathLst>
            </a:custGeom>
            <a:gradFill rotWithShape="1">
              <a:gsLst>
                <a:gs pos="0">
                  <a:srgbClr val="FFC800"/>
                </a:gs>
                <a:gs pos="100000">
                  <a:srgbClr val="FFD643"/>
                </a:gs>
              </a:gsLst>
              <a:lin ang="5400000" scaled="1"/>
            </a:gradFill>
            <a:ln w="25400">
              <a:solidFill>
                <a:srgbClr val="5F5F5F"/>
              </a:solidFill>
              <a:miter lim="800000"/>
              <a:headEnd/>
              <a:tailEnd/>
            </a:ln>
          </p:spPr>
          <p:txBody>
            <a:bodyPr wrap="none" anchor="ctr"/>
            <a:lstStyle/>
            <a:p>
              <a:endParaRPr lang="zh-CN" altLang="en-US"/>
            </a:p>
          </p:txBody>
        </p:sp>
        <p:sp>
          <p:nvSpPr>
            <p:cNvPr id="11277" name="AutoShape 22"/>
            <p:cNvSpPr>
              <a:spLocks noChangeArrowheads="1"/>
            </p:cNvSpPr>
            <p:nvPr/>
          </p:nvSpPr>
          <p:spPr bwMode="auto">
            <a:xfrm rot="-5400000">
              <a:off x="658" y="69"/>
              <a:ext cx="145" cy="145"/>
            </a:xfrm>
            <a:prstGeom prst="rtTriangle">
              <a:avLst/>
            </a:prstGeom>
            <a:gradFill rotWithShape="1">
              <a:gsLst>
                <a:gs pos="0">
                  <a:srgbClr val="FFC800"/>
                </a:gs>
                <a:gs pos="100000">
                  <a:srgbClr val="FFD643"/>
                </a:gs>
              </a:gsLst>
              <a:lin ang="5400000" scaled="1"/>
            </a:gradFill>
            <a:ln w="25400">
              <a:solidFill>
                <a:srgbClr val="5F5F5F"/>
              </a:solidFill>
              <a:miter lim="800000"/>
              <a:headEnd/>
              <a:tailEnd/>
            </a:ln>
          </p:spPr>
          <p:txBody>
            <a:bodyPr wrap="none" anchor="ctr"/>
            <a:lstStyle/>
            <a:p>
              <a:endParaRPr lang="zh-CN" altLang="en-US"/>
            </a:p>
          </p:txBody>
        </p:sp>
        <p:sp>
          <p:nvSpPr>
            <p:cNvPr id="11278" name="Oval 23"/>
            <p:cNvSpPr>
              <a:spLocks noChangeArrowheads="1"/>
            </p:cNvSpPr>
            <p:nvPr/>
          </p:nvSpPr>
          <p:spPr bwMode="auto">
            <a:xfrm>
              <a:off x="162" y="105"/>
              <a:ext cx="100" cy="101"/>
            </a:xfrm>
            <a:prstGeom prst="ellipse">
              <a:avLst/>
            </a:prstGeom>
            <a:gradFill rotWithShape="1">
              <a:gsLst>
                <a:gs pos="0">
                  <a:srgbClr val="FFC800"/>
                </a:gs>
                <a:gs pos="100000">
                  <a:srgbClr val="FFD643"/>
                </a:gs>
              </a:gsLst>
              <a:lin ang="5400000" scaled="1"/>
            </a:gradFill>
            <a:ln w="25400">
              <a:solidFill>
                <a:srgbClr val="5F5F5F"/>
              </a:solidFill>
              <a:round/>
              <a:headEnd/>
              <a:tailEnd/>
            </a:ln>
          </p:spPr>
          <p:txBody>
            <a:bodyPr wrap="none" anchor="ctr"/>
            <a:lstStyle/>
            <a:p>
              <a:endParaRPr lang="zh-CN" altLang="en-US"/>
            </a:p>
          </p:txBody>
        </p:sp>
        <p:sp>
          <p:nvSpPr>
            <p:cNvPr id="11279" name="AutoShape 24"/>
            <p:cNvSpPr>
              <a:spLocks noChangeArrowheads="1"/>
            </p:cNvSpPr>
            <p:nvPr/>
          </p:nvSpPr>
          <p:spPr bwMode="auto">
            <a:xfrm>
              <a:off x="0" y="11"/>
              <a:ext cx="957" cy="1052"/>
            </a:xfrm>
            <a:custGeom>
              <a:avLst/>
              <a:gdLst>
                <a:gd name="T0" fmla="*/ 1 w 21600"/>
                <a:gd name="T1" fmla="*/ 0 h 21600"/>
                <a:gd name="T2" fmla="*/ 0 w 21600"/>
                <a:gd name="T3" fmla="*/ 0 h 21600"/>
                <a:gd name="T4" fmla="*/ 1 w 21600"/>
                <a:gd name="T5" fmla="*/ 0 h 21600"/>
                <a:gd name="T6" fmla="*/ 1 w 21600"/>
                <a:gd name="T7" fmla="*/ 0 h 21600"/>
                <a:gd name="T8" fmla="*/ 0 60000 65536"/>
                <a:gd name="T9" fmla="*/ 0 60000 65536"/>
                <a:gd name="T10" fmla="*/ 0 60000 65536"/>
                <a:gd name="T11" fmla="*/ 0 60000 65536"/>
                <a:gd name="T12" fmla="*/ 2618 w 21600"/>
                <a:gd name="T13" fmla="*/ 0 h 21600"/>
                <a:gd name="T14" fmla="*/ 18982 w 21600"/>
                <a:gd name="T15" fmla="*/ 4989 h 21600"/>
              </a:gdLst>
              <a:ahLst/>
              <a:cxnLst>
                <a:cxn ang="T8">
                  <a:pos x="T0" y="T1"/>
                </a:cxn>
                <a:cxn ang="T9">
                  <a:pos x="T2" y="T3"/>
                </a:cxn>
                <a:cxn ang="T10">
                  <a:pos x="T4" y="T5"/>
                </a:cxn>
                <a:cxn ang="T11">
                  <a:pos x="T6" y="T7"/>
                </a:cxn>
              </a:cxnLst>
              <a:rect l="T12" t="T13" r="T14" b="T15"/>
              <a:pathLst>
                <a:path w="21600" h="21600">
                  <a:moveTo>
                    <a:pt x="5362" y="3727"/>
                  </a:moveTo>
                  <a:cubicBezTo>
                    <a:pt x="6921" y="2528"/>
                    <a:pt x="8833" y="1878"/>
                    <a:pt x="10800" y="1879"/>
                  </a:cubicBezTo>
                  <a:cubicBezTo>
                    <a:pt x="12766" y="1879"/>
                    <a:pt x="14678" y="2528"/>
                    <a:pt x="16237" y="3727"/>
                  </a:cubicBezTo>
                  <a:lnTo>
                    <a:pt x="17382" y="2238"/>
                  </a:lnTo>
                  <a:cubicBezTo>
                    <a:pt x="15495" y="786"/>
                    <a:pt x="13180" y="-1"/>
                    <a:pt x="10799" y="0"/>
                  </a:cubicBezTo>
                  <a:cubicBezTo>
                    <a:pt x="8419" y="0"/>
                    <a:pt x="6104" y="786"/>
                    <a:pt x="4217" y="2238"/>
                  </a:cubicBezTo>
                  <a:close/>
                </a:path>
              </a:pathLst>
            </a:custGeom>
            <a:gradFill rotWithShape="1">
              <a:gsLst>
                <a:gs pos="0">
                  <a:srgbClr val="FFC800"/>
                </a:gs>
                <a:gs pos="100000">
                  <a:srgbClr val="FFD643"/>
                </a:gs>
              </a:gsLst>
              <a:lin ang="5400000" scaled="1"/>
            </a:gradFill>
            <a:ln w="9525">
              <a:noFill/>
              <a:miter lim="800000"/>
              <a:headEnd/>
              <a:tailEnd/>
            </a:ln>
          </p:spPr>
          <p:txBody>
            <a:bodyPr wrap="none" anchor="ctr"/>
            <a:lstStyle/>
            <a:p>
              <a:endParaRPr lang="zh-CN" altLang="en-US"/>
            </a:p>
          </p:txBody>
        </p:sp>
      </p:grpSp>
      <p:sp>
        <p:nvSpPr>
          <p:cNvPr id="9241" name="AutoShape 25"/>
          <p:cNvSpPr>
            <a:spLocks noChangeArrowheads="1"/>
          </p:cNvSpPr>
          <p:nvPr/>
        </p:nvSpPr>
        <p:spPr bwMode="auto">
          <a:xfrm>
            <a:off x="755650" y="2628900"/>
            <a:ext cx="2413000" cy="3265488"/>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400" i="0">
                <a:solidFill>
                  <a:schemeClr val="tx2"/>
                </a:solidFill>
              </a:rPr>
              <a:t>单击添加内容文字单击添加段落文字单击添加段落文字单击添加段落文字单击添加段落文字。</a:t>
            </a:r>
          </a:p>
          <a:p>
            <a:pPr algn="l">
              <a:lnSpc>
                <a:spcPct val="120000"/>
              </a:lnSpc>
            </a:pPr>
            <a:endParaRPr lang="zh-CN" altLang="en-US" sz="1200" i="0">
              <a:solidFill>
                <a:schemeClr val="tx2"/>
              </a:solidFill>
            </a:endParaRPr>
          </a:p>
        </p:txBody>
      </p:sp>
      <p:sp>
        <p:nvSpPr>
          <p:cNvPr id="9242" name="AutoShape 26"/>
          <p:cNvSpPr>
            <a:spLocks noChangeArrowheads="1"/>
          </p:cNvSpPr>
          <p:nvPr/>
        </p:nvSpPr>
        <p:spPr bwMode="auto">
          <a:xfrm>
            <a:off x="3343275" y="2628900"/>
            <a:ext cx="2413000" cy="3265488"/>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400" i="0">
                <a:solidFill>
                  <a:schemeClr val="tx2"/>
                </a:solidFill>
              </a:rPr>
              <a:t>单击添加内容文字单击添加段落文字单击添加段落文字单击添加段落文字单击添加段落文字。</a:t>
            </a:r>
          </a:p>
          <a:p>
            <a:pPr algn="l">
              <a:lnSpc>
                <a:spcPct val="120000"/>
              </a:lnSpc>
            </a:pPr>
            <a:endParaRPr lang="zh-CN" altLang="en-US" sz="1200" i="0">
              <a:solidFill>
                <a:schemeClr val="tx2"/>
              </a:solidFill>
            </a:endParaRPr>
          </a:p>
        </p:txBody>
      </p:sp>
      <p:sp>
        <p:nvSpPr>
          <p:cNvPr id="9243" name="AutoShape 27"/>
          <p:cNvSpPr>
            <a:spLocks noChangeArrowheads="1"/>
          </p:cNvSpPr>
          <p:nvPr/>
        </p:nvSpPr>
        <p:spPr bwMode="auto">
          <a:xfrm>
            <a:off x="5937250" y="2628900"/>
            <a:ext cx="2413000" cy="3265488"/>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400" i="0">
                <a:solidFill>
                  <a:schemeClr val="tx2"/>
                </a:solidFill>
              </a:rPr>
              <a:t>单击添加内容文字单击添加段落文字单击添加段落文字单击添加段落文字单击添加段落文字。</a:t>
            </a:r>
          </a:p>
          <a:p>
            <a:pPr algn="l">
              <a:lnSpc>
                <a:spcPct val="120000"/>
              </a:lnSpc>
            </a:pPr>
            <a:endParaRPr lang="zh-CN" altLang="en-US" sz="1200" i="0">
              <a:solidFill>
                <a:schemeClr val="tx2"/>
              </a:solidFill>
            </a:endParaRP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241"/>
                                        </p:tgtEl>
                                        <p:attrNameLst>
                                          <p:attrName>style.visibility</p:attrName>
                                        </p:attrNameLst>
                                      </p:cBhvr>
                                      <p:to>
                                        <p:strVal val="visible"/>
                                      </p:to>
                                    </p:set>
                                    <p:animEffect transition="in" filter="dissolve">
                                      <p:cBhvr>
                                        <p:cTn id="31" dur="500"/>
                                        <p:tgtEl>
                                          <p:spTgt spid="924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9242"/>
                                        </p:tgtEl>
                                        <p:attrNameLst>
                                          <p:attrName>style.visibility</p:attrName>
                                        </p:attrNameLst>
                                      </p:cBhvr>
                                      <p:to>
                                        <p:strVal val="visible"/>
                                      </p:to>
                                    </p:set>
                                    <p:animEffect transition="in" filter="dissolve">
                                      <p:cBhvr>
                                        <p:cTn id="35" dur="500"/>
                                        <p:tgtEl>
                                          <p:spTgt spid="9242"/>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9243"/>
                                        </p:tgtEl>
                                        <p:attrNameLst>
                                          <p:attrName>style.visibility</p:attrName>
                                        </p:attrNameLst>
                                      </p:cBhvr>
                                      <p:to>
                                        <p:strVal val="visible"/>
                                      </p:to>
                                    </p:set>
                                    <p:animEffect transition="in" filter="dissolve">
                                      <p:cBhvr>
                                        <p:cTn id="39" dur="500"/>
                                        <p:tgtEl>
                                          <p:spTgt spid="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241" grpId="0" animBg="1"/>
      <p:bldP spid="9242" grpId="0" animBg="1"/>
      <p:bldP spid="924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灯片编号占位符 2"/>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7CCE4CA7-55F2-43E6-95F4-710D5C371400}" type="slidenum">
              <a:rPr lang="zh-CN" altLang="en-US" smtClean="0">
                <a:latin typeface="Arial" charset="0"/>
              </a:rPr>
              <a:pPr/>
              <a:t>6</a:t>
            </a:fld>
            <a:endParaRPr lang="en-US" altLang="zh-CN" smtClean="0">
              <a:latin typeface="Arial" charset="0"/>
            </a:endParaRPr>
          </a:p>
        </p:txBody>
      </p:sp>
      <p:sp>
        <p:nvSpPr>
          <p:cNvPr id="12290" name="AutoShape 2"/>
          <p:cNvSpPr>
            <a:spLocks noChangeArrowheads="1"/>
          </p:cNvSpPr>
          <p:nvPr/>
        </p:nvSpPr>
        <p:spPr bwMode="auto">
          <a:xfrm>
            <a:off x="468313" y="1776413"/>
            <a:ext cx="8207375" cy="1590675"/>
          </a:xfrm>
          <a:prstGeom prst="roundRect">
            <a:avLst>
              <a:gd name="adj" fmla="val 13125"/>
            </a:avLst>
          </a:prstGeom>
          <a:gradFill rotWithShape="1">
            <a:gsLst>
              <a:gs pos="0">
                <a:schemeClr val="accent2"/>
              </a:gs>
              <a:gs pos="100000">
                <a:schemeClr val="accent2">
                  <a:gamma/>
                  <a:shade val="46275"/>
                  <a:invGamma/>
                </a:schemeClr>
              </a:gs>
            </a:gsLst>
            <a:lin ang="2700000" scaled="1"/>
          </a:gradFill>
          <a:ln w="19050" cmpd="sng">
            <a:solidFill>
              <a:srgbClr val="C0C0C0"/>
            </a:solidFill>
            <a:round/>
            <a:headEnd/>
            <a:tailEnd/>
          </a:ln>
          <a:effectLst/>
        </p:spPr>
        <p:txBody>
          <a:bodyPr wrap="none" anchor="ctr"/>
          <a:lstStyle/>
          <a:p>
            <a:pPr>
              <a:defRPr/>
            </a:pPr>
            <a:endParaRPr lang="zh-CN" altLang="en-US">
              <a:latin typeface="Arial" pitchFamily="34" charset="0"/>
            </a:endParaRPr>
          </a:p>
        </p:txBody>
      </p:sp>
      <p:grpSp>
        <p:nvGrpSpPr>
          <p:cNvPr id="2" name="Group 3"/>
          <p:cNvGrpSpPr>
            <a:grpSpLocks/>
          </p:cNvGrpSpPr>
          <p:nvPr/>
        </p:nvGrpSpPr>
        <p:grpSpPr bwMode="auto">
          <a:xfrm>
            <a:off x="1219200" y="4148138"/>
            <a:ext cx="1873250" cy="1616075"/>
            <a:chOff x="0" y="0"/>
            <a:chExt cx="1180" cy="1018"/>
          </a:xfrm>
        </p:grpSpPr>
        <p:sp>
          <p:nvSpPr>
            <p:cNvPr id="14368" name="Oval 4"/>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14369" name="Oval 5"/>
            <p:cNvSpPr>
              <a:spLocks noChangeArrowheads="1"/>
            </p:cNvSpPr>
            <p:nvPr/>
          </p:nvSpPr>
          <p:spPr bwMode="auto">
            <a:xfrm>
              <a:off x="145" y="0"/>
              <a:ext cx="899" cy="898"/>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14370" name="未知"/>
            <p:cNvSpPr>
              <a:spLocks/>
            </p:cNvSpPr>
            <p:nvPr/>
          </p:nvSpPr>
          <p:spPr bwMode="auto">
            <a:xfrm>
              <a:off x="249" y="25"/>
              <a:ext cx="694" cy="338"/>
            </a:xfrm>
            <a:custGeom>
              <a:avLst/>
              <a:gdLst>
                <a:gd name="T0" fmla="*/ 359 w 1321"/>
                <a:gd name="T1" fmla="*/ 90 h 712"/>
                <a:gd name="T2" fmla="*/ 364 w 1321"/>
                <a:gd name="T3" fmla="*/ 100 h 712"/>
                <a:gd name="T4" fmla="*/ 365 w 1321"/>
                <a:gd name="T5" fmla="*/ 108 h 712"/>
                <a:gd name="T6" fmla="*/ 363 w 1321"/>
                <a:gd name="T7" fmla="*/ 116 h 712"/>
                <a:gd name="T8" fmla="*/ 358 w 1321"/>
                <a:gd name="T9" fmla="*/ 124 h 712"/>
                <a:gd name="T10" fmla="*/ 351 w 1321"/>
                <a:gd name="T11" fmla="*/ 131 h 712"/>
                <a:gd name="T12" fmla="*/ 342 w 1321"/>
                <a:gd name="T13" fmla="*/ 136 h 712"/>
                <a:gd name="T14" fmla="*/ 330 w 1321"/>
                <a:gd name="T15" fmla="*/ 141 h 712"/>
                <a:gd name="T16" fmla="*/ 317 w 1321"/>
                <a:gd name="T17" fmla="*/ 146 h 712"/>
                <a:gd name="T18" fmla="*/ 302 w 1321"/>
                <a:gd name="T19" fmla="*/ 150 h 712"/>
                <a:gd name="T20" fmla="*/ 285 w 1321"/>
                <a:gd name="T21" fmla="*/ 154 h 712"/>
                <a:gd name="T22" fmla="*/ 267 w 1321"/>
                <a:gd name="T23" fmla="*/ 156 h 712"/>
                <a:gd name="T24" fmla="*/ 247 w 1321"/>
                <a:gd name="T25" fmla="*/ 159 h 712"/>
                <a:gd name="T26" fmla="*/ 227 w 1321"/>
                <a:gd name="T27" fmla="*/ 160 h 712"/>
                <a:gd name="T28" fmla="*/ 220 w 1321"/>
                <a:gd name="T29" fmla="*/ 160 h 712"/>
                <a:gd name="T30" fmla="*/ 131 w 1321"/>
                <a:gd name="T31" fmla="*/ 160 h 712"/>
                <a:gd name="T32" fmla="*/ 130 w 1321"/>
                <a:gd name="T33" fmla="*/ 160 h 712"/>
                <a:gd name="T34" fmla="*/ 113 w 1321"/>
                <a:gd name="T35" fmla="*/ 160 h 712"/>
                <a:gd name="T36" fmla="*/ 96 w 1321"/>
                <a:gd name="T37" fmla="*/ 159 h 712"/>
                <a:gd name="T38" fmla="*/ 80 w 1321"/>
                <a:gd name="T39" fmla="*/ 157 h 712"/>
                <a:gd name="T40" fmla="*/ 65 w 1321"/>
                <a:gd name="T41" fmla="*/ 155 h 712"/>
                <a:gd name="T42" fmla="*/ 51 w 1321"/>
                <a:gd name="T43" fmla="*/ 152 h 712"/>
                <a:gd name="T44" fmla="*/ 39 w 1321"/>
                <a:gd name="T45" fmla="*/ 150 h 712"/>
                <a:gd name="T46" fmla="*/ 28 w 1321"/>
                <a:gd name="T47" fmla="*/ 146 h 712"/>
                <a:gd name="T48" fmla="*/ 18 w 1321"/>
                <a:gd name="T49" fmla="*/ 142 h 712"/>
                <a:gd name="T50" fmla="*/ 11 w 1321"/>
                <a:gd name="T51" fmla="*/ 137 h 712"/>
                <a:gd name="T52" fmla="*/ 5 w 1321"/>
                <a:gd name="T53" fmla="*/ 131 h 712"/>
                <a:gd name="T54" fmla="*/ 2 w 1321"/>
                <a:gd name="T55" fmla="*/ 125 h 712"/>
                <a:gd name="T56" fmla="*/ 0 w 1321"/>
                <a:gd name="T57" fmla="*/ 118 h 712"/>
                <a:gd name="T58" fmla="*/ 0 w 1321"/>
                <a:gd name="T59" fmla="*/ 117 h 712"/>
                <a:gd name="T60" fmla="*/ 1 w 1321"/>
                <a:gd name="T61" fmla="*/ 110 h 712"/>
                <a:gd name="T62" fmla="*/ 4 w 1321"/>
                <a:gd name="T63" fmla="*/ 101 h 712"/>
                <a:gd name="T64" fmla="*/ 14 w 1321"/>
                <a:gd name="T65" fmla="*/ 84 h 712"/>
                <a:gd name="T66" fmla="*/ 26 w 1321"/>
                <a:gd name="T67" fmla="*/ 67 h 712"/>
                <a:gd name="T68" fmla="*/ 40 w 1321"/>
                <a:gd name="T69" fmla="*/ 53 h 712"/>
                <a:gd name="T70" fmla="*/ 56 w 1321"/>
                <a:gd name="T71" fmla="*/ 40 h 712"/>
                <a:gd name="T72" fmla="*/ 75 w 1321"/>
                <a:gd name="T73" fmla="*/ 28 h 712"/>
                <a:gd name="T74" fmla="*/ 94 w 1321"/>
                <a:gd name="T75" fmla="*/ 19 h 712"/>
                <a:gd name="T76" fmla="*/ 115 w 1321"/>
                <a:gd name="T77" fmla="*/ 10 h 712"/>
                <a:gd name="T78" fmla="*/ 137 w 1321"/>
                <a:gd name="T79" fmla="*/ 5 h 712"/>
                <a:gd name="T80" fmla="*/ 160 w 1321"/>
                <a:gd name="T81" fmla="*/ 1 h 712"/>
                <a:gd name="T82" fmla="*/ 184 w 1321"/>
                <a:gd name="T83" fmla="*/ 0 h 712"/>
                <a:gd name="T84" fmla="*/ 184 w 1321"/>
                <a:gd name="T85" fmla="*/ 0 h 712"/>
                <a:gd name="T86" fmla="*/ 210 w 1321"/>
                <a:gd name="T87" fmla="*/ 1 h 712"/>
                <a:gd name="T88" fmla="*/ 234 w 1321"/>
                <a:gd name="T89" fmla="*/ 5 h 712"/>
                <a:gd name="T90" fmla="*/ 257 w 1321"/>
                <a:gd name="T91" fmla="*/ 12 h 712"/>
                <a:gd name="T92" fmla="*/ 279 w 1321"/>
                <a:gd name="T93" fmla="*/ 20 h 712"/>
                <a:gd name="T94" fmla="*/ 298 w 1321"/>
                <a:gd name="T95" fmla="*/ 31 h 712"/>
                <a:gd name="T96" fmla="*/ 317 w 1321"/>
                <a:gd name="T97" fmla="*/ 44 h 712"/>
                <a:gd name="T98" fmla="*/ 334 w 1321"/>
                <a:gd name="T99" fmla="*/ 58 h 712"/>
                <a:gd name="T100" fmla="*/ 347 w 1321"/>
                <a:gd name="T101" fmla="*/ 73 h 712"/>
                <a:gd name="T102" fmla="*/ 359 w 1321"/>
                <a:gd name="T103" fmla="*/ 90 h 712"/>
                <a:gd name="T104" fmla="*/ 359 w 1321"/>
                <a:gd name="T105" fmla="*/ 9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grpSp>
        <p:nvGrpSpPr>
          <p:cNvPr id="3" name="Group 7"/>
          <p:cNvGrpSpPr>
            <a:grpSpLocks/>
          </p:cNvGrpSpPr>
          <p:nvPr/>
        </p:nvGrpSpPr>
        <p:grpSpPr bwMode="auto">
          <a:xfrm>
            <a:off x="1619250" y="3060700"/>
            <a:ext cx="1092200" cy="931863"/>
            <a:chOff x="0" y="0"/>
            <a:chExt cx="688" cy="587"/>
          </a:xfrm>
        </p:grpSpPr>
        <p:sp>
          <p:nvSpPr>
            <p:cNvPr id="14366" name="AutoShape 8"/>
            <p:cNvSpPr>
              <a:spLocks noChangeArrowheads="1"/>
            </p:cNvSpPr>
            <p:nvPr/>
          </p:nvSpPr>
          <p:spPr bwMode="auto">
            <a:xfrm rot="-5400000">
              <a:off x="58" y="-43"/>
              <a:ext cx="572" cy="688"/>
            </a:xfrm>
            <a:prstGeom prst="leftArrow">
              <a:avLst>
                <a:gd name="adj1" fmla="val 50000"/>
                <a:gd name="adj2" fmla="val 48301"/>
              </a:avLst>
            </a:prstGeom>
            <a:solidFill>
              <a:srgbClr val="C0C0C0"/>
            </a:solidFill>
            <a:ln w="9525">
              <a:noFill/>
              <a:miter lim="800000"/>
              <a:headEnd/>
              <a:tailEnd/>
            </a:ln>
          </p:spPr>
          <p:txBody>
            <a:bodyPr wrap="none" anchor="ctr"/>
            <a:lstStyle/>
            <a:p>
              <a:endParaRPr lang="zh-CN" altLang="en-US"/>
            </a:p>
          </p:txBody>
        </p:sp>
        <p:sp>
          <p:nvSpPr>
            <p:cNvPr id="14367" name="AutoShape 9"/>
            <p:cNvSpPr>
              <a:spLocks noChangeArrowheads="1"/>
            </p:cNvSpPr>
            <p:nvPr/>
          </p:nvSpPr>
          <p:spPr bwMode="auto">
            <a:xfrm rot="-54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w="9525">
              <a:noFill/>
              <a:miter lim="800000"/>
              <a:headEnd/>
              <a:tailEnd/>
            </a:ln>
          </p:spPr>
          <p:txBody>
            <a:bodyPr wrap="none" anchor="ctr"/>
            <a:lstStyle/>
            <a:p>
              <a:endParaRPr lang="zh-CN" altLang="en-US"/>
            </a:p>
          </p:txBody>
        </p:sp>
      </p:grpSp>
      <p:grpSp>
        <p:nvGrpSpPr>
          <p:cNvPr id="4" name="Group 10"/>
          <p:cNvGrpSpPr>
            <a:grpSpLocks/>
          </p:cNvGrpSpPr>
          <p:nvPr/>
        </p:nvGrpSpPr>
        <p:grpSpPr bwMode="auto">
          <a:xfrm>
            <a:off x="4048125" y="3060700"/>
            <a:ext cx="1092200" cy="931863"/>
            <a:chOff x="0" y="0"/>
            <a:chExt cx="688" cy="587"/>
          </a:xfrm>
        </p:grpSpPr>
        <p:sp>
          <p:nvSpPr>
            <p:cNvPr id="14364" name="AutoShape 11"/>
            <p:cNvSpPr>
              <a:spLocks noChangeArrowheads="1"/>
            </p:cNvSpPr>
            <p:nvPr/>
          </p:nvSpPr>
          <p:spPr bwMode="auto">
            <a:xfrm rot="-5400000">
              <a:off x="58" y="-43"/>
              <a:ext cx="572" cy="688"/>
            </a:xfrm>
            <a:prstGeom prst="leftArrow">
              <a:avLst>
                <a:gd name="adj1" fmla="val 50000"/>
                <a:gd name="adj2" fmla="val 48301"/>
              </a:avLst>
            </a:prstGeom>
            <a:solidFill>
              <a:srgbClr val="C0C0C0"/>
            </a:solidFill>
            <a:ln w="9525">
              <a:noFill/>
              <a:miter lim="800000"/>
              <a:headEnd/>
              <a:tailEnd/>
            </a:ln>
          </p:spPr>
          <p:txBody>
            <a:bodyPr wrap="none" anchor="ctr"/>
            <a:lstStyle/>
            <a:p>
              <a:endParaRPr lang="zh-CN" altLang="en-US"/>
            </a:p>
          </p:txBody>
        </p:sp>
        <p:sp>
          <p:nvSpPr>
            <p:cNvPr id="14365" name="AutoShape 12"/>
            <p:cNvSpPr>
              <a:spLocks noChangeArrowheads="1"/>
            </p:cNvSpPr>
            <p:nvPr/>
          </p:nvSpPr>
          <p:spPr bwMode="auto">
            <a:xfrm rot="-54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w="9525">
              <a:noFill/>
              <a:miter lim="800000"/>
              <a:headEnd/>
              <a:tailEnd/>
            </a:ln>
          </p:spPr>
          <p:txBody>
            <a:bodyPr wrap="none" anchor="ctr"/>
            <a:lstStyle/>
            <a:p>
              <a:endParaRPr lang="zh-CN" altLang="en-US"/>
            </a:p>
          </p:txBody>
        </p:sp>
      </p:grpSp>
      <p:grpSp>
        <p:nvGrpSpPr>
          <p:cNvPr id="5" name="Group 13"/>
          <p:cNvGrpSpPr>
            <a:grpSpLocks/>
          </p:cNvGrpSpPr>
          <p:nvPr/>
        </p:nvGrpSpPr>
        <p:grpSpPr bwMode="auto">
          <a:xfrm>
            <a:off x="6461125" y="3060700"/>
            <a:ext cx="1092200" cy="931863"/>
            <a:chOff x="0" y="0"/>
            <a:chExt cx="688" cy="587"/>
          </a:xfrm>
        </p:grpSpPr>
        <p:sp>
          <p:nvSpPr>
            <p:cNvPr id="14362" name="AutoShape 14"/>
            <p:cNvSpPr>
              <a:spLocks noChangeArrowheads="1"/>
            </p:cNvSpPr>
            <p:nvPr/>
          </p:nvSpPr>
          <p:spPr bwMode="auto">
            <a:xfrm rot="-5400000">
              <a:off x="58" y="-43"/>
              <a:ext cx="572" cy="688"/>
            </a:xfrm>
            <a:prstGeom prst="leftArrow">
              <a:avLst>
                <a:gd name="adj1" fmla="val 50000"/>
                <a:gd name="adj2" fmla="val 48301"/>
              </a:avLst>
            </a:prstGeom>
            <a:solidFill>
              <a:srgbClr val="C0C0C0"/>
            </a:solidFill>
            <a:ln w="9525">
              <a:noFill/>
              <a:miter lim="800000"/>
              <a:headEnd/>
              <a:tailEnd/>
            </a:ln>
          </p:spPr>
          <p:txBody>
            <a:bodyPr wrap="none" anchor="ctr"/>
            <a:lstStyle/>
            <a:p>
              <a:endParaRPr lang="zh-CN" altLang="en-US"/>
            </a:p>
          </p:txBody>
        </p:sp>
        <p:sp>
          <p:nvSpPr>
            <p:cNvPr id="14363" name="AutoShape 15"/>
            <p:cNvSpPr>
              <a:spLocks noChangeArrowheads="1"/>
            </p:cNvSpPr>
            <p:nvPr/>
          </p:nvSpPr>
          <p:spPr bwMode="auto">
            <a:xfrm rot="-5400000">
              <a:off x="58" y="-23"/>
              <a:ext cx="572" cy="618"/>
            </a:xfrm>
            <a:prstGeom prst="leftArrow">
              <a:avLst>
                <a:gd name="adj1" fmla="val 50000"/>
                <a:gd name="adj2" fmla="val 48301"/>
              </a:avLst>
            </a:prstGeom>
            <a:gradFill rotWithShape="1">
              <a:gsLst>
                <a:gs pos="0">
                  <a:schemeClr val="bg1"/>
                </a:gs>
                <a:gs pos="100000">
                  <a:schemeClr val="bg2">
                    <a:alpha val="0"/>
                  </a:schemeClr>
                </a:gs>
              </a:gsLst>
              <a:lin ang="0" scaled="1"/>
            </a:gradFill>
            <a:ln w="9525">
              <a:noFill/>
              <a:miter lim="800000"/>
              <a:headEnd/>
              <a:tailEnd/>
            </a:ln>
          </p:spPr>
          <p:txBody>
            <a:bodyPr wrap="none" anchor="ctr"/>
            <a:lstStyle/>
            <a:p>
              <a:endParaRPr lang="zh-CN" altLang="en-US"/>
            </a:p>
          </p:txBody>
        </p:sp>
      </p:grpSp>
      <p:sp>
        <p:nvSpPr>
          <p:cNvPr id="12304" name="Rectangle 16"/>
          <p:cNvSpPr>
            <a:spLocks noChangeArrowheads="1"/>
          </p:cNvSpPr>
          <p:nvPr/>
        </p:nvSpPr>
        <p:spPr bwMode="auto">
          <a:xfrm>
            <a:off x="1366838" y="1892300"/>
            <a:ext cx="6407150" cy="469900"/>
          </a:xfrm>
          <a:prstGeom prst="rect">
            <a:avLst/>
          </a:prstGeom>
          <a:noFill/>
          <a:ln w="9525">
            <a:noFill/>
            <a:miter lim="800000"/>
            <a:headEnd/>
            <a:tailEnd/>
          </a:ln>
        </p:spPr>
        <p:txBody>
          <a:bodyPr anchor="ctr"/>
          <a:lstStyle/>
          <a:p>
            <a:r>
              <a:rPr lang="zh-CN" altLang="en-US" sz="2000" b="1" i="0">
                <a:solidFill>
                  <a:schemeClr val="bg1"/>
                </a:solidFill>
              </a:rPr>
              <a:t>单击此处添加段落文字内容</a:t>
            </a:r>
          </a:p>
        </p:txBody>
      </p:sp>
      <p:sp>
        <p:nvSpPr>
          <p:cNvPr id="12305" name="Rectangle 17"/>
          <p:cNvSpPr>
            <a:spLocks noChangeArrowheads="1"/>
          </p:cNvSpPr>
          <p:nvPr/>
        </p:nvSpPr>
        <p:spPr bwMode="auto">
          <a:xfrm>
            <a:off x="1368425" y="2462213"/>
            <a:ext cx="2489200" cy="757237"/>
          </a:xfrm>
          <a:prstGeom prst="rect">
            <a:avLst/>
          </a:prstGeom>
          <a:noFill/>
          <a:ln w="9525">
            <a:noFill/>
            <a:miter lim="800000"/>
            <a:headEnd/>
            <a:tailEnd/>
          </a:ln>
        </p:spPr>
        <p:txBody>
          <a:bodyPr lIns="90000" tIns="46800" rIns="90000" bIns="46800" anchor="ctr"/>
          <a:lstStyle/>
          <a:p>
            <a:pPr algn="l">
              <a:lnSpc>
                <a:spcPct val="120000"/>
              </a:lnSpc>
            </a:pPr>
            <a:r>
              <a:rPr lang="zh-CN" altLang="en-US" sz="1400" b="1" i="0">
                <a:solidFill>
                  <a:schemeClr val="bg1"/>
                </a:solidFill>
              </a:rPr>
              <a:t>单击此处添加段落文字内容</a:t>
            </a:r>
          </a:p>
          <a:p>
            <a:pPr algn="l">
              <a:lnSpc>
                <a:spcPct val="120000"/>
              </a:lnSpc>
            </a:pPr>
            <a:r>
              <a:rPr lang="zh-CN" altLang="en-US" sz="1400" b="1" i="0">
                <a:solidFill>
                  <a:schemeClr val="bg1"/>
                </a:solidFill>
              </a:rPr>
              <a:t>单击此处添加段落文字内容</a:t>
            </a:r>
          </a:p>
        </p:txBody>
      </p:sp>
      <p:sp>
        <p:nvSpPr>
          <p:cNvPr id="12306" name="Rectangle 18"/>
          <p:cNvSpPr>
            <a:spLocks noChangeArrowheads="1"/>
          </p:cNvSpPr>
          <p:nvPr/>
        </p:nvSpPr>
        <p:spPr bwMode="auto">
          <a:xfrm>
            <a:off x="4572000" y="2462213"/>
            <a:ext cx="2489200" cy="757237"/>
          </a:xfrm>
          <a:prstGeom prst="rect">
            <a:avLst/>
          </a:prstGeom>
          <a:noFill/>
          <a:ln w="9525">
            <a:noFill/>
            <a:miter lim="800000"/>
            <a:headEnd/>
            <a:tailEnd/>
          </a:ln>
        </p:spPr>
        <p:txBody>
          <a:bodyPr lIns="90000" tIns="46800" rIns="90000" bIns="46800" anchor="ctr"/>
          <a:lstStyle/>
          <a:p>
            <a:pPr algn="l">
              <a:lnSpc>
                <a:spcPct val="120000"/>
              </a:lnSpc>
            </a:pPr>
            <a:r>
              <a:rPr lang="zh-CN" altLang="en-US" sz="1400" b="1" i="0">
                <a:solidFill>
                  <a:schemeClr val="bg1"/>
                </a:solidFill>
              </a:rPr>
              <a:t>单击此处添加段落文字内容</a:t>
            </a:r>
          </a:p>
          <a:p>
            <a:pPr algn="l">
              <a:lnSpc>
                <a:spcPct val="120000"/>
              </a:lnSpc>
            </a:pPr>
            <a:r>
              <a:rPr lang="zh-CN" altLang="en-US" sz="1400" b="1" i="0">
                <a:solidFill>
                  <a:schemeClr val="bg1"/>
                </a:solidFill>
              </a:rPr>
              <a:t>单击此处添加段落文字内容</a:t>
            </a:r>
          </a:p>
        </p:txBody>
      </p:sp>
      <p:sp>
        <p:nvSpPr>
          <p:cNvPr id="12307" name="Line 19"/>
          <p:cNvSpPr>
            <a:spLocks noChangeShapeType="1"/>
          </p:cNvSpPr>
          <p:nvPr/>
        </p:nvSpPr>
        <p:spPr bwMode="auto">
          <a:xfrm>
            <a:off x="468313" y="2465388"/>
            <a:ext cx="8207375" cy="0"/>
          </a:xfrm>
          <a:prstGeom prst="line">
            <a:avLst/>
          </a:prstGeom>
          <a:noFill/>
          <a:ln w="9525">
            <a:solidFill>
              <a:srgbClr val="FFFFFF"/>
            </a:solidFill>
            <a:prstDash val="dash"/>
            <a:round/>
            <a:headEnd/>
            <a:tailEnd/>
          </a:ln>
        </p:spPr>
        <p:txBody>
          <a:bodyPr/>
          <a:lstStyle/>
          <a:p>
            <a:endParaRPr lang="zh-CN" altLang="en-US"/>
          </a:p>
        </p:txBody>
      </p:sp>
      <p:sp>
        <p:nvSpPr>
          <p:cNvPr id="14348" name="Rectangle 20"/>
          <p:cNvSpPr>
            <a:spLocks noGrp="1" noChangeArrowheads="1"/>
          </p:cNvSpPr>
          <p:nvPr>
            <p:ph type="title"/>
          </p:nvPr>
        </p:nvSpPr>
        <p:spPr/>
        <p:txBody>
          <a:bodyPr/>
          <a:lstStyle/>
          <a:p>
            <a:pPr eaLnBrk="1" hangingPunct="1"/>
            <a:r>
              <a:rPr lang="zh-CN" smtClean="0"/>
              <a:t>单击此处添加标题</a:t>
            </a:r>
          </a:p>
        </p:txBody>
      </p:sp>
      <p:sp>
        <p:nvSpPr>
          <p:cNvPr id="12309" name="Rectangle 21"/>
          <p:cNvSpPr>
            <a:spLocks noChangeArrowheads="1"/>
          </p:cNvSpPr>
          <p:nvPr/>
        </p:nvSpPr>
        <p:spPr bwMode="auto">
          <a:xfrm>
            <a:off x="3997325" y="4441825"/>
            <a:ext cx="1187450" cy="973138"/>
          </a:xfrm>
          <a:prstGeom prst="rect">
            <a:avLst/>
          </a:prstGeom>
          <a:noFill/>
          <a:ln w="9525">
            <a:noFill/>
            <a:miter lim="800000"/>
            <a:headEnd/>
            <a:tailEnd/>
          </a:ln>
        </p:spPr>
        <p:txBody>
          <a:bodyPr anchor="ctr"/>
          <a:lstStyle/>
          <a:p>
            <a:r>
              <a:rPr lang="zh-CN" altLang="en-US" sz="1400" b="1" i="0">
                <a:solidFill>
                  <a:schemeClr val="bg1"/>
                </a:solidFill>
              </a:rPr>
              <a:t>单击添加</a:t>
            </a:r>
          </a:p>
        </p:txBody>
      </p:sp>
      <p:sp>
        <p:nvSpPr>
          <p:cNvPr id="12310" name="Rectangle 22"/>
          <p:cNvSpPr>
            <a:spLocks noChangeArrowheads="1"/>
          </p:cNvSpPr>
          <p:nvPr/>
        </p:nvSpPr>
        <p:spPr bwMode="auto">
          <a:xfrm>
            <a:off x="1565275" y="4329113"/>
            <a:ext cx="1187450" cy="973137"/>
          </a:xfrm>
          <a:prstGeom prst="rect">
            <a:avLst/>
          </a:prstGeom>
          <a:noFill/>
          <a:ln w="9525">
            <a:noFill/>
            <a:miter lim="800000"/>
            <a:headEnd/>
            <a:tailEnd/>
          </a:ln>
        </p:spPr>
        <p:txBody>
          <a:bodyPr anchor="ctr"/>
          <a:lstStyle/>
          <a:p>
            <a:r>
              <a:rPr lang="zh-CN" altLang="en-US" sz="1600" b="1" i="0">
                <a:solidFill>
                  <a:schemeClr val="bg1"/>
                </a:solidFill>
              </a:rPr>
              <a:t>单击添加</a:t>
            </a:r>
          </a:p>
        </p:txBody>
      </p:sp>
      <p:grpSp>
        <p:nvGrpSpPr>
          <p:cNvPr id="6" name="Group 23"/>
          <p:cNvGrpSpPr>
            <a:grpSpLocks/>
          </p:cNvGrpSpPr>
          <p:nvPr/>
        </p:nvGrpSpPr>
        <p:grpSpPr bwMode="auto">
          <a:xfrm>
            <a:off x="3630613" y="4148138"/>
            <a:ext cx="1873250" cy="1616075"/>
            <a:chOff x="0" y="0"/>
            <a:chExt cx="1180" cy="1018"/>
          </a:xfrm>
        </p:grpSpPr>
        <p:sp>
          <p:nvSpPr>
            <p:cNvPr id="14359" name="Oval 24"/>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14360" name="Oval 25"/>
            <p:cNvSpPr>
              <a:spLocks noChangeArrowheads="1"/>
            </p:cNvSpPr>
            <p:nvPr/>
          </p:nvSpPr>
          <p:spPr bwMode="auto">
            <a:xfrm>
              <a:off x="145" y="0"/>
              <a:ext cx="899" cy="898"/>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14361" name="未知"/>
            <p:cNvSpPr>
              <a:spLocks/>
            </p:cNvSpPr>
            <p:nvPr/>
          </p:nvSpPr>
          <p:spPr bwMode="auto">
            <a:xfrm>
              <a:off x="249" y="25"/>
              <a:ext cx="694" cy="338"/>
            </a:xfrm>
            <a:custGeom>
              <a:avLst/>
              <a:gdLst>
                <a:gd name="T0" fmla="*/ 359 w 1321"/>
                <a:gd name="T1" fmla="*/ 90 h 712"/>
                <a:gd name="T2" fmla="*/ 364 w 1321"/>
                <a:gd name="T3" fmla="*/ 100 h 712"/>
                <a:gd name="T4" fmla="*/ 365 w 1321"/>
                <a:gd name="T5" fmla="*/ 108 h 712"/>
                <a:gd name="T6" fmla="*/ 363 w 1321"/>
                <a:gd name="T7" fmla="*/ 116 h 712"/>
                <a:gd name="T8" fmla="*/ 358 w 1321"/>
                <a:gd name="T9" fmla="*/ 124 h 712"/>
                <a:gd name="T10" fmla="*/ 351 w 1321"/>
                <a:gd name="T11" fmla="*/ 131 h 712"/>
                <a:gd name="T12" fmla="*/ 342 w 1321"/>
                <a:gd name="T13" fmla="*/ 136 h 712"/>
                <a:gd name="T14" fmla="*/ 330 w 1321"/>
                <a:gd name="T15" fmla="*/ 141 h 712"/>
                <a:gd name="T16" fmla="*/ 317 w 1321"/>
                <a:gd name="T17" fmla="*/ 146 h 712"/>
                <a:gd name="T18" fmla="*/ 302 w 1321"/>
                <a:gd name="T19" fmla="*/ 150 h 712"/>
                <a:gd name="T20" fmla="*/ 285 w 1321"/>
                <a:gd name="T21" fmla="*/ 154 h 712"/>
                <a:gd name="T22" fmla="*/ 267 w 1321"/>
                <a:gd name="T23" fmla="*/ 156 h 712"/>
                <a:gd name="T24" fmla="*/ 247 w 1321"/>
                <a:gd name="T25" fmla="*/ 159 h 712"/>
                <a:gd name="T26" fmla="*/ 227 w 1321"/>
                <a:gd name="T27" fmla="*/ 160 h 712"/>
                <a:gd name="T28" fmla="*/ 220 w 1321"/>
                <a:gd name="T29" fmla="*/ 160 h 712"/>
                <a:gd name="T30" fmla="*/ 131 w 1321"/>
                <a:gd name="T31" fmla="*/ 160 h 712"/>
                <a:gd name="T32" fmla="*/ 130 w 1321"/>
                <a:gd name="T33" fmla="*/ 160 h 712"/>
                <a:gd name="T34" fmla="*/ 113 w 1321"/>
                <a:gd name="T35" fmla="*/ 160 h 712"/>
                <a:gd name="T36" fmla="*/ 96 w 1321"/>
                <a:gd name="T37" fmla="*/ 159 h 712"/>
                <a:gd name="T38" fmla="*/ 80 w 1321"/>
                <a:gd name="T39" fmla="*/ 157 h 712"/>
                <a:gd name="T40" fmla="*/ 65 w 1321"/>
                <a:gd name="T41" fmla="*/ 155 h 712"/>
                <a:gd name="T42" fmla="*/ 51 w 1321"/>
                <a:gd name="T43" fmla="*/ 152 h 712"/>
                <a:gd name="T44" fmla="*/ 39 w 1321"/>
                <a:gd name="T45" fmla="*/ 150 h 712"/>
                <a:gd name="T46" fmla="*/ 28 w 1321"/>
                <a:gd name="T47" fmla="*/ 146 h 712"/>
                <a:gd name="T48" fmla="*/ 18 w 1321"/>
                <a:gd name="T49" fmla="*/ 142 h 712"/>
                <a:gd name="T50" fmla="*/ 11 w 1321"/>
                <a:gd name="T51" fmla="*/ 137 h 712"/>
                <a:gd name="T52" fmla="*/ 5 w 1321"/>
                <a:gd name="T53" fmla="*/ 131 h 712"/>
                <a:gd name="T54" fmla="*/ 2 w 1321"/>
                <a:gd name="T55" fmla="*/ 125 h 712"/>
                <a:gd name="T56" fmla="*/ 0 w 1321"/>
                <a:gd name="T57" fmla="*/ 118 h 712"/>
                <a:gd name="T58" fmla="*/ 0 w 1321"/>
                <a:gd name="T59" fmla="*/ 117 h 712"/>
                <a:gd name="T60" fmla="*/ 1 w 1321"/>
                <a:gd name="T61" fmla="*/ 110 h 712"/>
                <a:gd name="T62" fmla="*/ 4 w 1321"/>
                <a:gd name="T63" fmla="*/ 101 h 712"/>
                <a:gd name="T64" fmla="*/ 14 w 1321"/>
                <a:gd name="T65" fmla="*/ 84 h 712"/>
                <a:gd name="T66" fmla="*/ 26 w 1321"/>
                <a:gd name="T67" fmla="*/ 67 h 712"/>
                <a:gd name="T68" fmla="*/ 40 w 1321"/>
                <a:gd name="T69" fmla="*/ 53 h 712"/>
                <a:gd name="T70" fmla="*/ 56 w 1321"/>
                <a:gd name="T71" fmla="*/ 40 h 712"/>
                <a:gd name="T72" fmla="*/ 75 w 1321"/>
                <a:gd name="T73" fmla="*/ 28 h 712"/>
                <a:gd name="T74" fmla="*/ 94 w 1321"/>
                <a:gd name="T75" fmla="*/ 19 h 712"/>
                <a:gd name="T76" fmla="*/ 115 w 1321"/>
                <a:gd name="T77" fmla="*/ 10 h 712"/>
                <a:gd name="T78" fmla="*/ 137 w 1321"/>
                <a:gd name="T79" fmla="*/ 5 h 712"/>
                <a:gd name="T80" fmla="*/ 160 w 1321"/>
                <a:gd name="T81" fmla="*/ 1 h 712"/>
                <a:gd name="T82" fmla="*/ 184 w 1321"/>
                <a:gd name="T83" fmla="*/ 0 h 712"/>
                <a:gd name="T84" fmla="*/ 184 w 1321"/>
                <a:gd name="T85" fmla="*/ 0 h 712"/>
                <a:gd name="T86" fmla="*/ 210 w 1321"/>
                <a:gd name="T87" fmla="*/ 1 h 712"/>
                <a:gd name="T88" fmla="*/ 234 w 1321"/>
                <a:gd name="T89" fmla="*/ 5 h 712"/>
                <a:gd name="T90" fmla="*/ 257 w 1321"/>
                <a:gd name="T91" fmla="*/ 12 h 712"/>
                <a:gd name="T92" fmla="*/ 279 w 1321"/>
                <a:gd name="T93" fmla="*/ 20 h 712"/>
                <a:gd name="T94" fmla="*/ 298 w 1321"/>
                <a:gd name="T95" fmla="*/ 31 h 712"/>
                <a:gd name="T96" fmla="*/ 317 w 1321"/>
                <a:gd name="T97" fmla="*/ 44 h 712"/>
                <a:gd name="T98" fmla="*/ 334 w 1321"/>
                <a:gd name="T99" fmla="*/ 58 h 712"/>
                <a:gd name="T100" fmla="*/ 347 w 1321"/>
                <a:gd name="T101" fmla="*/ 73 h 712"/>
                <a:gd name="T102" fmla="*/ 359 w 1321"/>
                <a:gd name="T103" fmla="*/ 90 h 712"/>
                <a:gd name="T104" fmla="*/ 359 w 1321"/>
                <a:gd name="T105" fmla="*/ 9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sp>
        <p:nvSpPr>
          <p:cNvPr id="12315" name="Rectangle 27"/>
          <p:cNvSpPr>
            <a:spLocks noChangeArrowheads="1"/>
          </p:cNvSpPr>
          <p:nvPr/>
        </p:nvSpPr>
        <p:spPr bwMode="auto">
          <a:xfrm>
            <a:off x="3976688" y="4329113"/>
            <a:ext cx="1187450" cy="973137"/>
          </a:xfrm>
          <a:prstGeom prst="rect">
            <a:avLst/>
          </a:prstGeom>
          <a:noFill/>
          <a:ln w="9525">
            <a:noFill/>
            <a:miter lim="800000"/>
            <a:headEnd/>
            <a:tailEnd/>
          </a:ln>
        </p:spPr>
        <p:txBody>
          <a:bodyPr anchor="ctr"/>
          <a:lstStyle/>
          <a:p>
            <a:r>
              <a:rPr lang="zh-CN" altLang="en-US" sz="1600" b="1" i="0">
                <a:solidFill>
                  <a:schemeClr val="bg1"/>
                </a:solidFill>
              </a:rPr>
              <a:t>单击添加</a:t>
            </a:r>
          </a:p>
        </p:txBody>
      </p:sp>
      <p:grpSp>
        <p:nvGrpSpPr>
          <p:cNvPr id="7" name="Group 28"/>
          <p:cNvGrpSpPr>
            <a:grpSpLocks/>
          </p:cNvGrpSpPr>
          <p:nvPr/>
        </p:nvGrpSpPr>
        <p:grpSpPr bwMode="auto">
          <a:xfrm>
            <a:off x="6081713" y="4148138"/>
            <a:ext cx="1873250" cy="1616075"/>
            <a:chOff x="0" y="0"/>
            <a:chExt cx="1180" cy="1018"/>
          </a:xfrm>
        </p:grpSpPr>
        <p:sp>
          <p:nvSpPr>
            <p:cNvPr id="14356" name="Oval 29"/>
            <p:cNvSpPr>
              <a:spLocks noChangeArrowheads="1"/>
            </p:cNvSpPr>
            <p:nvPr/>
          </p:nvSpPr>
          <p:spPr bwMode="auto">
            <a:xfrm flipV="1">
              <a:off x="0" y="749"/>
              <a:ext cx="1180" cy="269"/>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14357" name="Oval 30"/>
            <p:cNvSpPr>
              <a:spLocks noChangeArrowheads="1"/>
            </p:cNvSpPr>
            <p:nvPr/>
          </p:nvSpPr>
          <p:spPr bwMode="auto">
            <a:xfrm>
              <a:off x="145" y="0"/>
              <a:ext cx="899" cy="898"/>
            </a:xfrm>
            <a:prstGeom prst="ellipse">
              <a:avLst/>
            </a:prstGeom>
            <a:gradFill rotWithShape="1">
              <a:gsLst>
                <a:gs pos="0">
                  <a:srgbClr val="777777"/>
                </a:gs>
                <a:gs pos="100000">
                  <a:srgbClr val="383838"/>
                </a:gs>
              </a:gsLst>
              <a:path path="shape">
                <a:fillToRect l="50000" t="50000" r="50000" b="50000"/>
              </a:path>
            </a:gradFill>
            <a:ln w="9525">
              <a:noFill/>
              <a:round/>
              <a:headEnd/>
              <a:tailEnd/>
            </a:ln>
          </p:spPr>
          <p:txBody>
            <a:bodyPr wrap="none" anchor="ctr"/>
            <a:lstStyle/>
            <a:p>
              <a:endParaRPr lang="zh-CN" altLang="en-US"/>
            </a:p>
          </p:txBody>
        </p:sp>
        <p:sp>
          <p:nvSpPr>
            <p:cNvPr id="14358" name="未知"/>
            <p:cNvSpPr>
              <a:spLocks/>
            </p:cNvSpPr>
            <p:nvPr/>
          </p:nvSpPr>
          <p:spPr bwMode="auto">
            <a:xfrm>
              <a:off x="249" y="25"/>
              <a:ext cx="694" cy="338"/>
            </a:xfrm>
            <a:custGeom>
              <a:avLst/>
              <a:gdLst>
                <a:gd name="T0" fmla="*/ 359 w 1321"/>
                <a:gd name="T1" fmla="*/ 90 h 712"/>
                <a:gd name="T2" fmla="*/ 364 w 1321"/>
                <a:gd name="T3" fmla="*/ 100 h 712"/>
                <a:gd name="T4" fmla="*/ 365 w 1321"/>
                <a:gd name="T5" fmla="*/ 108 h 712"/>
                <a:gd name="T6" fmla="*/ 363 w 1321"/>
                <a:gd name="T7" fmla="*/ 116 h 712"/>
                <a:gd name="T8" fmla="*/ 358 w 1321"/>
                <a:gd name="T9" fmla="*/ 124 h 712"/>
                <a:gd name="T10" fmla="*/ 351 w 1321"/>
                <a:gd name="T11" fmla="*/ 131 h 712"/>
                <a:gd name="T12" fmla="*/ 342 w 1321"/>
                <a:gd name="T13" fmla="*/ 136 h 712"/>
                <a:gd name="T14" fmla="*/ 330 w 1321"/>
                <a:gd name="T15" fmla="*/ 141 h 712"/>
                <a:gd name="T16" fmla="*/ 317 w 1321"/>
                <a:gd name="T17" fmla="*/ 146 h 712"/>
                <a:gd name="T18" fmla="*/ 302 w 1321"/>
                <a:gd name="T19" fmla="*/ 150 h 712"/>
                <a:gd name="T20" fmla="*/ 285 w 1321"/>
                <a:gd name="T21" fmla="*/ 154 h 712"/>
                <a:gd name="T22" fmla="*/ 267 w 1321"/>
                <a:gd name="T23" fmla="*/ 156 h 712"/>
                <a:gd name="T24" fmla="*/ 247 w 1321"/>
                <a:gd name="T25" fmla="*/ 159 h 712"/>
                <a:gd name="T26" fmla="*/ 227 w 1321"/>
                <a:gd name="T27" fmla="*/ 160 h 712"/>
                <a:gd name="T28" fmla="*/ 220 w 1321"/>
                <a:gd name="T29" fmla="*/ 160 h 712"/>
                <a:gd name="T30" fmla="*/ 131 w 1321"/>
                <a:gd name="T31" fmla="*/ 160 h 712"/>
                <a:gd name="T32" fmla="*/ 130 w 1321"/>
                <a:gd name="T33" fmla="*/ 160 h 712"/>
                <a:gd name="T34" fmla="*/ 113 w 1321"/>
                <a:gd name="T35" fmla="*/ 160 h 712"/>
                <a:gd name="T36" fmla="*/ 96 w 1321"/>
                <a:gd name="T37" fmla="*/ 159 h 712"/>
                <a:gd name="T38" fmla="*/ 80 w 1321"/>
                <a:gd name="T39" fmla="*/ 157 h 712"/>
                <a:gd name="T40" fmla="*/ 65 w 1321"/>
                <a:gd name="T41" fmla="*/ 155 h 712"/>
                <a:gd name="T42" fmla="*/ 51 w 1321"/>
                <a:gd name="T43" fmla="*/ 152 h 712"/>
                <a:gd name="T44" fmla="*/ 39 w 1321"/>
                <a:gd name="T45" fmla="*/ 150 h 712"/>
                <a:gd name="T46" fmla="*/ 28 w 1321"/>
                <a:gd name="T47" fmla="*/ 146 h 712"/>
                <a:gd name="T48" fmla="*/ 18 w 1321"/>
                <a:gd name="T49" fmla="*/ 142 h 712"/>
                <a:gd name="T50" fmla="*/ 11 w 1321"/>
                <a:gd name="T51" fmla="*/ 137 h 712"/>
                <a:gd name="T52" fmla="*/ 5 w 1321"/>
                <a:gd name="T53" fmla="*/ 131 h 712"/>
                <a:gd name="T54" fmla="*/ 2 w 1321"/>
                <a:gd name="T55" fmla="*/ 125 h 712"/>
                <a:gd name="T56" fmla="*/ 0 w 1321"/>
                <a:gd name="T57" fmla="*/ 118 h 712"/>
                <a:gd name="T58" fmla="*/ 0 w 1321"/>
                <a:gd name="T59" fmla="*/ 117 h 712"/>
                <a:gd name="T60" fmla="*/ 1 w 1321"/>
                <a:gd name="T61" fmla="*/ 110 h 712"/>
                <a:gd name="T62" fmla="*/ 4 w 1321"/>
                <a:gd name="T63" fmla="*/ 101 h 712"/>
                <a:gd name="T64" fmla="*/ 14 w 1321"/>
                <a:gd name="T65" fmla="*/ 84 h 712"/>
                <a:gd name="T66" fmla="*/ 26 w 1321"/>
                <a:gd name="T67" fmla="*/ 67 h 712"/>
                <a:gd name="T68" fmla="*/ 40 w 1321"/>
                <a:gd name="T69" fmla="*/ 53 h 712"/>
                <a:gd name="T70" fmla="*/ 56 w 1321"/>
                <a:gd name="T71" fmla="*/ 40 h 712"/>
                <a:gd name="T72" fmla="*/ 75 w 1321"/>
                <a:gd name="T73" fmla="*/ 28 h 712"/>
                <a:gd name="T74" fmla="*/ 94 w 1321"/>
                <a:gd name="T75" fmla="*/ 19 h 712"/>
                <a:gd name="T76" fmla="*/ 115 w 1321"/>
                <a:gd name="T77" fmla="*/ 10 h 712"/>
                <a:gd name="T78" fmla="*/ 137 w 1321"/>
                <a:gd name="T79" fmla="*/ 5 h 712"/>
                <a:gd name="T80" fmla="*/ 160 w 1321"/>
                <a:gd name="T81" fmla="*/ 1 h 712"/>
                <a:gd name="T82" fmla="*/ 184 w 1321"/>
                <a:gd name="T83" fmla="*/ 0 h 712"/>
                <a:gd name="T84" fmla="*/ 184 w 1321"/>
                <a:gd name="T85" fmla="*/ 0 h 712"/>
                <a:gd name="T86" fmla="*/ 210 w 1321"/>
                <a:gd name="T87" fmla="*/ 1 h 712"/>
                <a:gd name="T88" fmla="*/ 234 w 1321"/>
                <a:gd name="T89" fmla="*/ 5 h 712"/>
                <a:gd name="T90" fmla="*/ 257 w 1321"/>
                <a:gd name="T91" fmla="*/ 12 h 712"/>
                <a:gd name="T92" fmla="*/ 279 w 1321"/>
                <a:gd name="T93" fmla="*/ 20 h 712"/>
                <a:gd name="T94" fmla="*/ 298 w 1321"/>
                <a:gd name="T95" fmla="*/ 31 h 712"/>
                <a:gd name="T96" fmla="*/ 317 w 1321"/>
                <a:gd name="T97" fmla="*/ 44 h 712"/>
                <a:gd name="T98" fmla="*/ 334 w 1321"/>
                <a:gd name="T99" fmla="*/ 58 h 712"/>
                <a:gd name="T100" fmla="*/ 347 w 1321"/>
                <a:gd name="T101" fmla="*/ 73 h 712"/>
                <a:gd name="T102" fmla="*/ 359 w 1321"/>
                <a:gd name="T103" fmla="*/ 90 h 712"/>
                <a:gd name="T104" fmla="*/ 359 w 1321"/>
                <a:gd name="T105" fmla="*/ 9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headEnd/>
              <a:tailEnd/>
            </a:ln>
          </p:spPr>
          <p:txBody>
            <a:bodyPr/>
            <a:lstStyle/>
            <a:p>
              <a:endParaRPr lang="zh-CN" altLang="en-US"/>
            </a:p>
          </p:txBody>
        </p:sp>
      </p:grpSp>
      <p:sp>
        <p:nvSpPr>
          <p:cNvPr id="12320" name="Rectangle 32"/>
          <p:cNvSpPr>
            <a:spLocks noChangeArrowheads="1"/>
          </p:cNvSpPr>
          <p:nvPr/>
        </p:nvSpPr>
        <p:spPr bwMode="auto">
          <a:xfrm>
            <a:off x="6427788" y="4329113"/>
            <a:ext cx="1187450" cy="973137"/>
          </a:xfrm>
          <a:prstGeom prst="rect">
            <a:avLst/>
          </a:prstGeom>
          <a:noFill/>
          <a:ln w="9525">
            <a:noFill/>
            <a:miter lim="800000"/>
            <a:headEnd/>
            <a:tailEnd/>
          </a:ln>
        </p:spPr>
        <p:txBody>
          <a:bodyPr anchor="ctr"/>
          <a:lstStyle/>
          <a:p>
            <a:r>
              <a:rPr lang="zh-CN" altLang="en-US" sz="1600" b="1" i="0">
                <a:solidFill>
                  <a:schemeClr val="bg1"/>
                </a:solidFill>
              </a:rPr>
              <a:t>单击添加</a:t>
            </a:r>
          </a:p>
        </p:txBody>
      </p:sp>
      <p:sp>
        <p:nvSpPr>
          <p:cNvPr id="12321" name="AutoShape 33"/>
          <p:cNvSpPr>
            <a:spLocks noChangeArrowheads="1"/>
          </p:cNvSpPr>
          <p:nvPr/>
        </p:nvSpPr>
        <p:spPr bwMode="auto">
          <a:xfrm>
            <a:off x="468313" y="1776413"/>
            <a:ext cx="8207375" cy="688975"/>
          </a:xfrm>
          <a:prstGeom prst="roundRect">
            <a:avLst>
              <a:gd name="adj" fmla="val 13125"/>
            </a:avLst>
          </a:prstGeom>
          <a:gradFill rotWithShape="1">
            <a:gsLst>
              <a:gs pos="0">
                <a:schemeClr val="bg1">
                  <a:alpha val="50000"/>
                </a:schemeClr>
              </a:gs>
              <a:gs pos="100000">
                <a:schemeClr val="bg1">
                  <a:alpha val="10999"/>
                </a:schemeClr>
              </a:gs>
            </a:gsLst>
            <a:lin ang="5400000" scaled="1"/>
          </a:gradFill>
          <a:ln w="9525">
            <a:noFill/>
            <a:round/>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down)">
                                      <p:cBhvr>
                                        <p:cTn id="7" dur="145">
                                          <p:stCondLst>
                                            <p:cond delay="0"/>
                                          </p:stCondLst>
                                        </p:cTn>
                                        <p:tgtEl>
                                          <p:spTgt spid="12290"/>
                                        </p:tgtEl>
                                      </p:cBhvr>
                                    </p:animEffect>
                                    <p:anim calcmode="lin" valueType="num">
                                      <p:cBhvr>
                                        <p:cTn id="8" dur="456" tmFilter="0,0; 0.14,0.36; 0.43,0.73; 0.71,0.91; 1.0,1.0">
                                          <p:stCondLst>
                                            <p:cond delay="0"/>
                                          </p:stCondLst>
                                        </p:cTn>
                                        <p:tgtEl>
                                          <p:spTgt spid="12290"/>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2290"/>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12290"/>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12290"/>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12290"/>
                                        </p:tgtEl>
                                        <p:attrNameLst>
                                          <p:attrName>ppt_y</p:attrName>
                                        </p:attrNameLst>
                                      </p:cBhvr>
                                      <p:tavLst>
                                        <p:tav tm="0" fmla="#ppt_y-sin(pi*$)/81">
                                          <p:val>
                                            <p:fltVal val="0"/>
                                          </p:val>
                                        </p:tav>
                                        <p:tav tm="100000">
                                          <p:val>
                                            <p:fltVal val="1"/>
                                          </p:val>
                                        </p:tav>
                                      </p:tavLst>
                                    </p:anim>
                                    <p:animScale>
                                      <p:cBhvr>
                                        <p:cTn id="13" dur="7">
                                          <p:stCondLst>
                                            <p:cond delay="162"/>
                                          </p:stCondLst>
                                        </p:cTn>
                                        <p:tgtEl>
                                          <p:spTgt spid="12290"/>
                                        </p:tgtEl>
                                      </p:cBhvr>
                                      <p:to x="100000" y="60000"/>
                                    </p:animScale>
                                    <p:animScale>
                                      <p:cBhvr>
                                        <p:cTn id="14" dur="41" decel="50000">
                                          <p:stCondLst>
                                            <p:cond delay="169"/>
                                          </p:stCondLst>
                                        </p:cTn>
                                        <p:tgtEl>
                                          <p:spTgt spid="12290"/>
                                        </p:tgtEl>
                                      </p:cBhvr>
                                      <p:to x="100000" y="100000"/>
                                    </p:animScale>
                                    <p:animScale>
                                      <p:cBhvr>
                                        <p:cTn id="15" dur="7">
                                          <p:stCondLst>
                                            <p:cond delay="328"/>
                                          </p:stCondLst>
                                        </p:cTn>
                                        <p:tgtEl>
                                          <p:spTgt spid="12290"/>
                                        </p:tgtEl>
                                      </p:cBhvr>
                                      <p:to x="100000" y="80000"/>
                                    </p:animScale>
                                    <p:animScale>
                                      <p:cBhvr>
                                        <p:cTn id="16" dur="41" decel="50000">
                                          <p:stCondLst>
                                            <p:cond delay="335"/>
                                          </p:stCondLst>
                                        </p:cTn>
                                        <p:tgtEl>
                                          <p:spTgt spid="12290"/>
                                        </p:tgtEl>
                                      </p:cBhvr>
                                      <p:to x="100000" y="100000"/>
                                    </p:animScale>
                                    <p:animScale>
                                      <p:cBhvr>
                                        <p:cTn id="17" dur="7">
                                          <p:stCondLst>
                                            <p:cond delay="410"/>
                                          </p:stCondLst>
                                        </p:cTn>
                                        <p:tgtEl>
                                          <p:spTgt spid="12290"/>
                                        </p:tgtEl>
                                      </p:cBhvr>
                                      <p:to x="100000" y="90000"/>
                                    </p:animScale>
                                    <p:animScale>
                                      <p:cBhvr>
                                        <p:cTn id="18" dur="41" decel="50000">
                                          <p:stCondLst>
                                            <p:cond delay="417"/>
                                          </p:stCondLst>
                                        </p:cTn>
                                        <p:tgtEl>
                                          <p:spTgt spid="12290"/>
                                        </p:tgtEl>
                                      </p:cBhvr>
                                      <p:to x="100000" y="100000"/>
                                    </p:animScale>
                                    <p:animScale>
                                      <p:cBhvr>
                                        <p:cTn id="19" dur="7">
                                          <p:stCondLst>
                                            <p:cond delay="452"/>
                                          </p:stCondLst>
                                        </p:cTn>
                                        <p:tgtEl>
                                          <p:spTgt spid="12290"/>
                                        </p:tgtEl>
                                      </p:cBhvr>
                                      <p:to x="100000" y="95000"/>
                                    </p:animScale>
                                    <p:animScale>
                                      <p:cBhvr>
                                        <p:cTn id="20" dur="41" decel="50000">
                                          <p:stCondLst>
                                            <p:cond delay="458"/>
                                          </p:stCondLst>
                                        </p:cTn>
                                        <p:tgtEl>
                                          <p:spTgt spid="12290"/>
                                        </p:tgtEl>
                                      </p:cBhvr>
                                      <p:to x="100000" y="100000"/>
                                    </p:animScale>
                                  </p:childTnLst>
                                </p:cTn>
                              </p:par>
                            </p:childTnLst>
                          </p:cTn>
                        </p:par>
                        <p:par>
                          <p:cTn id="21" fill="hold">
                            <p:stCondLst>
                              <p:cond delay="500"/>
                            </p:stCondLst>
                            <p:childTnLst>
                              <p:par>
                                <p:cTn id="22" presetID="26"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145">
                                          <p:stCondLst>
                                            <p:cond delay="0"/>
                                          </p:stCondLst>
                                        </p:cTn>
                                        <p:tgtEl>
                                          <p:spTgt spid="2"/>
                                        </p:tgtEl>
                                      </p:cBhvr>
                                    </p:animEffect>
                                    <p:anim calcmode="lin" valueType="num">
                                      <p:cBhvr>
                                        <p:cTn id="25" dur="456"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28"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29"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30" dur="7">
                                          <p:stCondLst>
                                            <p:cond delay="162"/>
                                          </p:stCondLst>
                                        </p:cTn>
                                        <p:tgtEl>
                                          <p:spTgt spid="2"/>
                                        </p:tgtEl>
                                      </p:cBhvr>
                                      <p:to x="100000" y="60000"/>
                                    </p:animScale>
                                    <p:animScale>
                                      <p:cBhvr>
                                        <p:cTn id="31" dur="41" decel="50000">
                                          <p:stCondLst>
                                            <p:cond delay="169"/>
                                          </p:stCondLst>
                                        </p:cTn>
                                        <p:tgtEl>
                                          <p:spTgt spid="2"/>
                                        </p:tgtEl>
                                      </p:cBhvr>
                                      <p:to x="100000" y="100000"/>
                                    </p:animScale>
                                    <p:animScale>
                                      <p:cBhvr>
                                        <p:cTn id="32" dur="7">
                                          <p:stCondLst>
                                            <p:cond delay="328"/>
                                          </p:stCondLst>
                                        </p:cTn>
                                        <p:tgtEl>
                                          <p:spTgt spid="2"/>
                                        </p:tgtEl>
                                      </p:cBhvr>
                                      <p:to x="100000" y="80000"/>
                                    </p:animScale>
                                    <p:animScale>
                                      <p:cBhvr>
                                        <p:cTn id="33" dur="41" decel="50000">
                                          <p:stCondLst>
                                            <p:cond delay="335"/>
                                          </p:stCondLst>
                                        </p:cTn>
                                        <p:tgtEl>
                                          <p:spTgt spid="2"/>
                                        </p:tgtEl>
                                      </p:cBhvr>
                                      <p:to x="100000" y="100000"/>
                                    </p:animScale>
                                    <p:animScale>
                                      <p:cBhvr>
                                        <p:cTn id="34" dur="7">
                                          <p:stCondLst>
                                            <p:cond delay="410"/>
                                          </p:stCondLst>
                                        </p:cTn>
                                        <p:tgtEl>
                                          <p:spTgt spid="2"/>
                                        </p:tgtEl>
                                      </p:cBhvr>
                                      <p:to x="100000" y="90000"/>
                                    </p:animScale>
                                    <p:animScale>
                                      <p:cBhvr>
                                        <p:cTn id="35" dur="41" decel="50000">
                                          <p:stCondLst>
                                            <p:cond delay="417"/>
                                          </p:stCondLst>
                                        </p:cTn>
                                        <p:tgtEl>
                                          <p:spTgt spid="2"/>
                                        </p:tgtEl>
                                      </p:cBhvr>
                                      <p:to x="100000" y="100000"/>
                                    </p:animScale>
                                    <p:animScale>
                                      <p:cBhvr>
                                        <p:cTn id="36" dur="7">
                                          <p:stCondLst>
                                            <p:cond delay="452"/>
                                          </p:stCondLst>
                                        </p:cTn>
                                        <p:tgtEl>
                                          <p:spTgt spid="2"/>
                                        </p:tgtEl>
                                      </p:cBhvr>
                                      <p:to x="100000" y="95000"/>
                                    </p:animScale>
                                    <p:animScale>
                                      <p:cBhvr>
                                        <p:cTn id="37" dur="41" decel="50000">
                                          <p:stCondLst>
                                            <p:cond delay="458"/>
                                          </p:stCondLst>
                                        </p:cTn>
                                        <p:tgtEl>
                                          <p:spTgt spid="2"/>
                                        </p:tgtEl>
                                      </p:cBhvr>
                                      <p:to x="100000" y="100000"/>
                                    </p:animScale>
                                  </p:childTnLst>
                                </p:cTn>
                              </p:par>
                            </p:childTnLst>
                          </p:cTn>
                        </p:par>
                        <p:par>
                          <p:cTn id="38" fill="hold">
                            <p:stCondLst>
                              <p:cond delay="1000"/>
                            </p:stCondLst>
                            <p:childTnLst>
                              <p:par>
                                <p:cTn id="39" presetID="26" presetClass="entr" presetSubtype="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145">
                                          <p:stCondLst>
                                            <p:cond delay="0"/>
                                          </p:stCondLst>
                                        </p:cTn>
                                        <p:tgtEl>
                                          <p:spTgt spid="3"/>
                                        </p:tgtEl>
                                      </p:cBhvr>
                                    </p:animEffect>
                                    <p:anim calcmode="lin" valueType="num">
                                      <p:cBhvr>
                                        <p:cTn id="42" dur="45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16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166" tmFilter="0, 0; 0.125,0.2665; 0.25,0.4; 0.375,0.465; 0.5,0.5;  0.625,0.535; 0.75,0.6; 0.875,0.7335; 1,1">
                                          <p:stCondLst>
                                            <p:cond delay="166"/>
                                          </p:stCondLst>
                                        </p:cTn>
                                        <p:tgtEl>
                                          <p:spTgt spid="3"/>
                                        </p:tgtEl>
                                        <p:attrNameLst>
                                          <p:attrName>ppt_y</p:attrName>
                                        </p:attrNameLst>
                                      </p:cBhvr>
                                      <p:tavLst>
                                        <p:tav tm="0" fmla="#ppt_y-sin(pi*$)/9">
                                          <p:val>
                                            <p:fltVal val="0"/>
                                          </p:val>
                                        </p:tav>
                                        <p:tav tm="100000">
                                          <p:val>
                                            <p:fltVal val="1"/>
                                          </p:val>
                                        </p:tav>
                                      </p:tavLst>
                                    </p:anim>
                                    <p:anim calcmode="lin" valueType="num">
                                      <p:cBhvr>
                                        <p:cTn id="45" dur="83" tmFilter="0, 0; 0.125,0.2665; 0.25,0.4; 0.375,0.465; 0.5,0.5;  0.625,0.535; 0.75,0.6; 0.875,0.7335; 1,1">
                                          <p:stCondLst>
                                            <p:cond delay="331"/>
                                          </p:stCondLst>
                                        </p:cTn>
                                        <p:tgtEl>
                                          <p:spTgt spid="3"/>
                                        </p:tgtEl>
                                        <p:attrNameLst>
                                          <p:attrName>ppt_y</p:attrName>
                                        </p:attrNameLst>
                                      </p:cBhvr>
                                      <p:tavLst>
                                        <p:tav tm="0" fmla="#ppt_y-sin(pi*$)/27">
                                          <p:val>
                                            <p:fltVal val="0"/>
                                          </p:val>
                                        </p:tav>
                                        <p:tav tm="100000">
                                          <p:val>
                                            <p:fltVal val="1"/>
                                          </p:val>
                                        </p:tav>
                                      </p:tavLst>
                                    </p:anim>
                                    <p:anim calcmode="lin" valueType="num">
                                      <p:cBhvr>
                                        <p:cTn id="46" dur="41" tmFilter="0, 0; 0.125,0.2665; 0.25,0.4; 0.375,0.465; 0.5,0.5;  0.625,0.535; 0.75,0.6; 0.875,0.7335; 1,1">
                                          <p:stCondLst>
                                            <p:cond delay="414"/>
                                          </p:stCondLst>
                                        </p:cTn>
                                        <p:tgtEl>
                                          <p:spTgt spid="3"/>
                                        </p:tgtEl>
                                        <p:attrNameLst>
                                          <p:attrName>ppt_y</p:attrName>
                                        </p:attrNameLst>
                                      </p:cBhvr>
                                      <p:tavLst>
                                        <p:tav tm="0" fmla="#ppt_y-sin(pi*$)/81">
                                          <p:val>
                                            <p:fltVal val="0"/>
                                          </p:val>
                                        </p:tav>
                                        <p:tav tm="100000">
                                          <p:val>
                                            <p:fltVal val="1"/>
                                          </p:val>
                                        </p:tav>
                                      </p:tavLst>
                                    </p:anim>
                                    <p:animScale>
                                      <p:cBhvr>
                                        <p:cTn id="47" dur="7">
                                          <p:stCondLst>
                                            <p:cond delay="162"/>
                                          </p:stCondLst>
                                        </p:cTn>
                                        <p:tgtEl>
                                          <p:spTgt spid="3"/>
                                        </p:tgtEl>
                                      </p:cBhvr>
                                      <p:to x="100000" y="60000"/>
                                    </p:animScale>
                                    <p:animScale>
                                      <p:cBhvr>
                                        <p:cTn id="48" dur="41" decel="50000">
                                          <p:stCondLst>
                                            <p:cond delay="169"/>
                                          </p:stCondLst>
                                        </p:cTn>
                                        <p:tgtEl>
                                          <p:spTgt spid="3"/>
                                        </p:tgtEl>
                                      </p:cBhvr>
                                      <p:to x="100000" y="100000"/>
                                    </p:animScale>
                                    <p:animScale>
                                      <p:cBhvr>
                                        <p:cTn id="49" dur="7">
                                          <p:stCondLst>
                                            <p:cond delay="328"/>
                                          </p:stCondLst>
                                        </p:cTn>
                                        <p:tgtEl>
                                          <p:spTgt spid="3"/>
                                        </p:tgtEl>
                                      </p:cBhvr>
                                      <p:to x="100000" y="80000"/>
                                    </p:animScale>
                                    <p:animScale>
                                      <p:cBhvr>
                                        <p:cTn id="50" dur="41" decel="50000">
                                          <p:stCondLst>
                                            <p:cond delay="335"/>
                                          </p:stCondLst>
                                        </p:cTn>
                                        <p:tgtEl>
                                          <p:spTgt spid="3"/>
                                        </p:tgtEl>
                                      </p:cBhvr>
                                      <p:to x="100000" y="100000"/>
                                    </p:animScale>
                                    <p:animScale>
                                      <p:cBhvr>
                                        <p:cTn id="51" dur="7">
                                          <p:stCondLst>
                                            <p:cond delay="410"/>
                                          </p:stCondLst>
                                        </p:cTn>
                                        <p:tgtEl>
                                          <p:spTgt spid="3"/>
                                        </p:tgtEl>
                                      </p:cBhvr>
                                      <p:to x="100000" y="90000"/>
                                    </p:animScale>
                                    <p:animScale>
                                      <p:cBhvr>
                                        <p:cTn id="52" dur="41" decel="50000">
                                          <p:stCondLst>
                                            <p:cond delay="417"/>
                                          </p:stCondLst>
                                        </p:cTn>
                                        <p:tgtEl>
                                          <p:spTgt spid="3"/>
                                        </p:tgtEl>
                                      </p:cBhvr>
                                      <p:to x="100000" y="100000"/>
                                    </p:animScale>
                                    <p:animScale>
                                      <p:cBhvr>
                                        <p:cTn id="53" dur="7">
                                          <p:stCondLst>
                                            <p:cond delay="452"/>
                                          </p:stCondLst>
                                        </p:cTn>
                                        <p:tgtEl>
                                          <p:spTgt spid="3"/>
                                        </p:tgtEl>
                                      </p:cBhvr>
                                      <p:to x="100000" y="95000"/>
                                    </p:animScale>
                                    <p:animScale>
                                      <p:cBhvr>
                                        <p:cTn id="54" dur="41" decel="50000">
                                          <p:stCondLst>
                                            <p:cond delay="458"/>
                                          </p:stCondLst>
                                        </p:cTn>
                                        <p:tgtEl>
                                          <p:spTgt spid="3"/>
                                        </p:tgtEl>
                                      </p:cBhvr>
                                      <p:to x="100000" y="100000"/>
                                    </p:animScale>
                                  </p:childTnLst>
                                </p:cTn>
                              </p:par>
                            </p:childTnLst>
                          </p:cTn>
                        </p:par>
                        <p:par>
                          <p:cTn id="55" fill="hold">
                            <p:stCondLst>
                              <p:cond delay="1500"/>
                            </p:stCondLst>
                            <p:childTnLst>
                              <p:par>
                                <p:cTn id="56" presetID="26" presetClass="entr" presetSubtype="0"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145">
                                          <p:stCondLst>
                                            <p:cond delay="0"/>
                                          </p:stCondLst>
                                        </p:cTn>
                                        <p:tgtEl>
                                          <p:spTgt spid="4"/>
                                        </p:tgtEl>
                                      </p:cBhvr>
                                    </p:animEffect>
                                    <p:anim calcmode="lin" valueType="num">
                                      <p:cBhvr>
                                        <p:cTn id="59" dur="45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60" dur="1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61" dur="166" tmFilter="0, 0; 0.125,0.2665; 0.25,0.4; 0.375,0.465; 0.5,0.5;  0.625,0.535; 0.75,0.6; 0.875,0.7335; 1,1">
                                          <p:stCondLst>
                                            <p:cond delay="166"/>
                                          </p:stCondLst>
                                        </p:cTn>
                                        <p:tgtEl>
                                          <p:spTgt spid="4"/>
                                        </p:tgtEl>
                                        <p:attrNameLst>
                                          <p:attrName>ppt_y</p:attrName>
                                        </p:attrNameLst>
                                      </p:cBhvr>
                                      <p:tavLst>
                                        <p:tav tm="0" fmla="#ppt_y-sin(pi*$)/9">
                                          <p:val>
                                            <p:fltVal val="0"/>
                                          </p:val>
                                        </p:tav>
                                        <p:tav tm="100000">
                                          <p:val>
                                            <p:fltVal val="1"/>
                                          </p:val>
                                        </p:tav>
                                      </p:tavLst>
                                    </p:anim>
                                    <p:anim calcmode="lin" valueType="num">
                                      <p:cBhvr>
                                        <p:cTn id="62" dur="83" tmFilter="0, 0; 0.125,0.2665; 0.25,0.4; 0.375,0.465; 0.5,0.5;  0.625,0.535; 0.75,0.6; 0.875,0.7335; 1,1">
                                          <p:stCondLst>
                                            <p:cond delay="331"/>
                                          </p:stCondLst>
                                        </p:cTn>
                                        <p:tgtEl>
                                          <p:spTgt spid="4"/>
                                        </p:tgtEl>
                                        <p:attrNameLst>
                                          <p:attrName>ppt_y</p:attrName>
                                        </p:attrNameLst>
                                      </p:cBhvr>
                                      <p:tavLst>
                                        <p:tav tm="0" fmla="#ppt_y-sin(pi*$)/27">
                                          <p:val>
                                            <p:fltVal val="0"/>
                                          </p:val>
                                        </p:tav>
                                        <p:tav tm="100000">
                                          <p:val>
                                            <p:fltVal val="1"/>
                                          </p:val>
                                        </p:tav>
                                      </p:tavLst>
                                    </p:anim>
                                    <p:anim calcmode="lin" valueType="num">
                                      <p:cBhvr>
                                        <p:cTn id="63" dur="41" tmFilter="0, 0; 0.125,0.2665; 0.25,0.4; 0.375,0.465; 0.5,0.5;  0.625,0.535; 0.75,0.6; 0.875,0.7335; 1,1">
                                          <p:stCondLst>
                                            <p:cond delay="414"/>
                                          </p:stCondLst>
                                        </p:cTn>
                                        <p:tgtEl>
                                          <p:spTgt spid="4"/>
                                        </p:tgtEl>
                                        <p:attrNameLst>
                                          <p:attrName>ppt_y</p:attrName>
                                        </p:attrNameLst>
                                      </p:cBhvr>
                                      <p:tavLst>
                                        <p:tav tm="0" fmla="#ppt_y-sin(pi*$)/81">
                                          <p:val>
                                            <p:fltVal val="0"/>
                                          </p:val>
                                        </p:tav>
                                        <p:tav tm="100000">
                                          <p:val>
                                            <p:fltVal val="1"/>
                                          </p:val>
                                        </p:tav>
                                      </p:tavLst>
                                    </p:anim>
                                    <p:animScale>
                                      <p:cBhvr>
                                        <p:cTn id="64" dur="7">
                                          <p:stCondLst>
                                            <p:cond delay="162"/>
                                          </p:stCondLst>
                                        </p:cTn>
                                        <p:tgtEl>
                                          <p:spTgt spid="4"/>
                                        </p:tgtEl>
                                      </p:cBhvr>
                                      <p:to x="100000" y="60000"/>
                                    </p:animScale>
                                    <p:animScale>
                                      <p:cBhvr>
                                        <p:cTn id="65" dur="41" decel="50000">
                                          <p:stCondLst>
                                            <p:cond delay="169"/>
                                          </p:stCondLst>
                                        </p:cTn>
                                        <p:tgtEl>
                                          <p:spTgt spid="4"/>
                                        </p:tgtEl>
                                      </p:cBhvr>
                                      <p:to x="100000" y="100000"/>
                                    </p:animScale>
                                    <p:animScale>
                                      <p:cBhvr>
                                        <p:cTn id="66" dur="7">
                                          <p:stCondLst>
                                            <p:cond delay="328"/>
                                          </p:stCondLst>
                                        </p:cTn>
                                        <p:tgtEl>
                                          <p:spTgt spid="4"/>
                                        </p:tgtEl>
                                      </p:cBhvr>
                                      <p:to x="100000" y="80000"/>
                                    </p:animScale>
                                    <p:animScale>
                                      <p:cBhvr>
                                        <p:cTn id="67" dur="41" decel="50000">
                                          <p:stCondLst>
                                            <p:cond delay="335"/>
                                          </p:stCondLst>
                                        </p:cTn>
                                        <p:tgtEl>
                                          <p:spTgt spid="4"/>
                                        </p:tgtEl>
                                      </p:cBhvr>
                                      <p:to x="100000" y="100000"/>
                                    </p:animScale>
                                    <p:animScale>
                                      <p:cBhvr>
                                        <p:cTn id="68" dur="7">
                                          <p:stCondLst>
                                            <p:cond delay="410"/>
                                          </p:stCondLst>
                                        </p:cTn>
                                        <p:tgtEl>
                                          <p:spTgt spid="4"/>
                                        </p:tgtEl>
                                      </p:cBhvr>
                                      <p:to x="100000" y="90000"/>
                                    </p:animScale>
                                    <p:animScale>
                                      <p:cBhvr>
                                        <p:cTn id="69" dur="41" decel="50000">
                                          <p:stCondLst>
                                            <p:cond delay="417"/>
                                          </p:stCondLst>
                                        </p:cTn>
                                        <p:tgtEl>
                                          <p:spTgt spid="4"/>
                                        </p:tgtEl>
                                      </p:cBhvr>
                                      <p:to x="100000" y="100000"/>
                                    </p:animScale>
                                    <p:animScale>
                                      <p:cBhvr>
                                        <p:cTn id="70" dur="7">
                                          <p:stCondLst>
                                            <p:cond delay="452"/>
                                          </p:stCondLst>
                                        </p:cTn>
                                        <p:tgtEl>
                                          <p:spTgt spid="4"/>
                                        </p:tgtEl>
                                      </p:cBhvr>
                                      <p:to x="100000" y="95000"/>
                                    </p:animScale>
                                    <p:animScale>
                                      <p:cBhvr>
                                        <p:cTn id="71" dur="41" decel="50000">
                                          <p:stCondLst>
                                            <p:cond delay="458"/>
                                          </p:stCondLst>
                                        </p:cTn>
                                        <p:tgtEl>
                                          <p:spTgt spid="4"/>
                                        </p:tgtEl>
                                      </p:cBhvr>
                                      <p:to x="100000" y="100000"/>
                                    </p:animScale>
                                  </p:childTnLst>
                                </p:cTn>
                              </p:par>
                            </p:childTnLst>
                          </p:cTn>
                        </p:par>
                        <p:par>
                          <p:cTn id="72" fill="hold">
                            <p:stCondLst>
                              <p:cond delay="2000"/>
                            </p:stCondLst>
                            <p:childTnLst>
                              <p:par>
                                <p:cTn id="73" presetID="26" presetClass="entr" presetSubtype="0"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down)">
                                      <p:cBhvr>
                                        <p:cTn id="75" dur="145">
                                          <p:stCondLst>
                                            <p:cond delay="0"/>
                                          </p:stCondLst>
                                        </p:cTn>
                                        <p:tgtEl>
                                          <p:spTgt spid="5"/>
                                        </p:tgtEl>
                                      </p:cBhvr>
                                    </p:animEffect>
                                    <p:anim calcmode="lin" valueType="num">
                                      <p:cBhvr>
                                        <p:cTn id="76" dur="45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7" dur="16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8" dur="166" tmFilter="0, 0; 0.125,0.2665; 0.25,0.4; 0.375,0.465; 0.5,0.5;  0.625,0.535; 0.75,0.6; 0.875,0.7335; 1,1">
                                          <p:stCondLst>
                                            <p:cond delay="166"/>
                                          </p:stCondLst>
                                        </p:cTn>
                                        <p:tgtEl>
                                          <p:spTgt spid="5"/>
                                        </p:tgtEl>
                                        <p:attrNameLst>
                                          <p:attrName>ppt_y</p:attrName>
                                        </p:attrNameLst>
                                      </p:cBhvr>
                                      <p:tavLst>
                                        <p:tav tm="0" fmla="#ppt_y-sin(pi*$)/9">
                                          <p:val>
                                            <p:fltVal val="0"/>
                                          </p:val>
                                        </p:tav>
                                        <p:tav tm="100000">
                                          <p:val>
                                            <p:fltVal val="1"/>
                                          </p:val>
                                        </p:tav>
                                      </p:tavLst>
                                    </p:anim>
                                    <p:anim calcmode="lin" valueType="num">
                                      <p:cBhvr>
                                        <p:cTn id="79" dur="83" tmFilter="0, 0; 0.125,0.2665; 0.25,0.4; 0.375,0.465; 0.5,0.5;  0.625,0.535; 0.75,0.6; 0.875,0.7335; 1,1">
                                          <p:stCondLst>
                                            <p:cond delay="331"/>
                                          </p:stCondLst>
                                        </p:cTn>
                                        <p:tgtEl>
                                          <p:spTgt spid="5"/>
                                        </p:tgtEl>
                                        <p:attrNameLst>
                                          <p:attrName>ppt_y</p:attrName>
                                        </p:attrNameLst>
                                      </p:cBhvr>
                                      <p:tavLst>
                                        <p:tav tm="0" fmla="#ppt_y-sin(pi*$)/27">
                                          <p:val>
                                            <p:fltVal val="0"/>
                                          </p:val>
                                        </p:tav>
                                        <p:tav tm="100000">
                                          <p:val>
                                            <p:fltVal val="1"/>
                                          </p:val>
                                        </p:tav>
                                      </p:tavLst>
                                    </p:anim>
                                    <p:anim calcmode="lin" valueType="num">
                                      <p:cBhvr>
                                        <p:cTn id="80" dur="41" tmFilter="0, 0; 0.125,0.2665; 0.25,0.4; 0.375,0.465; 0.5,0.5;  0.625,0.535; 0.75,0.6; 0.875,0.7335; 1,1">
                                          <p:stCondLst>
                                            <p:cond delay="414"/>
                                          </p:stCondLst>
                                        </p:cTn>
                                        <p:tgtEl>
                                          <p:spTgt spid="5"/>
                                        </p:tgtEl>
                                        <p:attrNameLst>
                                          <p:attrName>ppt_y</p:attrName>
                                        </p:attrNameLst>
                                      </p:cBhvr>
                                      <p:tavLst>
                                        <p:tav tm="0" fmla="#ppt_y-sin(pi*$)/81">
                                          <p:val>
                                            <p:fltVal val="0"/>
                                          </p:val>
                                        </p:tav>
                                        <p:tav tm="100000">
                                          <p:val>
                                            <p:fltVal val="1"/>
                                          </p:val>
                                        </p:tav>
                                      </p:tavLst>
                                    </p:anim>
                                    <p:animScale>
                                      <p:cBhvr>
                                        <p:cTn id="81" dur="7">
                                          <p:stCondLst>
                                            <p:cond delay="162"/>
                                          </p:stCondLst>
                                        </p:cTn>
                                        <p:tgtEl>
                                          <p:spTgt spid="5"/>
                                        </p:tgtEl>
                                      </p:cBhvr>
                                      <p:to x="100000" y="60000"/>
                                    </p:animScale>
                                    <p:animScale>
                                      <p:cBhvr>
                                        <p:cTn id="82" dur="41" decel="50000">
                                          <p:stCondLst>
                                            <p:cond delay="169"/>
                                          </p:stCondLst>
                                        </p:cTn>
                                        <p:tgtEl>
                                          <p:spTgt spid="5"/>
                                        </p:tgtEl>
                                      </p:cBhvr>
                                      <p:to x="100000" y="100000"/>
                                    </p:animScale>
                                    <p:animScale>
                                      <p:cBhvr>
                                        <p:cTn id="83" dur="7">
                                          <p:stCondLst>
                                            <p:cond delay="328"/>
                                          </p:stCondLst>
                                        </p:cTn>
                                        <p:tgtEl>
                                          <p:spTgt spid="5"/>
                                        </p:tgtEl>
                                      </p:cBhvr>
                                      <p:to x="100000" y="80000"/>
                                    </p:animScale>
                                    <p:animScale>
                                      <p:cBhvr>
                                        <p:cTn id="84" dur="41" decel="50000">
                                          <p:stCondLst>
                                            <p:cond delay="335"/>
                                          </p:stCondLst>
                                        </p:cTn>
                                        <p:tgtEl>
                                          <p:spTgt spid="5"/>
                                        </p:tgtEl>
                                      </p:cBhvr>
                                      <p:to x="100000" y="100000"/>
                                    </p:animScale>
                                    <p:animScale>
                                      <p:cBhvr>
                                        <p:cTn id="85" dur="7">
                                          <p:stCondLst>
                                            <p:cond delay="410"/>
                                          </p:stCondLst>
                                        </p:cTn>
                                        <p:tgtEl>
                                          <p:spTgt spid="5"/>
                                        </p:tgtEl>
                                      </p:cBhvr>
                                      <p:to x="100000" y="90000"/>
                                    </p:animScale>
                                    <p:animScale>
                                      <p:cBhvr>
                                        <p:cTn id="86" dur="41" decel="50000">
                                          <p:stCondLst>
                                            <p:cond delay="417"/>
                                          </p:stCondLst>
                                        </p:cTn>
                                        <p:tgtEl>
                                          <p:spTgt spid="5"/>
                                        </p:tgtEl>
                                      </p:cBhvr>
                                      <p:to x="100000" y="100000"/>
                                    </p:animScale>
                                    <p:animScale>
                                      <p:cBhvr>
                                        <p:cTn id="87" dur="7">
                                          <p:stCondLst>
                                            <p:cond delay="452"/>
                                          </p:stCondLst>
                                        </p:cTn>
                                        <p:tgtEl>
                                          <p:spTgt spid="5"/>
                                        </p:tgtEl>
                                      </p:cBhvr>
                                      <p:to x="100000" y="95000"/>
                                    </p:animScale>
                                    <p:animScale>
                                      <p:cBhvr>
                                        <p:cTn id="88" dur="41" decel="50000">
                                          <p:stCondLst>
                                            <p:cond delay="458"/>
                                          </p:stCondLst>
                                        </p:cTn>
                                        <p:tgtEl>
                                          <p:spTgt spid="5"/>
                                        </p:tgtEl>
                                      </p:cBhvr>
                                      <p:to x="100000" y="100000"/>
                                    </p:animScale>
                                  </p:childTnLst>
                                </p:cTn>
                              </p:par>
                            </p:childTnLst>
                          </p:cTn>
                        </p:par>
                        <p:par>
                          <p:cTn id="89" fill="hold">
                            <p:stCondLst>
                              <p:cond delay="2500"/>
                            </p:stCondLst>
                            <p:childTnLst>
                              <p:par>
                                <p:cTn id="90" presetID="26" presetClass="entr" presetSubtype="0" fill="hold" grpId="0" nodeType="afterEffect">
                                  <p:stCondLst>
                                    <p:cond delay="0"/>
                                  </p:stCondLst>
                                  <p:childTnLst>
                                    <p:set>
                                      <p:cBhvr>
                                        <p:cTn id="91" dur="1" fill="hold">
                                          <p:stCondLst>
                                            <p:cond delay="0"/>
                                          </p:stCondLst>
                                        </p:cTn>
                                        <p:tgtEl>
                                          <p:spTgt spid="12304"/>
                                        </p:tgtEl>
                                        <p:attrNameLst>
                                          <p:attrName>style.visibility</p:attrName>
                                        </p:attrNameLst>
                                      </p:cBhvr>
                                      <p:to>
                                        <p:strVal val="visible"/>
                                      </p:to>
                                    </p:set>
                                    <p:animEffect transition="in" filter="wipe(down)">
                                      <p:cBhvr>
                                        <p:cTn id="92" dur="145">
                                          <p:stCondLst>
                                            <p:cond delay="0"/>
                                          </p:stCondLst>
                                        </p:cTn>
                                        <p:tgtEl>
                                          <p:spTgt spid="12304"/>
                                        </p:tgtEl>
                                      </p:cBhvr>
                                    </p:animEffect>
                                    <p:anim calcmode="lin" valueType="num">
                                      <p:cBhvr>
                                        <p:cTn id="93" dur="456" tmFilter="0,0; 0.14,0.36; 0.43,0.73; 0.71,0.91; 1.0,1.0">
                                          <p:stCondLst>
                                            <p:cond delay="0"/>
                                          </p:stCondLst>
                                        </p:cTn>
                                        <p:tgtEl>
                                          <p:spTgt spid="12304"/>
                                        </p:tgtEl>
                                        <p:attrNameLst>
                                          <p:attrName>ppt_x</p:attrName>
                                        </p:attrNameLst>
                                      </p:cBhvr>
                                      <p:tavLst>
                                        <p:tav tm="0">
                                          <p:val>
                                            <p:strVal val="#ppt_x-0.25"/>
                                          </p:val>
                                        </p:tav>
                                        <p:tav tm="100000">
                                          <p:val>
                                            <p:strVal val="#ppt_x"/>
                                          </p:val>
                                        </p:tav>
                                      </p:tavLst>
                                    </p:anim>
                                    <p:anim calcmode="lin" valueType="num">
                                      <p:cBhvr>
                                        <p:cTn id="94" dur="166" tmFilter="0.0,0.0; 0.25,0.07; 0.50,0.2; 0.75,0.467; 1.0,1.0">
                                          <p:stCondLst>
                                            <p:cond delay="0"/>
                                          </p:stCondLst>
                                        </p:cTn>
                                        <p:tgtEl>
                                          <p:spTgt spid="12304"/>
                                        </p:tgtEl>
                                        <p:attrNameLst>
                                          <p:attrName>ppt_y</p:attrName>
                                        </p:attrNameLst>
                                      </p:cBhvr>
                                      <p:tavLst>
                                        <p:tav tm="0" fmla="#ppt_y-sin(pi*$)/3">
                                          <p:val>
                                            <p:fltVal val="0.5"/>
                                          </p:val>
                                        </p:tav>
                                        <p:tav tm="100000">
                                          <p:val>
                                            <p:fltVal val="1"/>
                                          </p:val>
                                        </p:tav>
                                      </p:tavLst>
                                    </p:anim>
                                    <p:anim calcmode="lin" valueType="num">
                                      <p:cBhvr>
                                        <p:cTn id="95" dur="166" tmFilter="0, 0; 0.125,0.2665; 0.25,0.4; 0.375,0.465; 0.5,0.5;  0.625,0.535; 0.75,0.6; 0.875,0.7335; 1,1">
                                          <p:stCondLst>
                                            <p:cond delay="166"/>
                                          </p:stCondLst>
                                        </p:cTn>
                                        <p:tgtEl>
                                          <p:spTgt spid="12304"/>
                                        </p:tgtEl>
                                        <p:attrNameLst>
                                          <p:attrName>ppt_y</p:attrName>
                                        </p:attrNameLst>
                                      </p:cBhvr>
                                      <p:tavLst>
                                        <p:tav tm="0" fmla="#ppt_y-sin(pi*$)/9">
                                          <p:val>
                                            <p:fltVal val="0"/>
                                          </p:val>
                                        </p:tav>
                                        <p:tav tm="100000">
                                          <p:val>
                                            <p:fltVal val="1"/>
                                          </p:val>
                                        </p:tav>
                                      </p:tavLst>
                                    </p:anim>
                                    <p:anim calcmode="lin" valueType="num">
                                      <p:cBhvr>
                                        <p:cTn id="96" dur="83" tmFilter="0, 0; 0.125,0.2665; 0.25,0.4; 0.375,0.465; 0.5,0.5;  0.625,0.535; 0.75,0.6; 0.875,0.7335; 1,1">
                                          <p:stCondLst>
                                            <p:cond delay="331"/>
                                          </p:stCondLst>
                                        </p:cTn>
                                        <p:tgtEl>
                                          <p:spTgt spid="12304"/>
                                        </p:tgtEl>
                                        <p:attrNameLst>
                                          <p:attrName>ppt_y</p:attrName>
                                        </p:attrNameLst>
                                      </p:cBhvr>
                                      <p:tavLst>
                                        <p:tav tm="0" fmla="#ppt_y-sin(pi*$)/27">
                                          <p:val>
                                            <p:fltVal val="0"/>
                                          </p:val>
                                        </p:tav>
                                        <p:tav tm="100000">
                                          <p:val>
                                            <p:fltVal val="1"/>
                                          </p:val>
                                        </p:tav>
                                      </p:tavLst>
                                    </p:anim>
                                    <p:anim calcmode="lin" valueType="num">
                                      <p:cBhvr>
                                        <p:cTn id="97" dur="41" tmFilter="0, 0; 0.125,0.2665; 0.25,0.4; 0.375,0.465; 0.5,0.5;  0.625,0.535; 0.75,0.6; 0.875,0.7335; 1,1">
                                          <p:stCondLst>
                                            <p:cond delay="414"/>
                                          </p:stCondLst>
                                        </p:cTn>
                                        <p:tgtEl>
                                          <p:spTgt spid="12304"/>
                                        </p:tgtEl>
                                        <p:attrNameLst>
                                          <p:attrName>ppt_y</p:attrName>
                                        </p:attrNameLst>
                                      </p:cBhvr>
                                      <p:tavLst>
                                        <p:tav tm="0" fmla="#ppt_y-sin(pi*$)/81">
                                          <p:val>
                                            <p:fltVal val="0"/>
                                          </p:val>
                                        </p:tav>
                                        <p:tav tm="100000">
                                          <p:val>
                                            <p:fltVal val="1"/>
                                          </p:val>
                                        </p:tav>
                                      </p:tavLst>
                                    </p:anim>
                                    <p:animScale>
                                      <p:cBhvr>
                                        <p:cTn id="98" dur="7">
                                          <p:stCondLst>
                                            <p:cond delay="162"/>
                                          </p:stCondLst>
                                        </p:cTn>
                                        <p:tgtEl>
                                          <p:spTgt spid="12304"/>
                                        </p:tgtEl>
                                      </p:cBhvr>
                                      <p:to x="100000" y="60000"/>
                                    </p:animScale>
                                    <p:animScale>
                                      <p:cBhvr>
                                        <p:cTn id="99" dur="41" decel="50000">
                                          <p:stCondLst>
                                            <p:cond delay="169"/>
                                          </p:stCondLst>
                                        </p:cTn>
                                        <p:tgtEl>
                                          <p:spTgt spid="12304"/>
                                        </p:tgtEl>
                                      </p:cBhvr>
                                      <p:to x="100000" y="100000"/>
                                    </p:animScale>
                                    <p:animScale>
                                      <p:cBhvr>
                                        <p:cTn id="100" dur="7">
                                          <p:stCondLst>
                                            <p:cond delay="328"/>
                                          </p:stCondLst>
                                        </p:cTn>
                                        <p:tgtEl>
                                          <p:spTgt spid="12304"/>
                                        </p:tgtEl>
                                      </p:cBhvr>
                                      <p:to x="100000" y="80000"/>
                                    </p:animScale>
                                    <p:animScale>
                                      <p:cBhvr>
                                        <p:cTn id="101" dur="41" decel="50000">
                                          <p:stCondLst>
                                            <p:cond delay="335"/>
                                          </p:stCondLst>
                                        </p:cTn>
                                        <p:tgtEl>
                                          <p:spTgt spid="12304"/>
                                        </p:tgtEl>
                                      </p:cBhvr>
                                      <p:to x="100000" y="100000"/>
                                    </p:animScale>
                                    <p:animScale>
                                      <p:cBhvr>
                                        <p:cTn id="102" dur="7">
                                          <p:stCondLst>
                                            <p:cond delay="410"/>
                                          </p:stCondLst>
                                        </p:cTn>
                                        <p:tgtEl>
                                          <p:spTgt spid="12304"/>
                                        </p:tgtEl>
                                      </p:cBhvr>
                                      <p:to x="100000" y="90000"/>
                                    </p:animScale>
                                    <p:animScale>
                                      <p:cBhvr>
                                        <p:cTn id="103" dur="41" decel="50000">
                                          <p:stCondLst>
                                            <p:cond delay="417"/>
                                          </p:stCondLst>
                                        </p:cTn>
                                        <p:tgtEl>
                                          <p:spTgt spid="12304"/>
                                        </p:tgtEl>
                                      </p:cBhvr>
                                      <p:to x="100000" y="100000"/>
                                    </p:animScale>
                                    <p:animScale>
                                      <p:cBhvr>
                                        <p:cTn id="104" dur="7">
                                          <p:stCondLst>
                                            <p:cond delay="452"/>
                                          </p:stCondLst>
                                        </p:cTn>
                                        <p:tgtEl>
                                          <p:spTgt spid="12304"/>
                                        </p:tgtEl>
                                      </p:cBhvr>
                                      <p:to x="100000" y="95000"/>
                                    </p:animScale>
                                    <p:animScale>
                                      <p:cBhvr>
                                        <p:cTn id="105" dur="41" decel="50000">
                                          <p:stCondLst>
                                            <p:cond delay="458"/>
                                          </p:stCondLst>
                                        </p:cTn>
                                        <p:tgtEl>
                                          <p:spTgt spid="12304"/>
                                        </p:tgtEl>
                                      </p:cBhvr>
                                      <p:to x="100000" y="100000"/>
                                    </p:animScale>
                                  </p:childTnLst>
                                </p:cTn>
                              </p:par>
                            </p:childTnLst>
                          </p:cTn>
                        </p:par>
                        <p:par>
                          <p:cTn id="106" fill="hold">
                            <p:stCondLst>
                              <p:cond delay="3000"/>
                            </p:stCondLst>
                            <p:childTnLst>
                              <p:par>
                                <p:cTn id="107" presetID="26" presetClass="entr" presetSubtype="0" fill="hold" grpId="0" nodeType="afterEffect">
                                  <p:stCondLst>
                                    <p:cond delay="0"/>
                                  </p:stCondLst>
                                  <p:childTnLst>
                                    <p:set>
                                      <p:cBhvr>
                                        <p:cTn id="108" dur="1" fill="hold">
                                          <p:stCondLst>
                                            <p:cond delay="0"/>
                                          </p:stCondLst>
                                        </p:cTn>
                                        <p:tgtEl>
                                          <p:spTgt spid="12305"/>
                                        </p:tgtEl>
                                        <p:attrNameLst>
                                          <p:attrName>style.visibility</p:attrName>
                                        </p:attrNameLst>
                                      </p:cBhvr>
                                      <p:to>
                                        <p:strVal val="visible"/>
                                      </p:to>
                                    </p:set>
                                    <p:animEffect transition="in" filter="wipe(down)">
                                      <p:cBhvr>
                                        <p:cTn id="109" dur="145">
                                          <p:stCondLst>
                                            <p:cond delay="0"/>
                                          </p:stCondLst>
                                        </p:cTn>
                                        <p:tgtEl>
                                          <p:spTgt spid="12305"/>
                                        </p:tgtEl>
                                      </p:cBhvr>
                                    </p:animEffect>
                                    <p:anim calcmode="lin" valueType="num">
                                      <p:cBhvr>
                                        <p:cTn id="110" dur="456" tmFilter="0,0; 0.14,0.36; 0.43,0.73; 0.71,0.91; 1.0,1.0">
                                          <p:stCondLst>
                                            <p:cond delay="0"/>
                                          </p:stCondLst>
                                        </p:cTn>
                                        <p:tgtEl>
                                          <p:spTgt spid="12305"/>
                                        </p:tgtEl>
                                        <p:attrNameLst>
                                          <p:attrName>ppt_x</p:attrName>
                                        </p:attrNameLst>
                                      </p:cBhvr>
                                      <p:tavLst>
                                        <p:tav tm="0">
                                          <p:val>
                                            <p:strVal val="#ppt_x-0.25"/>
                                          </p:val>
                                        </p:tav>
                                        <p:tav tm="100000">
                                          <p:val>
                                            <p:strVal val="#ppt_x"/>
                                          </p:val>
                                        </p:tav>
                                      </p:tavLst>
                                    </p:anim>
                                    <p:anim calcmode="lin" valueType="num">
                                      <p:cBhvr>
                                        <p:cTn id="111" dur="166" tmFilter="0.0,0.0; 0.25,0.07; 0.50,0.2; 0.75,0.467; 1.0,1.0">
                                          <p:stCondLst>
                                            <p:cond delay="0"/>
                                          </p:stCondLst>
                                        </p:cTn>
                                        <p:tgtEl>
                                          <p:spTgt spid="12305"/>
                                        </p:tgtEl>
                                        <p:attrNameLst>
                                          <p:attrName>ppt_y</p:attrName>
                                        </p:attrNameLst>
                                      </p:cBhvr>
                                      <p:tavLst>
                                        <p:tav tm="0" fmla="#ppt_y-sin(pi*$)/3">
                                          <p:val>
                                            <p:fltVal val="0.5"/>
                                          </p:val>
                                        </p:tav>
                                        <p:tav tm="100000">
                                          <p:val>
                                            <p:fltVal val="1"/>
                                          </p:val>
                                        </p:tav>
                                      </p:tavLst>
                                    </p:anim>
                                    <p:anim calcmode="lin" valueType="num">
                                      <p:cBhvr>
                                        <p:cTn id="112" dur="166" tmFilter="0, 0; 0.125,0.2665; 0.25,0.4; 0.375,0.465; 0.5,0.5;  0.625,0.535; 0.75,0.6; 0.875,0.7335; 1,1">
                                          <p:stCondLst>
                                            <p:cond delay="166"/>
                                          </p:stCondLst>
                                        </p:cTn>
                                        <p:tgtEl>
                                          <p:spTgt spid="12305"/>
                                        </p:tgtEl>
                                        <p:attrNameLst>
                                          <p:attrName>ppt_y</p:attrName>
                                        </p:attrNameLst>
                                      </p:cBhvr>
                                      <p:tavLst>
                                        <p:tav tm="0" fmla="#ppt_y-sin(pi*$)/9">
                                          <p:val>
                                            <p:fltVal val="0"/>
                                          </p:val>
                                        </p:tav>
                                        <p:tav tm="100000">
                                          <p:val>
                                            <p:fltVal val="1"/>
                                          </p:val>
                                        </p:tav>
                                      </p:tavLst>
                                    </p:anim>
                                    <p:anim calcmode="lin" valueType="num">
                                      <p:cBhvr>
                                        <p:cTn id="113" dur="83" tmFilter="0, 0; 0.125,0.2665; 0.25,0.4; 0.375,0.465; 0.5,0.5;  0.625,0.535; 0.75,0.6; 0.875,0.7335; 1,1">
                                          <p:stCondLst>
                                            <p:cond delay="331"/>
                                          </p:stCondLst>
                                        </p:cTn>
                                        <p:tgtEl>
                                          <p:spTgt spid="12305"/>
                                        </p:tgtEl>
                                        <p:attrNameLst>
                                          <p:attrName>ppt_y</p:attrName>
                                        </p:attrNameLst>
                                      </p:cBhvr>
                                      <p:tavLst>
                                        <p:tav tm="0" fmla="#ppt_y-sin(pi*$)/27">
                                          <p:val>
                                            <p:fltVal val="0"/>
                                          </p:val>
                                        </p:tav>
                                        <p:tav tm="100000">
                                          <p:val>
                                            <p:fltVal val="1"/>
                                          </p:val>
                                        </p:tav>
                                      </p:tavLst>
                                    </p:anim>
                                    <p:anim calcmode="lin" valueType="num">
                                      <p:cBhvr>
                                        <p:cTn id="114" dur="41" tmFilter="0, 0; 0.125,0.2665; 0.25,0.4; 0.375,0.465; 0.5,0.5;  0.625,0.535; 0.75,0.6; 0.875,0.7335; 1,1">
                                          <p:stCondLst>
                                            <p:cond delay="414"/>
                                          </p:stCondLst>
                                        </p:cTn>
                                        <p:tgtEl>
                                          <p:spTgt spid="12305"/>
                                        </p:tgtEl>
                                        <p:attrNameLst>
                                          <p:attrName>ppt_y</p:attrName>
                                        </p:attrNameLst>
                                      </p:cBhvr>
                                      <p:tavLst>
                                        <p:tav tm="0" fmla="#ppt_y-sin(pi*$)/81">
                                          <p:val>
                                            <p:fltVal val="0"/>
                                          </p:val>
                                        </p:tav>
                                        <p:tav tm="100000">
                                          <p:val>
                                            <p:fltVal val="1"/>
                                          </p:val>
                                        </p:tav>
                                      </p:tavLst>
                                    </p:anim>
                                    <p:animScale>
                                      <p:cBhvr>
                                        <p:cTn id="115" dur="7">
                                          <p:stCondLst>
                                            <p:cond delay="162"/>
                                          </p:stCondLst>
                                        </p:cTn>
                                        <p:tgtEl>
                                          <p:spTgt spid="12305"/>
                                        </p:tgtEl>
                                      </p:cBhvr>
                                      <p:to x="100000" y="60000"/>
                                    </p:animScale>
                                    <p:animScale>
                                      <p:cBhvr>
                                        <p:cTn id="116" dur="41" decel="50000">
                                          <p:stCondLst>
                                            <p:cond delay="169"/>
                                          </p:stCondLst>
                                        </p:cTn>
                                        <p:tgtEl>
                                          <p:spTgt spid="12305"/>
                                        </p:tgtEl>
                                      </p:cBhvr>
                                      <p:to x="100000" y="100000"/>
                                    </p:animScale>
                                    <p:animScale>
                                      <p:cBhvr>
                                        <p:cTn id="117" dur="7">
                                          <p:stCondLst>
                                            <p:cond delay="328"/>
                                          </p:stCondLst>
                                        </p:cTn>
                                        <p:tgtEl>
                                          <p:spTgt spid="12305"/>
                                        </p:tgtEl>
                                      </p:cBhvr>
                                      <p:to x="100000" y="80000"/>
                                    </p:animScale>
                                    <p:animScale>
                                      <p:cBhvr>
                                        <p:cTn id="118" dur="41" decel="50000">
                                          <p:stCondLst>
                                            <p:cond delay="335"/>
                                          </p:stCondLst>
                                        </p:cTn>
                                        <p:tgtEl>
                                          <p:spTgt spid="12305"/>
                                        </p:tgtEl>
                                      </p:cBhvr>
                                      <p:to x="100000" y="100000"/>
                                    </p:animScale>
                                    <p:animScale>
                                      <p:cBhvr>
                                        <p:cTn id="119" dur="7">
                                          <p:stCondLst>
                                            <p:cond delay="410"/>
                                          </p:stCondLst>
                                        </p:cTn>
                                        <p:tgtEl>
                                          <p:spTgt spid="12305"/>
                                        </p:tgtEl>
                                      </p:cBhvr>
                                      <p:to x="100000" y="90000"/>
                                    </p:animScale>
                                    <p:animScale>
                                      <p:cBhvr>
                                        <p:cTn id="120" dur="41" decel="50000">
                                          <p:stCondLst>
                                            <p:cond delay="417"/>
                                          </p:stCondLst>
                                        </p:cTn>
                                        <p:tgtEl>
                                          <p:spTgt spid="12305"/>
                                        </p:tgtEl>
                                      </p:cBhvr>
                                      <p:to x="100000" y="100000"/>
                                    </p:animScale>
                                    <p:animScale>
                                      <p:cBhvr>
                                        <p:cTn id="121" dur="7">
                                          <p:stCondLst>
                                            <p:cond delay="452"/>
                                          </p:stCondLst>
                                        </p:cTn>
                                        <p:tgtEl>
                                          <p:spTgt spid="12305"/>
                                        </p:tgtEl>
                                      </p:cBhvr>
                                      <p:to x="100000" y="95000"/>
                                    </p:animScale>
                                    <p:animScale>
                                      <p:cBhvr>
                                        <p:cTn id="122" dur="41" decel="50000">
                                          <p:stCondLst>
                                            <p:cond delay="458"/>
                                          </p:stCondLst>
                                        </p:cTn>
                                        <p:tgtEl>
                                          <p:spTgt spid="12305"/>
                                        </p:tgtEl>
                                      </p:cBhvr>
                                      <p:to x="100000" y="100000"/>
                                    </p:animScale>
                                  </p:childTnLst>
                                </p:cTn>
                              </p:par>
                            </p:childTnLst>
                          </p:cTn>
                        </p:par>
                        <p:par>
                          <p:cTn id="123" fill="hold">
                            <p:stCondLst>
                              <p:cond delay="3500"/>
                            </p:stCondLst>
                            <p:childTnLst>
                              <p:par>
                                <p:cTn id="124" presetID="26" presetClass="entr" presetSubtype="0" fill="hold" grpId="0" nodeType="afterEffect">
                                  <p:stCondLst>
                                    <p:cond delay="0"/>
                                  </p:stCondLst>
                                  <p:childTnLst>
                                    <p:set>
                                      <p:cBhvr>
                                        <p:cTn id="125" dur="1" fill="hold">
                                          <p:stCondLst>
                                            <p:cond delay="0"/>
                                          </p:stCondLst>
                                        </p:cTn>
                                        <p:tgtEl>
                                          <p:spTgt spid="12306"/>
                                        </p:tgtEl>
                                        <p:attrNameLst>
                                          <p:attrName>style.visibility</p:attrName>
                                        </p:attrNameLst>
                                      </p:cBhvr>
                                      <p:to>
                                        <p:strVal val="visible"/>
                                      </p:to>
                                    </p:set>
                                    <p:animEffect transition="in" filter="wipe(down)">
                                      <p:cBhvr>
                                        <p:cTn id="126" dur="145">
                                          <p:stCondLst>
                                            <p:cond delay="0"/>
                                          </p:stCondLst>
                                        </p:cTn>
                                        <p:tgtEl>
                                          <p:spTgt spid="12306"/>
                                        </p:tgtEl>
                                      </p:cBhvr>
                                    </p:animEffect>
                                    <p:anim calcmode="lin" valueType="num">
                                      <p:cBhvr>
                                        <p:cTn id="127" dur="456" tmFilter="0,0; 0.14,0.36; 0.43,0.73; 0.71,0.91; 1.0,1.0">
                                          <p:stCondLst>
                                            <p:cond delay="0"/>
                                          </p:stCondLst>
                                        </p:cTn>
                                        <p:tgtEl>
                                          <p:spTgt spid="12306"/>
                                        </p:tgtEl>
                                        <p:attrNameLst>
                                          <p:attrName>ppt_x</p:attrName>
                                        </p:attrNameLst>
                                      </p:cBhvr>
                                      <p:tavLst>
                                        <p:tav tm="0">
                                          <p:val>
                                            <p:strVal val="#ppt_x-0.25"/>
                                          </p:val>
                                        </p:tav>
                                        <p:tav tm="100000">
                                          <p:val>
                                            <p:strVal val="#ppt_x"/>
                                          </p:val>
                                        </p:tav>
                                      </p:tavLst>
                                    </p:anim>
                                    <p:anim calcmode="lin" valueType="num">
                                      <p:cBhvr>
                                        <p:cTn id="128" dur="166" tmFilter="0.0,0.0; 0.25,0.07; 0.50,0.2; 0.75,0.467; 1.0,1.0">
                                          <p:stCondLst>
                                            <p:cond delay="0"/>
                                          </p:stCondLst>
                                        </p:cTn>
                                        <p:tgtEl>
                                          <p:spTgt spid="12306"/>
                                        </p:tgtEl>
                                        <p:attrNameLst>
                                          <p:attrName>ppt_y</p:attrName>
                                        </p:attrNameLst>
                                      </p:cBhvr>
                                      <p:tavLst>
                                        <p:tav tm="0" fmla="#ppt_y-sin(pi*$)/3">
                                          <p:val>
                                            <p:fltVal val="0.5"/>
                                          </p:val>
                                        </p:tav>
                                        <p:tav tm="100000">
                                          <p:val>
                                            <p:fltVal val="1"/>
                                          </p:val>
                                        </p:tav>
                                      </p:tavLst>
                                    </p:anim>
                                    <p:anim calcmode="lin" valueType="num">
                                      <p:cBhvr>
                                        <p:cTn id="129" dur="166" tmFilter="0, 0; 0.125,0.2665; 0.25,0.4; 0.375,0.465; 0.5,0.5;  0.625,0.535; 0.75,0.6; 0.875,0.7335; 1,1">
                                          <p:stCondLst>
                                            <p:cond delay="166"/>
                                          </p:stCondLst>
                                        </p:cTn>
                                        <p:tgtEl>
                                          <p:spTgt spid="12306"/>
                                        </p:tgtEl>
                                        <p:attrNameLst>
                                          <p:attrName>ppt_y</p:attrName>
                                        </p:attrNameLst>
                                      </p:cBhvr>
                                      <p:tavLst>
                                        <p:tav tm="0" fmla="#ppt_y-sin(pi*$)/9">
                                          <p:val>
                                            <p:fltVal val="0"/>
                                          </p:val>
                                        </p:tav>
                                        <p:tav tm="100000">
                                          <p:val>
                                            <p:fltVal val="1"/>
                                          </p:val>
                                        </p:tav>
                                      </p:tavLst>
                                    </p:anim>
                                    <p:anim calcmode="lin" valueType="num">
                                      <p:cBhvr>
                                        <p:cTn id="130" dur="83" tmFilter="0, 0; 0.125,0.2665; 0.25,0.4; 0.375,0.465; 0.5,0.5;  0.625,0.535; 0.75,0.6; 0.875,0.7335; 1,1">
                                          <p:stCondLst>
                                            <p:cond delay="331"/>
                                          </p:stCondLst>
                                        </p:cTn>
                                        <p:tgtEl>
                                          <p:spTgt spid="12306"/>
                                        </p:tgtEl>
                                        <p:attrNameLst>
                                          <p:attrName>ppt_y</p:attrName>
                                        </p:attrNameLst>
                                      </p:cBhvr>
                                      <p:tavLst>
                                        <p:tav tm="0" fmla="#ppt_y-sin(pi*$)/27">
                                          <p:val>
                                            <p:fltVal val="0"/>
                                          </p:val>
                                        </p:tav>
                                        <p:tav tm="100000">
                                          <p:val>
                                            <p:fltVal val="1"/>
                                          </p:val>
                                        </p:tav>
                                      </p:tavLst>
                                    </p:anim>
                                    <p:anim calcmode="lin" valueType="num">
                                      <p:cBhvr>
                                        <p:cTn id="131" dur="41" tmFilter="0, 0; 0.125,0.2665; 0.25,0.4; 0.375,0.465; 0.5,0.5;  0.625,0.535; 0.75,0.6; 0.875,0.7335; 1,1">
                                          <p:stCondLst>
                                            <p:cond delay="414"/>
                                          </p:stCondLst>
                                        </p:cTn>
                                        <p:tgtEl>
                                          <p:spTgt spid="12306"/>
                                        </p:tgtEl>
                                        <p:attrNameLst>
                                          <p:attrName>ppt_y</p:attrName>
                                        </p:attrNameLst>
                                      </p:cBhvr>
                                      <p:tavLst>
                                        <p:tav tm="0" fmla="#ppt_y-sin(pi*$)/81">
                                          <p:val>
                                            <p:fltVal val="0"/>
                                          </p:val>
                                        </p:tav>
                                        <p:tav tm="100000">
                                          <p:val>
                                            <p:fltVal val="1"/>
                                          </p:val>
                                        </p:tav>
                                      </p:tavLst>
                                    </p:anim>
                                    <p:animScale>
                                      <p:cBhvr>
                                        <p:cTn id="132" dur="7">
                                          <p:stCondLst>
                                            <p:cond delay="162"/>
                                          </p:stCondLst>
                                        </p:cTn>
                                        <p:tgtEl>
                                          <p:spTgt spid="12306"/>
                                        </p:tgtEl>
                                      </p:cBhvr>
                                      <p:to x="100000" y="60000"/>
                                    </p:animScale>
                                    <p:animScale>
                                      <p:cBhvr>
                                        <p:cTn id="133" dur="41" decel="50000">
                                          <p:stCondLst>
                                            <p:cond delay="169"/>
                                          </p:stCondLst>
                                        </p:cTn>
                                        <p:tgtEl>
                                          <p:spTgt spid="12306"/>
                                        </p:tgtEl>
                                      </p:cBhvr>
                                      <p:to x="100000" y="100000"/>
                                    </p:animScale>
                                    <p:animScale>
                                      <p:cBhvr>
                                        <p:cTn id="134" dur="7">
                                          <p:stCondLst>
                                            <p:cond delay="328"/>
                                          </p:stCondLst>
                                        </p:cTn>
                                        <p:tgtEl>
                                          <p:spTgt spid="12306"/>
                                        </p:tgtEl>
                                      </p:cBhvr>
                                      <p:to x="100000" y="80000"/>
                                    </p:animScale>
                                    <p:animScale>
                                      <p:cBhvr>
                                        <p:cTn id="135" dur="41" decel="50000">
                                          <p:stCondLst>
                                            <p:cond delay="335"/>
                                          </p:stCondLst>
                                        </p:cTn>
                                        <p:tgtEl>
                                          <p:spTgt spid="12306"/>
                                        </p:tgtEl>
                                      </p:cBhvr>
                                      <p:to x="100000" y="100000"/>
                                    </p:animScale>
                                    <p:animScale>
                                      <p:cBhvr>
                                        <p:cTn id="136" dur="7">
                                          <p:stCondLst>
                                            <p:cond delay="410"/>
                                          </p:stCondLst>
                                        </p:cTn>
                                        <p:tgtEl>
                                          <p:spTgt spid="12306"/>
                                        </p:tgtEl>
                                      </p:cBhvr>
                                      <p:to x="100000" y="90000"/>
                                    </p:animScale>
                                    <p:animScale>
                                      <p:cBhvr>
                                        <p:cTn id="137" dur="41" decel="50000">
                                          <p:stCondLst>
                                            <p:cond delay="417"/>
                                          </p:stCondLst>
                                        </p:cTn>
                                        <p:tgtEl>
                                          <p:spTgt spid="12306"/>
                                        </p:tgtEl>
                                      </p:cBhvr>
                                      <p:to x="100000" y="100000"/>
                                    </p:animScale>
                                    <p:animScale>
                                      <p:cBhvr>
                                        <p:cTn id="138" dur="7">
                                          <p:stCondLst>
                                            <p:cond delay="452"/>
                                          </p:stCondLst>
                                        </p:cTn>
                                        <p:tgtEl>
                                          <p:spTgt spid="12306"/>
                                        </p:tgtEl>
                                      </p:cBhvr>
                                      <p:to x="100000" y="95000"/>
                                    </p:animScale>
                                    <p:animScale>
                                      <p:cBhvr>
                                        <p:cTn id="139" dur="41" decel="50000">
                                          <p:stCondLst>
                                            <p:cond delay="458"/>
                                          </p:stCondLst>
                                        </p:cTn>
                                        <p:tgtEl>
                                          <p:spTgt spid="12306"/>
                                        </p:tgtEl>
                                      </p:cBhvr>
                                      <p:to x="100000" y="100000"/>
                                    </p:animScale>
                                  </p:childTnLst>
                                </p:cTn>
                              </p:par>
                            </p:childTnLst>
                          </p:cTn>
                        </p:par>
                        <p:par>
                          <p:cTn id="140" fill="hold">
                            <p:stCondLst>
                              <p:cond delay="4000"/>
                            </p:stCondLst>
                            <p:childTnLst>
                              <p:par>
                                <p:cTn id="141" presetID="26" presetClass="entr" presetSubtype="0" fill="hold" grpId="0" nodeType="afterEffect">
                                  <p:stCondLst>
                                    <p:cond delay="0"/>
                                  </p:stCondLst>
                                  <p:childTnLst>
                                    <p:set>
                                      <p:cBhvr>
                                        <p:cTn id="142" dur="1" fill="hold">
                                          <p:stCondLst>
                                            <p:cond delay="0"/>
                                          </p:stCondLst>
                                        </p:cTn>
                                        <p:tgtEl>
                                          <p:spTgt spid="12307"/>
                                        </p:tgtEl>
                                        <p:attrNameLst>
                                          <p:attrName>style.visibility</p:attrName>
                                        </p:attrNameLst>
                                      </p:cBhvr>
                                      <p:to>
                                        <p:strVal val="visible"/>
                                      </p:to>
                                    </p:set>
                                    <p:animEffect transition="in" filter="wipe(down)">
                                      <p:cBhvr>
                                        <p:cTn id="143" dur="145">
                                          <p:stCondLst>
                                            <p:cond delay="0"/>
                                          </p:stCondLst>
                                        </p:cTn>
                                        <p:tgtEl>
                                          <p:spTgt spid="12307"/>
                                        </p:tgtEl>
                                      </p:cBhvr>
                                    </p:animEffect>
                                    <p:anim calcmode="lin" valueType="num">
                                      <p:cBhvr>
                                        <p:cTn id="144" dur="456" tmFilter="0,0; 0.14,0.36; 0.43,0.73; 0.71,0.91; 1.0,1.0">
                                          <p:stCondLst>
                                            <p:cond delay="0"/>
                                          </p:stCondLst>
                                        </p:cTn>
                                        <p:tgtEl>
                                          <p:spTgt spid="12307"/>
                                        </p:tgtEl>
                                        <p:attrNameLst>
                                          <p:attrName>ppt_x</p:attrName>
                                        </p:attrNameLst>
                                      </p:cBhvr>
                                      <p:tavLst>
                                        <p:tav tm="0">
                                          <p:val>
                                            <p:strVal val="#ppt_x-0.25"/>
                                          </p:val>
                                        </p:tav>
                                        <p:tav tm="100000">
                                          <p:val>
                                            <p:strVal val="#ppt_x"/>
                                          </p:val>
                                        </p:tav>
                                      </p:tavLst>
                                    </p:anim>
                                    <p:anim calcmode="lin" valueType="num">
                                      <p:cBhvr>
                                        <p:cTn id="145" dur="166" tmFilter="0.0,0.0; 0.25,0.07; 0.50,0.2; 0.75,0.467; 1.0,1.0">
                                          <p:stCondLst>
                                            <p:cond delay="0"/>
                                          </p:stCondLst>
                                        </p:cTn>
                                        <p:tgtEl>
                                          <p:spTgt spid="12307"/>
                                        </p:tgtEl>
                                        <p:attrNameLst>
                                          <p:attrName>ppt_y</p:attrName>
                                        </p:attrNameLst>
                                      </p:cBhvr>
                                      <p:tavLst>
                                        <p:tav tm="0" fmla="#ppt_y-sin(pi*$)/3">
                                          <p:val>
                                            <p:fltVal val="0.5"/>
                                          </p:val>
                                        </p:tav>
                                        <p:tav tm="100000">
                                          <p:val>
                                            <p:fltVal val="1"/>
                                          </p:val>
                                        </p:tav>
                                      </p:tavLst>
                                    </p:anim>
                                    <p:anim calcmode="lin" valueType="num">
                                      <p:cBhvr>
                                        <p:cTn id="146" dur="166" tmFilter="0, 0; 0.125,0.2665; 0.25,0.4; 0.375,0.465; 0.5,0.5;  0.625,0.535; 0.75,0.6; 0.875,0.7335; 1,1">
                                          <p:stCondLst>
                                            <p:cond delay="166"/>
                                          </p:stCondLst>
                                        </p:cTn>
                                        <p:tgtEl>
                                          <p:spTgt spid="12307"/>
                                        </p:tgtEl>
                                        <p:attrNameLst>
                                          <p:attrName>ppt_y</p:attrName>
                                        </p:attrNameLst>
                                      </p:cBhvr>
                                      <p:tavLst>
                                        <p:tav tm="0" fmla="#ppt_y-sin(pi*$)/9">
                                          <p:val>
                                            <p:fltVal val="0"/>
                                          </p:val>
                                        </p:tav>
                                        <p:tav tm="100000">
                                          <p:val>
                                            <p:fltVal val="1"/>
                                          </p:val>
                                        </p:tav>
                                      </p:tavLst>
                                    </p:anim>
                                    <p:anim calcmode="lin" valueType="num">
                                      <p:cBhvr>
                                        <p:cTn id="147" dur="83" tmFilter="0, 0; 0.125,0.2665; 0.25,0.4; 0.375,0.465; 0.5,0.5;  0.625,0.535; 0.75,0.6; 0.875,0.7335; 1,1">
                                          <p:stCondLst>
                                            <p:cond delay="331"/>
                                          </p:stCondLst>
                                        </p:cTn>
                                        <p:tgtEl>
                                          <p:spTgt spid="12307"/>
                                        </p:tgtEl>
                                        <p:attrNameLst>
                                          <p:attrName>ppt_y</p:attrName>
                                        </p:attrNameLst>
                                      </p:cBhvr>
                                      <p:tavLst>
                                        <p:tav tm="0" fmla="#ppt_y-sin(pi*$)/27">
                                          <p:val>
                                            <p:fltVal val="0"/>
                                          </p:val>
                                        </p:tav>
                                        <p:tav tm="100000">
                                          <p:val>
                                            <p:fltVal val="1"/>
                                          </p:val>
                                        </p:tav>
                                      </p:tavLst>
                                    </p:anim>
                                    <p:anim calcmode="lin" valueType="num">
                                      <p:cBhvr>
                                        <p:cTn id="148" dur="41" tmFilter="0, 0; 0.125,0.2665; 0.25,0.4; 0.375,0.465; 0.5,0.5;  0.625,0.535; 0.75,0.6; 0.875,0.7335; 1,1">
                                          <p:stCondLst>
                                            <p:cond delay="414"/>
                                          </p:stCondLst>
                                        </p:cTn>
                                        <p:tgtEl>
                                          <p:spTgt spid="12307"/>
                                        </p:tgtEl>
                                        <p:attrNameLst>
                                          <p:attrName>ppt_y</p:attrName>
                                        </p:attrNameLst>
                                      </p:cBhvr>
                                      <p:tavLst>
                                        <p:tav tm="0" fmla="#ppt_y-sin(pi*$)/81">
                                          <p:val>
                                            <p:fltVal val="0"/>
                                          </p:val>
                                        </p:tav>
                                        <p:tav tm="100000">
                                          <p:val>
                                            <p:fltVal val="1"/>
                                          </p:val>
                                        </p:tav>
                                      </p:tavLst>
                                    </p:anim>
                                    <p:animScale>
                                      <p:cBhvr>
                                        <p:cTn id="149" dur="7">
                                          <p:stCondLst>
                                            <p:cond delay="162"/>
                                          </p:stCondLst>
                                        </p:cTn>
                                        <p:tgtEl>
                                          <p:spTgt spid="12307"/>
                                        </p:tgtEl>
                                      </p:cBhvr>
                                      <p:to x="100000" y="60000"/>
                                    </p:animScale>
                                    <p:animScale>
                                      <p:cBhvr>
                                        <p:cTn id="150" dur="41" decel="50000">
                                          <p:stCondLst>
                                            <p:cond delay="169"/>
                                          </p:stCondLst>
                                        </p:cTn>
                                        <p:tgtEl>
                                          <p:spTgt spid="12307"/>
                                        </p:tgtEl>
                                      </p:cBhvr>
                                      <p:to x="100000" y="100000"/>
                                    </p:animScale>
                                    <p:animScale>
                                      <p:cBhvr>
                                        <p:cTn id="151" dur="7">
                                          <p:stCondLst>
                                            <p:cond delay="328"/>
                                          </p:stCondLst>
                                        </p:cTn>
                                        <p:tgtEl>
                                          <p:spTgt spid="12307"/>
                                        </p:tgtEl>
                                      </p:cBhvr>
                                      <p:to x="100000" y="80000"/>
                                    </p:animScale>
                                    <p:animScale>
                                      <p:cBhvr>
                                        <p:cTn id="152" dur="41" decel="50000">
                                          <p:stCondLst>
                                            <p:cond delay="335"/>
                                          </p:stCondLst>
                                        </p:cTn>
                                        <p:tgtEl>
                                          <p:spTgt spid="12307"/>
                                        </p:tgtEl>
                                      </p:cBhvr>
                                      <p:to x="100000" y="100000"/>
                                    </p:animScale>
                                    <p:animScale>
                                      <p:cBhvr>
                                        <p:cTn id="153" dur="7">
                                          <p:stCondLst>
                                            <p:cond delay="410"/>
                                          </p:stCondLst>
                                        </p:cTn>
                                        <p:tgtEl>
                                          <p:spTgt spid="12307"/>
                                        </p:tgtEl>
                                      </p:cBhvr>
                                      <p:to x="100000" y="90000"/>
                                    </p:animScale>
                                    <p:animScale>
                                      <p:cBhvr>
                                        <p:cTn id="154" dur="41" decel="50000">
                                          <p:stCondLst>
                                            <p:cond delay="417"/>
                                          </p:stCondLst>
                                        </p:cTn>
                                        <p:tgtEl>
                                          <p:spTgt spid="12307"/>
                                        </p:tgtEl>
                                      </p:cBhvr>
                                      <p:to x="100000" y="100000"/>
                                    </p:animScale>
                                    <p:animScale>
                                      <p:cBhvr>
                                        <p:cTn id="155" dur="7">
                                          <p:stCondLst>
                                            <p:cond delay="452"/>
                                          </p:stCondLst>
                                        </p:cTn>
                                        <p:tgtEl>
                                          <p:spTgt spid="12307"/>
                                        </p:tgtEl>
                                      </p:cBhvr>
                                      <p:to x="100000" y="95000"/>
                                    </p:animScale>
                                    <p:animScale>
                                      <p:cBhvr>
                                        <p:cTn id="156" dur="41" decel="50000">
                                          <p:stCondLst>
                                            <p:cond delay="458"/>
                                          </p:stCondLst>
                                        </p:cTn>
                                        <p:tgtEl>
                                          <p:spTgt spid="12307"/>
                                        </p:tgtEl>
                                      </p:cBhvr>
                                      <p:to x="100000" y="100000"/>
                                    </p:animScale>
                                  </p:childTnLst>
                                </p:cTn>
                              </p:par>
                            </p:childTnLst>
                          </p:cTn>
                        </p:par>
                        <p:par>
                          <p:cTn id="157" fill="hold">
                            <p:stCondLst>
                              <p:cond delay="4500"/>
                            </p:stCondLst>
                            <p:childTnLst>
                              <p:par>
                                <p:cTn id="158" presetID="26" presetClass="entr" presetSubtype="0" fill="hold" grpId="0" nodeType="afterEffect">
                                  <p:stCondLst>
                                    <p:cond delay="0"/>
                                  </p:stCondLst>
                                  <p:childTnLst>
                                    <p:set>
                                      <p:cBhvr>
                                        <p:cTn id="159" dur="1" fill="hold">
                                          <p:stCondLst>
                                            <p:cond delay="0"/>
                                          </p:stCondLst>
                                        </p:cTn>
                                        <p:tgtEl>
                                          <p:spTgt spid="12309"/>
                                        </p:tgtEl>
                                        <p:attrNameLst>
                                          <p:attrName>style.visibility</p:attrName>
                                        </p:attrNameLst>
                                      </p:cBhvr>
                                      <p:to>
                                        <p:strVal val="visible"/>
                                      </p:to>
                                    </p:set>
                                    <p:animEffect transition="in" filter="wipe(down)">
                                      <p:cBhvr>
                                        <p:cTn id="160" dur="145">
                                          <p:stCondLst>
                                            <p:cond delay="0"/>
                                          </p:stCondLst>
                                        </p:cTn>
                                        <p:tgtEl>
                                          <p:spTgt spid="12309"/>
                                        </p:tgtEl>
                                      </p:cBhvr>
                                    </p:animEffect>
                                    <p:anim calcmode="lin" valueType="num">
                                      <p:cBhvr>
                                        <p:cTn id="161" dur="456" tmFilter="0,0; 0.14,0.36; 0.43,0.73; 0.71,0.91; 1.0,1.0">
                                          <p:stCondLst>
                                            <p:cond delay="0"/>
                                          </p:stCondLst>
                                        </p:cTn>
                                        <p:tgtEl>
                                          <p:spTgt spid="12309"/>
                                        </p:tgtEl>
                                        <p:attrNameLst>
                                          <p:attrName>ppt_x</p:attrName>
                                        </p:attrNameLst>
                                      </p:cBhvr>
                                      <p:tavLst>
                                        <p:tav tm="0">
                                          <p:val>
                                            <p:strVal val="#ppt_x-0.25"/>
                                          </p:val>
                                        </p:tav>
                                        <p:tav tm="100000">
                                          <p:val>
                                            <p:strVal val="#ppt_x"/>
                                          </p:val>
                                        </p:tav>
                                      </p:tavLst>
                                    </p:anim>
                                    <p:anim calcmode="lin" valueType="num">
                                      <p:cBhvr>
                                        <p:cTn id="162" dur="166" tmFilter="0.0,0.0; 0.25,0.07; 0.50,0.2; 0.75,0.467; 1.0,1.0">
                                          <p:stCondLst>
                                            <p:cond delay="0"/>
                                          </p:stCondLst>
                                        </p:cTn>
                                        <p:tgtEl>
                                          <p:spTgt spid="12309"/>
                                        </p:tgtEl>
                                        <p:attrNameLst>
                                          <p:attrName>ppt_y</p:attrName>
                                        </p:attrNameLst>
                                      </p:cBhvr>
                                      <p:tavLst>
                                        <p:tav tm="0" fmla="#ppt_y-sin(pi*$)/3">
                                          <p:val>
                                            <p:fltVal val="0.5"/>
                                          </p:val>
                                        </p:tav>
                                        <p:tav tm="100000">
                                          <p:val>
                                            <p:fltVal val="1"/>
                                          </p:val>
                                        </p:tav>
                                      </p:tavLst>
                                    </p:anim>
                                    <p:anim calcmode="lin" valueType="num">
                                      <p:cBhvr>
                                        <p:cTn id="163" dur="166" tmFilter="0, 0; 0.125,0.2665; 0.25,0.4; 0.375,0.465; 0.5,0.5;  0.625,0.535; 0.75,0.6; 0.875,0.7335; 1,1">
                                          <p:stCondLst>
                                            <p:cond delay="166"/>
                                          </p:stCondLst>
                                        </p:cTn>
                                        <p:tgtEl>
                                          <p:spTgt spid="12309"/>
                                        </p:tgtEl>
                                        <p:attrNameLst>
                                          <p:attrName>ppt_y</p:attrName>
                                        </p:attrNameLst>
                                      </p:cBhvr>
                                      <p:tavLst>
                                        <p:tav tm="0" fmla="#ppt_y-sin(pi*$)/9">
                                          <p:val>
                                            <p:fltVal val="0"/>
                                          </p:val>
                                        </p:tav>
                                        <p:tav tm="100000">
                                          <p:val>
                                            <p:fltVal val="1"/>
                                          </p:val>
                                        </p:tav>
                                      </p:tavLst>
                                    </p:anim>
                                    <p:anim calcmode="lin" valueType="num">
                                      <p:cBhvr>
                                        <p:cTn id="164" dur="83" tmFilter="0, 0; 0.125,0.2665; 0.25,0.4; 0.375,0.465; 0.5,0.5;  0.625,0.535; 0.75,0.6; 0.875,0.7335; 1,1">
                                          <p:stCondLst>
                                            <p:cond delay="331"/>
                                          </p:stCondLst>
                                        </p:cTn>
                                        <p:tgtEl>
                                          <p:spTgt spid="12309"/>
                                        </p:tgtEl>
                                        <p:attrNameLst>
                                          <p:attrName>ppt_y</p:attrName>
                                        </p:attrNameLst>
                                      </p:cBhvr>
                                      <p:tavLst>
                                        <p:tav tm="0" fmla="#ppt_y-sin(pi*$)/27">
                                          <p:val>
                                            <p:fltVal val="0"/>
                                          </p:val>
                                        </p:tav>
                                        <p:tav tm="100000">
                                          <p:val>
                                            <p:fltVal val="1"/>
                                          </p:val>
                                        </p:tav>
                                      </p:tavLst>
                                    </p:anim>
                                    <p:anim calcmode="lin" valueType="num">
                                      <p:cBhvr>
                                        <p:cTn id="165" dur="41" tmFilter="0, 0; 0.125,0.2665; 0.25,0.4; 0.375,0.465; 0.5,0.5;  0.625,0.535; 0.75,0.6; 0.875,0.7335; 1,1">
                                          <p:stCondLst>
                                            <p:cond delay="414"/>
                                          </p:stCondLst>
                                        </p:cTn>
                                        <p:tgtEl>
                                          <p:spTgt spid="12309"/>
                                        </p:tgtEl>
                                        <p:attrNameLst>
                                          <p:attrName>ppt_y</p:attrName>
                                        </p:attrNameLst>
                                      </p:cBhvr>
                                      <p:tavLst>
                                        <p:tav tm="0" fmla="#ppt_y-sin(pi*$)/81">
                                          <p:val>
                                            <p:fltVal val="0"/>
                                          </p:val>
                                        </p:tav>
                                        <p:tav tm="100000">
                                          <p:val>
                                            <p:fltVal val="1"/>
                                          </p:val>
                                        </p:tav>
                                      </p:tavLst>
                                    </p:anim>
                                    <p:animScale>
                                      <p:cBhvr>
                                        <p:cTn id="166" dur="7">
                                          <p:stCondLst>
                                            <p:cond delay="162"/>
                                          </p:stCondLst>
                                        </p:cTn>
                                        <p:tgtEl>
                                          <p:spTgt spid="12309"/>
                                        </p:tgtEl>
                                      </p:cBhvr>
                                      <p:to x="100000" y="60000"/>
                                    </p:animScale>
                                    <p:animScale>
                                      <p:cBhvr>
                                        <p:cTn id="167" dur="41" decel="50000">
                                          <p:stCondLst>
                                            <p:cond delay="169"/>
                                          </p:stCondLst>
                                        </p:cTn>
                                        <p:tgtEl>
                                          <p:spTgt spid="12309"/>
                                        </p:tgtEl>
                                      </p:cBhvr>
                                      <p:to x="100000" y="100000"/>
                                    </p:animScale>
                                    <p:animScale>
                                      <p:cBhvr>
                                        <p:cTn id="168" dur="7">
                                          <p:stCondLst>
                                            <p:cond delay="328"/>
                                          </p:stCondLst>
                                        </p:cTn>
                                        <p:tgtEl>
                                          <p:spTgt spid="12309"/>
                                        </p:tgtEl>
                                      </p:cBhvr>
                                      <p:to x="100000" y="80000"/>
                                    </p:animScale>
                                    <p:animScale>
                                      <p:cBhvr>
                                        <p:cTn id="169" dur="41" decel="50000">
                                          <p:stCondLst>
                                            <p:cond delay="335"/>
                                          </p:stCondLst>
                                        </p:cTn>
                                        <p:tgtEl>
                                          <p:spTgt spid="12309"/>
                                        </p:tgtEl>
                                      </p:cBhvr>
                                      <p:to x="100000" y="100000"/>
                                    </p:animScale>
                                    <p:animScale>
                                      <p:cBhvr>
                                        <p:cTn id="170" dur="7">
                                          <p:stCondLst>
                                            <p:cond delay="410"/>
                                          </p:stCondLst>
                                        </p:cTn>
                                        <p:tgtEl>
                                          <p:spTgt spid="12309"/>
                                        </p:tgtEl>
                                      </p:cBhvr>
                                      <p:to x="100000" y="90000"/>
                                    </p:animScale>
                                    <p:animScale>
                                      <p:cBhvr>
                                        <p:cTn id="171" dur="41" decel="50000">
                                          <p:stCondLst>
                                            <p:cond delay="417"/>
                                          </p:stCondLst>
                                        </p:cTn>
                                        <p:tgtEl>
                                          <p:spTgt spid="12309"/>
                                        </p:tgtEl>
                                      </p:cBhvr>
                                      <p:to x="100000" y="100000"/>
                                    </p:animScale>
                                    <p:animScale>
                                      <p:cBhvr>
                                        <p:cTn id="172" dur="7">
                                          <p:stCondLst>
                                            <p:cond delay="452"/>
                                          </p:stCondLst>
                                        </p:cTn>
                                        <p:tgtEl>
                                          <p:spTgt spid="12309"/>
                                        </p:tgtEl>
                                      </p:cBhvr>
                                      <p:to x="100000" y="95000"/>
                                    </p:animScale>
                                    <p:animScale>
                                      <p:cBhvr>
                                        <p:cTn id="173" dur="41" decel="50000">
                                          <p:stCondLst>
                                            <p:cond delay="458"/>
                                          </p:stCondLst>
                                        </p:cTn>
                                        <p:tgtEl>
                                          <p:spTgt spid="12309"/>
                                        </p:tgtEl>
                                      </p:cBhvr>
                                      <p:to x="100000" y="100000"/>
                                    </p:animScale>
                                  </p:childTnLst>
                                </p:cTn>
                              </p:par>
                            </p:childTnLst>
                          </p:cTn>
                        </p:par>
                        <p:par>
                          <p:cTn id="174" fill="hold">
                            <p:stCondLst>
                              <p:cond delay="5000"/>
                            </p:stCondLst>
                            <p:childTnLst>
                              <p:par>
                                <p:cTn id="175" presetID="26" presetClass="entr" presetSubtype="0" fill="hold" grpId="0" nodeType="afterEffect">
                                  <p:stCondLst>
                                    <p:cond delay="0"/>
                                  </p:stCondLst>
                                  <p:childTnLst>
                                    <p:set>
                                      <p:cBhvr>
                                        <p:cTn id="176" dur="1" fill="hold">
                                          <p:stCondLst>
                                            <p:cond delay="0"/>
                                          </p:stCondLst>
                                        </p:cTn>
                                        <p:tgtEl>
                                          <p:spTgt spid="12310"/>
                                        </p:tgtEl>
                                        <p:attrNameLst>
                                          <p:attrName>style.visibility</p:attrName>
                                        </p:attrNameLst>
                                      </p:cBhvr>
                                      <p:to>
                                        <p:strVal val="visible"/>
                                      </p:to>
                                    </p:set>
                                    <p:animEffect transition="in" filter="wipe(down)">
                                      <p:cBhvr>
                                        <p:cTn id="177" dur="145">
                                          <p:stCondLst>
                                            <p:cond delay="0"/>
                                          </p:stCondLst>
                                        </p:cTn>
                                        <p:tgtEl>
                                          <p:spTgt spid="12310"/>
                                        </p:tgtEl>
                                      </p:cBhvr>
                                    </p:animEffect>
                                    <p:anim calcmode="lin" valueType="num">
                                      <p:cBhvr>
                                        <p:cTn id="178" dur="456" tmFilter="0,0; 0.14,0.36; 0.43,0.73; 0.71,0.91; 1.0,1.0">
                                          <p:stCondLst>
                                            <p:cond delay="0"/>
                                          </p:stCondLst>
                                        </p:cTn>
                                        <p:tgtEl>
                                          <p:spTgt spid="12310"/>
                                        </p:tgtEl>
                                        <p:attrNameLst>
                                          <p:attrName>ppt_x</p:attrName>
                                        </p:attrNameLst>
                                      </p:cBhvr>
                                      <p:tavLst>
                                        <p:tav tm="0">
                                          <p:val>
                                            <p:strVal val="#ppt_x-0.25"/>
                                          </p:val>
                                        </p:tav>
                                        <p:tav tm="100000">
                                          <p:val>
                                            <p:strVal val="#ppt_x"/>
                                          </p:val>
                                        </p:tav>
                                      </p:tavLst>
                                    </p:anim>
                                    <p:anim calcmode="lin" valueType="num">
                                      <p:cBhvr>
                                        <p:cTn id="179" dur="166" tmFilter="0.0,0.0; 0.25,0.07; 0.50,0.2; 0.75,0.467; 1.0,1.0">
                                          <p:stCondLst>
                                            <p:cond delay="0"/>
                                          </p:stCondLst>
                                        </p:cTn>
                                        <p:tgtEl>
                                          <p:spTgt spid="12310"/>
                                        </p:tgtEl>
                                        <p:attrNameLst>
                                          <p:attrName>ppt_y</p:attrName>
                                        </p:attrNameLst>
                                      </p:cBhvr>
                                      <p:tavLst>
                                        <p:tav tm="0" fmla="#ppt_y-sin(pi*$)/3">
                                          <p:val>
                                            <p:fltVal val="0.5"/>
                                          </p:val>
                                        </p:tav>
                                        <p:tav tm="100000">
                                          <p:val>
                                            <p:fltVal val="1"/>
                                          </p:val>
                                        </p:tav>
                                      </p:tavLst>
                                    </p:anim>
                                    <p:anim calcmode="lin" valueType="num">
                                      <p:cBhvr>
                                        <p:cTn id="180" dur="166" tmFilter="0, 0; 0.125,0.2665; 0.25,0.4; 0.375,0.465; 0.5,0.5;  0.625,0.535; 0.75,0.6; 0.875,0.7335; 1,1">
                                          <p:stCondLst>
                                            <p:cond delay="166"/>
                                          </p:stCondLst>
                                        </p:cTn>
                                        <p:tgtEl>
                                          <p:spTgt spid="12310"/>
                                        </p:tgtEl>
                                        <p:attrNameLst>
                                          <p:attrName>ppt_y</p:attrName>
                                        </p:attrNameLst>
                                      </p:cBhvr>
                                      <p:tavLst>
                                        <p:tav tm="0" fmla="#ppt_y-sin(pi*$)/9">
                                          <p:val>
                                            <p:fltVal val="0"/>
                                          </p:val>
                                        </p:tav>
                                        <p:tav tm="100000">
                                          <p:val>
                                            <p:fltVal val="1"/>
                                          </p:val>
                                        </p:tav>
                                      </p:tavLst>
                                    </p:anim>
                                    <p:anim calcmode="lin" valueType="num">
                                      <p:cBhvr>
                                        <p:cTn id="181" dur="83" tmFilter="0, 0; 0.125,0.2665; 0.25,0.4; 0.375,0.465; 0.5,0.5;  0.625,0.535; 0.75,0.6; 0.875,0.7335; 1,1">
                                          <p:stCondLst>
                                            <p:cond delay="331"/>
                                          </p:stCondLst>
                                        </p:cTn>
                                        <p:tgtEl>
                                          <p:spTgt spid="12310"/>
                                        </p:tgtEl>
                                        <p:attrNameLst>
                                          <p:attrName>ppt_y</p:attrName>
                                        </p:attrNameLst>
                                      </p:cBhvr>
                                      <p:tavLst>
                                        <p:tav tm="0" fmla="#ppt_y-sin(pi*$)/27">
                                          <p:val>
                                            <p:fltVal val="0"/>
                                          </p:val>
                                        </p:tav>
                                        <p:tav tm="100000">
                                          <p:val>
                                            <p:fltVal val="1"/>
                                          </p:val>
                                        </p:tav>
                                      </p:tavLst>
                                    </p:anim>
                                    <p:anim calcmode="lin" valueType="num">
                                      <p:cBhvr>
                                        <p:cTn id="182" dur="41" tmFilter="0, 0; 0.125,0.2665; 0.25,0.4; 0.375,0.465; 0.5,0.5;  0.625,0.535; 0.75,0.6; 0.875,0.7335; 1,1">
                                          <p:stCondLst>
                                            <p:cond delay="414"/>
                                          </p:stCondLst>
                                        </p:cTn>
                                        <p:tgtEl>
                                          <p:spTgt spid="12310"/>
                                        </p:tgtEl>
                                        <p:attrNameLst>
                                          <p:attrName>ppt_y</p:attrName>
                                        </p:attrNameLst>
                                      </p:cBhvr>
                                      <p:tavLst>
                                        <p:tav tm="0" fmla="#ppt_y-sin(pi*$)/81">
                                          <p:val>
                                            <p:fltVal val="0"/>
                                          </p:val>
                                        </p:tav>
                                        <p:tav tm="100000">
                                          <p:val>
                                            <p:fltVal val="1"/>
                                          </p:val>
                                        </p:tav>
                                      </p:tavLst>
                                    </p:anim>
                                    <p:animScale>
                                      <p:cBhvr>
                                        <p:cTn id="183" dur="7">
                                          <p:stCondLst>
                                            <p:cond delay="162"/>
                                          </p:stCondLst>
                                        </p:cTn>
                                        <p:tgtEl>
                                          <p:spTgt spid="12310"/>
                                        </p:tgtEl>
                                      </p:cBhvr>
                                      <p:to x="100000" y="60000"/>
                                    </p:animScale>
                                    <p:animScale>
                                      <p:cBhvr>
                                        <p:cTn id="184" dur="41" decel="50000">
                                          <p:stCondLst>
                                            <p:cond delay="169"/>
                                          </p:stCondLst>
                                        </p:cTn>
                                        <p:tgtEl>
                                          <p:spTgt spid="12310"/>
                                        </p:tgtEl>
                                      </p:cBhvr>
                                      <p:to x="100000" y="100000"/>
                                    </p:animScale>
                                    <p:animScale>
                                      <p:cBhvr>
                                        <p:cTn id="185" dur="7">
                                          <p:stCondLst>
                                            <p:cond delay="328"/>
                                          </p:stCondLst>
                                        </p:cTn>
                                        <p:tgtEl>
                                          <p:spTgt spid="12310"/>
                                        </p:tgtEl>
                                      </p:cBhvr>
                                      <p:to x="100000" y="80000"/>
                                    </p:animScale>
                                    <p:animScale>
                                      <p:cBhvr>
                                        <p:cTn id="186" dur="41" decel="50000">
                                          <p:stCondLst>
                                            <p:cond delay="335"/>
                                          </p:stCondLst>
                                        </p:cTn>
                                        <p:tgtEl>
                                          <p:spTgt spid="12310"/>
                                        </p:tgtEl>
                                      </p:cBhvr>
                                      <p:to x="100000" y="100000"/>
                                    </p:animScale>
                                    <p:animScale>
                                      <p:cBhvr>
                                        <p:cTn id="187" dur="7">
                                          <p:stCondLst>
                                            <p:cond delay="410"/>
                                          </p:stCondLst>
                                        </p:cTn>
                                        <p:tgtEl>
                                          <p:spTgt spid="12310"/>
                                        </p:tgtEl>
                                      </p:cBhvr>
                                      <p:to x="100000" y="90000"/>
                                    </p:animScale>
                                    <p:animScale>
                                      <p:cBhvr>
                                        <p:cTn id="188" dur="41" decel="50000">
                                          <p:stCondLst>
                                            <p:cond delay="417"/>
                                          </p:stCondLst>
                                        </p:cTn>
                                        <p:tgtEl>
                                          <p:spTgt spid="12310"/>
                                        </p:tgtEl>
                                      </p:cBhvr>
                                      <p:to x="100000" y="100000"/>
                                    </p:animScale>
                                    <p:animScale>
                                      <p:cBhvr>
                                        <p:cTn id="189" dur="7">
                                          <p:stCondLst>
                                            <p:cond delay="452"/>
                                          </p:stCondLst>
                                        </p:cTn>
                                        <p:tgtEl>
                                          <p:spTgt spid="12310"/>
                                        </p:tgtEl>
                                      </p:cBhvr>
                                      <p:to x="100000" y="95000"/>
                                    </p:animScale>
                                    <p:animScale>
                                      <p:cBhvr>
                                        <p:cTn id="190" dur="41" decel="50000">
                                          <p:stCondLst>
                                            <p:cond delay="458"/>
                                          </p:stCondLst>
                                        </p:cTn>
                                        <p:tgtEl>
                                          <p:spTgt spid="12310"/>
                                        </p:tgtEl>
                                      </p:cBhvr>
                                      <p:to x="100000" y="100000"/>
                                    </p:animScale>
                                  </p:childTnLst>
                                </p:cTn>
                              </p:par>
                            </p:childTnLst>
                          </p:cTn>
                        </p:par>
                        <p:par>
                          <p:cTn id="191" fill="hold">
                            <p:stCondLst>
                              <p:cond delay="5500"/>
                            </p:stCondLst>
                            <p:childTnLst>
                              <p:par>
                                <p:cTn id="192" presetID="26" presetClass="entr" presetSubtype="0" fill="hold" nodeType="afterEffect">
                                  <p:stCondLst>
                                    <p:cond delay="0"/>
                                  </p:stCondLst>
                                  <p:childTnLst>
                                    <p:set>
                                      <p:cBhvr>
                                        <p:cTn id="193" dur="1" fill="hold">
                                          <p:stCondLst>
                                            <p:cond delay="0"/>
                                          </p:stCondLst>
                                        </p:cTn>
                                        <p:tgtEl>
                                          <p:spTgt spid="6"/>
                                        </p:tgtEl>
                                        <p:attrNameLst>
                                          <p:attrName>style.visibility</p:attrName>
                                        </p:attrNameLst>
                                      </p:cBhvr>
                                      <p:to>
                                        <p:strVal val="visible"/>
                                      </p:to>
                                    </p:set>
                                    <p:animEffect transition="in" filter="wipe(down)">
                                      <p:cBhvr>
                                        <p:cTn id="194" dur="145">
                                          <p:stCondLst>
                                            <p:cond delay="0"/>
                                          </p:stCondLst>
                                        </p:cTn>
                                        <p:tgtEl>
                                          <p:spTgt spid="6"/>
                                        </p:tgtEl>
                                      </p:cBhvr>
                                    </p:animEffect>
                                    <p:anim calcmode="lin" valueType="num">
                                      <p:cBhvr>
                                        <p:cTn id="195"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6"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97"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198"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199"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200" dur="7">
                                          <p:stCondLst>
                                            <p:cond delay="162"/>
                                          </p:stCondLst>
                                        </p:cTn>
                                        <p:tgtEl>
                                          <p:spTgt spid="6"/>
                                        </p:tgtEl>
                                      </p:cBhvr>
                                      <p:to x="100000" y="60000"/>
                                    </p:animScale>
                                    <p:animScale>
                                      <p:cBhvr>
                                        <p:cTn id="201" dur="41" decel="50000">
                                          <p:stCondLst>
                                            <p:cond delay="169"/>
                                          </p:stCondLst>
                                        </p:cTn>
                                        <p:tgtEl>
                                          <p:spTgt spid="6"/>
                                        </p:tgtEl>
                                      </p:cBhvr>
                                      <p:to x="100000" y="100000"/>
                                    </p:animScale>
                                    <p:animScale>
                                      <p:cBhvr>
                                        <p:cTn id="202" dur="7">
                                          <p:stCondLst>
                                            <p:cond delay="328"/>
                                          </p:stCondLst>
                                        </p:cTn>
                                        <p:tgtEl>
                                          <p:spTgt spid="6"/>
                                        </p:tgtEl>
                                      </p:cBhvr>
                                      <p:to x="100000" y="80000"/>
                                    </p:animScale>
                                    <p:animScale>
                                      <p:cBhvr>
                                        <p:cTn id="203" dur="41" decel="50000">
                                          <p:stCondLst>
                                            <p:cond delay="335"/>
                                          </p:stCondLst>
                                        </p:cTn>
                                        <p:tgtEl>
                                          <p:spTgt spid="6"/>
                                        </p:tgtEl>
                                      </p:cBhvr>
                                      <p:to x="100000" y="100000"/>
                                    </p:animScale>
                                    <p:animScale>
                                      <p:cBhvr>
                                        <p:cTn id="204" dur="7">
                                          <p:stCondLst>
                                            <p:cond delay="410"/>
                                          </p:stCondLst>
                                        </p:cTn>
                                        <p:tgtEl>
                                          <p:spTgt spid="6"/>
                                        </p:tgtEl>
                                      </p:cBhvr>
                                      <p:to x="100000" y="90000"/>
                                    </p:animScale>
                                    <p:animScale>
                                      <p:cBhvr>
                                        <p:cTn id="205" dur="41" decel="50000">
                                          <p:stCondLst>
                                            <p:cond delay="417"/>
                                          </p:stCondLst>
                                        </p:cTn>
                                        <p:tgtEl>
                                          <p:spTgt spid="6"/>
                                        </p:tgtEl>
                                      </p:cBhvr>
                                      <p:to x="100000" y="100000"/>
                                    </p:animScale>
                                    <p:animScale>
                                      <p:cBhvr>
                                        <p:cTn id="206" dur="7">
                                          <p:stCondLst>
                                            <p:cond delay="452"/>
                                          </p:stCondLst>
                                        </p:cTn>
                                        <p:tgtEl>
                                          <p:spTgt spid="6"/>
                                        </p:tgtEl>
                                      </p:cBhvr>
                                      <p:to x="100000" y="95000"/>
                                    </p:animScale>
                                    <p:animScale>
                                      <p:cBhvr>
                                        <p:cTn id="207" dur="41" decel="50000">
                                          <p:stCondLst>
                                            <p:cond delay="458"/>
                                          </p:stCondLst>
                                        </p:cTn>
                                        <p:tgtEl>
                                          <p:spTgt spid="6"/>
                                        </p:tgtEl>
                                      </p:cBhvr>
                                      <p:to x="100000" y="100000"/>
                                    </p:animScale>
                                  </p:childTnLst>
                                </p:cTn>
                              </p:par>
                            </p:childTnLst>
                          </p:cTn>
                        </p:par>
                        <p:par>
                          <p:cTn id="208" fill="hold">
                            <p:stCondLst>
                              <p:cond delay="6000"/>
                            </p:stCondLst>
                            <p:childTnLst>
                              <p:par>
                                <p:cTn id="209" presetID="26" presetClass="entr" presetSubtype="0" fill="hold" grpId="0" nodeType="afterEffect">
                                  <p:stCondLst>
                                    <p:cond delay="0"/>
                                  </p:stCondLst>
                                  <p:childTnLst>
                                    <p:set>
                                      <p:cBhvr>
                                        <p:cTn id="210" dur="1" fill="hold">
                                          <p:stCondLst>
                                            <p:cond delay="0"/>
                                          </p:stCondLst>
                                        </p:cTn>
                                        <p:tgtEl>
                                          <p:spTgt spid="12315"/>
                                        </p:tgtEl>
                                        <p:attrNameLst>
                                          <p:attrName>style.visibility</p:attrName>
                                        </p:attrNameLst>
                                      </p:cBhvr>
                                      <p:to>
                                        <p:strVal val="visible"/>
                                      </p:to>
                                    </p:set>
                                    <p:animEffect transition="in" filter="wipe(down)">
                                      <p:cBhvr>
                                        <p:cTn id="211" dur="145">
                                          <p:stCondLst>
                                            <p:cond delay="0"/>
                                          </p:stCondLst>
                                        </p:cTn>
                                        <p:tgtEl>
                                          <p:spTgt spid="12315"/>
                                        </p:tgtEl>
                                      </p:cBhvr>
                                    </p:animEffect>
                                    <p:anim calcmode="lin" valueType="num">
                                      <p:cBhvr>
                                        <p:cTn id="212" dur="456" tmFilter="0,0; 0.14,0.36; 0.43,0.73; 0.71,0.91; 1.0,1.0">
                                          <p:stCondLst>
                                            <p:cond delay="0"/>
                                          </p:stCondLst>
                                        </p:cTn>
                                        <p:tgtEl>
                                          <p:spTgt spid="12315"/>
                                        </p:tgtEl>
                                        <p:attrNameLst>
                                          <p:attrName>ppt_x</p:attrName>
                                        </p:attrNameLst>
                                      </p:cBhvr>
                                      <p:tavLst>
                                        <p:tav tm="0">
                                          <p:val>
                                            <p:strVal val="#ppt_x-0.25"/>
                                          </p:val>
                                        </p:tav>
                                        <p:tav tm="100000">
                                          <p:val>
                                            <p:strVal val="#ppt_x"/>
                                          </p:val>
                                        </p:tav>
                                      </p:tavLst>
                                    </p:anim>
                                    <p:anim calcmode="lin" valueType="num">
                                      <p:cBhvr>
                                        <p:cTn id="213" dur="166" tmFilter="0.0,0.0; 0.25,0.07; 0.50,0.2; 0.75,0.467; 1.0,1.0">
                                          <p:stCondLst>
                                            <p:cond delay="0"/>
                                          </p:stCondLst>
                                        </p:cTn>
                                        <p:tgtEl>
                                          <p:spTgt spid="12315"/>
                                        </p:tgtEl>
                                        <p:attrNameLst>
                                          <p:attrName>ppt_y</p:attrName>
                                        </p:attrNameLst>
                                      </p:cBhvr>
                                      <p:tavLst>
                                        <p:tav tm="0" fmla="#ppt_y-sin(pi*$)/3">
                                          <p:val>
                                            <p:fltVal val="0.5"/>
                                          </p:val>
                                        </p:tav>
                                        <p:tav tm="100000">
                                          <p:val>
                                            <p:fltVal val="1"/>
                                          </p:val>
                                        </p:tav>
                                      </p:tavLst>
                                    </p:anim>
                                    <p:anim calcmode="lin" valueType="num">
                                      <p:cBhvr>
                                        <p:cTn id="214" dur="166" tmFilter="0, 0; 0.125,0.2665; 0.25,0.4; 0.375,0.465; 0.5,0.5;  0.625,0.535; 0.75,0.6; 0.875,0.7335; 1,1">
                                          <p:stCondLst>
                                            <p:cond delay="166"/>
                                          </p:stCondLst>
                                        </p:cTn>
                                        <p:tgtEl>
                                          <p:spTgt spid="12315"/>
                                        </p:tgtEl>
                                        <p:attrNameLst>
                                          <p:attrName>ppt_y</p:attrName>
                                        </p:attrNameLst>
                                      </p:cBhvr>
                                      <p:tavLst>
                                        <p:tav tm="0" fmla="#ppt_y-sin(pi*$)/9">
                                          <p:val>
                                            <p:fltVal val="0"/>
                                          </p:val>
                                        </p:tav>
                                        <p:tav tm="100000">
                                          <p:val>
                                            <p:fltVal val="1"/>
                                          </p:val>
                                        </p:tav>
                                      </p:tavLst>
                                    </p:anim>
                                    <p:anim calcmode="lin" valueType="num">
                                      <p:cBhvr>
                                        <p:cTn id="215" dur="83" tmFilter="0, 0; 0.125,0.2665; 0.25,0.4; 0.375,0.465; 0.5,0.5;  0.625,0.535; 0.75,0.6; 0.875,0.7335; 1,1">
                                          <p:stCondLst>
                                            <p:cond delay="331"/>
                                          </p:stCondLst>
                                        </p:cTn>
                                        <p:tgtEl>
                                          <p:spTgt spid="12315"/>
                                        </p:tgtEl>
                                        <p:attrNameLst>
                                          <p:attrName>ppt_y</p:attrName>
                                        </p:attrNameLst>
                                      </p:cBhvr>
                                      <p:tavLst>
                                        <p:tav tm="0" fmla="#ppt_y-sin(pi*$)/27">
                                          <p:val>
                                            <p:fltVal val="0"/>
                                          </p:val>
                                        </p:tav>
                                        <p:tav tm="100000">
                                          <p:val>
                                            <p:fltVal val="1"/>
                                          </p:val>
                                        </p:tav>
                                      </p:tavLst>
                                    </p:anim>
                                    <p:anim calcmode="lin" valueType="num">
                                      <p:cBhvr>
                                        <p:cTn id="216" dur="41" tmFilter="0, 0; 0.125,0.2665; 0.25,0.4; 0.375,0.465; 0.5,0.5;  0.625,0.535; 0.75,0.6; 0.875,0.7335; 1,1">
                                          <p:stCondLst>
                                            <p:cond delay="414"/>
                                          </p:stCondLst>
                                        </p:cTn>
                                        <p:tgtEl>
                                          <p:spTgt spid="12315"/>
                                        </p:tgtEl>
                                        <p:attrNameLst>
                                          <p:attrName>ppt_y</p:attrName>
                                        </p:attrNameLst>
                                      </p:cBhvr>
                                      <p:tavLst>
                                        <p:tav tm="0" fmla="#ppt_y-sin(pi*$)/81">
                                          <p:val>
                                            <p:fltVal val="0"/>
                                          </p:val>
                                        </p:tav>
                                        <p:tav tm="100000">
                                          <p:val>
                                            <p:fltVal val="1"/>
                                          </p:val>
                                        </p:tav>
                                      </p:tavLst>
                                    </p:anim>
                                    <p:animScale>
                                      <p:cBhvr>
                                        <p:cTn id="217" dur="7">
                                          <p:stCondLst>
                                            <p:cond delay="162"/>
                                          </p:stCondLst>
                                        </p:cTn>
                                        <p:tgtEl>
                                          <p:spTgt spid="12315"/>
                                        </p:tgtEl>
                                      </p:cBhvr>
                                      <p:to x="100000" y="60000"/>
                                    </p:animScale>
                                    <p:animScale>
                                      <p:cBhvr>
                                        <p:cTn id="218" dur="41" decel="50000">
                                          <p:stCondLst>
                                            <p:cond delay="169"/>
                                          </p:stCondLst>
                                        </p:cTn>
                                        <p:tgtEl>
                                          <p:spTgt spid="12315"/>
                                        </p:tgtEl>
                                      </p:cBhvr>
                                      <p:to x="100000" y="100000"/>
                                    </p:animScale>
                                    <p:animScale>
                                      <p:cBhvr>
                                        <p:cTn id="219" dur="7">
                                          <p:stCondLst>
                                            <p:cond delay="328"/>
                                          </p:stCondLst>
                                        </p:cTn>
                                        <p:tgtEl>
                                          <p:spTgt spid="12315"/>
                                        </p:tgtEl>
                                      </p:cBhvr>
                                      <p:to x="100000" y="80000"/>
                                    </p:animScale>
                                    <p:animScale>
                                      <p:cBhvr>
                                        <p:cTn id="220" dur="41" decel="50000">
                                          <p:stCondLst>
                                            <p:cond delay="335"/>
                                          </p:stCondLst>
                                        </p:cTn>
                                        <p:tgtEl>
                                          <p:spTgt spid="12315"/>
                                        </p:tgtEl>
                                      </p:cBhvr>
                                      <p:to x="100000" y="100000"/>
                                    </p:animScale>
                                    <p:animScale>
                                      <p:cBhvr>
                                        <p:cTn id="221" dur="7">
                                          <p:stCondLst>
                                            <p:cond delay="410"/>
                                          </p:stCondLst>
                                        </p:cTn>
                                        <p:tgtEl>
                                          <p:spTgt spid="12315"/>
                                        </p:tgtEl>
                                      </p:cBhvr>
                                      <p:to x="100000" y="90000"/>
                                    </p:animScale>
                                    <p:animScale>
                                      <p:cBhvr>
                                        <p:cTn id="222" dur="41" decel="50000">
                                          <p:stCondLst>
                                            <p:cond delay="417"/>
                                          </p:stCondLst>
                                        </p:cTn>
                                        <p:tgtEl>
                                          <p:spTgt spid="12315"/>
                                        </p:tgtEl>
                                      </p:cBhvr>
                                      <p:to x="100000" y="100000"/>
                                    </p:animScale>
                                    <p:animScale>
                                      <p:cBhvr>
                                        <p:cTn id="223" dur="7">
                                          <p:stCondLst>
                                            <p:cond delay="452"/>
                                          </p:stCondLst>
                                        </p:cTn>
                                        <p:tgtEl>
                                          <p:spTgt spid="12315"/>
                                        </p:tgtEl>
                                      </p:cBhvr>
                                      <p:to x="100000" y="95000"/>
                                    </p:animScale>
                                    <p:animScale>
                                      <p:cBhvr>
                                        <p:cTn id="224" dur="41" decel="50000">
                                          <p:stCondLst>
                                            <p:cond delay="458"/>
                                          </p:stCondLst>
                                        </p:cTn>
                                        <p:tgtEl>
                                          <p:spTgt spid="12315"/>
                                        </p:tgtEl>
                                      </p:cBhvr>
                                      <p:to x="100000" y="100000"/>
                                    </p:animScale>
                                  </p:childTnLst>
                                </p:cTn>
                              </p:par>
                            </p:childTnLst>
                          </p:cTn>
                        </p:par>
                        <p:par>
                          <p:cTn id="225" fill="hold">
                            <p:stCondLst>
                              <p:cond delay="6500"/>
                            </p:stCondLst>
                            <p:childTnLst>
                              <p:par>
                                <p:cTn id="226" presetID="26" presetClass="entr" presetSubtype="0" fill="hold" nodeType="afterEffect">
                                  <p:stCondLst>
                                    <p:cond delay="0"/>
                                  </p:stCondLst>
                                  <p:childTnLst>
                                    <p:set>
                                      <p:cBhvr>
                                        <p:cTn id="227" dur="1" fill="hold">
                                          <p:stCondLst>
                                            <p:cond delay="0"/>
                                          </p:stCondLst>
                                        </p:cTn>
                                        <p:tgtEl>
                                          <p:spTgt spid="7"/>
                                        </p:tgtEl>
                                        <p:attrNameLst>
                                          <p:attrName>style.visibility</p:attrName>
                                        </p:attrNameLst>
                                      </p:cBhvr>
                                      <p:to>
                                        <p:strVal val="visible"/>
                                      </p:to>
                                    </p:set>
                                    <p:animEffect transition="in" filter="wipe(down)">
                                      <p:cBhvr>
                                        <p:cTn id="228" dur="145">
                                          <p:stCondLst>
                                            <p:cond delay="0"/>
                                          </p:stCondLst>
                                        </p:cTn>
                                        <p:tgtEl>
                                          <p:spTgt spid="7"/>
                                        </p:tgtEl>
                                      </p:cBhvr>
                                    </p:animEffect>
                                    <p:anim calcmode="lin" valueType="num">
                                      <p:cBhvr>
                                        <p:cTn id="229" dur="456"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0" dur="166"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1" dur="166" tmFilter="0, 0; 0.125,0.2665; 0.25,0.4; 0.375,0.465; 0.5,0.5;  0.625,0.535; 0.75,0.6; 0.875,0.7335; 1,1">
                                          <p:stCondLst>
                                            <p:cond delay="166"/>
                                          </p:stCondLst>
                                        </p:cTn>
                                        <p:tgtEl>
                                          <p:spTgt spid="7"/>
                                        </p:tgtEl>
                                        <p:attrNameLst>
                                          <p:attrName>ppt_y</p:attrName>
                                        </p:attrNameLst>
                                      </p:cBhvr>
                                      <p:tavLst>
                                        <p:tav tm="0" fmla="#ppt_y-sin(pi*$)/9">
                                          <p:val>
                                            <p:fltVal val="0"/>
                                          </p:val>
                                        </p:tav>
                                        <p:tav tm="100000">
                                          <p:val>
                                            <p:fltVal val="1"/>
                                          </p:val>
                                        </p:tav>
                                      </p:tavLst>
                                    </p:anim>
                                    <p:anim calcmode="lin" valueType="num">
                                      <p:cBhvr>
                                        <p:cTn id="232" dur="83" tmFilter="0, 0; 0.125,0.2665; 0.25,0.4; 0.375,0.465; 0.5,0.5;  0.625,0.535; 0.75,0.6; 0.875,0.7335; 1,1">
                                          <p:stCondLst>
                                            <p:cond delay="331"/>
                                          </p:stCondLst>
                                        </p:cTn>
                                        <p:tgtEl>
                                          <p:spTgt spid="7"/>
                                        </p:tgtEl>
                                        <p:attrNameLst>
                                          <p:attrName>ppt_y</p:attrName>
                                        </p:attrNameLst>
                                      </p:cBhvr>
                                      <p:tavLst>
                                        <p:tav tm="0" fmla="#ppt_y-sin(pi*$)/27">
                                          <p:val>
                                            <p:fltVal val="0"/>
                                          </p:val>
                                        </p:tav>
                                        <p:tav tm="100000">
                                          <p:val>
                                            <p:fltVal val="1"/>
                                          </p:val>
                                        </p:tav>
                                      </p:tavLst>
                                    </p:anim>
                                    <p:anim calcmode="lin" valueType="num">
                                      <p:cBhvr>
                                        <p:cTn id="233" dur="41" tmFilter="0, 0; 0.125,0.2665; 0.25,0.4; 0.375,0.465; 0.5,0.5;  0.625,0.535; 0.75,0.6; 0.875,0.7335; 1,1">
                                          <p:stCondLst>
                                            <p:cond delay="414"/>
                                          </p:stCondLst>
                                        </p:cTn>
                                        <p:tgtEl>
                                          <p:spTgt spid="7"/>
                                        </p:tgtEl>
                                        <p:attrNameLst>
                                          <p:attrName>ppt_y</p:attrName>
                                        </p:attrNameLst>
                                      </p:cBhvr>
                                      <p:tavLst>
                                        <p:tav tm="0" fmla="#ppt_y-sin(pi*$)/81">
                                          <p:val>
                                            <p:fltVal val="0"/>
                                          </p:val>
                                        </p:tav>
                                        <p:tav tm="100000">
                                          <p:val>
                                            <p:fltVal val="1"/>
                                          </p:val>
                                        </p:tav>
                                      </p:tavLst>
                                    </p:anim>
                                    <p:animScale>
                                      <p:cBhvr>
                                        <p:cTn id="234" dur="7">
                                          <p:stCondLst>
                                            <p:cond delay="162"/>
                                          </p:stCondLst>
                                        </p:cTn>
                                        <p:tgtEl>
                                          <p:spTgt spid="7"/>
                                        </p:tgtEl>
                                      </p:cBhvr>
                                      <p:to x="100000" y="60000"/>
                                    </p:animScale>
                                    <p:animScale>
                                      <p:cBhvr>
                                        <p:cTn id="235" dur="41" decel="50000">
                                          <p:stCondLst>
                                            <p:cond delay="169"/>
                                          </p:stCondLst>
                                        </p:cTn>
                                        <p:tgtEl>
                                          <p:spTgt spid="7"/>
                                        </p:tgtEl>
                                      </p:cBhvr>
                                      <p:to x="100000" y="100000"/>
                                    </p:animScale>
                                    <p:animScale>
                                      <p:cBhvr>
                                        <p:cTn id="236" dur="7">
                                          <p:stCondLst>
                                            <p:cond delay="328"/>
                                          </p:stCondLst>
                                        </p:cTn>
                                        <p:tgtEl>
                                          <p:spTgt spid="7"/>
                                        </p:tgtEl>
                                      </p:cBhvr>
                                      <p:to x="100000" y="80000"/>
                                    </p:animScale>
                                    <p:animScale>
                                      <p:cBhvr>
                                        <p:cTn id="237" dur="41" decel="50000">
                                          <p:stCondLst>
                                            <p:cond delay="335"/>
                                          </p:stCondLst>
                                        </p:cTn>
                                        <p:tgtEl>
                                          <p:spTgt spid="7"/>
                                        </p:tgtEl>
                                      </p:cBhvr>
                                      <p:to x="100000" y="100000"/>
                                    </p:animScale>
                                    <p:animScale>
                                      <p:cBhvr>
                                        <p:cTn id="238" dur="7">
                                          <p:stCondLst>
                                            <p:cond delay="410"/>
                                          </p:stCondLst>
                                        </p:cTn>
                                        <p:tgtEl>
                                          <p:spTgt spid="7"/>
                                        </p:tgtEl>
                                      </p:cBhvr>
                                      <p:to x="100000" y="90000"/>
                                    </p:animScale>
                                    <p:animScale>
                                      <p:cBhvr>
                                        <p:cTn id="239" dur="41" decel="50000">
                                          <p:stCondLst>
                                            <p:cond delay="417"/>
                                          </p:stCondLst>
                                        </p:cTn>
                                        <p:tgtEl>
                                          <p:spTgt spid="7"/>
                                        </p:tgtEl>
                                      </p:cBhvr>
                                      <p:to x="100000" y="100000"/>
                                    </p:animScale>
                                    <p:animScale>
                                      <p:cBhvr>
                                        <p:cTn id="240" dur="7">
                                          <p:stCondLst>
                                            <p:cond delay="452"/>
                                          </p:stCondLst>
                                        </p:cTn>
                                        <p:tgtEl>
                                          <p:spTgt spid="7"/>
                                        </p:tgtEl>
                                      </p:cBhvr>
                                      <p:to x="100000" y="95000"/>
                                    </p:animScale>
                                    <p:animScale>
                                      <p:cBhvr>
                                        <p:cTn id="241" dur="41" decel="50000">
                                          <p:stCondLst>
                                            <p:cond delay="458"/>
                                          </p:stCondLst>
                                        </p:cTn>
                                        <p:tgtEl>
                                          <p:spTgt spid="7"/>
                                        </p:tgtEl>
                                      </p:cBhvr>
                                      <p:to x="100000" y="100000"/>
                                    </p:animScale>
                                  </p:childTnLst>
                                </p:cTn>
                              </p:par>
                            </p:childTnLst>
                          </p:cTn>
                        </p:par>
                        <p:par>
                          <p:cTn id="242" fill="hold">
                            <p:stCondLst>
                              <p:cond delay="7000"/>
                            </p:stCondLst>
                            <p:childTnLst>
                              <p:par>
                                <p:cTn id="243" presetID="26" presetClass="entr" presetSubtype="0" fill="hold" grpId="0" nodeType="afterEffect">
                                  <p:stCondLst>
                                    <p:cond delay="0"/>
                                  </p:stCondLst>
                                  <p:childTnLst>
                                    <p:set>
                                      <p:cBhvr>
                                        <p:cTn id="244" dur="1" fill="hold">
                                          <p:stCondLst>
                                            <p:cond delay="0"/>
                                          </p:stCondLst>
                                        </p:cTn>
                                        <p:tgtEl>
                                          <p:spTgt spid="12320"/>
                                        </p:tgtEl>
                                        <p:attrNameLst>
                                          <p:attrName>style.visibility</p:attrName>
                                        </p:attrNameLst>
                                      </p:cBhvr>
                                      <p:to>
                                        <p:strVal val="visible"/>
                                      </p:to>
                                    </p:set>
                                    <p:animEffect transition="in" filter="wipe(down)">
                                      <p:cBhvr>
                                        <p:cTn id="245" dur="145">
                                          <p:stCondLst>
                                            <p:cond delay="0"/>
                                          </p:stCondLst>
                                        </p:cTn>
                                        <p:tgtEl>
                                          <p:spTgt spid="12320"/>
                                        </p:tgtEl>
                                      </p:cBhvr>
                                    </p:animEffect>
                                    <p:anim calcmode="lin" valueType="num">
                                      <p:cBhvr>
                                        <p:cTn id="246" dur="456" tmFilter="0,0; 0.14,0.36; 0.43,0.73; 0.71,0.91; 1.0,1.0">
                                          <p:stCondLst>
                                            <p:cond delay="0"/>
                                          </p:stCondLst>
                                        </p:cTn>
                                        <p:tgtEl>
                                          <p:spTgt spid="12320"/>
                                        </p:tgtEl>
                                        <p:attrNameLst>
                                          <p:attrName>ppt_x</p:attrName>
                                        </p:attrNameLst>
                                      </p:cBhvr>
                                      <p:tavLst>
                                        <p:tav tm="0">
                                          <p:val>
                                            <p:strVal val="#ppt_x-0.25"/>
                                          </p:val>
                                        </p:tav>
                                        <p:tav tm="100000">
                                          <p:val>
                                            <p:strVal val="#ppt_x"/>
                                          </p:val>
                                        </p:tav>
                                      </p:tavLst>
                                    </p:anim>
                                    <p:anim calcmode="lin" valueType="num">
                                      <p:cBhvr>
                                        <p:cTn id="247" dur="166" tmFilter="0.0,0.0; 0.25,0.07; 0.50,0.2; 0.75,0.467; 1.0,1.0">
                                          <p:stCondLst>
                                            <p:cond delay="0"/>
                                          </p:stCondLst>
                                        </p:cTn>
                                        <p:tgtEl>
                                          <p:spTgt spid="12320"/>
                                        </p:tgtEl>
                                        <p:attrNameLst>
                                          <p:attrName>ppt_y</p:attrName>
                                        </p:attrNameLst>
                                      </p:cBhvr>
                                      <p:tavLst>
                                        <p:tav tm="0" fmla="#ppt_y-sin(pi*$)/3">
                                          <p:val>
                                            <p:fltVal val="0.5"/>
                                          </p:val>
                                        </p:tav>
                                        <p:tav tm="100000">
                                          <p:val>
                                            <p:fltVal val="1"/>
                                          </p:val>
                                        </p:tav>
                                      </p:tavLst>
                                    </p:anim>
                                    <p:anim calcmode="lin" valueType="num">
                                      <p:cBhvr>
                                        <p:cTn id="248" dur="166" tmFilter="0, 0; 0.125,0.2665; 0.25,0.4; 0.375,0.465; 0.5,0.5;  0.625,0.535; 0.75,0.6; 0.875,0.7335; 1,1">
                                          <p:stCondLst>
                                            <p:cond delay="166"/>
                                          </p:stCondLst>
                                        </p:cTn>
                                        <p:tgtEl>
                                          <p:spTgt spid="12320"/>
                                        </p:tgtEl>
                                        <p:attrNameLst>
                                          <p:attrName>ppt_y</p:attrName>
                                        </p:attrNameLst>
                                      </p:cBhvr>
                                      <p:tavLst>
                                        <p:tav tm="0" fmla="#ppt_y-sin(pi*$)/9">
                                          <p:val>
                                            <p:fltVal val="0"/>
                                          </p:val>
                                        </p:tav>
                                        <p:tav tm="100000">
                                          <p:val>
                                            <p:fltVal val="1"/>
                                          </p:val>
                                        </p:tav>
                                      </p:tavLst>
                                    </p:anim>
                                    <p:anim calcmode="lin" valueType="num">
                                      <p:cBhvr>
                                        <p:cTn id="249" dur="83" tmFilter="0, 0; 0.125,0.2665; 0.25,0.4; 0.375,0.465; 0.5,0.5;  0.625,0.535; 0.75,0.6; 0.875,0.7335; 1,1">
                                          <p:stCondLst>
                                            <p:cond delay="331"/>
                                          </p:stCondLst>
                                        </p:cTn>
                                        <p:tgtEl>
                                          <p:spTgt spid="12320"/>
                                        </p:tgtEl>
                                        <p:attrNameLst>
                                          <p:attrName>ppt_y</p:attrName>
                                        </p:attrNameLst>
                                      </p:cBhvr>
                                      <p:tavLst>
                                        <p:tav tm="0" fmla="#ppt_y-sin(pi*$)/27">
                                          <p:val>
                                            <p:fltVal val="0"/>
                                          </p:val>
                                        </p:tav>
                                        <p:tav tm="100000">
                                          <p:val>
                                            <p:fltVal val="1"/>
                                          </p:val>
                                        </p:tav>
                                      </p:tavLst>
                                    </p:anim>
                                    <p:anim calcmode="lin" valueType="num">
                                      <p:cBhvr>
                                        <p:cTn id="250" dur="41" tmFilter="0, 0; 0.125,0.2665; 0.25,0.4; 0.375,0.465; 0.5,0.5;  0.625,0.535; 0.75,0.6; 0.875,0.7335; 1,1">
                                          <p:stCondLst>
                                            <p:cond delay="414"/>
                                          </p:stCondLst>
                                        </p:cTn>
                                        <p:tgtEl>
                                          <p:spTgt spid="12320"/>
                                        </p:tgtEl>
                                        <p:attrNameLst>
                                          <p:attrName>ppt_y</p:attrName>
                                        </p:attrNameLst>
                                      </p:cBhvr>
                                      <p:tavLst>
                                        <p:tav tm="0" fmla="#ppt_y-sin(pi*$)/81">
                                          <p:val>
                                            <p:fltVal val="0"/>
                                          </p:val>
                                        </p:tav>
                                        <p:tav tm="100000">
                                          <p:val>
                                            <p:fltVal val="1"/>
                                          </p:val>
                                        </p:tav>
                                      </p:tavLst>
                                    </p:anim>
                                    <p:animScale>
                                      <p:cBhvr>
                                        <p:cTn id="251" dur="7">
                                          <p:stCondLst>
                                            <p:cond delay="162"/>
                                          </p:stCondLst>
                                        </p:cTn>
                                        <p:tgtEl>
                                          <p:spTgt spid="12320"/>
                                        </p:tgtEl>
                                      </p:cBhvr>
                                      <p:to x="100000" y="60000"/>
                                    </p:animScale>
                                    <p:animScale>
                                      <p:cBhvr>
                                        <p:cTn id="252" dur="41" decel="50000">
                                          <p:stCondLst>
                                            <p:cond delay="169"/>
                                          </p:stCondLst>
                                        </p:cTn>
                                        <p:tgtEl>
                                          <p:spTgt spid="12320"/>
                                        </p:tgtEl>
                                      </p:cBhvr>
                                      <p:to x="100000" y="100000"/>
                                    </p:animScale>
                                    <p:animScale>
                                      <p:cBhvr>
                                        <p:cTn id="253" dur="7">
                                          <p:stCondLst>
                                            <p:cond delay="328"/>
                                          </p:stCondLst>
                                        </p:cTn>
                                        <p:tgtEl>
                                          <p:spTgt spid="12320"/>
                                        </p:tgtEl>
                                      </p:cBhvr>
                                      <p:to x="100000" y="80000"/>
                                    </p:animScale>
                                    <p:animScale>
                                      <p:cBhvr>
                                        <p:cTn id="254" dur="41" decel="50000">
                                          <p:stCondLst>
                                            <p:cond delay="335"/>
                                          </p:stCondLst>
                                        </p:cTn>
                                        <p:tgtEl>
                                          <p:spTgt spid="12320"/>
                                        </p:tgtEl>
                                      </p:cBhvr>
                                      <p:to x="100000" y="100000"/>
                                    </p:animScale>
                                    <p:animScale>
                                      <p:cBhvr>
                                        <p:cTn id="255" dur="7">
                                          <p:stCondLst>
                                            <p:cond delay="410"/>
                                          </p:stCondLst>
                                        </p:cTn>
                                        <p:tgtEl>
                                          <p:spTgt spid="12320"/>
                                        </p:tgtEl>
                                      </p:cBhvr>
                                      <p:to x="100000" y="90000"/>
                                    </p:animScale>
                                    <p:animScale>
                                      <p:cBhvr>
                                        <p:cTn id="256" dur="41" decel="50000">
                                          <p:stCondLst>
                                            <p:cond delay="417"/>
                                          </p:stCondLst>
                                        </p:cTn>
                                        <p:tgtEl>
                                          <p:spTgt spid="12320"/>
                                        </p:tgtEl>
                                      </p:cBhvr>
                                      <p:to x="100000" y="100000"/>
                                    </p:animScale>
                                    <p:animScale>
                                      <p:cBhvr>
                                        <p:cTn id="257" dur="7">
                                          <p:stCondLst>
                                            <p:cond delay="452"/>
                                          </p:stCondLst>
                                        </p:cTn>
                                        <p:tgtEl>
                                          <p:spTgt spid="12320"/>
                                        </p:tgtEl>
                                      </p:cBhvr>
                                      <p:to x="100000" y="95000"/>
                                    </p:animScale>
                                    <p:animScale>
                                      <p:cBhvr>
                                        <p:cTn id="258" dur="41" decel="50000">
                                          <p:stCondLst>
                                            <p:cond delay="458"/>
                                          </p:stCondLst>
                                        </p:cTn>
                                        <p:tgtEl>
                                          <p:spTgt spid="12320"/>
                                        </p:tgtEl>
                                      </p:cBhvr>
                                      <p:to x="100000" y="100000"/>
                                    </p:animScale>
                                  </p:childTnLst>
                                </p:cTn>
                              </p:par>
                            </p:childTnLst>
                          </p:cTn>
                        </p:par>
                        <p:par>
                          <p:cTn id="259" fill="hold">
                            <p:stCondLst>
                              <p:cond delay="7500"/>
                            </p:stCondLst>
                            <p:childTnLst>
                              <p:par>
                                <p:cTn id="260" presetID="26" presetClass="entr" presetSubtype="0" fill="hold" grpId="0" nodeType="afterEffect">
                                  <p:stCondLst>
                                    <p:cond delay="0"/>
                                  </p:stCondLst>
                                  <p:childTnLst>
                                    <p:set>
                                      <p:cBhvr>
                                        <p:cTn id="261" dur="1" fill="hold">
                                          <p:stCondLst>
                                            <p:cond delay="0"/>
                                          </p:stCondLst>
                                        </p:cTn>
                                        <p:tgtEl>
                                          <p:spTgt spid="12321"/>
                                        </p:tgtEl>
                                        <p:attrNameLst>
                                          <p:attrName>style.visibility</p:attrName>
                                        </p:attrNameLst>
                                      </p:cBhvr>
                                      <p:to>
                                        <p:strVal val="visible"/>
                                      </p:to>
                                    </p:set>
                                    <p:animEffect transition="in" filter="wipe(down)">
                                      <p:cBhvr>
                                        <p:cTn id="262" dur="145">
                                          <p:stCondLst>
                                            <p:cond delay="0"/>
                                          </p:stCondLst>
                                        </p:cTn>
                                        <p:tgtEl>
                                          <p:spTgt spid="12321"/>
                                        </p:tgtEl>
                                      </p:cBhvr>
                                    </p:animEffect>
                                    <p:anim calcmode="lin" valueType="num">
                                      <p:cBhvr>
                                        <p:cTn id="263" dur="456" tmFilter="0,0; 0.14,0.36; 0.43,0.73; 0.71,0.91; 1.0,1.0">
                                          <p:stCondLst>
                                            <p:cond delay="0"/>
                                          </p:stCondLst>
                                        </p:cTn>
                                        <p:tgtEl>
                                          <p:spTgt spid="12321"/>
                                        </p:tgtEl>
                                        <p:attrNameLst>
                                          <p:attrName>ppt_x</p:attrName>
                                        </p:attrNameLst>
                                      </p:cBhvr>
                                      <p:tavLst>
                                        <p:tav tm="0">
                                          <p:val>
                                            <p:strVal val="#ppt_x-0.25"/>
                                          </p:val>
                                        </p:tav>
                                        <p:tav tm="100000">
                                          <p:val>
                                            <p:strVal val="#ppt_x"/>
                                          </p:val>
                                        </p:tav>
                                      </p:tavLst>
                                    </p:anim>
                                    <p:anim calcmode="lin" valueType="num">
                                      <p:cBhvr>
                                        <p:cTn id="264" dur="166" tmFilter="0.0,0.0; 0.25,0.07; 0.50,0.2; 0.75,0.467; 1.0,1.0">
                                          <p:stCondLst>
                                            <p:cond delay="0"/>
                                          </p:stCondLst>
                                        </p:cTn>
                                        <p:tgtEl>
                                          <p:spTgt spid="12321"/>
                                        </p:tgtEl>
                                        <p:attrNameLst>
                                          <p:attrName>ppt_y</p:attrName>
                                        </p:attrNameLst>
                                      </p:cBhvr>
                                      <p:tavLst>
                                        <p:tav tm="0" fmla="#ppt_y-sin(pi*$)/3">
                                          <p:val>
                                            <p:fltVal val="0.5"/>
                                          </p:val>
                                        </p:tav>
                                        <p:tav tm="100000">
                                          <p:val>
                                            <p:fltVal val="1"/>
                                          </p:val>
                                        </p:tav>
                                      </p:tavLst>
                                    </p:anim>
                                    <p:anim calcmode="lin" valueType="num">
                                      <p:cBhvr>
                                        <p:cTn id="265" dur="166" tmFilter="0, 0; 0.125,0.2665; 0.25,0.4; 0.375,0.465; 0.5,0.5;  0.625,0.535; 0.75,0.6; 0.875,0.7335; 1,1">
                                          <p:stCondLst>
                                            <p:cond delay="166"/>
                                          </p:stCondLst>
                                        </p:cTn>
                                        <p:tgtEl>
                                          <p:spTgt spid="12321"/>
                                        </p:tgtEl>
                                        <p:attrNameLst>
                                          <p:attrName>ppt_y</p:attrName>
                                        </p:attrNameLst>
                                      </p:cBhvr>
                                      <p:tavLst>
                                        <p:tav tm="0" fmla="#ppt_y-sin(pi*$)/9">
                                          <p:val>
                                            <p:fltVal val="0"/>
                                          </p:val>
                                        </p:tav>
                                        <p:tav tm="100000">
                                          <p:val>
                                            <p:fltVal val="1"/>
                                          </p:val>
                                        </p:tav>
                                      </p:tavLst>
                                    </p:anim>
                                    <p:anim calcmode="lin" valueType="num">
                                      <p:cBhvr>
                                        <p:cTn id="266" dur="83" tmFilter="0, 0; 0.125,0.2665; 0.25,0.4; 0.375,0.465; 0.5,0.5;  0.625,0.535; 0.75,0.6; 0.875,0.7335; 1,1">
                                          <p:stCondLst>
                                            <p:cond delay="331"/>
                                          </p:stCondLst>
                                        </p:cTn>
                                        <p:tgtEl>
                                          <p:spTgt spid="12321"/>
                                        </p:tgtEl>
                                        <p:attrNameLst>
                                          <p:attrName>ppt_y</p:attrName>
                                        </p:attrNameLst>
                                      </p:cBhvr>
                                      <p:tavLst>
                                        <p:tav tm="0" fmla="#ppt_y-sin(pi*$)/27">
                                          <p:val>
                                            <p:fltVal val="0"/>
                                          </p:val>
                                        </p:tav>
                                        <p:tav tm="100000">
                                          <p:val>
                                            <p:fltVal val="1"/>
                                          </p:val>
                                        </p:tav>
                                      </p:tavLst>
                                    </p:anim>
                                    <p:anim calcmode="lin" valueType="num">
                                      <p:cBhvr>
                                        <p:cTn id="267" dur="41" tmFilter="0, 0; 0.125,0.2665; 0.25,0.4; 0.375,0.465; 0.5,0.5;  0.625,0.535; 0.75,0.6; 0.875,0.7335; 1,1">
                                          <p:stCondLst>
                                            <p:cond delay="414"/>
                                          </p:stCondLst>
                                        </p:cTn>
                                        <p:tgtEl>
                                          <p:spTgt spid="12321"/>
                                        </p:tgtEl>
                                        <p:attrNameLst>
                                          <p:attrName>ppt_y</p:attrName>
                                        </p:attrNameLst>
                                      </p:cBhvr>
                                      <p:tavLst>
                                        <p:tav tm="0" fmla="#ppt_y-sin(pi*$)/81">
                                          <p:val>
                                            <p:fltVal val="0"/>
                                          </p:val>
                                        </p:tav>
                                        <p:tav tm="100000">
                                          <p:val>
                                            <p:fltVal val="1"/>
                                          </p:val>
                                        </p:tav>
                                      </p:tavLst>
                                    </p:anim>
                                    <p:animScale>
                                      <p:cBhvr>
                                        <p:cTn id="268" dur="7">
                                          <p:stCondLst>
                                            <p:cond delay="162"/>
                                          </p:stCondLst>
                                        </p:cTn>
                                        <p:tgtEl>
                                          <p:spTgt spid="12321"/>
                                        </p:tgtEl>
                                      </p:cBhvr>
                                      <p:to x="100000" y="60000"/>
                                    </p:animScale>
                                    <p:animScale>
                                      <p:cBhvr>
                                        <p:cTn id="269" dur="41" decel="50000">
                                          <p:stCondLst>
                                            <p:cond delay="169"/>
                                          </p:stCondLst>
                                        </p:cTn>
                                        <p:tgtEl>
                                          <p:spTgt spid="12321"/>
                                        </p:tgtEl>
                                      </p:cBhvr>
                                      <p:to x="100000" y="100000"/>
                                    </p:animScale>
                                    <p:animScale>
                                      <p:cBhvr>
                                        <p:cTn id="270" dur="7">
                                          <p:stCondLst>
                                            <p:cond delay="328"/>
                                          </p:stCondLst>
                                        </p:cTn>
                                        <p:tgtEl>
                                          <p:spTgt spid="12321"/>
                                        </p:tgtEl>
                                      </p:cBhvr>
                                      <p:to x="100000" y="80000"/>
                                    </p:animScale>
                                    <p:animScale>
                                      <p:cBhvr>
                                        <p:cTn id="271" dur="41" decel="50000">
                                          <p:stCondLst>
                                            <p:cond delay="335"/>
                                          </p:stCondLst>
                                        </p:cTn>
                                        <p:tgtEl>
                                          <p:spTgt spid="12321"/>
                                        </p:tgtEl>
                                      </p:cBhvr>
                                      <p:to x="100000" y="100000"/>
                                    </p:animScale>
                                    <p:animScale>
                                      <p:cBhvr>
                                        <p:cTn id="272" dur="7">
                                          <p:stCondLst>
                                            <p:cond delay="410"/>
                                          </p:stCondLst>
                                        </p:cTn>
                                        <p:tgtEl>
                                          <p:spTgt spid="12321"/>
                                        </p:tgtEl>
                                      </p:cBhvr>
                                      <p:to x="100000" y="90000"/>
                                    </p:animScale>
                                    <p:animScale>
                                      <p:cBhvr>
                                        <p:cTn id="273" dur="41" decel="50000">
                                          <p:stCondLst>
                                            <p:cond delay="417"/>
                                          </p:stCondLst>
                                        </p:cTn>
                                        <p:tgtEl>
                                          <p:spTgt spid="12321"/>
                                        </p:tgtEl>
                                      </p:cBhvr>
                                      <p:to x="100000" y="100000"/>
                                    </p:animScale>
                                    <p:animScale>
                                      <p:cBhvr>
                                        <p:cTn id="274" dur="7">
                                          <p:stCondLst>
                                            <p:cond delay="452"/>
                                          </p:stCondLst>
                                        </p:cTn>
                                        <p:tgtEl>
                                          <p:spTgt spid="12321"/>
                                        </p:tgtEl>
                                      </p:cBhvr>
                                      <p:to x="100000" y="95000"/>
                                    </p:animScale>
                                    <p:animScale>
                                      <p:cBhvr>
                                        <p:cTn id="275" dur="41" decel="50000">
                                          <p:stCondLst>
                                            <p:cond delay="458"/>
                                          </p:stCondLst>
                                        </p:cTn>
                                        <p:tgtEl>
                                          <p:spTgt spid="123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304" grpId="0"/>
      <p:bldP spid="12305" grpId="0"/>
      <p:bldP spid="12306" grpId="0"/>
      <p:bldP spid="12307" grpId="0" animBg="1"/>
      <p:bldP spid="12309" grpId="0"/>
      <p:bldP spid="12310" grpId="0"/>
      <p:bldP spid="12315" grpId="0"/>
      <p:bldP spid="12320" grpId="0"/>
      <p:bldP spid="1232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7134A554-7659-4347-9604-E1EFA7716113}" type="slidenum">
              <a:rPr lang="zh-CN" altLang="en-US" smtClean="0">
                <a:latin typeface="Arial" charset="0"/>
              </a:rPr>
              <a:pPr/>
              <a:t>7</a:t>
            </a:fld>
            <a:endParaRPr lang="en-US" altLang="zh-CN" smtClean="0">
              <a:latin typeface="Arial" charset="0"/>
            </a:endParaRPr>
          </a:p>
        </p:txBody>
      </p:sp>
      <p:grpSp>
        <p:nvGrpSpPr>
          <p:cNvPr id="2" name="Group 2"/>
          <p:cNvGrpSpPr>
            <a:grpSpLocks/>
          </p:cNvGrpSpPr>
          <p:nvPr/>
        </p:nvGrpSpPr>
        <p:grpSpPr bwMode="auto">
          <a:xfrm>
            <a:off x="1025525" y="3625850"/>
            <a:ext cx="1995488" cy="985838"/>
            <a:chOff x="0" y="0"/>
            <a:chExt cx="1257" cy="621"/>
          </a:xfrm>
        </p:grpSpPr>
        <p:sp>
          <p:nvSpPr>
            <p:cNvPr id="16415" name="AutoShape 3"/>
            <p:cNvSpPr>
              <a:spLocks noChangeArrowheads="1"/>
            </p:cNvSpPr>
            <p:nvPr/>
          </p:nvSpPr>
          <p:spPr bwMode="auto">
            <a:xfrm>
              <a:off x="0" y="192"/>
              <a:ext cx="1257" cy="429"/>
            </a:xfrm>
            <a:prstGeom prst="can">
              <a:avLst>
                <a:gd name="adj" fmla="val 50000"/>
              </a:avLst>
            </a:prstGeom>
            <a:gradFill rotWithShape="1">
              <a:gsLst>
                <a:gs pos="0">
                  <a:srgbClr val="777777">
                    <a:alpha val="59998"/>
                  </a:srgbClr>
                </a:gs>
                <a:gs pos="100000">
                  <a:srgbClr val="4D4D4D">
                    <a:alpha val="0"/>
                  </a:srgbClr>
                </a:gs>
              </a:gsLst>
              <a:lin ang="5400000" scaled="1"/>
            </a:gradFill>
            <a:ln w="9525">
              <a:noFill/>
              <a:round/>
              <a:headEnd/>
              <a:tailEnd/>
            </a:ln>
          </p:spPr>
          <p:txBody>
            <a:bodyPr wrap="none" anchor="ctr"/>
            <a:lstStyle/>
            <a:p>
              <a:endParaRPr lang="zh-CN" altLang="en-US"/>
            </a:p>
          </p:txBody>
        </p:sp>
        <p:sp>
          <p:nvSpPr>
            <p:cNvPr id="16416" name="AutoShape 4"/>
            <p:cNvSpPr>
              <a:spLocks noChangeArrowheads="1"/>
            </p:cNvSpPr>
            <p:nvPr/>
          </p:nvSpPr>
          <p:spPr bwMode="auto">
            <a:xfrm>
              <a:off x="0" y="0"/>
              <a:ext cx="1257" cy="429"/>
            </a:xfrm>
            <a:prstGeom prst="can">
              <a:avLst>
                <a:gd name="adj" fmla="val 50000"/>
              </a:avLst>
            </a:prstGeom>
            <a:gradFill rotWithShape="1">
              <a:gsLst>
                <a:gs pos="0">
                  <a:srgbClr val="4D4D4D"/>
                </a:gs>
                <a:gs pos="100000">
                  <a:srgbClr val="777777"/>
                </a:gs>
              </a:gsLst>
              <a:lin ang="2700000" scaled="1"/>
            </a:gradFill>
            <a:ln w="15875">
              <a:solidFill>
                <a:srgbClr val="EAEAEA"/>
              </a:solidFill>
              <a:round/>
              <a:headEnd/>
              <a:tailEnd/>
            </a:ln>
          </p:spPr>
          <p:txBody>
            <a:bodyPr wrap="none" anchor="ctr"/>
            <a:lstStyle/>
            <a:p>
              <a:endParaRPr lang="zh-CN" altLang="en-US"/>
            </a:p>
          </p:txBody>
        </p:sp>
      </p:grpSp>
      <p:sp>
        <p:nvSpPr>
          <p:cNvPr id="16388" name="Rectangle 5"/>
          <p:cNvSpPr>
            <a:spLocks noGrp="1" noChangeArrowheads="1"/>
          </p:cNvSpPr>
          <p:nvPr>
            <p:ph type="title"/>
          </p:nvPr>
        </p:nvSpPr>
        <p:spPr/>
        <p:txBody>
          <a:bodyPr/>
          <a:lstStyle/>
          <a:p>
            <a:pPr eaLnBrk="1" hangingPunct="1"/>
            <a:r>
              <a:rPr lang="zh-CN" smtClean="0"/>
              <a:t>单击此处添加标题</a:t>
            </a:r>
          </a:p>
        </p:txBody>
      </p:sp>
      <p:sp>
        <p:nvSpPr>
          <p:cNvPr id="14342" name="AutoShape 6"/>
          <p:cNvSpPr>
            <a:spLocks noChangeArrowheads="1"/>
          </p:cNvSpPr>
          <p:nvPr/>
        </p:nvSpPr>
        <p:spPr bwMode="auto">
          <a:xfrm>
            <a:off x="1025525" y="3111500"/>
            <a:ext cx="1995488" cy="681038"/>
          </a:xfrm>
          <a:prstGeom prst="can">
            <a:avLst>
              <a:gd name="adj" fmla="val 50000"/>
            </a:avLst>
          </a:prstGeom>
          <a:gradFill rotWithShape="1">
            <a:gsLst>
              <a:gs pos="0">
                <a:srgbClr val="4D4D4D">
                  <a:alpha val="59998"/>
                </a:srgbClr>
              </a:gs>
              <a:gs pos="100000">
                <a:srgbClr val="C0C0C0"/>
              </a:gs>
            </a:gsLst>
            <a:lin ang="2700000" scaled="1"/>
          </a:gradFill>
          <a:ln w="15875">
            <a:solidFill>
              <a:srgbClr val="EAEAEA"/>
            </a:solidFill>
            <a:round/>
            <a:headEnd/>
            <a:tailEnd/>
          </a:ln>
        </p:spPr>
        <p:txBody>
          <a:bodyPr wrap="none" anchor="ctr"/>
          <a:lstStyle/>
          <a:p>
            <a:endParaRPr lang="zh-CN" altLang="en-US"/>
          </a:p>
        </p:txBody>
      </p:sp>
      <p:grpSp>
        <p:nvGrpSpPr>
          <p:cNvPr id="3" name="Group 7"/>
          <p:cNvGrpSpPr>
            <a:grpSpLocks/>
          </p:cNvGrpSpPr>
          <p:nvPr/>
        </p:nvGrpSpPr>
        <p:grpSpPr bwMode="auto">
          <a:xfrm>
            <a:off x="1746250" y="2463800"/>
            <a:ext cx="558800" cy="1493838"/>
            <a:chOff x="0" y="0"/>
            <a:chExt cx="282" cy="753"/>
          </a:xfrm>
        </p:grpSpPr>
        <p:sp>
          <p:nvSpPr>
            <p:cNvPr id="16413" name="WordArt 8"/>
            <p:cNvSpPr>
              <a:spLocks noChangeArrowheads="1" noChangeShapeType="1"/>
            </p:cNvSpPr>
            <p:nvPr/>
          </p:nvSpPr>
          <p:spPr bwMode="auto">
            <a:xfrm>
              <a:off x="0" y="0"/>
              <a:ext cx="282" cy="372"/>
            </a:xfrm>
            <a:prstGeom prst="rect">
              <a:avLst/>
            </a:prstGeom>
          </p:spPr>
          <p:txBody>
            <a:bodyPr wrap="none" fromWordArt="1">
              <a:prstTxWarp prst="textPlain">
                <a:avLst>
                  <a:gd name="adj" fmla="val 50000"/>
                </a:avLst>
              </a:prstTxWarp>
            </a:bodyPr>
            <a:lstStyle/>
            <a:p>
              <a:r>
                <a:rPr lang="en-US" altLang="zh-CN" sz="2400" b="1" kern="10">
                  <a:ln w="9525">
                    <a:solidFill>
                      <a:srgbClr val="808080"/>
                    </a:solidFill>
                    <a:round/>
                    <a:headEnd/>
                    <a:tailEnd/>
                  </a:ln>
                  <a:gradFill rotWithShape="1">
                    <a:gsLst>
                      <a:gs pos="0">
                        <a:srgbClr val="EAEAEA"/>
                      </a:gs>
                      <a:gs pos="100000">
                        <a:srgbClr val="B2B2B2"/>
                      </a:gs>
                    </a:gsLst>
                    <a:lin ang="5400000" scaled="1"/>
                  </a:gradFill>
                  <a:latin typeface="Arial"/>
                  <a:cs typeface="Arial"/>
                </a:rPr>
                <a:t>2</a:t>
              </a:r>
              <a:endParaRPr lang="zh-CN" altLang="en-US" sz="2400" b="1" kern="10">
                <a:ln w="9525">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6414" name="WordArt 9"/>
            <p:cNvSpPr>
              <a:spLocks noChangeArrowheads="1" noChangeShapeType="1"/>
            </p:cNvSpPr>
            <p:nvPr/>
          </p:nvSpPr>
          <p:spPr bwMode="auto">
            <a:xfrm flipV="1">
              <a:off x="0" y="381"/>
              <a:ext cx="282" cy="372"/>
            </a:xfrm>
            <a:prstGeom prst="rect">
              <a:avLst/>
            </a:prstGeom>
          </p:spPr>
          <p:txBody>
            <a:bodyPr wrap="none" fromWordArt="1">
              <a:prstTxWarp prst="textPlain">
                <a:avLst>
                  <a:gd name="adj" fmla="val 50000"/>
                </a:avLst>
              </a:prstTxWarp>
            </a:bodyPr>
            <a:lstStyle/>
            <a:p>
              <a:r>
                <a:rPr lang="en-US" altLang="zh-CN"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rPr>
                <a:t>2</a:t>
              </a:r>
              <a:endParaRPr lang="zh-CN" altLang="en-US"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endParaRPr>
            </a:p>
          </p:txBody>
        </p:sp>
      </p:grpSp>
      <p:grpSp>
        <p:nvGrpSpPr>
          <p:cNvPr id="4" name="Group 10"/>
          <p:cNvGrpSpPr>
            <a:grpSpLocks/>
          </p:cNvGrpSpPr>
          <p:nvPr/>
        </p:nvGrpSpPr>
        <p:grpSpPr bwMode="auto">
          <a:xfrm>
            <a:off x="3571875" y="3625850"/>
            <a:ext cx="1995488" cy="1071563"/>
            <a:chOff x="0" y="0"/>
            <a:chExt cx="1257" cy="675"/>
          </a:xfrm>
        </p:grpSpPr>
        <p:sp>
          <p:nvSpPr>
            <p:cNvPr id="16411" name="AutoShape 11"/>
            <p:cNvSpPr>
              <a:spLocks noChangeArrowheads="1"/>
            </p:cNvSpPr>
            <p:nvPr/>
          </p:nvSpPr>
          <p:spPr bwMode="auto">
            <a:xfrm>
              <a:off x="0" y="246"/>
              <a:ext cx="1257" cy="429"/>
            </a:xfrm>
            <a:prstGeom prst="can">
              <a:avLst>
                <a:gd name="adj" fmla="val 50000"/>
              </a:avLst>
            </a:prstGeom>
            <a:gradFill rotWithShape="1">
              <a:gsLst>
                <a:gs pos="0">
                  <a:schemeClr val="accent2">
                    <a:alpha val="59998"/>
                  </a:schemeClr>
                </a:gs>
                <a:gs pos="100000">
                  <a:srgbClr val="4D4D4D">
                    <a:alpha val="0"/>
                  </a:srgbClr>
                </a:gs>
              </a:gsLst>
              <a:lin ang="5400000" scaled="1"/>
            </a:gradFill>
            <a:ln w="9525">
              <a:noFill/>
              <a:round/>
              <a:headEnd/>
              <a:tailEnd/>
            </a:ln>
          </p:spPr>
          <p:txBody>
            <a:bodyPr wrap="none" anchor="ctr"/>
            <a:lstStyle/>
            <a:p>
              <a:endParaRPr lang="zh-CN" altLang="en-US"/>
            </a:p>
          </p:txBody>
        </p:sp>
        <p:sp>
          <p:nvSpPr>
            <p:cNvPr id="14348" name="AutoShape 12"/>
            <p:cNvSpPr>
              <a:spLocks noChangeArrowheads="1"/>
            </p:cNvSpPr>
            <p:nvPr/>
          </p:nvSpPr>
          <p:spPr bwMode="auto">
            <a:xfrm>
              <a:off x="0" y="0"/>
              <a:ext cx="1257" cy="429"/>
            </a:xfrm>
            <a:prstGeom prst="can">
              <a:avLst>
                <a:gd name="adj" fmla="val 50000"/>
              </a:avLst>
            </a:prstGeom>
            <a:gradFill rotWithShape="1">
              <a:gsLst>
                <a:gs pos="0">
                  <a:schemeClr val="accent2"/>
                </a:gs>
                <a:gs pos="100000">
                  <a:schemeClr val="accent2">
                    <a:gamma/>
                    <a:shade val="46275"/>
                    <a:invGamma/>
                  </a:schemeClr>
                </a:gs>
              </a:gsLst>
              <a:lin ang="2700000" scaled="1"/>
            </a:gradFill>
            <a:ln w="15875" cmpd="sng">
              <a:solidFill>
                <a:srgbClr val="EAEAEA"/>
              </a:solidFill>
              <a:round/>
              <a:headEnd/>
              <a:tailEnd/>
            </a:ln>
            <a:effectLst/>
          </p:spPr>
          <p:txBody>
            <a:bodyPr wrap="none" anchor="ctr"/>
            <a:lstStyle/>
            <a:p>
              <a:pPr>
                <a:defRPr/>
              </a:pPr>
              <a:endParaRPr lang="zh-CN" altLang="en-US">
                <a:latin typeface="Arial" pitchFamily="34" charset="0"/>
              </a:endParaRPr>
            </a:p>
          </p:txBody>
        </p:sp>
      </p:grpSp>
      <p:sp>
        <p:nvSpPr>
          <p:cNvPr id="14349" name="AutoShape 13"/>
          <p:cNvSpPr>
            <a:spLocks noChangeArrowheads="1"/>
          </p:cNvSpPr>
          <p:nvPr/>
        </p:nvSpPr>
        <p:spPr bwMode="auto">
          <a:xfrm>
            <a:off x="3571875" y="3111500"/>
            <a:ext cx="1995488" cy="681038"/>
          </a:xfrm>
          <a:prstGeom prst="can">
            <a:avLst>
              <a:gd name="adj" fmla="val 50000"/>
            </a:avLst>
          </a:prstGeom>
          <a:gradFill rotWithShape="1">
            <a:gsLst>
              <a:gs pos="0">
                <a:schemeClr val="accent2">
                  <a:alpha val="50000"/>
                </a:schemeClr>
              </a:gs>
              <a:gs pos="100000">
                <a:schemeClr val="accent2">
                  <a:gamma/>
                  <a:shade val="46275"/>
                  <a:invGamma/>
                </a:schemeClr>
              </a:gs>
            </a:gsLst>
            <a:lin ang="2700000" scaled="1"/>
          </a:gradFill>
          <a:ln w="15875" cmpd="sng">
            <a:solidFill>
              <a:srgbClr val="EAEAEA"/>
            </a:solidFill>
            <a:round/>
            <a:headEnd/>
            <a:tailEnd/>
          </a:ln>
          <a:effectLst/>
        </p:spPr>
        <p:txBody>
          <a:bodyPr wrap="none" anchor="ctr"/>
          <a:lstStyle/>
          <a:p>
            <a:pPr>
              <a:defRPr/>
            </a:pPr>
            <a:endParaRPr lang="zh-CN" altLang="en-US">
              <a:latin typeface="Arial" pitchFamily="34" charset="0"/>
            </a:endParaRPr>
          </a:p>
        </p:txBody>
      </p:sp>
      <p:sp>
        <p:nvSpPr>
          <p:cNvPr id="14350" name="AutoShape 14"/>
          <p:cNvSpPr>
            <a:spLocks noChangeArrowheads="1"/>
          </p:cNvSpPr>
          <p:nvPr/>
        </p:nvSpPr>
        <p:spPr bwMode="auto">
          <a:xfrm>
            <a:off x="3571875" y="2600325"/>
            <a:ext cx="1995488" cy="681038"/>
          </a:xfrm>
          <a:prstGeom prst="can">
            <a:avLst>
              <a:gd name="adj" fmla="val 50000"/>
            </a:avLst>
          </a:prstGeom>
          <a:gradFill rotWithShape="1">
            <a:gsLst>
              <a:gs pos="0">
                <a:schemeClr val="accent2">
                  <a:alpha val="20000"/>
                </a:schemeClr>
              </a:gs>
              <a:gs pos="100000">
                <a:schemeClr val="accent1"/>
              </a:gs>
            </a:gsLst>
            <a:lin ang="2700000" scaled="1"/>
          </a:gradFill>
          <a:ln w="15875">
            <a:solidFill>
              <a:srgbClr val="EAEAEA"/>
            </a:solidFill>
            <a:round/>
            <a:headEnd/>
            <a:tailEnd/>
          </a:ln>
        </p:spPr>
        <p:txBody>
          <a:bodyPr wrap="none" anchor="ctr"/>
          <a:lstStyle/>
          <a:p>
            <a:endParaRPr lang="zh-CN" altLang="en-US"/>
          </a:p>
        </p:txBody>
      </p:sp>
      <p:grpSp>
        <p:nvGrpSpPr>
          <p:cNvPr id="5" name="Group 15"/>
          <p:cNvGrpSpPr>
            <a:grpSpLocks/>
          </p:cNvGrpSpPr>
          <p:nvPr/>
        </p:nvGrpSpPr>
        <p:grpSpPr bwMode="auto">
          <a:xfrm>
            <a:off x="4233863" y="1971675"/>
            <a:ext cx="558800" cy="1493838"/>
            <a:chOff x="0" y="0"/>
            <a:chExt cx="282" cy="753"/>
          </a:xfrm>
        </p:grpSpPr>
        <p:sp>
          <p:nvSpPr>
            <p:cNvPr id="16409" name="WordArt 16"/>
            <p:cNvSpPr>
              <a:spLocks noChangeArrowheads="1" noChangeShapeType="1"/>
            </p:cNvSpPr>
            <p:nvPr/>
          </p:nvSpPr>
          <p:spPr bwMode="auto">
            <a:xfrm>
              <a:off x="0" y="0"/>
              <a:ext cx="282" cy="372"/>
            </a:xfrm>
            <a:prstGeom prst="rect">
              <a:avLst/>
            </a:prstGeom>
          </p:spPr>
          <p:txBody>
            <a:bodyPr wrap="none" fromWordArt="1">
              <a:prstTxWarp prst="textPlain">
                <a:avLst>
                  <a:gd name="adj" fmla="val 50000"/>
                </a:avLst>
              </a:prstTxWarp>
            </a:bodyPr>
            <a:lstStyle/>
            <a:p>
              <a:r>
                <a:rPr lang="en-US" altLang="zh-CN" sz="2400" b="1" kern="10">
                  <a:ln w="9525">
                    <a:solidFill>
                      <a:srgbClr val="808080"/>
                    </a:solidFill>
                    <a:round/>
                    <a:headEnd/>
                    <a:tailEnd/>
                  </a:ln>
                  <a:gradFill rotWithShape="1">
                    <a:gsLst>
                      <a:gs pos="0">
                        <a:srgbClr val="EAEAEA"/>
                      </a:gs>
                      <a:gs pos="100000">
                        <a:srgbClr val="B2B2B2"/>
                      </a:gs>
                    </a:gsLst>
                    <a:lin ang="5400000" scaled="1"/>
                  </a:gradFill>
                  <a:latin typeface="Arial"/>
                  <a:cs typeface="Arial"/>
                </a:rPr>
                <a:t>1</a:t>
              </a:r>
              <a:endParaRPr lang="zh-CN" altLang="en-US" sz="2400" b="1" kern="10">
                <a:ln w="9525">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6410" name="WordArt 17"/>
            <p:cNvSpPr>
              <a:spLocks noChangeArrowheads="1" noChangeShapeType="1"/>
            </p:cNvSpPr>
            <p:nvPr/>
          </p:nvSpPr>
          <p:spPr bwMode="auto">
            <a:xfrm flipV="1">
              <a:off x="0" y="381"/>
              <a:ext cx="282" cy="372"/>
            </a:xfrm>
            <a:prstGeom prst="rect">
              <a:avLst/>
            </a:prstGeom>
          </p:spPr>
          <p:txBody>
            <a:bodyPr wrap="none" fromWordArt="1">
              <a:prstTxWarp prst="textPlain">
                <a:avLst>
                  <a:gd name="adj" fmla="val 50000"/>
                </a:avLst>
              </a:prstTxWarp>
            </a:bodyPr>
            <a:lstStyle/>
            <a:p>
              <a:r>
                <a:rPr lang="en-US" altLang="zh-CN"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rPr>
                <a:t>1</a:t>
              </a:r>
              <a:endParaRPr lang="zh-CN" altLang="en-US"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endParaRPr>
            </a:p>
          </p:txBody>
        </p:sp>
      </p:grpSp>
      <p:grpSp>
        <p:nvGrpSpPr>
          <p:cNvPr id="6" name="Group 18"/>
          <p:cNvGrpSpPr>
            <a:grpSpLocks/>
          </p:cNvGrpSpPr>
          <p:nvPr/>
        </p:nvGrpSpPr>
        <p:grpSpPr bwMode="auto">
          <a:xfrm>
            <a:off x="6189663" y="3625850"/>
            <a:ext cx="1998662" cy="985838"/>
            <a:chOff x="0" y="0"/>
            <a:chExt cx="1259" cy="621"/>
          </a:xfrm>
        </p:grpSpPr>
        <p:sp>
          <p:nvSpPr>
            <p:cNvPr id="16407" name="AutoShape 19"/>
            <p:cNvSpPr>
              <a:spLocks noChangeArrowheads="1"/>
            </p:cNvSpPr>
            <p:nvPr/>
          </p:nvSpPr>
          <p:spPr bwMode="auto">
            <a:xfrm>
              <a:off x="2" y="192"/>
              <a:ext cx="1257" cy="429"/>
            </a:xfrm>
            <a:prstGeom prst="can">
              <a:avLst>
                <a:gd name="adj" fmla="val 50000"/>
              </a:avLst>
            </a:prstGeom>
            <a:gradFill rotWithShape="1">
              <a:gsLst>
                <a:gs pos="0">
                  <a:srgbClr val="777777">
                    <a:alpha val="59998"/>
                  </a:srgbClr>
                </a:gs>
                <a:gs pos="100000">
                  <a:srgbClr val="4D4D4D">
                    <a:alpha val="0"/>
                  </a:srgbClr>
                </a:gs>
              </a:gsLst>
              <a:lin ang="5400000" scaled="1"/>
            </a:gradFill>
            <a:ln w="9525">
              <a:noFill/>
              <a:round/>
              <a:headEnd/>
              <a:tailEnd/>
            </a:ln>
          </p:spPr>
          <p:txBody>
            <a:bodyPr wrap="none" anchor="ctr"/>
            <a:lstStyle/>
            <a:p>
              <a:endParaRPr lang="zh-CN" altLang="en-US"/>
            </a:p>
          </p:txBody>
        </p:sp>
        <p:sp>
          <p:nvSpPr>
            <p:cNvPr id="16408" name="AutoShape 20"/>
            <p:cNvSpPr>
              <a:spLocks noChangeArrowheads="1"/>
            </p:cNvSpPr>
            <p:nvPr/>
          </p:nvSpPr>
          <p:spPr bwMode="auto">
            <a:xfrm>
              <a:off x="0" y="0"/>
              <a:ext cx="1257" cy="429"/>
            </a:xfrm>
            <a:prstGeom prst="can">
              <a:avLst>
                <a:gd name="adj" fmla="val 50000"/>
              </a:avLst>
            </a:prstGeom>
            <a:gradFill rotWithShape="1">
              <a:gsLst>
                <a:gs pos="0">
                  <a:srgbClr val="4D4D4D"/>
                </a:gs>
                <a:gs pos="100000">
                  <a:srgbClr val="777777"/>
                </a:gs>
              </a:gsLst>
              <a:lin ang="2700000" scaled="1"/>
            </a:gradFill>
            <a:ln w="15875">
              <a:solidFill>
                <a:srgbClr val="EAEAEA"/>
              </a:solidFill>
              <a:round/>
              <a:headEnd/>
              <a:tailEnd/>
            </a:ln>
          </p:spPr>
          <p:txBody>
            <a:bodyPr wrap="none" anchor="ctr"/>
            <a:lstStyle/>
            <a:p>
              <a:endParaRPr lang="zh-CN" altLang="en-US"/>
            </a:p>
          </p:txBody>
        </p:sp>
      </p:grpSp>
      <p:grpSp>
        <p:nvGrpSpPr>
          <p:cNvPr id="7" name="Group 21"/>
          <p:cNvGrpSpPr>
            <a:grpSpLocks/>
          </p:cNvGrpSpPr>
          <p:nvPr/>
        </p:nvGrpSpPr>
        <p:grpSpPr bwMode="auto">
          <a:xfrm>
            <a:off x="6902450" y="2967038"/>
            <a:ext cx="558800" cy="1493837"/>
            <a:chOff x="0" y="0"/>
            <a:chExt cx="282" cy="753"/>
          </a:xfrm>
        </p:grpSpPr>
        <p:sp>
          <p:nvSpPr>
            <p:cNvPr id="16405" name="WordArt 22"/>
            <p:cNvSpPr>
              <a:spLocks noChangeArrowheads="1" noChangeShapeType="1"/>
            </p:cNvSpPr>
            <p:nvPr/>
          </p:nvSpPr>
          <p:spPr bwMode="auto">
            <a:xfrm>
              <a:off x="0" y="0"/>
              <a:ext cx="282" cy="372"/>
            </a:xfrm>
            <a:prstGeom prst="rect">
              <a:avLst/>
            </a:prstGeom>
          </p:spPr>
          <p:txBody>
            <a:bodyPr wrap="none" fromWordArt="1">
              <a:prstTxWarp prst="textPlain">
                <a:avLst>
                  <a:gd name="adj" fmla="val 50000"/>
                </a:avLst>
              </a:prstTxWarp>
            </a:bodyPr>
            <a:lstStyle/>
            <a:p>
              <a:r>
                <a:rPr lang="en-US" altLang="zh-CN" sz="2400" b="1" kern="10">
                  <a:ln w="9525">
                    <a:solidFill>
                      <a:srgbClr val="808080"/>
                    </a:solidFill>
                    <a:round/>
                    <a:headEnd/>
                    <a:tailEnd/>
                  </a:ln>
                  <a:gradFill rotWithShape="1">
                    <a:gsLst>
                      <a:gs pos="0">
                        <a:srgbClr val="EAEAEA"/>
                      </a:gs>
                      <a:gs pos="100000">
                        <a:srgbClr val="B2B2B2"/>
                      </a:gs>
                    </a:gsLst>
                    <a:lin ang="5400000" scaled="1"/>
                  </a:gradFill>
                  <a:latin typeface="Arial"/>
                  <a:cs typeface="Arial"/>
                </a:rPr>
                <a:t>3</a:t>
              </a:r>
              <a:endParaRPr lang="zh-CN" altLang="en-US" sz="2400" b="1" kern="10">
                <a:ln w="9525">
                  <a:solidFill>
                    <a:srgbClr val="808080"/>
                  </a:solidFill>
                  <a:round/>
                  <a:headEnd/>
                  <a:tailEnd/>
                </a:ln>
                <a:gradFill rotWithShape="1">
                  <a:gsLst>
                    <a:gs pos="0">
                      <a:srgbClr val="EAEAEA"/>
                    </a:gs>
                    <a:gs pos="100000">
                      <a:srgbClr val="B2B2B2"/>
                    </a:gs>
                  </a:gsLst>
                  <a:lin ang="5400000" scaled="1"/>
                </a:gradFill>
                <a:latin typeface="Arial"/>
                <a:cs typeface="Arial"/>
              </a:endParaRPr>
            </a:p>
          </p:txBody>
        </p:sp>
        <p:sp>
          <p:nvSpPr>
            <p:cNvPr id="16406" name="WordArt 23"/>
            <p:cNvSpPr>
              <a:spLocks noChangeArrowheads="1" noChangeShapeType="1"/>
            </p:cNvSpPr>
            <p:nvPr/>
          </p:nvSpPr>
          <p:spPr bwMode="auto">
            <a:xfrm flipV="1">
              <a:off x="0" y="381"/>
              <a:ext cx="282" cy="372"/>
            </a:xfrm>
            <a:prstGeom prst="rect">
              <a:avLst/>
            </a:prstGeom>
          </p:spPr>
          <p:txBody>
            <a:bodyPr wrap="none" fromWordArt="1">
              <a:prstTxWarp prst="textPlain">
                <a:avLst>
                  <a:gd name="adj" fmla="val 50000"/>
                </a:avLst>
              </a:prstTxWarp>
            </a:bodyPr>
            <a:lstStyle/>
            <a:p>
              <a:r>
                <a:rPr lang="en-US" altLang="zh-CN"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rPr>
                <a:t>3</a:t>
              </a:r>
              <a:endParaRPr lang="zh-CN" altLang="en-US" sz="2400" b="1" kern="10">
                <a:ln w="9525">
                  <a:noFill/>
                  <a:round/>
                  <a:headEnd/>
                  <a:tailEnd/>
                </a:ln>
                <a:gradFill rotWithShape="1">
                  <a:gsLst>
                    <a:gs pos="0">
                      <a:srgbClr val="B2B2B2">
                        <a:alpha val="0"/>
                      </a:srgbClr>
                    </a:gs>
                    <a:gs pos="100000">
                      <a:srgbClr val="EAEAEA">
                        <a:alpha val="20000"/>
                      </a:srgbClr>
                    </a:gs>
                  </a:gsLst>
                  <a:lin ang="5400000" scaled="1"/>
                </a:gradFill>
                <a:latin typeface="Arial"/>
                <a:cs typeface="Arial"/>
              </a:endParaRPr>
            </a:p>
          </p:txBody>
        </p:sp>
      </p:grpSp>
      <p:sp>
        <p:nvSpPr>
          <p:cNvPr id="14360" name="Line 24"/>
          <p:cNvSpPr>
            <a:spLocks noChangeShapeType="1"/>
          </p:cNvSpPr>
          <p:nvPr/>
        </p:nvSpPr>
        <p:spPr bwMode="auto">
          <a:xfrm>
            <a:off x="3200400" y="4149725"/>
            <a:ext cx="0" cy="915988"/>
          </a:xfrm>
          <a:prstGeom prst="line">
            <a:avLst/>
          </a:prstGeom>
          <a:noFill/>
          <a:ln w="3175">
            <a:solidFill>
              <a:srgbClr val="969696"/>
            </a:solidFill>
            <a:prstDash val="dash"/>
            <a:round/>
            <a:headEnd/>
            <a:tailEnd/>
          </a:ln>
        </p:spPr>
        <p:txBody>
          <a:bodyPr/>
          <a:lstStyle/>
          <a:p>
            <a:endParaRPr lang="zh-CN" altLang="en-US"/>
          </a:p>
        </p:txBody>
      </p:sp>
      <p:sp>
        <p:nvSpPr>
          <p:cNvPr id="14361" name="Text Box 25"/>
          <p:cNvSpPr txBox="1">
            <a:spLocks noChangeArrowheads="1"/>
          </p:cNvSpPr>
          <p:nvPr/>
        </p:nvSpPr>
        <p:spPr bwMode="auto">
          <a:xfrm>
            <a:off x="6134100" y="4514850"/>
            <a:ext cx="2192338"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4362" name="Text Box 26"/>
          <p:cNvSpPr txBox="1">
            <a:spLocks noChangeArrowheads="1"/>
          </p:cNvSpPr>
          <p:nvPr/>
        </p:nvSpPr>
        <p:spPr bwMode="auto">
          <a:xfrm>
            <a:off x="950913" y="4514850"/>
            <a:ext cx="2074862"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4363" name="Text Box 27"/>
          <p:cNvSpPr txBox="1">
            <a:spLocks noChangeArrowheads="1"/>
          </p:cNvSpPr>
          <p:nvPr/>
        </p:nvSpPr>
        <p:spPr bwMode="auto">
          <a:xfrm>
            <a:off x="3562350" y="4514850"/>
            <a:ext cx="2016125" cy="366713"/>
          </a:xfrm>
          <a:prstGeom prst="rect">
            <a:avLst/>
          </a:prstGeom>
          <a:noFill/>
          <a:ln w="9525">
            <a:noFill/>
            <a:miter lim="800000"/>
            <a:headEnd/>
            <a:tailEnd/>
          </a:ln>
        </p:spPr>
        <p:txBody>
          <a:bodyPr>
            <a:spAutoFit/>
          </a:bodyPr>
          <a:lstStyle/>
          <a:p>
            <a:pPr>
              <a:spcBef>
                <a:spcPct val="50000"/>
              </a:spcBef>
            </a:pPr>
            <a:r>
              <a:rPr lang="zh-CN" altLang="en-US" b="1" i="0"/>
              <a:t>此处添加内容</a:t>
            </a:r>
          </a:p>
        </p:txBody>
      </p:sp>
      <p:sp>
        <p:nvSpPr>
          <p:cNvPr id="14364" name="Line 28"/>
          <p:cNvSpPr>
            <a:spLocks noChangeShapeType="1"/>
          </p:cNvSpPr>
          <p:nvPr/>
        </p:nvSpPr>
        <p:spPr bwMode="auto">
          <a:xfrm>
            <a:off x="5842000" y="4149725"/>
            <a:ext cx="0" cy="915988"/>
          </a:xfrm>
          <a:prstGeom prst="line">
            <a:avLst/>
          </a:prstGeom>
          <a:noFill/>
          <a:ln w="3175">
            <a:solidFill>
              <a:srgbClr val="969696"/>
            </a:solidFill>
            <a:prstDash val="dash"/>
            <a:round/>
            <a:headEnd/>
            <a:tailEnd/>
          </a:ln>
        </p:spPr>
        <p:txBody>
          <a:bodyPr/>
          <a:lstStyle/>
          <a:p>
            <a:endParaRPr lang="zh-CN" altLang="en-US"/>
          </a:p>
        </p:txBody>
      </p:sp>
      <p:sp>
        <p:nvSpPr>
          <p:cNvPr id="14365" name="Rectangle 29"/>
          <p:cNvSpPr>
            <a:spLocks noChangeArrowheads="1"/>
          </p:cNvSpPr>
          <p:nvPr/>
        </p:nvSpPr>
        <p:spPr bwMode="auto">
          <a:xfrm>
            <a:off x="946150" y="50466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4366" name="Rectangle 30"/>
          <p:cNvSpPr>
            <a:spLocks noChangeArrowheads="1"/>
          </p:cNvSpPr>
          <p:nvPr/>
        </p:nvSpPr>
        <p:spPr bwMode="auto">
          <a:xfrm>
            <a:off x="3544888" y="50466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
        <p:nvSpPr>
          <p:cNvPr id="14367" name="Rectangle 31"/>
          <p:cNvSpPr>
            <a:spLocks noChangeArrowheads="1"/>
          </p:cNvSpPr>
          <p:nvPr/>
        </p:nvSpPr>
        <p:spPr bwMode="auto">
          <a:xfrm>
            <a:off x="6186488" y="5046663"/>
            <a:ext cx="2136775" cy="603250"/>
          </a:xfrm>
          <a:prstGeom prst="rect">
            <a:avLst/>
          </a:prstGeom>
          <a:noFill/>
          <a:ln w="9525">
            <a:noFill/>
            <a:miter lim="800000"/>
            <a:headEnd/>
            <a:tailEnd/>
          </a:ln>
        </p:spPr>
        <p:txBody>
          <a:bodyPr>
            <a:spAutoFit/>
          </a:bodyPr>
          <a:lstStyle/>
          <a:p>
            <a:pPr marL="263525" indent="-263525" algn="l">
              <a:lnSpc>
                <a:spcPct val="120000"/>
              </a:lnSpc>
              <a:buFontTx/>
              <a:buChar char="•"/>
            </a:pPr>
            <a:r>
              <a:rPr lang="zh-CN" altLang="en-US" sz="1400" i="0">
                <a:solidFill>
                  <a:schemeClr val="tx2"/>
                </a:solidFill>
              </a:rPr>
              <a:t>单击添加段落文字</a:t>
            </a:r>
          </a:p>
          <a:p>
            <a:pPr marL="263525" indent="-263525" algn="l">
              <a:lnSpc>
                <a:spcPct val="120000"/>
              </a:lnSpc>
              <a:buFontTx/>
              <a:buChar char="•"/>
            </a:pPr>
            <a:r>
              <a:rPr lang="zh-CN" altLang="en-US" sz="1400" i="0">
                <a:solidFill>
                  <a:schemeClr val="tx2"/>
                </a:solidFill>
              </a:rPr>
              <a:t>单击添加段落文字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slide(fromBottom)">
                                      <p:cBhvr>
                                        <p:cTn id="11" dur="500"/>
                                        <p:tgtEl>
                                          <p:spTgt spid="14342"/>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lide(fromBottom)">
                                      <p:cBhvr>
                                        <p:cTn id="19" dur="500"/>
                                        <p:tgtEl>
                                          <p:spTgt spid="4"/>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4349"/>
                                        </p:tgtEl>
                                        <p:attrNameLst>
                                          <p:attrName>style.visibility</p:attrName>
                                        </p:attrNameLst>
                                      </p:cBhvr>
                                      <p:to>
                                        <p:strVal val="visible"/>
                                      </p:to>
                                    </p:set>
                                    <p:animEffect transition="in" filter="slide(fromBottom)">
                                      <p:cBhvr>
                                        <p:cTn id="23" dur="500"/>
                                        <p:tgtEl>
                                          <p:spTgt spid="1434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4350"/>
                                        </p:tgtEl>
                                        <p:attrNameLst>
                                          <p:attrName>style.visibility</p:attrName>
                                        </p:attrNameLst>
                                      </p:cBhvr>
                                      <p:to>
                                        <p:strVal val="visible"/>
                                      </p:to>
                                    </p:set>
                                    <p:animEffect transition="in" filter="slide(fromBottom)">
                                      <p:cBhvr>
                                        <p:cTn id="27" dur="500"/>
                                        <p:tgtEl>
                                          <p:spTgt spid="14350"/>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lide(fromBottom)">
                                      <p:cBhvr>
                                        <p:cTn id="35" dur="500"/>
                                        <p:tgtEl>
                                          <p:spTgt spid="6"/>
                                        </p:tgtEl>
                                      </p:cBhvr>
                                    </p:animEffect>
                                  </p:childTnLst>
                                </p:cTn>
                              </p:par>
                            </p:childTnLst>
                          </p:cTn>
                        </p:par>
                        <p:par>
                          <p:cTn id="36" fill="hold">
                            <p:stCondLst>
                              <p:cond delay="4000"/>
                            </p:stCondLst>
                            <p:childTnLst>
                              <p:par>
                                <p:cTn id="37" presetID="1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lide(fromBottom)">
                                      <p:cBhvr>
                                        <p:cTn id="39" dur="500"/>
                                        <p:tgtEl>
                                          <p:spTgt spid="7"/>
                                        </p:tgtEl>
                                      </p:cBhvr>
                                    </p:animEffect>
                                  </p:childTnLst>
                                </p:cTn>
                              </p:par>
                            </p:childTnLst>
                          </p:cTn>
                        </p:par>
                        <p:par>
                          <p:cTn id="40" fill="hold">
                            <p:stCondLst>
                              <p:cond delay="4500"/>
                            </p:stCondLst>
                            <p:childTnLst>
                              <p:par>
                                <p:cTn id="41" presetID="12" presetClass="entr" presetSubtype="4" fill="hold" grpId="0" nodeType="afterEffect">
                                  <p:stCondLst>
                                    <p:cond delay="0"/>
                                  </p:stCondLst>
                                  <p:childTnLst>
                                    <p:set>
                                      <p:cBhvr>
                                        <p:cTn id="42" dur="1" fill="hold">
                                          <p:stCondLst>
                                            <p:cond delay="0"/>
                                          </p:stCondLst>
                                        </p:cTn>
                                        <p:tgtEl>
                                          <p:spTgt spid="14360"/>
                                        </p:tgtEl>
                                        <p:attrNameLst>
                                          <p:attrName>style.visibility</p:attrName>
                                        </p:attrNameLst>
                                      </p:cBhvr>
                                      <p:to>
                                        <p:strVal val="visible"/>
                                      </p:to>
                                    </p:set>
                                    <p:animEffect transition="in" filter="slide(fromBottom)">
                                      <p:cBhvr>
                                        <p:cTn id="43" dur="500"/>
                                        <p:tgtEl>
                                          <p:spTgt spid="14360"/>
                                        </p:tgtEl>
                                      </p:cBhvr>
                                    </p:animEffect>
                                  </p:childTnLst>
                                </p:cTn>
                              </p:par>
                            </p:childTnLst>
                          </p:cTn>
                        </p:par>
                        <p:par>
                          <p:cTn id="44" fill="hold">
                            <p:stCondLst>
                              <p:cond delay="5000"/>
                            </p:stCondLst>
                            <p:childTnLst>
                              <p:par>
                                <p:cTn id="45" presetID="12" presetClass="entr" presetSubtype="4" fill="hold" grpId="0" nodeType="afterEffect">
                                  <p:stCondLst>
                                    <p:cond delay="0"/>
                                  </p:stCondLst>
                                  <p:childTnLst>
                                    <p:set>
                                      <p:cBhvr>
                                        <p:cTn id="46" dur="1" fill="hold">
                                          <p:stCondLst>
                                            <p:cond delay="0"/>
                                          </p:stCondLst>
                                        </p:cTn>
                                        <p:tgtEl>
                                          <p:spTgt spid="14361"/>
                                        </p:tgtEl>
                                        <p:attrNameLst>
                                          <p:attrName>style.visibility</p:attrName>
                                        </p:attrNameLst>
                                      </p:cBhvr>
                                      <p:to>
                                        <p:strVal val="visible"/>
                                      </p:to>
                                    </p:set>
                                    <p:animEffect transition="in" filter="slide(fromBottom)">
                                      <p:cBhvr>
                                        <p:cTn id="47" dur="500"/>
                                        <p:tgtEl>
                                          <p:spTgt spid="14361"/>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14362"/>
                                        </p:tgtEl>
                                        <p:attrNameLst>
                                          <p:attrName>style.visibility</p:attrName>
                                        </p:attrNameLst>
                                      </p:cBhvr>
                                      <p:to>
                                        <p:strVal val="visible"/>
                                      </p:to>
                                    </p:set>
                                    <p:animEffect transition="in" filter="slide(fromBottom)">
                                      <p:cBhvr>
                                        <p:cTn id="51" dur="500"/>
                                        <p:tgtEl>
                                          <p:spTgt spid="14362"/>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14363"/>
                                        </p:tgtEl>
                                        <p:attrNameLst>
                                          <p:attrName>style.visibility</p:attrName>
                                        </p:attrNameLst>
                                      </p:cBhvr>
                                      <p:to>
                                        <p:strVal val="visible"/>
                                      </p:to>
                                    </p:set>
                                    <p:animEffect transition="in" filter="slide(fromBottom)">
                                      <p:cBhvr>
                                        <p:cTn id="55" dur="500"/>
                                        <p:tgtEl>
                                          <p:spTgt spid="14363"/>
                                        </p:tgtEl>
                                      </p:cBhvr>
                                    </p:animEffect>
                                  </p:childTnLst>
                                </p:cTn>
                              </p:par>
                            </p:childTnLst>
                          </p:cTn>
                        </p:par>
                        <p:par>
                          <p:cTn id="56" fill="hold">
                            <p:stCondLst>
                              <p:cond delay="6500"/>
                            </p:stCondLst>
                            <p:childTnLst>
                              <p:par>
                                <p:cTn id="57" presetID="12" presetClass="entr" presetSubtype="4" fill="hold" grpId="0" nodeType="afterEffect">
                                  <p:stCondLst>
                                    <p:cond delay="0"/>
                                  </p:stCondLst>
                                  <p:childTnLst>
                                    <p:set>
                                      <p:cBhvr>
                                        <p:cTn id="58" dur="1" fill="hold">
                                          <p:stCondLst>
                                            <p:cond delay="0"/>
                                          </p:stCondLst>
                                        </p:cTn>
                                        <p:tgtEl>
                                          <p:spTgt spid="14364"/>
                                        </p:tgtEl>
                                        <p:attrNameLst>
                                          <p:attrName>style.visibility</p:attrName>
                                        </p:attrNameLst>
                                      </p:cBhvr>
                                      <p:to>
                                        <p:strVal val="visible"/>
                                      </p:to>
                                    </p:set>
                                    <p:animEffect transition="in" filter="slide(fromBottom)">
                                      <p:cBhvr>
                                        <p:cTn id="59" dur="500"/>
                                        <p:tgtEl>
                                          <p:spTgt spid="14364"/>
                                        </p:tgtEl>
                                      </p:cBhvr>
                                    </p:animEffect>
                                  </p:childTnLst>
                                </p:cTn>
                              </p:par>
                            </p:childTnLst>
                          </p:cTn>
                        </p:par>
                        <p:par>
                          <p:cTn id="60" fill="hold">
                            <p:stCondLst>
                              <p:cond delay="7000"/>
                            </p:stCondLst>
                            <p:childTnLst>
                              <p:par>
                                <p:cTn id="61" presetID="12" presetClass="entr" presetSubtype="4" fill="hold" grpId="0" nodeType="afterEffect">
                                  <p:stCondLst>
                                    <p:cond delay="0"/>
                                  </p:stCondLst>
                                  <p:childTnLst>
                                    <p:set>
                                      <p:cBhvr>
                                        <p:cTn id="62" dur="1" fill="hold">
                                          <p:stCondLst>
                                            <p:cond delay="0"/>
                                          </p:stCondLst>
                                        </p:cTn>
                                        <p:tgtEl>
                                          <p:spTgt spid="14365"/>
                                        </p:tgtEl>
                                        <p:attrNameLst>
                                          <p:attrName>style.visibility</p:attrName>
                                        </p:attrNameLst>
                                      </p:cBhvr>
                                      <p:to>
                                        <p:strVal val="visible"/>
                                      </p:to>
                                    </p:set>
                                    <p:animEffect transition="in" filter="slide(fromBottom)">
                                      <p:cBhvr>
                                        <p:cTn id="63" dur="500"/>
                                        <p:tgtEl>
                                          <p:spTgt spid="14365"/>
                                        </p:tgtEl>
                                      </p:cBhvr>
                                    </p:animEffect>
                                  </p:childTnLst>
                                </p:cTn>
                              </p:par>
                            </p:childTnLst>
                          </p:cTn>
                        </p:par>
                        <p:par>
                          <p:cTn id="64" fill="hold">
                            <p:stCondLst>
                              <p:cond delay="7500"/>
                            </p:stCondLst>
                            <p:childTnLst>
                              <p:par>
                                <p:cTn id="65" presetID="12" presetClass="entr" presetSubtype="4" fill="hold" grpId="0" nodeType="afterEffect">
                                  <p:stCondLst>
                                    <p:cond delay="0"/>
                                  </p:stCondLst>
                                  <p:childTnLst>
                                    <p:set>
                                      <p:cBhvr>
                                        <p:cTn id="66" dur="1" fill="hold">
                                          <p:stCondLst>
                                            <p:cond delay="0"/>
                                          </p:stCondLst>
                                        </p:cTn>
                                        <p:tgtEl>
                                          <p:spTgt spid="14366"/>
                                        </p:tgtEl>
                                        <p:attrNameLst>
                                          <p:attrName>style.visibility</p:attrName>
                                        </p:attrNameLst>
                                      </p:cBhvr>
                                      <p:to>
                                        <p:strVal val="visible"/>
                                      </p:to>
                                    </p:set>
                                    <p:animEffect transition="in" filter="slide(fromBottom)">
                                      <p:cBhvr>
                                        <p:cTn id="67" dur="500"/>
                                        <p:tgtEl>
                                          <p:spTgt spid="14366"/>
                                        </p:tgtEl>
                                      </p:cBhvr>
                                    </p:animEffect>
                                  </p:childTnLst>
                                </p:cTn>
                              </p:par>
                            </p:childTnLst>
                          </p:cTn>
                        </p:par>
                        <p:par>
                          <p:cTn id="68" fill="hold">
                            <p:stCondLst>
                              <p:cond delay="8000"/>
                            </p:stCondLst>
                            <p:childTnLst>
                              <p:par>
                                <p:cTn id="69" presetID="12" presetClass="entr" presetSubtype="4" fill="hold" grpId="0" nodeType="afterEffect">
                                  <p:stCondLst>
                                    <p:cond delay="0"/>
                                  </p:stCondLst>
                                  <p:childTnLst>
                                    <p:set>
                                      <p:cBhvr>
                                        <p:cTn id="70" dur="1" fill="hold">
                                          <p:stCondLst>
                                            <p:cond delay="0"/>
                                          </p:stCondLst>
                                        </p:cTn>
                                        <p:tgtEl>
                                          <p:spTgt spid="14367"/>
                                        </p:tgtEl>
                                        <p:attrNameLst>
                                          <p:attrName>style.visibility</p:attrName>
                                        </p:attrNameLst>
                                      </p:cBhvr>
                                      <p:to>
                                        <p:strVal val="visible"/>
                                      </p:to>
                                    </p:set>
                                    <p:animEffect transition="in" filter="slide(fromBottom)">
                                      <p:cBhvr>
                                        <p:cTn id="71" dur="500"/>
                                        <p:tgtEl>
                                          <p:spTgt spid="1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9" grpId="0" animBg="1"/>
      <p:bldP spid="14350" grpId="0" animBg="1"/>
      <p:bldP spid="14360" grpId="0" animBg="1"/>
      <p:bldP spid="14361" grpId="0"/>
      <p:bldP spid="14362" grpId="0"/>
      <p:bldP spid="14363" grpId="0"/>
      <p:bldP spid="14364" grpId="0" animBg="1"/>
      <p:bldP spid="14365" grpId="0"/>
      <p:bldP spid="14366" grpId="0"/>
      <p:bldP spid="1436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86227C74-ED5F-4FA5-A1F6-5E0FCD57E74F}" type="slidenum">
              <a:rPr lang="zh-CN" altLang="en-US" smtClean="0">
                <a:latin typeface="Arial" charset="0"/>
              </a:rPr>
              <a:pPr/>
              <a:t>8</a:t>
            </a:fld>
            <a:endParaRPr lang="en-US" altLang="zh-CN" smtClean="0">
              <a:latin typeface="Arial" charset="0"/>
            </a:endParaRPr>
          </a:p>
        </p:txBody>
      </p:sp>
      <p:sp>
        <p:nvSpPr>
          <p:cNvPr id="13314" name="AutoShape 2"/>
          <p:cNvSpPr>
            <a:spLocks noChangeArrowheads="1"/>
          </p:cNvSpPr>
          <p:nvPr/>
        </p:nvSpPr>
        <p:spPr bwMode="auto">
          <a:xfrm>
            <a:off x="3451225" y="2933700"/>
            <a:ext cx="1954213" cy="550863"/>
          </a:xfrm>
          <a:prstGeom prst="roundRect">
            <a:avLst>
              <a:gd name="adj" fmla="val 8120"/>
            </a:avLst>
          </a:prstGeom>
          <a:gradFill rotWithShape="1">
            <a:gsLst>
              <a:gs pos="0">
                <a:srgbClr val="777777">
                  <a:alpha val="18999"/>
                </a:srgbClr>
              </a:gs>
              <a:gs pos="100000">
                <a:schemeClr val="bg1">
                  <a:alpha val="0"/>
                </a:schemeClr>
              </a:gs>
            </a:gsLst>
            <a:lin ang="5400000" scaled="1"/>
          </a:gradFill>
          <a:ln w="9525">
            <a:noFill/>
            <a:round/>
            <a:headEnd/>
            <a:tailEnd/>
          </a:ln>
        </p:spPr>
        <p:txBody>
          <a:bodyPr wrap="none" anchor="ctr"/>
          <a:lstStyle/>
          <a:p>
            <a:endParaRPr lang="zh-CN" altLang="en-US"/>
          </a:p>
        </p:txBody>
      </p:sp>
      <p:sp>
        <p:nvSpPr>
          <p:cNvPr id="13315" name="AutoShape 3"/>
          <p:cNvSpPr>
            <a:spLocks noChangeArrowheads="1"/>
          </p:cNvSpPr>
          <p:nvPr/>
        </p:nvSpPr>
        <p:spPr bwMode="auto">
          <a:xfrm>
            <a:off x="0" y="4410075"/>
            <a:ext cx="9144000" cy="1544638"/>
          </a:xfrm>
          <a:prstGeom prst="roundRect">
            <a:avLst>
              <a:gd name="adj" fmla="val 0"/>
            </a:avLst>
          </a:prstGeom>
          <a:gradFill rotWithShape="1">
            <a:gsLst>
              <a:gs pos="0">
                <a:srgbClr val="777777">
                  <a:alpha val="9000"/>
                </a:srgbClr>
              </a:gs>
              <a:gs pos="100000">
                <a:schemeClr val="bg1">
                  <a:alpha val="0"/>
                </a:schemeClr>
              </a:gs>
            </a:gsLst>
            <a:lin ang="5400000" scaled="1"/>
          </a:gradFill>
          <a:ln w="9525">
            <a:noFill/>
            <a:round/>
            <a:headEnd/>
            <a:tailEnd/>
          </a:ln>
        </p:spPr>
        <p:txBody>
          <a:bodyPr wrap="none" anchor="ctr"/>
          <a:lstStyle/>
          <a:p>
            <a:endParaRPr lang="zh-CN" altLang="en-US"/>
          </a:p>
        </p:txBody>
      </p:sp>
      <p:grpSp>
        <p:nvGrpSpPr>
          <p:cNvPr id="2" name="Group 4"/>
          <p:cNvGrpSpPr>
            <a:grpSpLocks/>
          </p:cNvGrpSpPr>
          <p:nvPr/>
        </p:nvGrpSpPr>
        <p:grpSpPr bwMode="auto">
          <a:xfrm>
            <a:off x="3551238" y="1662113"/>
            <a:ext cx="1771650" cy="342900"/>
            <a:chOff x="0" y="0"/>
            <a:chExt cx="1116" cy="216"/>
          </a:xfrm>
        </p:grpSpPr>
        <p:sp>
          <p:nvSpPr>
            <p:cNvPr id="15393" name="AutoShape 5"/>
            <p:cNvSpPr>
              <a:spLocks noChangeArrowheads="1"/>
            </p:cNvSpPr>
            <p:nvPr/>
          </p:nvSpPr>
          <p:spPr bwMode="auto">
            <a:xfrm>
              <a:off x="0" y="0"/>
              <a:ext cx="1113" cy="216"/>
            </a:xfrm>
            <a:prstGeom prst="roundRect">
              <a:avLst>
                <a:gd name="adj" fmla="val 13125"/>
              </a:avLst>
            </a:prstGeom>
            <a:solidFill>
              <a:schemeClr val="accent2"/>
            </a:solidFill>
            <a:ln w="3175">
              <a:solidFill>
                <a:srgbClr val="1C1C1C">
                  <a:alpha val="56862"/>
                </a:srgbClr>
              </a:solidFill>
              <a:round/>
              <a:headEnd/>
              <a:tailEnd/>
            </a:ln>
          </p:spPr>
          <p:txBody>
            <a:bodyPr wrap="none" anchor="ctr"/>
            <a:lstStyle/>
            <a:p>
              <a:endParaRPr lang="zh-CN" altLang="en-US"/>
            </a:p>
          </p:txBody>
        </p:sp>
        <p:sp>
          <p:nvSpPr>
            <p:cNvPr id="15394" name="AutoShape 6"/>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w="9525">
              <a:noFill/>
              <a:round/>
              <a:headEnd/>
              <a:tailEnd/>
            </a:ln>
          </p:spPr>
          <p:txBody>
            <a:bodyPr wrap="none" anchor="ctr"/>
            <a:lstStyle/>
            <a:p>
              <a:endParaRPr lang="zh-CN" altLang="en-US"/>
            </a:p>
          </p:txBody>
        </p:sp>
        <p:sp>
          <p:nvSpPr>
            <p:cNvPr id="15395" name="Text Box 7"/>
            <p:cNvSpPr txBox="1">
              <a:spLocks noChangeArrowheads="1"/>
            </p:cNvSpPr>
            <p:nvPr/>
          </p:nvSpPr>
          <p:spPr bwMode="auto">
            <a:xfrm>
              <a:off x="0" y="0"/>
              <a:ext cx="1116" cy="192"/>
            </a:xfrm>
            <a:prstGeom prst="rect">
              <a:avLst/>
            </a:prstGeom>
            <a:noFill/>
            <a:ln w="9525">
              <a:noFill/>
              <a:miter lim="800000"/>
              <a:headEnd/>
              <a:tailEnd/>
            </a:ln>
          </p:spPr>
          <p:txBody>
            <a:bodyPr>
              <a:spAutoFit/>
            </a:bodyPr>
            <a:lstStyle/>
            <a:p>
              <a:pPr>
                <a:spcBef>
                  <a:spcPct val="50000"/>
                </a:spcBef>
              </a:pPr>
              <a:r>
                <a:rPr lang="zh-CN" altLang="en-US" sz="1400" b="1" i="0">
                  <a:solidFill>
                    <a:schemeClr val="bg1"/>
                  </a:solidFill>
                </a:rPr>
                <a:t>单击添加</a:t>
              </a:r>
              <a:endParaRPr lang="en-US" sz="1400" b="1" i="0">
                <a:solidFill>
                  <a:schemeClr val="bg1"/>
                </a:solidFill>
              </a:endParaRPr>
            </a:p>
          </p:txBody>
        </p:sp>
      </p:grpSp>
      <p:sp>
        <p:nvSpPr>
          <p:cNvPr id="13320" name="AutoShape 8"/>
          <p:cNvSpPr>
            <a:spLocks noChangeArrowheads="1"/>
          </p:cNvSpPr>
          <p:nvPr/>
        </p:nvSpPr>
        <p:spPr bwMode="auto">
          <a:xfrm>
            <a:off x="3460750" y="2092325"/>
            <a:ext cx="1952625" cy="828675"/>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r>
              <a:rPr lang="zh-CN" altLang="en-US" sz="1400" i="0">
                <a:solidFill>
                  <a:schemeClr val="tx2"/>
                </a:solidFill>
              </a:rPr>
              <a:t>单击添加内容文字</a:t>
            </a:r>
          </a:p>
        </p:txBody>
      </p:sp>
      <p:pic>
        <p:nvPicPr>
          <p:cNvPr id="13321" name="Picture 9" descr="3"/>
          <p:cNvPicPr>
            <a:picLocks noChangeAspect="1" noChangeArrowheads="1"/>
          </p:cNvPicPr>
          <p:nvPr/>
        </p:nvPicPr>
        <p:blipFill>
          <a:blip r:embed="rId3"/>
          <a:srcRect/>
          <a:stretch>
            <a:fillRect/>
          </a:stretch>
        </p:blipFill>
        <p:spPr bwMode="auto">
          <a:xfrm>
            <a:off x="5630863" y="1427163"/>
            <a:ext cx="611187" cy="2693987"/>
          </a:xfrm>
          <a:prstGeom prst="rect">
            <a:avLst/>
          </a:prstGeom>
          <a:noFill/>
          <a:ln w="9525">
            <a:noFill/>
            <a:miter lim="800000"/>
            <a:headEnd/>
            <a:tailEnd/>
          </a:ln>
        </p:spPr>
      </p:pic>
      <p:pic>
        <p:nvPicPr>
          <p:cNvPr id="13322" name="Picture 10" descr="5"/>
          <p:cNvPicPr>
            <a:picLocks noChangeAspect="1" noChangeArrowheads="1"/>
          </p:cNvPicPr>
          <p:nvPr/>
        </p:nvPicPr>
        <p:blipFill>
          <a:blip r:embed="rId4"/>
          <a:srcRect/>
          <a:stretch>
            <a:fillRect/>
          </a:stretch>
        </p:blipFill>
        <p:spPr bwMode="auto">
          <a:xfrm>
            <a:off x="2451100" y="3624263"/>
            <a:ext cx="546100" cy="2681287"/>
          </a:xfrm>
          <a:prstGeom prst="rect">
            <a:avLst/>
          </a:prstGeom>
          <a:noFill/>
          <a:ln w="9525">
            <a:noFill/>
            <a:miter lim="800000"/>
            <a:headEnd/>
            <a:tailEnd/>
          </a:ln>
        </p:spPr>
      </p:pic>
      <p:pic>
        <p:nvPicPr>
          <p:cNvPr id="13323" name="Picture 11" descr="6"/>
          <p:cNvPicPr>
            <a:picLocks noChangeAspect="1" noChangeArrowheads="1"/>
          </p:cNvPicPr>
          <p:nvPr/>
        </p:nvPicPr>
        <p:blipFill>
          <a:blip r:embed="rId5"/>
          <a:srcRect/>
          <a:stretch>
            <a:fillRect/>
          </a:stretch>
        </p:blipFill>
        <p:spPr bwMode="auto">
          <a:xfrm>
            <a:off x="8139113" y="3624263"/>
            <a:ext cx="536575" cy="2728912"/>
          </a:xfrm>
          <a:prstGeom prst="rect">
            <a:avLst/>
          </a:prstGeom>
          <a:noFill/>
          <a:ln w="9525">
            <a:noFill/>
            <a:miter lim="800000"/>
            <a:headEnd/>
            <a:tailEnd/>
          </a:ln>
        </p:spPr>
      </p:pic>
      <p:grpSp>
        <p:nvGrpSpPr>
          <p:cNvPr id="3" name="Group 12"/>
          <p:cNvGrpSpPr>
            <a:grpSpLocks/>
          </p:cNvGrpSpPr>
          <p:nvPr/>
        </p:nvGrpSpPr>
        <p:grpSpPr bwMode="auto">
          <a:xfrm>
            <a:off x="558800" y="3432175"/>
            <a:ext cx="1773238" cy="342900"/>
            <a:chOff x="0" y="0"/>
            <a:chExt cx="1117" cy="216"/>
          </a:xfrm>
        </p:grpSpPr>
        <p:sp>
          <p:nvSpPr>
            <p:cNvPr id="15390" name="AutoShape 13"/>
            <p:cNvSpPr>
              <a:spLocks noChangeArrowheads="1"/>
            </p:cNvSpPr>
            <p:nvPr/>
          </p:nvSpPr>
          <p:spPr bwMode="auto">
            <a:xfrm>
              <a:off x="0" y="0"/>
              <a:ext cx="1114" cy="216"/>
            </a:xfrm>
            <a:prstGeom prst="roundRect">
              <a:avLst>
                <a:gd name="adj" fmla="val 13125"/>
              </a:avLst>
            </a:prstGeom>
            <a:solidFill>
              <a:srgbClr val="333333"/>
            </a:solidFill>
            <a:ln w="3175">
              <a:solidFill>
                <a:srgbClr val="1C1C1C">
                  <a:alpha val="56862"/>
                </a:srgbClr>
              </a:solidFill>
              <a:round/>
              <a:headEnd/>
              <a:tailEnd/>
            </a:ln>
          </p:spPr>
          <p:txBody>
            <a:bodyPr wrap="none" anchor="ctr"/>
            <a:lstStyle/>
            <a:p>
              <a:endParaRPr lang="zh-CN" altLang="en-US"/>
            </a:p>
          </p:txBody>
        </p:sp>
        <p:sp>
          <p:nvSpPr>
            <p:cNvPr id="15391" name="AutoShape 14"/>
            <p:cNvSpPr>
              <a:spLocks noChangeArrowheads="1"/>
            </p:cNvSpPr>
            <p:nvPr/>
          </p:nvSpPr>
          <p:spPr bwMode="auto">
            <a:xfrm rot="10800000">
              <a:off x="15" y="14"/>
              <a:ext cx="1076"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w="9525">
              <a:noFill/>
              <a:round/>
              <a:headEnd/>
              <a:tailEnd/>
            </a:ln>
          </p:spPr>
          <p:txBody>
            <a:bodyPr wrap="none" anchor="ctr"/>
            <a:lstStyle/>
            <a:p>
              <a:endParaRPr lang="zh-CN" altLang="en-US"/>
            </a:p>
          </p:txBody>
        </p:sp>
        <p:sp>
          <p:nvSpPr>
            <p:cNvPr id="15392" name="Text Box 15"/>
            <p:cNvSpPr txBox="1">
              <a:spLocks noChangeArrowheads="1"/>
            </p:cNvSpPr>
            <p:nvPr/>
          </p:nvSpPr>
          <p:spPr bwMode="auto">
            <a:xfrm>
              <a:off x="0" y="0"/>
              <a:ext cx="1117" cy="192"/>
            </a:xfrm>
            <a:prstGeom prst="rect">
              <a:avLst/>
            </a:prstGeom>
            <a:noFill/>
            <a:ln w="9525">
              <a:noFill/>
              <a:miter lim="800000"/>
              <a:headEnd/>
              <a:tailEnd/>
            </a:ln>
          </p:spPr>
          <p:txBody>
            <a:bodyPr>
              <a:spAutoFit/>
            </a:bodyPr>
            <a:lstStyle/>
            <a:p>
              <a:pPr>
                <a:spcBef>
                  <a:spcPct val="50000"/>
                </a:spcBef>
              </a:pPr>
              <a:r>
                <a:rPr lang="zh-CN" altLang="en-US" sz="1400" b="1" i="0">
                  <a:solidFill>
                    <a:schemeClr val="bg1"/>
                  </a:solidFill>
                </a:rPr>
                <a:t>单击添加</a:t>
              </a:r>
              <a:endParaRPr lang="en-US" sz="1400" b="1" i="0">
                <a:solidFill>
                  <a:schemeClr val="bg1"/>
                </a:solidFill>
              </a:endParaRPr>
            </a:p>
          </p:txBody>
        </p:sp>
      </p:grpSp>
      <p:sp>
        <p:nvSpPr>
          <p:cNvPr id="13328" name="AutoShape 16"/>
          <p:cNvSpPr>
            <a:spLocks noChangeArrowheads="1"/>
          </p:cNvSpPr>
          <p:nvPr/>
        </p:nvSpPr>
        <p:spPr bwMode="auto">
          <a:xfrm>
            <a:off x="468313" y="3862388"/>
            <a:ext cx="1954212" cy="828675"/>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r>
              <a:rPr lang="zh-CN" altLang="en-US" sz="1400" i="0">
                <a:solidFill>
                  <a:schemeClr val="tx2"/>
                </a:solidFill>
              </a:rPr>
              <a:t>单击添加内容文字</a:t>
            </a:r>
          </a:p>
        </p:txBody>
      </p:sp>
      <p:grpSp>
        <p:nvGrpSpPr>
          <p:cNvPr id="4" name="Group 17"/>
          <p:cNvGrpSpPr>
            <a:grpSpLocks/>
          </p:cNvGrpSpPr>
          <p:nvPr/>
        </p:nvGrpSpPr>
        <p:grpSpPr bwMode="auto">
          <a:xfrm>
            <a:off x="6223000" y="3432175"/>
            <a:ext cx="1771650" cy="342900"/>
            <a:chOff x="0" y="0"/>
            <a:chExt cx="1116" cy="216"/>
          </a:xfrm>
        </p:grpSpPr>
        <p:sp>
          <p:nvSpPr>
            <p:cNvPr id="15387" name="AutoShape 18"/>
            <p:cNvSpPr>
              <a:spLocks noChangeArrowheads="1"/>
            </p:cNvSpPr>
            <p:nvPr/>
          </p:nvSpPr>
          <p:spPr bwMode="auto">
            <a:xfrm>
              <a:off x="0" y="0"/>
              <a:ext cx="1113" cy="216"/>
            </a:xfrm>
            <a:prstGeom prst="roundRect">
              <a:avLst>
                <a:gd name="adj" fmla="val 13125"/>
              </a:avLst>
            </a:prstGeom>
            <a:solidFill>
              <a:srgbClr val="333333"/>
            </a:solidFill>
            <a:ln w="3175">
              <a:solidFill>
                <a:srgbClr val="333333">
                  <a:alpha val="56862"/>
                </a:srgbClr>
              </a:solidFill>
              <a:round/>
              <a:headEnd/>
              <a:tailEnd/>
            </a:ln>
          </p:spPr>
          <p:txBody>
            <a:bodyPr wrap="none" anchor="ctr"/>
            <a:lstStyle/>
            <a:p>
              <a:endParaRPr lang="zh-CN" altLang="en-US"/>
            </a:p>
          </p:txBody>
        </p:sp>
        <p:sp>
          <p:nvSpPr>
            <p:cNvPr id="15388" name="AutoShape 19"/>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w="9525">
              <a:noFill/>
              <a:round/>
              <a:headEnd/>
              <a:tailEnd/>
            </a:ln>
          </p:spPr>
          <p:txBody>
            <a:bodyPr wrap="none" anchor="ctr"/>
            <a:lstStyle/>
            <a:p>
              <a:endParaRPr lang="zh-CN" altLang="en-US"/>
            </a:p>
          </p:txBody>
        </p:sp>
        <p:sp>
          <p:nvSpPr>
            <p:cNvPr id="15389" name="Text Box 20"/>
            <p:cNvSpPr txBox="1">
              <a:spLocks noChangeArrowheads="1"/>
            </p:cNvSpPr>
            <p:nvPr/>
          </p:nvSpPr>
          <p:spPr bwMode="auto">
            <a:xfrm>
              <a:off x="0" y="0"/>
              <a:ext cx="1116" cy="192"/>
            </a:xfrm>
            <a:prstGeom prst="rect">
              <a:avLst/>
            </a:prstGeom>
            <a:noFill/>
            <a:ln w="9525">
              <a:noFill/>
              <a:miter lim="800000"/>
              <a:headEnd/>
              <a:tailEnd/>
            </a:ln>
          </p:spPr>
          <p:txBody>
            <a:bodyPr>
              <a:spAutoFit/>
            </a:bodyPr>
            <a:lstStyle/>
            <a:p>
              <a:pPr>
                <a:spcBef>
                  <a:spcPct val="50000"/>
                </a:spcBef>
              </a:pPr>
              <a:r>
                <a:rPr lang="zh-CN" altLang="en-US" sz="1400" b="1" i="0">
                  <a:solidFill>
                    <a:schemeClr val="bg1"/>
                  </a:solidFill>
                </a:rPr>
                <a:t>单击添加</a:t>
              </a:r>
              <a:endParaRPr lang="en-US" sz="1400" b="1" i="0">
                <a:solidFill>
                  <a:schemeClr val="bg1"/>
                </a:solidFill>
              </a:endParaRPr>
            </a:p>
          </p:txBody>
        </p:sp>
      </p:grpSp>
      <p:sp>
        <p:nvSpPr>
          <p:cNvPr id="13333" name="AutoShape 21"/>
          <p:cNvSpPr>
            <a:spLocks noChangeArrowheads="1"/>
          </p:cNvSpPr>
          <p:nvPr/>
        </p:nvSpPr>
        <p:spPr bwMode="auto">
          <a:xfrm>
            <a:off x="6132513" y="3862388"/>
            <a:ext cx="1954212" cy="828675"/>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r>
              <a:rPr lang="zh-CN" altLang="en-US" sz="1400" i="0">
                <a:solidFill>
                  <a:schemeClr val="tx2"/>
                </a:solidFill>
              </a:rPr>
              <a:t>单击添加内容文字</a:t>
            </a:r>
          </a:p>
        </p:txBody>
      </p:sp>
      <p:grpSp>
        <p:nvGrpSpPr>
          <p:cNvPr id="5" name="Group 22"/>
          <p:cNvGrpSpPr>
            <a:grpSpLocks/>
          </p:cNvGrpSpPr>
          <p:nvPr/>
        </p:nvGrpSpPr>
        <p:grpSpPr bwMode="auto">
          <a:xfrm>
            <a:off x="3551238" y="3432175"/>
            <a:ext cx="1771650" cy="342900"/>
            <a:chOff x="0" y="0"/>
            <a:chExt cx="1116" cy="216"/>
          </a:xfrm>
        </p:grpSpPr>
        <p:sp>
          <p:nvSpPr>
            <p:cNvPr id="15384" name="AutoShape 23"/>
            <p:cNvSpPr>
              <a:spLocks noChangeArrowheads="1"/>
            </p:cNvSpPr>
            <p:nvPr/>
          </p:nvSpPr>
          <p:spPr bwMode="auto">
            <a:xfrm>
              <a:off x="0" y="0"/>
              <a:ext cx="1113" cy="216"/>
            </a:xfrm>
            <a:prstGeom prst="roundRect">
              <a:avLst>
                <a:gd name="adj" fmla="val 13125"/>
              </a:avLst>
            </a:prstGeom>
            <a:solidFill>
              <a:srgbClr val="333333"/>
            </a:solidFill>
            <a:ln w="3175">
              <a:solidFill>
                <a:srgbClr val="1C1C1C">
                  <a:alpha val="56862"/>
                </a:srgbClr>
              </a:solidFill>
              <a:round/>
              <a:headEnd/>
              <a:tailEnd/>
            </a:ln>
          </p:spPr>
          <p:txBody>
            <a:bodyPr wrap="none" anchor="ctr"/>
            <a:lstStyle/>
            <a:p>
              <a:endParaRPr lang="zh-CN" altLang="en-US"/>
            </a:p>
          </p:txBody>
        </p:sp>
        <p:sp>
          <p:nvSpPr>
            <p:cNvPr id="15385" name="AutoShape 24"/>
            <p:cNvSpPr>
              <a:spLocks noChangeArrowheads="1"/>
            </p:cNvSpPr>
            <p:nvPr/>
          </p:nvSpPr>
          <p:spPr bwMode="auto">
            <a:xfrm rot="10800000">
              <a:off x="15" y="14"/>
              <a:ext cx="1075" cy="120"/>
            </a:xfrm>
            <a:prstGeom prst="roundRect">
              <a:avLst>
                <a:gd name="adj" fmla="val 13042"/>
              </a:avLst>
            </a:prstGeom>
            <a:gradFill rotWithShape="1">
              <a:gsLst>
                <a:gs pos="0">
                  <a:schemeClr val="bg1">
                    <a:alpha val="0"/>
                  </a:schemeClr>
                </a:gs>
                <a:gs pos="100000">
                  <a:schemeClr val="bg1">
                    <a:alpha val="39000"/>
                  </a:schemeClr>
                </a:gs>
              </a:gsLst>
              <a:lin ang="5400000" scaled="1"/>
            </a:gradFill>
            <a:ln w="9525">
              <a:noFill/>
              <a:round/>
              <a:headEnd/>
              <a:tailEnd/>
            </a:ln>
          </p:spPr>
          <p:txBody>
            <a:bodyPr wrap="none" anchor="ctr"/>
            <a:lstStyle/>
            <a:p>
              <a:endParaRPr lang="zh-CN" altLang="en-US"/>
            </a:p>
          </p:txBody>
        </p:sp>
        <p:sp>
          <p:nvSpPr>
            <p:cNvPr id="15386" name="Text Box 25"/>
            <p:cNvSpPr txBox="1">
              <a:spLocks noChangeArrowheads="1"/>
            </p:cNvSpPr>
            <p:nvPr/>
          </p:nvSpPr>
          <p:spPr bwMode="auto">
            <a:xfrm>
              <a:off x="0" y="0"/>
              <a:ext cx="1116" cy="192"/>
            </a:xfrm>
            <a:prstGeom prst="rect">
              <a:avLst/>
            </a:prstGeom>
            <a:noFill/>
            <a:ln w="9525">
              <a:noFill/>
              <a:miter lim="800000"/>
              <a:headEnd/>
              <a:tailEnd/>
            </a:ln>
          </p:spPr>
          <p:txBody>
            <a:bodyPr>
              <a:spAutoFit/>
            </a:bodyPr>
            <a:lstStyle/>
            <a:p>
              <a:pPr>
                <a:spcBef>
                  <a:spcPct val="50000"/>
                </a:spcBef>
              </a:pPr>
              <a:r>
                <a:rPr lang="zh-CN" altLang="en-US" sz="1400" b="1" i="0">
                  <a:solidFill>
                    <a:schemeClr val="bg1"/>
                  </a:solidFill>
                </a:rPr>
                <a:t>单击添加</a:t>
              </a:r>
              <a:endParaRPr lang="en-US" sz="1400" b="1" i="0">
                <a:solidFill>
                  <a:schemeClr val="bg1"/>
                </a:solidFill>
              </a:endParaRPr>
            </a:p>
          </p:txBody>
        </p:sp>
      </p:grpSp>
      <p:sp>
        <p:nvSpPr>
          <p:cNvPr id="13338" name="AutoShape 26"/>
          <p:cNvSpPr>
            <a:spLocks noChangeArrowheads="1"/>
          </p:cNvSpPr>
          <p:nvPr/>
        </p:nvSpPr>
        <p:spPr bwMode="auto">
          <a:xfrm>
            <a:off x="3460750" y="3862388"/>
            <a:ext cx="1952625" cy="828675"/>
          </a:xfrm>
          <a:prstGeom prst="roundRect">
            <a:avLst>
              <a:gd name="adj" fmla="val 5657"/>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r>
              <a:rPr lang="zh-CN" altLang="en-US" sz="1400" i="0">
                <a:solidFill>
                  <a:schemeClr val="tx2"/>
                </a:solidFill>
              </a:rPr>
              <a:t>单击添加内容文字</a:t>
            </a:r>
          </a:p>
        </p:txBody>
      </p:sp>
      <p:cxnSp>
        <p:nvCxnSpPr>
          <p:cNvPr id="13339" name="AutoShape 27"/>
          <p:cNvCxnSpPr>
            <a:cxnSpLocks noChangeShapeType="1"/>
            <a:stCxn id="13320" idx="2"/>
            <a:endCxn id="15386" idx="0"/>
          </p:cNvCxnSpPr>
          <p:nvPr/>
        </p:nvCxnSpPr>
        <p:spPr bwMode="auto">
          <a:xfrm rot="5400000">
            <a:off x="4181475" y="3176588"/>
            <a:ext cx="511175" cy="0"/>
          </a:xfrm>
          <a:prstGeom prst="straightConnector1">
            <a:avLst/>
          </a:prstGeom>
          <a:noFill/>
          <a:ln w="9525">
            <a:solidFill>
              <a:schemeClr val="tx1"/>
            </a:solidFill>
            <a:round/>
            <a:headEnd/>
            <a:tailEnd/>
          </a:ln>
        </p:spPr>
      </p:cxnSp>
      <p:cxnSp>
        <p:nvCxnSpPr>
          <p:cNvPr id="13340" name="AutoShape 28"/>
          <p:cNvCxnSpPr>
            <a:cxnSpLocks noChangeShapeType="1"/>
            <a:stCxn id="13320" idx="2"/>
            <a:endCxn id="15392" idx="0"/>
          </p:cNvCxnSpPr>
          <p:nvPr/>
        </p:nvCxnSpPr>
        <p:spPr bwMode="auto">
          <a:xfrm rot="5400000">
            <a:off x="2686050" y="1681163"/>
            <a:ext cx="511175" cy="2990850"/>
          </a:xfrm>
          <a:prstGeom prst="bentConnector3">
            <a:avLst>
              <a:gd name="adj1" fmla="val 50000"/>
            </a:avLst>
          </a:prstGeom>
          <a:noFill/>
          <a:ln w="9525">
            <a:solidFill>
              <a:schemeClr val="tx1"/>
            </a:solidFill>
            <a:miter lim="800000"/>
            <a:headEnd/>
            <a:tailEnd type="triangle" w="med" len="med"/>
          </a:ln>
        </p:spPr>
      </p:cxnSp>
      <p:cxnSp>
        <p:nvCxnSpPr>
          <p:cNvPr id="13341" name="AutoShape 29"/>
          <p:cNvCxnSpPr>
            <a:cxnSpLocks noChangeShapeType="1"/>
            <a:stCxn id="13320" idx="2"/>
            <a:endCxn id="15389" idx="0"/>
          </p:cNvCxnSpPr>
          <p:nvPr/>
        </p:nvCxnSpPr>
        <p:spPr bwMode="auto">
          <a:xfrm rot="16200000" flipH="1">
            <a:off x="5517356" y="1840707"/>
            <a:ext cx="511175" cy="2671762"/>
          </a:xfrm>
          <a:prstGeom prst="bentConnector3">
            <a:avLst>
              <a:gd name="adj1" fmla="val 50000"/>
            </a:avLst>
          </a:prstGeom>
          <a:noFill/>
          <a:ln w="9525">
            <a:solidFill>
              <a:schemeClr val="tx1"/>
            </a:solidFill>
            <a:miter lim="800000"/>
            <a:headEnd/>
            <a:tailEnd/>
          </a:ln>
        </p:spPr>
      </p:cxnSp>
      <p:pic>
        <p:nvPicPr>
          <p:cNvPr id="13342" name="Picture 30" descr="4"/>
          <p:cNvPicPr>
            <a:picLocks noChangeAspect="1" noChangeArrowheads="1"/>
          </p:cNvPicPr>
          <p:nvPr/>
        </p:nvPicPr>
        <p:blipFill>
          <a:blip r:embed="rId6"/>
          <a:srcRect/>
          <a:stretch>
            <a:fillRect/>
          </a:stretch>
        </p:blipFill>
        <p:spPr bwMode="auto">
          <a:xfrm>
            <a:off x="5464175" y="3679825"/>
            <a:ext cx="530225" cy="2486025"/>
          </a:xfrm>
          <a:prstGeom prst="rect">
            <a:avLst/>
          </a:prstGeom>
          <a:noFill/>
          <a:ln w="9525">
            <a:noFill/>
            <a:miter lim="800000"/>
            <a:headEnd/>
            <a:tailEnd/>
          </a:ln>
        </p:spPr>
      </p:pic>
      <p:sp>
        <p:nvSpPr>
          <p:cNvPr id="15380" name="Rectangle 31"/>
          <p:cNvSpPr>
            <a:spLocks noGrp="1" noChangeArrowheads="1"/>
          </p:cNvSpPr>
          <p:nvPr>
            <p:ph type="title"/>
          </p:nvPr>
        </p:nvSpPr>
        <p:spPr>
          <a:noFill/>
        </p:spPr>
        <p:txBody>
          <a:bodyPr/>
          <a:lstStyle/>
          <a:p>
            <a:pPr eaLnBrk="1" hangingPunct="1"/>
            <a:r>
              <a:rPr lang="zh-CN" smtClean="0"/>
              <a:t>单击此处添加标题</a:t>
            </a:r>
          </a:p>
        </p:txBody>
      </p:sp>
      <p:sp>
        <p:nvSpPr>
          <p:cNvPr id="13344" name="AutoShape 32"/>
          <p:cNvSpPr>
            <a:spLocks noChangeArrowheads="1"/>
          </p:cNvSpPr>
          <p:nvPr/>
        </p:nvSpPr>
        <p:spPr bwMode="auto">
          <a:xfrm>
            <a:off x="468313" y="4706938"/>
            <a:ext cx="1965325"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w="9525">
            <a:noFill/>
            <a:round/>
            <a:headEnd/>
            <a:tailEnd/>
          </a:ln>
        </p:spPr>
        <p:txBody>
          <a:bodyPr wrap="none" anchor="ctr"/>
          <a:lstStyle/>
          <a:p>
            <a:endParaRPr lang="zh-CN" altLang="en-US"/>
          </a:p>
        </p:txBody>
      </p:sp>
      <p:sp>
        <p:nvSpPr>
          <p:cNvPr id="13345" name="AutoShape 33"/>
          <p:cNvSpPr>
            <a:spLocks noChangeArrowheads="1"/>
          </p:cNvSpPr>
          <p:nvPr/>
        </p:nvSpPr>
        <p:spPr bwMode="auto">
          <a:xfrm>
            <a:off x="3451225" y="4706938"/>
            <a:ext cx="1954213"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w="9525">
            <a:noFill/>
            <a:round/>
            <a:headEnd/>
            <a:tailEnd/>
          </a:ln>
        </p:spPr>
        <p:txBody>
          <a:bodyPr wrap="none" anchor="ctr"/>
          <a:lstStyle/>
          <a:p>
            <a:endParaRPr lang="zh-CN" altLang="en-US"/>
          </a:p>
        </p:txBody>
      </p:sp>
      <p:sp>
        <p:nvSpPr>
          <p:cNvPr id="13346" name="AutoShape 34"/>
          <p:cNvSpPr>
            <a:spLocks noChangeArrowheads="1"/>
          </p:cNvSpPr>
          <p:nvPr/>
        </p:nvSpPr>
        <p:spPr bwMode="auto">
          <a:xfrm>
            <a:off x="6126163" y="4706938"/>
            <a:ext cx="1954212" cy="550862"/>
          </a:xfrm>
          <a:prstGeom prst="roundRect">
            <a:avLst>
              <a:gd name="adj" fmla="val 8120"/>
            </a:avLst>
          </a:prstGeom>
          <a:gradFill rotWithShape="1">
            <a:gsLst>
              <a:gs pos="0">
                <a:srgbClr val="777777">
                  <a:alpha val="18999"/>
                </a:srgbClr>
              </a:gs>
              <a:gs pos="100000">
                <a:schemeClr val="bg1">
                  <a:alpha val="0"/>
                </a:schemeClr>
              </a:gs>
            </a:gsLst>
            <a:lin ang="5400000" scaled="1"/>
          </a:gradFill>
          <a:ln w="9525">
            <a:noFill/>
            <a:round/>
            <a:headEnd/>
            <a:tailEnd/>
          </a:ln>
        </p:spPr>
        <p:txBody>
          <a:bodyPr wrap="none" anchor="ctr"/>
          <a:lstStyle/>
          <a:p>
            <a:endParaRPr lang="zh-CN" altLang="en-US"/>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style.rotation</p:attrName>
                                        </p:attrNameLst>
                                      </p:cBhvr>
                                      <p:tavLst>
                                        <p:tav tm="0">
                                          <p:val>
                                            <p:fltVal val="720"/>
                                          </p:val>
                                        </p:tav>
                                        <p:tav tm="100000">
                                          <p:val>
                                            <p:fltVal val="0"/>
                                          </p:val>
                                        </p:tav>
                                      </p:tavLst>
                                    </p:anim>
                                    <p:anim calcmode="lin" valueType="num">
                                      <p:cBhvr>
                                        <p:cTn id="9" dur="500" fill="hold"/>
                                        <p:tgtEl>
                                          <p:spTgt spid="35"/>
                                        </p:tgtEl>
                                        <p:attrNameLst>
                                          <p:attrName>ppt_h</p:attrName>
                                        </p:attrNameLst>
                                      </p:cBhvr>
                                      <p:tavLst>
                                        <p:tav tm="0">
                                          <p:val>
                                            <p:fltVal val="0"/>
                                          </p:val>
                                        </p:tav>
                                        <p:tav tm="100000">
                                          <p:val>
                                            <p:strVal val="#ppt_h"/>
                                          </p:val>
                                        </p:tav>
                                      </p:tavLst>
                                    </p:anim>
                                    <p:anim calcmode="lin" valueType="num">
                                      <p:cBhvr>
                                        <p:cTn id="10" dur="500" fill="hold"/>
                                        <p:tgtEl>
                                          <p:spTgt spid="35"/>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35" presetClass="entr" presetSubtype="0" fill="hold" grpId="0" nodeType="after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fade">
                                      <p:cBhvr>
                                        <p:cTn id="14" dur="500"/>
                                        <p:tgtEl>
                                          <p:spTgt spid="13314"/>
                                        </p:tgtEl>
                                      </p:cBhvr>
                                    </p:animEffect>
                                    <p:anim calcmode="lin" valueType="num">
                                      <p:cBhvr>
                                        <p:cTn id="15" dur="500" fill="hold"/>
                                        <p:tgtEl>
                                          <p:spTgt spid="13314"/>
                                        </p:tgtEl>
                                        <p:attrNameLst>
                                          <p:attrName>style.rotation</p:attrName>
                                        </p:attrNameLst>
                                      </p:cBhvr>
                                      <p:tavLst>
                                        <p:tav tm="0">
                                          <p:val>
                                            <p:fltVal val="720"/>
                                          </p:val>
                                        </p:tav>
                                        <p:tav tm="100000">
                                          <p:val>
                                            <p:fltVal val="0"/>
                                          </p:val>
                                        </p:tav>
                                      </p:tavLst>
                                    </p:anim>
                                    <p:anim calcmode="lin" valueType="num">
                                      <p:cBhvr>
                                        <p:cTn id="16" dur="500" fill="hold"/>
                                        <p:tgtEl>
                                          <p:spTgt spid="13314"/>
                                        </p:tgtEl>
                                        <p:attrNameLst>
                                          <p:attrName>ppt_h</p:attrName>
                                        </p:attrNameLst>
                                      </p:cBhvr>
                                      <p:tavLst>
                                        <p:tav tm="0">
                                          <p:val>
                                            <p:fltVal val="0"/>
                                          </p:val>
                                        </p:tav>
                                        <p:tav tm="100000">
                                          <p:val>
                                            <p:strVal val="#ppt_h"/>
                                          </p:val>
                                        </p:tav>
                                      </p:tavLst>
                                    </p:anim>
                                    <p:anim calcmode="lin" valueType="num">
                                      <p:cBhvr>
                                        <p:cTn id="17" dur="500" fill="hold"/>
                                        <p:tgtEl>
                                          <p:spTgt spid="13314"/>
                                        </p:tgtEl>
                                        <p:attrNameLst>
                                          <p:attrName>ppt_w</p:attrName>
                                        </p:attrNameLst>
                                      </p:cBhvr>
                                      <p:tavLst>
                                        <p:tav tm="0">
                                          <p:val>
                                            <p:fltVal val="0"/>
                                          </p:val>
                                        </p:tav>
                                        <p:tav tm="100000">
                                          <p:val>
                                            <p:strVal val="#ppt_w"/>
                                          </p:val>
                                        </p:tav>
                                      </p:tavLst>
                                    </p:anim>
                                  </p:childTnLst>
                                </p:cTn>
                              </p:par>
                            </p:childTnLst>
                          </p:cTn>
                        </p:par>
                        <p:par>
                          <p:cTn id="18" fill="hold">
                            <p:stCondLst>
                              <p:cond delay="1000"/>
                            </p:stCondLst>
                            <p:childTnLst>
                              <p:par>
                                <p:cTn id="19" presetID="35" presetClass="entr" presetSubtype="0" fill="hold" grpId="0" nodeType="afterEffect">
                                  <p:stCondLst>
                                    <p:cond delay="0"/>
                                  </p:stCondLst>
                                  <p:childTnLst>
                                    <p:set>
                                      <p:cBhvr>
                                        <p:cTn id="20" dur="1" fill="hold">
                                          <p:stCondLst>
                                            <p:cond delay="0"/>
                                          </p:stCondLst>
                                        </p:cTn>
                                        <p:tgtEl>
                                          <p:spTgt spid="13315"/>
                                        </p:tgtEl>
                                        <p:attrNameLst>
                                          <p:attrName>style.visibility</p:attrName>
                                        </p:attrNameLst>
                                      </p:cBhvr>
                                      <p:to>
                                        <p:strVal val="visible"/>
                                      </p:to>
                                    </p:set>
                                    <p:animEffect transition="in" filter="fade">
                                      <p:cBhvr>
                                        <p:cTn id="21" dur="500"/>
                                        <p:tgtEl>
                                          <p:spTgt spid="13315"/>
                                        </p:tgtEl>
                                      </p:cBhvr>
                                    </p:animEffect>
                                    <p:anim calcmode="lin" valueType="num">
                                      <p:cBhvr>
                                        <p:cTn id="22" dur="500" fill="hold"/>
                                        <p:tgtEl>
                                          <p:spTgt spid="13315"/>
                                        </p:tgtEl>
                                        <p:attrNameLst>
                                          <p:attrName>style.rotation</p:attrName>
                                        </p:attrNameLst>
                                      </p:cBhvr>
                                      <p:tavLst>
                                        <p:tav tm="0">
                                          <p:val>
                                            <p:fltVal val="720"/>
                                          </p:val>
                                        </p:tav>
                                        <p:tav tm="100000">
                                          <p:val>
                                            <p:fltVal val="0"/>
                                          </p:val>
                                        </p:tav>
                                      </p:tavLst>
                                    </p:anim>
                                    <p:anim calcmode="lin" valueType="num">
                                      <p:cBhvr>
                                        <p:cTn id="23" dur="500" fill="hold"/>
                                        <p:tgtEl>
                                          <p:spTgt spid="13315"/>
                                        </p:tgtEl>
                                        <p:attrNameLst>
                                          <p:attrName>ppt_h</p:attrName>
                                        </p:attrNameLst>
                                      </p:cBhvr>
                                      <p:tavLst>
                                        <p:tav tm="0">
                                          <p:val>
                                            <p:fltVal val="0"/>
                                          </p:val>
                                        </p:tav>
                                        <p:tav tm="100000">
                                          <p:val>
                                            <p:strVal val="#ppt_h"/>
                                          </p:val>
                                        </p:tav>
                                      </p:tavLst>
                                    </p:anim>
                                    <p:anim calcmode="lin" valueType="num">
                                      <p:cBhvr>
                                        <p:cTn id="24" dur="500" fill="hold"/>
                                        <p:tgtEl>
                                          <p:spTgt spid="13315"/>
                                        </p:tgtEl>
                                        <p:attrNameLst>
                                          <p:attrName>ppt_w</p:attrName>
                                        </p:attrNameLst>
                                      </p:cBhvr>
                                      <p:tavLst>
                                        <p:tav tm="0">
                                          <p:val>
                                            <p:fltVal val="0"/>
                                          </p:val>
                                        </p:tav>
                                        <p:tav tm="100000">
                                          <p:val>
                                            <p:strVal val="#ppt_w"/>
                                          </p:val>
                                        </p:tav>
                                      </p:tavLst>
                                    </p:anim>
                                  </p:childTnLst>
                                </p:cTn>
                              </p:par>
                            </p:childTnLst>
                          </p:cTn>
                        </p:par>
                        <p:par>
                          <p:cTn id="25" fill="hold">
                            <p:stCondLst>
                              <p:cond delay="1500"/>
                            </p:stCondLst>
                            <p:childTnLst>
                              <p:par>
                                <p:cTn id="26" presetID="35"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style.rotation</p:attrName>
                                        </p:attrNameLst>
                                      </p:cBhvr>
                                      <p:tavLst>
                                        <p:tav tm="0">
                                          <p:val>
                                            <p:fltVal val="720"/>
                                          </p:val>
                                        </p:tav>
                                        <p:tav tm="100000">
                                          <p:val>
                                            <p:fltVal val="0"/>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 calcmode="lin" valueType="num">
                                      <p:cBhvr>
                                        <p:cTn id="31" dur="500" fill="hold"/>
                                        <p:tgtEl>
                                          <p:spTgt spid="2"/>
                                        </p:tgtEl>
                                        <p:attrNameLst>
                                          <p:attrName>ppt_w</p:attrName>
                                        </p:attrNameLst>
                                      </p:cBhvr>
                                      <p:tavLst>
                                        <p:tav tm="0">
                                          <p:val>
                                            <p:fltVal val="0"/>
                                          </p:val>
                                        </p:tav>
                                        <p:tav tm="100000">
                                          <p:val>
                                            <p:strVal val="#ppt_w"/>
                                          </p:val>
                                        </p:tav>
                                      </p:tavLst>
                                    </p:anim>
                                  </p:childTnLst>
                                </p:cTn>
                              </p:par>
                            </p:childTnLst>
                          </p:cTn>
                        </p:par>
                        <p:par>
                          <p:cTn id="32" fill="hold">
                            <p:stCondLst>
                              <p:cond delay="2000"/>
                            </p:stCondLst>
                            <p:childTnLst>
                              <p:par>
                                <p:cTn id="33" presetID="35" presetClass="entr" presetSubtype="0" fill="hold" grpId="0" nodeType="afterEffect">
                                  <p:stCondLst>
                                    <p:cond delay="0"/>
                                  </p:stCondLst>
                                  <p:childTnLst>
                                    <p:set>
                                      <p:cBhvr>
                                        <p:cTn id="34" dur="1" fill="hold">
                                          <p:stCondLst>
                                            <p:cond delay="0"/>
                                          </p:stCondLst>
                                        </p:cTn>
                                        <p:tgtEl>
                                          <p:spTgt spid="13320"/>
                                        </p:tgtEl>
                                        <p:attrNameLst>
                                          <p:attrName>style.visibility</p:attrName>
                                        </p:attrNameLst>
                                      </p:cBhvr>
                                      <p:to>
                                        <p:strVal val="visible"/>
                                      </p:to>
                                    </p:set>
                                    <p:animEffect transition="in" filter="fade">
                                      <p:cBhvr>
                                        <p:cTn id="35" dur="500"/>
                                        <p:tgtEl>
                                          <p:spTgt spid="13320"/>
                                        </p:tgtEl>
                                      </p:cBhvr>
                                    </p:animEffect>
                                    <p:anim calcmode="lin" valueType="num">
                                      <p:cBhvr>
                                        <p:cTn id="36" dur="500" fill="hold"/>
                                        <p:tgtEl>
                                          <p:spTgt spid="13320"/>
                                        </p:tgtEl>
                                        <p:attrNameLst>
                                          <p:attrName>style.rotation</p:attrName>
                                        </p:attrNameLst>
                                      </p:cBhvr>
                                      <p:tavLst>
                                        <p:tav tm="0">
                                          <p:val>
                                            <p:fltVal val="720"/>
                                          </p:val>
                                        </p:tav>
                                        <p:tav tm="100000">
                                          <p:val>
                                            <p:fltVal val="0"/>
                                          </p:val>
                                        </p:tav>
                                      </p:tavLst>
                                    </p:anim>
                                    <p:anim calcmode="lin" valueType="num">
                                      <p:cBhvr>
                                        <p:cTn id="37" dur="500" fill="hold"/>
                                        <p:tgtEl>
                                          <p:spTgt spid="13320"/>
                                        </p:tgtEl>
                                        <p:attrNameLst>
                                          <p:attrName>ppt_h</p:attrName>
                                        </p:attrNameLst>
                                      </p:cBhvr>
                                      <p:tavLst>
                                        <p:tav tm="0">
                                          <p:val>
                                            <p:fltVal val="0"/>
                                          </p:val>
                                        </p:tav>
                                        <p:tav tm="100000">
                                          <p:val>
                                            <p:strVal val="#ppt_h"/>
                                          </p:val>
                                        </p:tav>
                                      </p:tavLst>
                                    </p:anim>
                                    <p:anim calcmode="lin" valueType="num">
                                      <p:cBhvr>
                                        <p:cTn id="38" dur="500" fill="hold"/>
                                        <p:tgtEl>
                                          <p:spTgt spid="13320"/>
                                        </p:tgtEl>
                                        <p:attrNameLst>
                                          <p:attrName>ppt_w</p:attrName>
                                        </p:attrNameLst>
                                      </p:cBhvr>
                                      <p:tavLst>
                                        <p:tav tm="0">
                                          <p:val>
                                            <p:fltVal val="0"/>
                                          </p:val>
                                        </p:tav>
                                        <p:tav tm="100000">
                                          <p:val>
                                            <p:strVal val="#ppt_w"/>
                                          </p:val>
                                        </p:tav>
                                      </p:tavLst>
                                    </p:anim>
                                  </p:childTnLst>
                                </p:cTn>
                              </p:par>
                            </p:childTnLst>
                          </p:cTn>
                        </p:par>
                        <p:par>
                          <p:cTn id="39" fill="hold">
                            <p:stCondLst>
                              <p:cond delay="2500"/>
                            </p:stCondLst>
                            <p:childTnLst>
                              <p:par>
                                <p:cTn id="40" presetID="35" presetClass="entr" presetSubtype="0" fill="hold" nodeType="afterEffect">
                                  <p:stCondLst>
                                    <p:cond delay="0"/>
                                  </p:stCondLst>
                                  <p:childTnLst>
                                    <p:set>
                                      <p:cBhvr>
                                        <p:cTn id="41" dur="1" fill="hold">
                                          <p:stCondLst>
                                            <p:cond delay="0"/>
                                          </p:stCondLst>
                                        </p:cTn>
                                        <p:tgtEl>
                                          <p:spTgt spid="13321"/>
                                        </p:tgtEl>
                                        <p:attrNameLst>
                                          <p:attrName>style.visibility</p:attrName>
                                        </p:attrNameLst>
                                      </p:cBhvr>
                                      <p:to>
                                        <p:strVal val="visible"/>
                                      </p:to>
                                    </p:set>
                                    <p:animEffect transition="in" filter="fade">
                                      <p:cBhvr>
                                        <p:cTn id="42" dur="500"/>
                                        <p:tgtEl>
                                          <p:spTgt spid="13321"/>
                                        </p:tgtEl>
                                      </p:cBhvr>
                                    </p:animEffect>
                                    <p:anim calcmode="lin" valueType="num">
                                      <p:cBhvr>
                                        <p:cTn id="43" dur="500" fill="hold"/>
                                        <p:tgtEl>
                                          <p:spTgt spid="13321"/>
                                        </p:tgtEl>
                                        <p:attrNameLst>
                                          <p:attrName>style.rotation</p:attrName>
                                        </p:attrNameLst>
                                      </p:cBhvr>
                                      <p:tavLst>
                                        <p:tav tm="0">
                                          <p:val>
                                            <p:fltVal val="720"/>
                                          </p:val>
                                        </p:tav>
                                        <p:tav tm="100000">
                                          <p:val>
                                            <p:fltVal val="0"/>
                                          </p:val>
                                        </p:tav>
                                      </p:tavLst>
                                    </p:anim>
                                    <p:anim calcmode="lin" valueType="num">
                                      <p:cBhvr>
                                        <p:cTn id="44" dur="500" fill="hold"/>
                                        <p:tgtEl>
                                          <p:spTgt spid="13321"/>
                                        </p:tgtEl>
                                        <p:attrNameLst>
                                          <p:attrName>ppt_h</p:attrName>
                                        </p:attrNameLst>
                                      </p:cBhvr>
                                      <p:tavLst>
                                        <p:tav tm="0">
                                          <p:val>
                                            <p:fltVal val="0"/>
                                          </p:val>
                                        </p:tav>
                                        <p:tav tm="100000">
                                          <p:val>
                                            <p:strVal val="#ppt_h"/>
                                          </p:val>
                                        </p:tav>
                                      </p:tavLst>
                                    </p:anim>
                                    <p:anim calcmode="lin" valueType="num">
                                      <p:cBhvr>
                                        <p:cTn id="45" dur="500" fill="hold"/>
                                        <p:tgtEl>
                                          <p:spTgt spid="13321"/>
                                        </p:tgtEl>
                                        <p:attrNameLst>
                                          <p:attrName>ppt_w</p:attrName>
                                        </p:attrNameLst>
                                      </p:cBhvr>
                                      <p:tavLst>
                                        <p:tav tm="0">
                                          <p:val>
                                            <p:fltVal val="0"/>
                                          </p:val>
                                        </p:tav>
                                        <p:tav tm="100000">
                                          <p:val>
                                            <p:strVal val="#ppt_w"/>
                                          </p:val>
                                        </p:tav>
                                      </p:tavLst>
                                    </p:anim>
                                  </p:childTnLst>
                                </p:cTn>
                              </p:par>
                            </p:childTnLst>
                          </p:cTn>
                        </p:par>
                        <p:par>
                          <p:cTn id="46" fill="hold">
                            <p:stCondLst>
                              <p:cond delay="3000"/>
                            </p:stCondLst>
                            <p:childTnLst>
                              <p:par>
                                <p:cTn id="47" presetID="35" presetClass="entr" presetSubtype="0" fill="hold" nodeType="afterEffect">
                                  <p:stCondLst>
                                    <p:cond delay="0"/>
                                  </p:stCondLst>
                                  <p:childTnLst>
                                    <p:set>
                                      <p:cBhvr>
                                        <p:cTn id="48" dur="1" fill="hold">
                                          <p:stCondLst>
                                            <p:cond delay="0"/>
                                          </p:stCondLst>
                                        </p:cTn>
                                        <p:tgtEl>
                                          <p:spTgt spid="13322"/>
                                        </p:tgtEl>
                                        <p:attrNameLst>
                                          <p:attrName>style.visibility</p:attrName>
                                        </p:attrNameLst>
                                      </p:cBhvr>
                                      <p:to>
                                        <p:strVal val="visible"/>
                                      </p:to>
                                    </p:set>
                                    <p:animEffect transition="in" filter="fade">
                                      <p:cBhvr>
                                        <p:cTn id="49" dur="500"/>
                                        <p:tgtEl>
                                          <p:spTgt spid="13322"/>
                                        </p:tgtEl>
                                      </p:cBhvr>
                                    </p:animEffect>
                                    <p:anim calcmode="lin" valueType="num">
                                      <p:cBhvr>
                                        <p:cTn id="50" dur="500" fill="hold"/>
                                        <p:tgtEl>
                                          <p:spTgt spid="13322"/>
                                        </p:tgtEl>
                                        <p:attrNameLst>
                                          <p:attrName>style.rotation</p:attrName>
                                        </p:attrNameLst>
                                      </p:cBhvr>
                                      <p:tavLst>
                                        <p:tav tm="0">
                                          <p:val>
                                            <p:fltVal val="720"/>
                                          </p:val>
                                        </p:tav>
                                        <p:tav tm="100000">
                                          <p:val>
                                            <p:fltVal val="0"/>
                                          </p:val>
                                        </p:tav>
                                      </p:tavLst>
                                    </p:anim>
                                    <p:anim calcmode="lin" valueType="num">
                                      <p:cBhvr>
                                        <p:cTn id="51" dur="500" fill="hold"/>
                                        <p:tgtEl>
                                          <p:spTgt spid="13322"/>
                                        </p:tgtEl>
                                        <p:attrNameLst>
                                          <p:attrName>ppt_h</p:attrName>
                                        </p:attrNameLst>
                                      </p:cBhvr>
                                      <p:tavLst>
                                        <p:tav tm="0">
                                          <p:val>
                                            <p:fltVal val="0"/>
                                          </p:val>
                                        </p:tav>
                                        <p:tav tm="100000">
                                          <p:val>
                                            <p:strVal val="#ppt_h"/>
                                          </p:val>
                                        </p:tav>
                                      </p:tavLst>
                                    </p:anim>
                                    <p:anim calcmode="lin" valueType="num">
                                      <p:cBhvr>
                                        <p:cTn id="52" dur="500" fill="hold"/>
                                        <p:tgtEl>
                                          <p:spTgt spid="13322"/>
                                        </p:tgtEl>
                                        <p:attrNameLst>
                                          <p:attrName>ppt_w</p:attrName>
                                        </p:attrNameLst>
                                      </p:cBhvr>
                                      <p:tavLst>
                                        <p:tav tm="0">
                                          <p:val>
                                            <p:fltVal val="0"/>
                                          </p:val>
                                        </p:tav>
                                        <p:tav tm="100000">
                                          <p:val>
                                            <p:strVal val="#ppt_w"/>
                                          </p:val>
                                        </p:tav>
                                      </p:tavLst>
                                    </p:anim>
                                  </p:childTnLst>
                                </p:cTn>
                              </p:par>
                            </p:childTnLst>
                          </p:cTn>
                        </p:par>
                        <p:par>
                          <p:cTn id="53" fill="hold">
                            <p:stCondLst>
                              <p:cond delay="3500"/>
                            </p:stCondLst>
                            <p:childTnLst>
                              <p:par>
                                <p:cTn id="54" presetID="35" presetClass="entr" presetSubtype="0" fill="hold" nodeType="afterEffect">
                                  <p:stCondLst>
                                    <p:cond delay="0"/>
                                  </p:stCondLst>
                                  <p:childTnLst>
                                    <p:set>
                                      <p:cBhvr>
                                        <p:cTn id="55" dur="1" fill="hold">
                                          <p:stCondLst>
                                            <p:cond delay="0"/>
                                          </p:stCondLst>
                                        </p:cTn>
                                        <p:tgtEl>
                                          <p:spTgt spid="13323"/>
                                        </p:tgtEl>
                                        <p:attrNameLst>
                                          <p:attrName>style.visibility</p:attrName>
                                        </p:attrNameLst>
                                      </p:cBhvr>
                                      <p:to>
                                        <p:strVal val="visible"/>
                                      </p:to>
                                    </p:set>
                                    <p:animEffect transition="in" filter="fade">
                                      <p:cBhvr>
                                        <p:cTn id="56" dur="500"/>
                                        <p:tgtEl>
                                          <p:spTgt spid="13323"/>
                                        </p:tgtEl>
                                      </p:cBhvr>
                                    </p:animEffect>
                                    <p:anim calcmode="lin" valueType="num">
                                      <p:cBhvr>
                                        <p:cTn id="57" dur="500" fill="hold"/>
                                        <p:tgtEl>
                                          <p:spTgt spid="13323"/>
                                        </p:tgtEl>
                                        <p:attrNameLst>
                                          <p:attrName>style.rotation</p:attrName>
                                        </p:attrNameLst>
                                      </p:cBhvr>
                                      <p:tavLst>
                                        <p:tav tm="0">
                                          <p:val>
                                            <p:fltVal val="720"/>
                                          </p:val>
                                        </p:tav>
                                        <p:tav tm="100000">
                                          <p:val>
                                            <p:fltVal val="0"/>
                                          </p:val>
                                        </p:tav>
                                      </p:tavLst>
                                    </p:anim>
                                    <p:anim calcmode="lin" valueType="num">
                                      <p:cBhvr>
                                        <p:cTn id="58" dur="500" fill="hold"/>
                                        <p:tgtEl>
                                          <p:spTgt spid="13323"/>
                                        </p:tgtEl>
                                        <p:attrNameLst>
                                          <p:attrName>ppt_h</p:attrName>
                                        </p:attrNameLst>
                                      </p:cBhvr>
                                      <p:tavLst>
                                        <p:tav tm="0">
                                          <p:val>
                                            <p:fltVal val="0"/>
                                          </p:val>
                                        </p:tav>
                                        <p:tav tm="100000">
                                          <p:val>
                                            <p:strVal val="#ppt_h"/>
                                          </p:val>
                                        </p:tav>
                                      </p:tavLst>
                                    </p:anim>
                                    <p:anim calcmode="lin" valueType="num">
                                      <p:cBhvr>
                                        <p:cTn id="59" dur="500" fill="hold"/>
                                        <p:tgtEl>
                                          <p:spTgt spid="13323"/>
                                        </p:tgtEl>
                                        <p:attrNameLst>
                                          <p:attrName>ppt_w</p:attrName>
                                        </p:attrNameLst>
                                      </p:cBhvr>
                                      <p:tavLst>
                                        <p:tav tm="0">
                                          <p:val>
                                            <p:fltVal val="0"/>
                                          </p:val>
                                        </p:tav>
                                        <p:tav tm="100000">
                                          <p:val>
                                            <p:strVal val="#ppt_w"/>
                                          </p:val>
                                        </p:tav>
                                      </p:tavLst>
                                    </p:anim>
                                  </p:childTnLst>
                                </p:cTn>
                              </p:par>
                            </p:childTnLst>
                          </p:cTn>
                        </p:par>
                        <p:par>
                          <p:cTn id="60" fill="hold">
                            <p:stCondLst>
                              <p:cond delay="4000"/>
                            </p:stCondLst>
                            <p:childTnLst>
                              <p:par>
                                <p:cTn id="61" presetID="35" presetClass="entr" presetSubtype="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anim calcmode="lin" valueType="num">
                                      <p:cBhvr>
                                        <p:cTn id="64" dur="500" fill="hold"/>
                                        <p:tgtEl>
                                          <p:spTgt spid="3"/>
                                        </p:tgtEl>
                                        <p:attrNameLst>
                                          <p:attrName>style.rotation</p:attrName>
                                        </p:attrNameLst>
                                      </p:cBhvr>
                                      <p:tavLst>
                                        <p:tav tm="0">
                                          <p:val>
                                            <p:fltVal val="720"/>
                                          </p:val>
                                        </p:tav>
                                        <p:tav tm="100000">
                                          <p:val>
                                            <p:fltVal val="0"/>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 calcmode="lin" valueType="num">
                                      <p:cBhvr>
                                        <p:cTn id="66" dur="500" fill="hold"/>
                                        <p:tgtEl>
                                          <p:spTgt spid="3"/>
                                        </p:tgtEl>
                                        <p:attrNameLst>
                                          <p:attrName>ppt_w</p:attrName>
                                        </p:attrNameLst>
                                      </p:cBhvr>
                                      <p:tavLst>
                                        <p:tav tm="0">
                                          <p:val>
                                            <p:fltVal val="0"/>
                                          </p:val>
                                        </p:tav>
                                        <p:tav tm="100000">
                                          <p:val>
                                            <p:strVal val="#ppt_w"/>
                                          </p:val>
                                        </p:tav>
                                      </p:tavLst>
                                    </p:anim>
                                  </p:childTnLst>
                                </p:cTn>
                              </p:par>
                            </p:childTnLst>
                          </p:cTn>
                        </p:par>
                        <p:par>
                          <p:cTn id="67" fill="hold">
                            <p:stCondLst>
                              <p:cond delay="4500"/>
                            </p:stCondLst>
                            <p:childTnLst>
                              <p:par>
                                <p:cTn id="68" presetID="35" presetClass="entr" presetSubtype="0" fill="hold" grpId="0" nodeType="afterEffect">
                                  <p:stCondLst>
                                    <p:cond delay="0"/>
                                  </p:stCondLst>
                                  <p:childTnLst>
                                    <p:set>
                                      <p:cBhvr>
                                        <p:cTn id="69" dur="1" fill="hold">
                                          <p:stCondLst>
                                            <p:cond delay="0"/>
                                          </p:stCondLst>
                                        </p:cTn>
                                        <p:tgtEl>
                                          <p:spTgt spid="13328"/>
                                        </p:tgtEl>
                                        <p:attrNameLst>
                                          <p:attrName>style.visibility</p:attrName>
                                        </p:attrNameLst>
                                      </p:cBhvr>
                                      <p:to>
                                        <p:strVal val="visible"/>
                                      </p:to>
                                    </p:set>
                                    <p:animEffect transition="in" filter="fade">
                                      <p:cBhvr>
                                        <p:cTn id="70" dur="500"/>
                                        <p:tgtEl>
                                          <p:spTgt spid="13328"/>
                                        </p:tgtEl>
                                      </p:cBhvr>
                                    </p:animEffect>
                                    <p:anim calcmode="lin" valueType="num">
                                      <p:cBhvr>
                                        <p:cTn id="71" dur="500" fill="hold"/>
                                        <p:tgtEl>
                                          <p:spTgt spid="13328"/>
                                        </p:tgtEl>
                                        <p:attrNameLst>
                                          <p:attrName>style.rotation</p:attrName>
                                        </p:attrNameLst>
                                      </p:cBhvr>
                                      <p:tavLst>
                                        <p:tav tm="0">
                                          <p:val>
                                            <p:fltVal val="720"/>
                                          </p:val>
                                        </p:tav>
                                        <p:tav tm="100000">
                                          <p:val>
                                            <p:fltVal val="0"/>
                                          </p:val>
                                        </p:tav>
                                      </p:tavLst>
                                    </p:anim>
                                    <p:anim calcmode="lin" valueType="num">
                                      <p:cBhvr>
                                        <p:cTn id="72" dur="500" fill="hold"/>
                                        <p:tgtEl>
                                          <p:spTgt spid="13328"/>
                                        </p:tgtEl>
                                        <p:attrNameLst>
                                          <p:attrName>ppt_h</p:attrName>
                                        </p:attrNameLst>
                                      </p:cBhvr>
                                      <p:tavLst>
                                        <p:tav tm="0">
                                          <p:val>
                                            <p:fltVal val="0"/>
                                          </p:val>
                                        </p:tav>
                                        <p:tav tm="100000">
                                          <p:val>
                                            <p:strVal val="#ppt_h"/>
                                          </p:val>
                                        </p:tav>
                                      </p:tavLst>
                                    </p:anim>
                                    <p:anim calcmode="lin" valueType="num">
                                      <p:cBhvr>
                                        <p:cTn id="73" dur="500" fill="hold"/>
                                        <p:tgtEl>
                                          <p:spTgt spid="13328"/>
                                        </p:tgtEl>
                                        <p:attrNameLst>
                                          <p:attrName>ppt_w</p:attrName>
                                        </p:attrNameLst>
                                      </p:cBhvr>
                                      <p:tavLst>
                                        <p:tav tm="0">
                                          <p:val>
                                            <p:fltVal val="0"/>
                                          </p:val>
                                        </p:tav>
                                        <p:tav tm="100000">
                                          <p:val>
                                            <p:strVal val="#ppt_w"/>
                                          </p:val>
                                        </p:tav>
                                      </p:tavLst>
                                    </p:anim>
                                  </p:childTnLst>
                                </p:cTn>
                              </p:par>
                            </p:childTnLst>
                          </p:cTn>
                        </p:par>
                        <p:par>
                          <p:cTn id="74" fill="hold">
                            <p:stCondLst>
                              <p:cond delay="5000"/>
                            </p:stCondLst>
                            <p:childTnLst>
                              <p:par>
                                <p:cTn id="75" presetID="35"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anim calcmode="lin" valueType="num">
                                      <p:cBhvr>
                                        <p:cTn id="78" dur="500" fill="hold"/>
                                        <p:tgtEl>
                                          <p:spTgt spid="4"/>
                                        </p:tgtEl>
                                        <p:attrNameLst>
                                          <p:attrName>style.rotation</p:attrName>
                                        </p:attrNameLst>
                                      </p:cBhvr>
                                      <p:tavLst>
                                        <p:tav tm="0">
                                          <p:val>
                                            <p:fltVal val="720"/>
                                          </p:val>
                                        </p:tav>
                                        <p:tav tm="100000">
                                          <p:val>
                                            <p:fltVal val="0"/>
                                          </p:val>
                                        </p:tav>
                                      </p:tavLst>
                                    </p:anim>
                                    <p:anim calcmode="lin" valueType="num">
                                      <p:cBhvr>
                                        <p:cTn id="79" dur="500" fill="hold"/>
                                        <p:tgtEl>
                                          <p:spTgt spid="4"/>
                                        </p:tgtEl>
                                        <p:attrNameLst>
                                          <p:attrName>ppt_h</p:attrName>
                                        </p:attrNameLst>
                                      </p:cBhvr>
                                      <p:tavLst>
                                        <p:tav tm="0">
                                          <p:val>
                                            <p:fltVal val="0"/>
                                          </p:val>
                                        </p:tav>
                                        <p:tav tm="100000">
                                          <p:val>
                                            <p:strVal val="#ppt_h"/>
                                          </p:val>
                                        </p:tav>
                                      </p:tavLst>
                                    </p:anim>
                                    <p:anim calcmode="lin" valueType="num">
                                      <p:cBhvr>
                                        <p:cTn id="80" dur="500" fill="hold"/>
                                        <p:tgtEl>
                                          <p:spTgt spid="4"/>
                                        </p:tgtEl>
                                        <p:attrNameLst>
                                          <p:attrName>ppt_w</p:attrName>
                                        </p:attrNameLst>
                                      </p:cBhvr>
                                      <p:tavLst>
                                        <p:tav tm="0">
                                          <p:val>
                                            <p:fltVal val="0"/>
                                          </p:val>
                                        </p:tav>
                                        <p:tav tm="100000">
                                          <p:val>
                                            <p:strVal val="#ppt_w"/>
                                          </p:val>
                                        </p:tav>
                                      </p:tavLst>
                                    </p:anim>
                                  </p:childTnLst>
                                </p:cTn>
                              </p:par>
                            </p:childTnLst>
                          </p:cTn>
                        </p:par>
                        <p:par>
                          <p:cTn id="81" fill="hold">
                            <p:stCondLst>
                              <p:cond delay="5500"/>
                            </p:stCondLst>
                            <p:childTnLst>
                              <p:par>
                                <p:cTn id="82" presetID="35" presetClass="entr" presetSubtype="0" fill="hold" grpId="0" nodeType="afterEffect">
                                  <p:stCondLst>
                                    <p:cond delay="0"/>
                                  </p:stCondLst>
                                  <p:childTnLst>
                                    <p:set>
                                      <p:cBhvr>
                                        <p:cTn id="83" dur="1" fill="hold">
                                          <p:stCondLst>
                                            <p:cond delay="0"/>
                                          </p:stCondLst>
                                        </p:cTn>
                                        <p:tgtEl>
                                          <p:spTgt spid="13333"/>
                                        </p:tgtEl>
                                        <p:attrNameLst>
                                          <p:attrName>style.visibility</p:attrName>
                                        </p:attrNameLst>
                                      </p:cBhvr>
                                      <p:to>
                                        <p:strVal val="visible"/>
                                      </p:to>
                                    </p:set>
                                    <p:animEffect transition="in" filter="fade">
                                      <p:cBhvr>
                                        <p:cTn id="84" dur="500"/>
                                        <p:tgtEl>
                                          <p:spTgt spid="13333"/>
                                        </p:tgtEl>
                                      </p:cBhvr>
                                    </p:animEffect>
                                    <p:anim calcmode="lin" valueType="num">
                                      <p:cBhvr>
                                        <p:cTn id="85" dur="500" fill="hold"/>
                                        <p:tgtEl>
                                          <p:spTgt spid="13333"/>
                                        </p:tgtEl>
                                        <p:attrNameLst>
                                          <p:attrName>style.rotation</p:attrName>
                                        </p:attrNameLst>
                                      </p:cBhvr>
                                      <p:tavLst>
                                        <p:tav tm="0">
                                          <p:val>
                                            <p:fltVal val="720"/>
                                          </p:val>
                                        </p:tav>
                                        <p:tav tm="100000">
                                          <p:val>
                                            <p:fltVal val="0"/>
                                          </p:val>
                                        </p:tav>
                                      </p:tavLst>
                                    </p:anim>
                                    <p:anim calcmode="lin" valueType="num">
                                      <p:cBhvr>
                                        <p:cTn id="86" dur="500" fill="hold"/>
                                        <p:tgtEl>
                                          <p:spTgt spid="13333"/>
                                        </p:tgtEl>
                                        <p:attrNameLst>
                                          <p:attrName>ppt_h</p:attrName>
                                        </p:attrNameLst>
                                      </p:cBhvr>
                                      <p:tavLst>
                                        <p:tav tm="0">
                                          <p:val>
                                            <p:fltVal val="0"/>
                                          </p:val>
                                        </p:tav>
                                        <p:tav tm="100000">
                                          <p:val>
                                            <p:strVal val="#ppt_h"/>
                                          </p:val>
                                        </p:tav>
                                      </p:tavLst>
                                    </p:anim>
                                    <p:anim calcmode="lin" valueType="num">
                                      <p:cBhvr>
                                        <p:cTn id="87" dur="500" fill="hold"/>
                                        <p:tgtEl>
                                          <p:spTgt spid="13333"/>
                                        </p:tgtEl>
                                        <p:attrNameLst>
                                          <p:attrName>ppt_w</p:attrName>
                                        </p:attrNameLst>
                                      </p:cBhvr>
                                      <p:tavLst>
                                        <p:tav tm="0">
                                          <p:val>
                                            <p:fltVal val="0"/>
                                          </p:val>
                                        </p:tav>
                                        <p:tav tm="100000">
                                          <p:val>
                                            <p:strVal val="#ppt_w"/>
                                          </p:val>
                                        </p:tav>
                                      </p:tavLst>
                                    </p:anim>
                                  </p:childTnLst>
                                </p:cTn>
                              </p:par>
                            </p:childTnLst>
                          </p:cTn>
                        </p:par>
                        <p:par>
                          <p:cTn id="88" fill="hold">
                            <p:stCondLst>
                              <p:cond delay="6000"/>
                            </p:stCondLst>
                            <p:childTnLst>
                              <p:par>
                                <p:cTn id="89" presetID="35" presetClass="entr" presetSubtype="0"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fade">
                                      <p:cBhvr>
                                        <p:cTn id="91" dur="500"/>
                                        <p:tgtEl>
                                          <p:spTgt spid="5"/>
                                        </p:tgtEl>
                                      </p:cBhvr>
                                    </p:animEffect>
                                    <p:anim calcmode="lin" valueType="num">
                                      <p:cBhvr>
                                        <p:cTn id="92" dur="500" fill="hold"/>
                                        <p:tgtEl>
                                          <p:spTgt spid="5"/>
                                        </p:tgtEl>
                                        <p:attrNameLst>
                                          <p:attrName>style.rotation</p:attrName>
                                        </p:attrNameLst>
                                      </p:cBhvr>
                                      <p:tavLst>
                                        <p:tav tm="0">
                                          <p:val>
                                            <p:fltVal val="720"/>
                                          </p:val>
                                        </p:tav>
                                        <p:tav tm="100000">
                                          <p:val>
                                            <p:fltVal val="0"/>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 calcmode="lin" valueType="num">
                                      <p:cBhvr>
                                        <p:cTn id="94" dur="500" fill="hold"/>
                                        <p:tgtEl>
                                          <p:spTgt spid="5"/>
                                        </p:tgtEl>
                                        <p:attrNameLst>
                                          <p:attrName>ppt_w</p:attrName>
                                        </p:attrNameLst>
                                      </p:cBhvr>
                                      <p:tavLst>
                                        <p:tav tm="0">
                                          <p:val>
                                            <p:fltVal val="0"/>
                                          </p:val>
                                        </p:tav>
                                        <p:tav tm="100000">
                                          <p:val>
                                            <p:strVal val="#ppt_w"/>
                                          </p:val>
                                        </p:tav>
                                      </p:tavLst>
                                    </p:anim>
                                  </p:childTnLst>
                                </p:cTn>
                              </p:par>
                            </p:childTnLst>
                          </p:cTn>
                        </p:par>
                        <p:par>
                          <p:cTn id="95" fill="hold">
                            <p:stCondLst>
                              <p:cond delay="6500"/>
                            </p:stCondLst>
                            <p:childTnLst>
                              <p:par>
                                <p:cTn id="96" presetID="35" presetClass="entr" presetSubtype="0" fill="hold" grpId="0" nodeType="afterEffect">
                                  <p:stCondLst>
                                    <p:cond delay="0"/>
                                  </p:stCondLst>
                                  <p:childTnLst>
                                    <p:set>
                                      <p:cBhvr>
                                        <p:cTn id="97" dur="1" fill="hold">
                                          <p:stCondLst>
                                            <p:cond delay="0"/>
                                          </p:stCondLst>
                                        </p:cTn>
                                        <p:tgtEl>
                                          <p:spTgt spid="13338"/>
                                        </p:tgtEl>
                                        <p:attrNameLst>
                                          <p:attrName>style.visibility</p:attrName>
                                        </p:attrNameLst>
                                      </p:cBhvr>
                                      <p:to>
                                        <p:strVal val="visible"/>
                                      </p:to>
                                    </p:set>
                                    <p:animEffect transition="in" filter="fade">
                                      <p:cBhvr>
                                        <p:cTn id="98" dur="500"/>
                                        <p:tgtEl>
                                          <p:spTgt spid="13338"/>
                                        </p:tgtEl>
                                      </p:cBhvr>
                                    </p:animEffect>
                                    <p:anim calcmode="lin" valueType="num">
                                      <p:cBhvr>
                                        <p:cTn id="99" dur="500" fill="hold"/>
                                        <p:tgtEl>
                                          <p:spTgt spid="13338"/>
                                        </p:tgtEl>
                                        <p:attrNameLst>
                                          <p:attrName>style.rotation</p:attrName>
                                        </p:attrNameLst>
                                      </p:cBhvr>
                                      <p:tavLst>
                                        <p:tav tm="0">
                                          <p:val>
                                            <p:fltVal val="720"/>
                                          </p:val>
                                        </p:tav>
                                        <p:tav tm="100000">
                                          <p:val>
                                            <p:fltVal val="0"/>
                                          </p:val>
                                        </p:tav>
                                      </p:tavLst>
                                    </p:anim>
                                    <p:anim calcmode="lin" valueType="num">
                                      <p:cBhvr>
                                        <p:cTn id="100" dur="500" fill="hold"/>
                                        <p:tgtEl>
                                          <p:spTgt spid="13338"/>
                                        </p:tgtEl>
                                        <p:attrNameLst>
                                          <p:attrName>ppt_h</p:attrName>
                                        </p:attrNameLst>
                                      </p:cBhvr>
                                      <p:tavLst>
                                        <p:tav tm="0">
                                          <p:val>
                                            <p:fltVal val="0"/>
                                          </p:val>
                                        </p:tav>
                                        <p:tav tm="100000">
                                          <p:val>
                                            <p:strVal val="#ppt_h"/>
                                          </p:val>
                                        </p:tav>
                                      </p:tavLst>
                                    </p:anim>
                                    <p:anim calcmode="lin" valueType="num">
                                      <p:cBhvr>
                                        <p:cTn id="101" dur="500" fill="hold"/>
                                        <p:tgtEl>
                                          <p:spTgt spid="13338"/>
                                        </p:tgtEl>
                                        <p:attrNameLst>
                                          <p:attrName>ppt_w</p:attrName>
                                        </p:attrNameLst>
                                      </p:cBhvr>
                                      <p:tavLst>
                                        <p:tav tm="0">
                                          <p:val>
                                            <p:fltVal val="0"/>
                                          </p:val>
                                        </p:tav>
                                        <p:tav tm="100000">
                                          <p:val>
                                            <p:strVal val="#ppt_w"/>
                                          </p:val>
                                        </p:tav>
                                      </p:tavLst>
                                    </p:anim>
                                  </p:childTnLst>
                                </p:cTn>
                              </p:par>
                            </p:childTnLst>
                          </p:cTn>
                        </p:par>
                        <p:par>
                          <p:cTn id="102" fill="hold">
                            <p:stCondLst>
                              <p:cond delay="7000"/>
                            </p:stCondLst>
                            <p:childTnLst>
                              <p:par>
                                <p:cTn id="103" presetID="35" presetClass="entr" presetSubtype="0" fill="hold" nodeType="afterEffect">
                                  <p:stCondLst>
                                    <p:cond delay="0"/>
                                  </p:stCondLst>
                                  <p:childTnLst>
                                    <p:set>
                                      <p:cBhvr>
                                        <p:cTn id="104" dur="1" fill="hold">
                                          <p:stCondLst>
                                            <p:cond delay="0"/>
                                          </p:stCondLst>
                                        </p:cTn>
                                        <p:tgtEl>
                                          <p:spTgt spid="13339"/>
                                        </p:tgtEl>
                                        <p:attrNameLst>
                                          <p:attrName>style.visibility</p:attrName>
                                        </p:attrNameLst>
                                      </p:cBhvr>
                                      <p:to>
                                        <p:strVal val="visible"/>
                                      </p:to>
                                    </p:set>
                                    <p:animEffect transition="in" filter="fade">
                                      <p:cBhvr>
                                        <p:cTn id="105" dur="500"/>
                                        <p:tgtEl>
                                          <p:spTgt spid="13339"/>
                                        </p:tgtEl>
                                      </p:cBhvr>
                                    </p:animEffect>
                                    <p:anim calcmode="lin" valueType="num">
                                      <p:cBhvr>
                                        <p:cTn id="106" dur="500" fill="hold"/>
                                        <p:tgtEl>
                                          <p:spTgt spid="13339"/>
                                        </p:tgtEl>
                                        <p:attrNameLst>
                                          <p:attrName>style.rotation</p:attrName>
                                        </p:attrNameLst>
                                      </p:cBhvr>
                                      <p:tavLst>
                                        <p:tav tm="0">
                                          <p:val>
                                            <p:fltVal val="720"/>
                                          </p:val>
                                        </p:tav>
                                        <p:tav tm="100000">
                                          <p:val>
                                            <p:fltVal val="0"/>
                                          </p:val>
                                        </p:tav>
                                      </p:tavLst>
                                    </p:anim>
                                    <p:anim calcmode="lin" valueType="num">
                                      <p:cBhvr>
                                        <p:cTn id="107" dur="500" fill="hold"/>
                                        <p:tgtEl>
                                          <p:spTgt spid="13339"/>
                                        </p:tgtEl>
                                        <p:attrNameLst>
                                          <p:attrName>ppt_h</p:attrName>
                                        </p:attrNameLst>
                                      </p:cBhvr>
                                      <p:tavLst>
                                        <p:tav tm="0">
                                          <p:val>
                                            <p:fltVal val="0"/>
                                          </p:val>
                                        </p:tav>
                                        <p:tav tm="100000">
                                          <p:val>
                                            <p:strVal val="#ppt_h"/>
                                          </p:val>
                                        </p:tav>
                                      </p:tavLst>
                                    </p:anim>
                                    <p:anim calcmode="lin" valueType="num">
                                      <p:cBhvr>
                                        <p:cTn id="108" dur="500" fill="hold"/>
                                        <p:tgtEl>
                                          <p:spTgt spid="13339"/>
                                        </p:tgtEl>
                                        <p:attrNameLst>
                                          <p:attrName>ppt_w</p:attrName>
                                        </p:attrNameLst>
                                      </p:cBhvr>
                                      <p:tavLst>
                                        <p:tav tm="0">
                                          <p:val>
                                            <p:fltVal val="0"/>
                                          </p:val>
                                        </p:tav>
                                        <p:tav tm="100000">
                                          <p:val>
                                            <p:strVal val="#ppt_w"/>
                                          </p:val>
                                        </p:tav>
                                      </p:tavLst>
                                    </p:anim>
                                  </p:childTnLst>
                                </p:cTn>
                              </p:par>
                            </p:childTnLst>
                          </p:cTn>
                        </p:par>
                        <p:par>
                          <p:cTn id="109" fill="hold">
                            <p:stCondLst>
                              <p:cond delay="7500"/>
                            </p:stCondLst>
                            <p:childTnLst>
                              <p:par>
                                <p:cTn id="110" presetID="35" presetClass="entr" presetSubtype="0" fill="hold" nodeType="afterEffect">
                                  <p:stCondLst>
                                    <p:cond delay="0"/>
                                  </p:stCondLst>
                                  <p:childTnLst>
                                    <p:set>
                                      <p:cBhvr>
                                        <p:cTn id="111" dur="1" fill="hold">
                                          <p:stCondLst>
                                            <p:cond delay="0"/>
                                          </p:stCondLst>
                                        </p:cTn>
                                        <p:tgtEl>
                                          <p:spTgt spid="13340"/>
                                        </p:tgtEl>
                                        <p:attrNameLst>
                                          <p:attrName>style.visibility</p:attrName>
                                        </p:attrNameLst>
                                      </p:cBhvr>
                                      <p:to>
                                        <p:strVal val="visible"/>
                                      </p:to>
                                    </p:set>
                                    <p:animEffect transition="in" filter="fade">
                                      <p:cBhvr>
                                        <p:cTn id="112" dur="500"/>
                                        <p:tgtEl>
                                          <p:spTgt spid="13340"/>
                                        </p:tgtEl>
                                      </p:cBhvr>
                                    </p:animEffect>
                                    <p:anim calcmode="lin" valueType="num">
                                      <p:cBhvr>
                                        <p:cTn id="113" dur="500" fill="hold"/>
                                        <p:tgtEl>
                                          <p:spTgt spid="13340"/>
                                        </p:tgtEl>
                                        <p:attrNameLst>
                                          <p:attrName>style.rotation</p:attrName>
                                        </p:attrNameLst>
                                      </p:cBhvr>
                                      <p:tavLst>
                                        <p:tav tm="0">
                                          <p:val>
                                            <p:fltVal val="720"/>
                                          </p:val>
                                        </p:tav>
                                        <p:tav tm="100000">
                                          <p:val>
                                            <p:fltVal val="0"/>
                                          </p:val>
                                        </p:tav>
                                      </p:tavLst>
                                    </p:anim>
                                    <p:anim calcmode="lin" valueType="num">
                                      <p:cBhvr>
                                        <p:cTn id="114" dur="500" fill="hold"/>
                                        <p:tgtEl>
                                          <p:spTgt spid="13340"/>
                                        </p:tgtEl>
                                        <p:attrNameLst>
                                          <p:attrName>ppt_h</p:attrName>
                                        </p:attrNameLst>
                                      </p:cBhvr>
                                      <p:tavLst>
                                        <p:tav tm="0">
                                          <p:val>
                                            <p:fltVal val="0"/>
                                          </p:val>
                                        </p:tav>
                                        <p:tav tm="100000">
                                          <p:val>
                                            <p:strVal val="#ppt_h"/>
                                          </p:val>
                                        </p:tav>
                                      </p:tavLst>
                                    </p:anim>
                                    <p:anim calcmode="lin" valueType="num">
                                      <p:cBhvr>
                                        <p:cTn id="115" dur="500" fill="hold"/>
                                        <p:tgtEl>
                                          <p:spTgt spid="13340"/>
                                        </p:tgtEl>
                                        <p:attrNameLst>
                                          <p:attrName>ppt_w</p:attrName>
                                        </p:attrNameLst>
                                      </p:cBhvr>
                                      <p:tavLst>
                                        <p:tav tm="0">
                                          <p:val>
                                            <p:fltVal val="0"/>
                                          </p:val>
                                        </p:tav>
                                        <p:tav tm="100000">
                                          <p:val>
                                            <p:strVal val="#ppt_w"/>
                                          </p:val>
                                        </p:tav>
                                      </p:tavLst>
                                    </p:anim>
                                  </p:childTnLst>
                                </p:cTn>
                              </p:par>
                            </p:childTnLst>
                          </p:cTn>
                        </p:par>
                        <p:par>
                          <p:cTn id="116" fill="hold">
                            <p:stCondLst>
                              <p:cond delay="8000"/>
                            </p:stCondLst>
                            <p:childTnLst>
                              <p:par>
                                <p:cTn id="117" presetID="35" presetClass="entr" presetSubtype="0" fill="hold" nodeType="afterEffect">
                                  <p:stCondLst>
                                    <p:cond delay="0"/>
                                  </p:stCondLst>
                                  <p:childTnLst>
                                    <p:set>
                                      <p:cBhvr>
                                        <p:cTn id="118" dur="1" fill="hold">
                                          <p:stCondLst>
                                            <p:cond delay="0"/>
                                          </p:stCondLst>
                                        </p:cTn>
                                        <p:tgtEl>
                                          <p:spTgt spid="13341"/>
                                        </p:tgtEl>
                                        <p:attrNameLst>
                                          <p:attrName>style.visibility</p:attrName>
                                        </p:attrNameLst>
                                      </p:cBhvr>
                                      <p:to>
                                        <p:strVal val="visible"/>
                                      </p:to>
                                    </p:set>
                                    <p:animEffect transition="in" filter="fade">
                                      <p:cBhvr>
                                        <p:cTn id="119" dur="500"/>
                                        <p:tgtEl>
                                          <p:spTgt spid="13341"/>
                                        </p:tgtEl>
                                      </p:cBhvr>
                                    </p:animEffect>
                                    <p:anim calcmode="lin" valueType="num">
                                      <p:cBhvr>
                                        <p:cTn id="120" dur="500" fill="hold"/>
                                        <p:tgtEl>
                                          <p:spTgt spid="13341"/>
                                        </p:tgtEl>
                                        <p:attrNameLst>
                                          <p:attrName>style.rotation</p:attrName>
                                        </p:attrNameLst>
                                      </p:cBhvr>
                                      <p:tavLst>
                                        <p:tav tm="0">
                                          <p:val>
                                            <p:fltVal val="720"/>
                                          </p:val>
                                        </p:tav>
                                        <p:tav tm="100000">
                                          <p:val>
                                            <p:fltVal val="0"/>
                                          </p:val>
                                        </p:tav>
                                      </p:tavLst>
                                    </p:anim>
                                    <p:anim calcmode="lin" valueType="num">
                                      <p:cBhvr>
                                        <p:cTn id="121" dur="500" fill="hold"/>
                                        <p:tgtEl>
                                          <p:spTgt spid="13341"/>
                                        </p:tgtEl>
                                        <p:attrNameLst>
                                          <p:attrName>ppt_h</p:attrName>
                                        </p:attrNameLst>
                                      </p:cBhvr>
                                      <p:tavLst>
                                        <p:tav tm="0">
                                          <p:val>
                                            <p:fltVal val="0"/>
                                          </p:val>
                                        </p:tav>
                                        <p:tav tm="100000">
                                          <p:val>
                                            <p:strVal val="#ppt_h"/>
                                          </p:val>
                                        </p:tav>
                                      </p:tavLst>
                                    </p:anim>
                                    <p:anim calcmode="lin" valueType="num">
                                      <p:cBhvr>
                                        <p:cTn id="122" dur="500" fill="hold"/>
                                        <p:tgtEl>
                                          <p:spTgt spid="13341"/>
                                        </p:tgtEl>
                                        <p:attrNameLst>
                                          <p:attrName>ppt_w</p:attrName>
                                        </p:attrNameLst>
                                      </p:cBhvr>
                                      <p:tavLst>
                                        <p:tav tm="0">
                                          <p:val>
                                            <p:fltVal val="0"/>
                                          </p:val>
                                        </p:tav>
                                        <p:tav tm="100000">
                                          <p:val>
                                            <p:strVal val="#ppt_w"/>
                                          </p:val>
                                        </p:tav>
                                      </p:tavLst>
                                    </p:anim>
                                  </p:childTnLst>
                                </p:cTn>
                              </p:par>
                            </p:childTnLst>
                          </p:cTn>
                        </p:par>
                        <p:par>
                          <p:cTn id="123" fill="hold">
                            <p:stCondLst>
                              <p:cond delay="8500"/>
                            </p:stCondLst>
                            <p:childTnLst>
                              <p:par>
                                <p:cTn id="124" presetID="35" presetClass="entr" presetSubtype="0" fill="hold" nodeType="afterEffect">
                                  <p:stCondLst>
                                    <p:cond delay="0"/>
                                  </p:stCondLst>
                                  <p:childTnLst>
                                    <p:set>
                                      <p:cBhvr>
                                        <p:cTn id="125" dur="1" fill="hold">
                                          <p:stCondLst>
                                            <p:cond delay="0"/>
                                          </p:stCondLst>
                                        </p:cTn>
                                        <p:tgtEl>
                                          <p:spTgt spid="13342"/>
                                        </p:tgtEl>
                                        <p:attrNameLst>
                                          <p:attrName>style.visibility</p:attrName>
                                        </p:attrNameLst>
                                      </p:cBhvr>
                                      <p:to>
                                        <p:strVal val="visible"/>
                                      </p:to>
                                    </p:set>
                                    <p:animEffect transition="in" filter="fade">
                                      <p:cBhvr>
                                        <p:cTn id="126" dur="500"/>
                                        <p:tgtEl>
                                          <p:spTgt spid="13342"/>
                                        </p:tgtEl>
                                      </p:cBhvr>
                                    </p:animEffect>
                                    <p:anim calcmode="lin" valueType="num">
                                      <p:cBhvr>
                                        <p:cTn id="127" dur="500" fill="hold"/>
                                        <p:tgtEl>
                                          <p:spTgt spid="13342"/>
                                        </p:tgtEl>
                                        <p:attrNameLst>
                                          <p:attrName>style.rotation</p:attrName>
                                        </p:attrNameLst>
                                      </p:cBhvr>
                                      <p:tavLst>
                                        <p:tav tm="0">
                                          <p:val>
                                            <p:fltVal val="720"/>
                                          </p:val>
                                        </p:tav>
                                        <p:tav tm="100000">
                                          <p:val>
                                            <p:fltVal val="0"/>
                                          </p:val>
                                        </p:tav>
                                      </p:tavLst>
                                    </p:anim>
                                    <p:anim calcmode="lin" valueType="num">
                                      <p:cBhvr>
                                        <p:cTn id="128" dur="500" fill="hold"/>
                                        <p:tgtEl>
                                          <p:spTgt spid="13342"/>
                                        </p:tgtEl>
                                        <p:attrNameLst>
                                          <p:attrName>ppt_h</p:attrName>
                                        </p:attrNameLst>
                                      </p:cBhvr>
                                      <p:tavLst>
                                        <p:tav tm="0">
                                          <p:val>
                                            <p:fltVal val="0"/>
                                          </p:val>
                                        </p:tav>
                                        <p:tav tm="100000">
                                          <p:val>
                                            <p:strVal val="#ppt_h"/>
                                          </p:val>
                                        </p:tav>
                                      </p:tavLst>
                                    </p:anim>
                                    <p:anim calcmode="lin" valueType="num">
                                      <p:cBhvr>
                                        <p:cTn id="129" dur="500" fill="hold"/>
                                        <p:tgtEl>
                                          <p:spTgt spid="13342"/>
                                        </p:tgtEl>
                                        <p:attrNameLst>
                                          <p:attrName>ppt_w</p:attrName>
                                        </p:attrNameLst>
                                      </p:cBhvr>
                                      <p:tavLst>
                                        <p:tav tm="0">
                                          <p:val>
                                            <p:fltVal val="0"/>
                                          </p:val>
                                        </p:tav>
                                        <p:tav tm="100000">
                                          <p:val>
                                            <p:strVal val="#ppt_w"/>
                                          </p:val>
                                        </p:tav>
                                      </p:tavLst>
                                    </p:anim>
                                  </p:childTnLst>
                                </p:cTn>
                              </p:par>
                            </p:childTnLst>
                          </p:cTn>
                        </p:par>
                        <p:par>
                          <p:cTn id="130" fill="hold">
                            <p:stCondLst>
                              <p:cond delay="9000"/>
                            </p:stCondLst>
                            <p:childTnLst>
                              <p:par>
                                <p:cTn id="131" presetID="35" presetClass="entr" presetSubtype="0" fill="hold" grpId="0" nodeType="afterEffect">
                                  <p:stCondLst>
                                    <p:cond delay="0"/>
                                  </p:stCondLst>
                                  <p:childTnLst>
                                    <p:set>
                                      <p:cBhvr>
                                        <p:cTn id="132" dur="1" fill="hold">
                                          <p:stCondLst>
                                            <p:cond delay="0"/>
                                          </p:stCondLst>
                                        </p:cTn>
                                        <p:tgtEl>
                                          <p:spTgt spid="13344"/>
                                        </p:tgtEl>
                                        <p:attrNameLst>
                                          <p:attrName>style.visibility</p:attrName>
                                        </p:attrNameLst>
                                      </p:cBhvr>
                                      <p:to>
                                        <p:strVal val="visible"/>
                                      </p:to>
                                    </p:set>
                                    <p:animEffect transition="in" filter="fade">
                                      <p:cBhvr>
                                        <p:cTn id="133" dur="500"/>
                                        <p:tgtEl>
                                          <p:spTgt spid="13344"/>
                                        </p:tgtEl>
                                      </p:cBhvr>
                                    </p:animEffect>
                                    <p:anim calcmode="lin" valueType="num">
                                      <p:cBhvr>
                                        <p:cTn id="134" dur="500" fill="hold"/>
                                        <p:tgtEl>
                                          <p:spTgt spid="13344"/>
                                        </p:tgtEl>
                                        <p:attrNameLst>
                                          <p:attrName>style.rotation</p:attrName>
                                        </p:attrNameLst>
                                      </p:cBhvr>
                                      <p:tavLst>
                                        <p:tav tm="0">
                                          <p:val>
                                            <p:fltVal val="720"/>
                                          </p:val>
                                        </p:tav>
                                        <p:tav tm="100000">
                                          <p:val>
                                            <p:fltVal val="0"/>
                                          </p:val>
                                        </p:tav>
                                      </p:tavLst>
                                    </p:anim>
                                    <p:anim calcmode="lin" valueType="num">
                                      <p:cBhvr>
                                        <p:cTn id="135" dur="500" fill="hold"/>
                                        <p:tgtEl>
                                          <p:spTgt spid="13344"/>
                                        </p:tgtEl>
                                        <p:attrNameLst>
                                          <p:attrName>ppt_h</p:attrName>
                                        </p:attrNameLst>
                                      </p:cBhvr>
                                      <p:tavLst>
                                        <p:tav tm="0">
                                          <p:val>
                                            <p:fltVal val="0"/>
                                          </p:val>
                                        </p:tav>
                                        <p:tav tm="100000">
                                          <p:val>
                                            <p:strVal val="#ppt_h"/>
                                          </p:val>
                                        </p:tav>
                                      </p:tavLst>
                                    </p:anim>
                                    <p:anim calcmode="lin" valueType="num">
                                      <p:cBhvr>
                                        <p:cTn id="136" dur="500" fill="hold"/>
                                        <p:tgtEl>
                                          <p:spTgt spid="13344"/>
                                        </p:tgtEl>
                                        <p:attrNameLst>
                                          <p:attrName>ppt_w</p:attrName>
                                        </p:attrNameLst>
                                      </p:cBhvr>
                                      <p:tavLst>
                                        <p:tav tm="0">
                                          <p:val>
                                            <p:fltVal val="0"/>
                                          </p:val>
                                        </p:tav>
                                        <p:tav tm="100000">
                                          <p:val>
                                            <p:strVal val="#ppt_w"/>
                                          </p:val>
                                        </p:tav>
                                      </p:tavLst>
                                    </p:anim>
                                  </p:childTnLst>
                                </p:cTn>
                              </p:par>
                            </p:childTnLst>
                          </p:cTn>
                        </p:par>
                        <p:par>
                          <p:cTn id="137" fill="hold">
                            <p:stCondLst>
                              <p:cond delay="9500"/>
                            </p:stCondLst>
                            <p:childTnLst>
                              <p:par>
                                <p:cTn id="138" presetID="35" presetClass="entr" presetSubtype="0" fill="hold" grpId="0" nodeType="afterEffect">
                                  <p:stCondLst>
                                    <p:cond delay="0"/>
                                  </p:stCondLst>
                                  <p:childTnLst>
                                    <p:set>
                                      <p:cBhvr>
                                        <p:cTn id="139" dur="1" fill="hold">
                                          <p:stCondLst>
                                            <p:cond delay="0"/>
                                          </p:stCondLst>
                                        </p:cTn>
                                        <p:tgtEl>
                                          <p:spTgt spid="13345"/>
                                        </p:tgtEl>
                                        <p:attrNameLst>
                                          <p:attrName>style.visibility</p:attrName>
                                        </p:attrNameLst>
                                      </p:cBhvr>
                                      <p:to>
                                        <p:strVal val="visible"/>
                                      </p:to>
                                    </p:set>
                                    <p:animEffect transition="in" filter="fade">
                                      <p:cBhvr>
                                        <p:cTn id="140" dur="500"/>
                                        <p:tgtEl>
                                          <p:spTgt spid="13345"/>
                                        </p:tgtEl>
                                      </p:cBhvr>
                                    </p:animEffect>
                                    <p:anim calcmode="lin" valueType="num">
                                      <p:cBhvr>
                                        <p:cTn id="141" dur="500" fill="hold"/>
                                        <p:tgtEl>
                                          <p:spTgt spid="13345"/>
                                        </p:tgtEl>
                                        <p:attrNameLst>
                                          <p:attrName>style.rotation</p:attrName>
                                        </p:attrNameLst>
                                      </p:cBhvr>
                                      <p:tavLst>
                                        <p:tav tm="0">
                                          <p:val>
                                            <p:fltVal val="720"/>
                                          </p:val>
                                        </p:tav>
                                        <p:tav tm="100000">
                                          <p:val>
                                            <p:fltVal val="0"/>
                                          </p:val>
                                        </p:tav>
                                      </p:tavLst>
                                    </p:anim>
                                    <p:anim calcmode="lin" valueType="num">
                                      <p:cBhvr>
                                        <p:cTn id="142" dur="500" fill="hold"/>
                                        <p:tgtEl>
                                          <p:spTgt spid="13345"/>
                                        </p:tgtEl>
                                        <p:attrNameLst>
                                          <p:attrName>ppt_h</p:attrName>
                                        </p:attrNameLst>
                                      </p:cBhvr>
                                      <p:tavLst>
                                        <p:tav tm="0">
                                          <p:val>
                                            <p:fltVal val="0"/>
                                          </p:val>
                                        </p:tav>
                                        <p:tav tm="100000">
                                          <p:val>
                                            <p:strVal val="#ppt_h"/>
                                          </p:val>
                                        </p:tav>
                                      </p:tavLst>
                                    </p:anim>
                                    <p:anim calcmode="lin" valueType="num">
                                      <p:cBhvr>
                                        <p:cTn id="143" dur="500" fill="hold"/>
                                        <p:tgtEl>
                                          <p:spTgt spid="13345"/>
                                        </p:tgtEl>
                                        <p:attrNameLst>
                                          <p:attrName>ppt_w</p:attrName>
                                        </p:attrNameLst>
                                      </p:cBhvr>
                                      <p:tavLst>
                                        <p:tav tm="0">
                                          <p:val>
                                            <p:fltVal val="0"/>
                                          </p:val>
                                        </p:tav>
                                        <p:tav tm="100000">
                                          <p:val>
                                            <p:strVal val="#ppt_w"/>
                                          </p:val>
                                        </p:tav>
                                      </p:tavLst>
                                    </p:anim>
                                  </p:childTnLst>
                                </p:cTn>
                              </p:par>
                            </p:childTnLst>
                          </p:cTn>
                        </p:par>
                        <p:par>
                          <p:cTn id="144" fill="hold">
                            <p:stCondLst>
                              <p:cond delay="10000"/>
                            </p:stCondLst>
                            <p:childTnLst>
                              <p:par>
                                <p:cTn id="145" presetID="35" presetClass="entr" presetSubtype="0" fill="hold" grpId="0" nodeType="afterEffect">
                                  <p:stCondLst>
                                    <p:cond delay="0"/>
                                  </p:stCondLst>
                                  <p:childTnLst>
                                    <p:set>
                                      <p:cBhvr>
                                        <p:cTn id="146" dur="1" fill="hold">
                                          <p:stCondLst>
                                            <p:cond delay="0"/>
                                          </p:stCondLst>
                                        </p:cTn>
                                        <p:tgtEl>
                                          <p:spTgt spid="13346"/>
                                        </p:tgtEl>
                                        <p:attrNameLst>
                                          <p:attrName>style.visibility</p:attrName>
                                        </p:attrNameLst>
                                      </p:cBhvr>
                                      <p:to>
                                        <p:strVal val="visible"/>
                                      </p:to>
                                    </p:set>
                                    <p:animEffect transition="in" filter="fade">
                                      <p:cBhvr>
                                        <p:cTn id="147" dur="500"/>
                                        <p:tgtEl>
                                          <p:spTgt spid="13346"/>
                                        </p:tgtEl>
                                      </p:cBhvr>
                                    </p:animEffect>
                                    <p:anim calcmode="lin" valueType="num">
                                      <p:cBhvr>
                                        <p:cTn id="148" dur="500" fill="hold"/>
                                        <p:tgtEl>
                                          <p:spTgt spid="13346"/>
                                        </p:tgtEl>
                                        <p:attrNameLst>
                                          <p:attrName>style.rotation</p:attrName>
                                        </p:attrNameLst>
                                      </p:cBhvr>
                                      <p:tavLst>
                                        <p:tav tm="0">
                                          <p:val>
                                            <p:fltVal val="720"/>
                                          </p:val>
                                        </p:tav>
                                        <p:tav tm="100000">
                                          <p:val>
                                            <p:fltVal val="0"/>
                                          </p:val>
                                        </p:tav>
                                      </p:tavLst>
                                    </p:anim>
                                    <p:anim calcmode="lin" valueType="num">
                                      <p:cBhvr>
                                        <p:cTn id="149" dur="500" fill="hold"/>
                                        <p:tgtEl>
                                          <p:spTgt spid="13346"/>
                                        </p:tgtEl>
                                        <p:attrNameLst>
                                          <p:attrName>ppt_h</p:attrName>
                                        </p:attrNameLst>
                                      </p:cBhvr>
                                      <p:tavLst>
                                        <p:tav tm="0">
                                          <p:val>
                                            <p:fltVal val="0"/>
                                          </p:val>
                                        </p:tav>
                                        <p:tav tm="100000">
                                          <p:val>
                                            <p:strVal val="#ppt_h"/>
                                          </p:val>
                                        </p:tav>
                                      </p:tavLst>
                                    </p:anim>
                                    <p:anim calcmode="lin" valueType="num">
                                      <p:cBhvr>
                                        <p:cTn id="150" dur="500" fill="hold"/>
                                        <p:tgtEl>
                                          <p:spTgt spid="1334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314" grpId="0" animBg="1"/>
      <p:bldP spid="13315" grpId="0" animBg="1"/>
      <p:bldP spid="13320" grpId="0" animBg="1"/>
      <p:bldP spid="13328" grpId="0" animBg="1"/>
      <p:bldP spid="13333" grpId="0" animBg="1"/>
      <p:bldP spid="13338" grpId="0" animBg="1"/>
      <p:bldP spid="13344" grpId="0" animBg="1"/>
      <p:bldP spid="13345" grpId="0" animBg="1"/>
      <p:bldP spid="1334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p>
            <a:r>
              <a:rPr lang="de-DE" altLang="en-US" smtClean="0">
                <a:latin typeface="Arial" charset="0"/>
              </a:rPr>
              <a:t>Page </a:t>
            </a:r>
            <a:r>
              <a:rPr lang="de-DE" altLang="en-US" smtClean="0">
                <a:latin typeface="Arial" charset="0"/>
                <a:sym typeface="MS UI Gothic" pitchFamily="34" charset="-128"/>
              </a:rPr>
              <a:t></a:t>
            </a:r>
            <a:r>
              <a:rPr lang="de-DE" altLang="en-US" smtClean="0">
                <a:latin typeface="Arial" charset="0"/>
              </a:rPr>
              <a:t> </a:t>
            </a:r>
            <a:fld id="{A76F3165-EF45-4E68-9465-3485A7F83768}" type="slidenum">
              <a:rPr lang="zh-CN" altLang="en-US" smtClean="0">
                <a:latin typeface="Arial" charset="0"/>
              </a:rPr>
              <a:pPr/>
              <a:t>9</a:t>
            </a:fld>
            <a:endParaRPr lang="en-US" altLang="zh-CN" smtClean="0">
              <a:latin typeface="Arial" charset="0"/>
            </a:endParaRPr>
          </a:p>
        </p:txBody>
      </p:sp>
      <p:sp>
        <p:nvSpPr>
          <p:cNvPr id="15362" name="AutoShape 2"/>
          <p:cNvSpPr>
            <a:spLocks noChangeArrowheads="1"/>
          </p:cNvSpPr>
          <p:nvPr/>
        </p:nvSpPr>
        <p:spPr bwMode="auto">
          <a:xfrm>
            <a:off x="3532188" y="2252663"/>
            <a:ext cx="5143500" cy="3125787"/>
          </a:xfrm>
          <a:prstGeom prst="roundRect">
            <a:avLst>
              <a:gd name="adj" fmla="val 2644"/>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nSpc>
                <a:spcPct val="120000"/>
              </a:lnSpc>
            </a:pPr>
            <a:endParaRPr lang="zh-CN" altLang="en-US" sz="1400" i="0">
              <a:solidFill>
                <a:schemeClr val="tx2"/>
              </a:solidFill>
            </a:endParaRPr>
          </a:p>
        </p:txBody>
      </p:sp>
      <p:sp>
        <p:nvSpPr>
          <p:cNvPr id="17412" name="Rectangle 3"/>
          <p:cNvSpPr>
            <a:spLocks noGrp="1" noChangeArrowheads="1"/>
          </p:cNvSpPr>
          <p:nvPr>
            <p:ph type="title"/>
          </p:nvPr>
        </p:nvSpPr>
        <p:spPr/>
        <p:txBody>
          <a:bodyPr/>
          <a:lstStyle/>
          <a:p>
            <a:pPr eaLnBrk="1" hangingPunct="1"/>
            <a:r>
              <a:rPr lang="zh-CN" smtClean="0"/>
              <a:t>单击此处添加标题</a:t>
            </a:r>
          </a:p>
        </p:txBody>
      </p:sp>
      <p:grpSp>
        <p:nvGrpSpPr>
          <p:cNvPr id="2" name="Group 4"/>
          <p:cNvGrpSpPr>
            <a:grpSpLocks/>
          </p:cNvGrpSpPr>
          <p:nvPr/>
        </p:nvGrpSpPr>
        <p:grpSpPr bwMode="auto">
          <a:xfrm>
            <a:off x="165100" y="1820863"/>
            <a:ext cx="4303713" cy="4133850"/>
            <a:chOff x="0" y="0"/>
            <a:chExt cx="3079" cy="2958"/>
          </a:xfrm>
        </p:grpSpPr>
        <p:sp>
          <p:nvSpPr>
            <p:cNvPr id="17416" name="Oval 5"/>
            <p:cNvSpPr>
              <a:spLocks noChangeArrowheads="1"/>
            </p:cNvSpPr>
            <p:nvPr/>
          </p:nvSpPr>
          <p:spPr bwMode="auto">
            <a:xfrm>
              <a:off x="0" y="2592"/>
              <a:ext cx="2596" cy="366"/>
            </a:xfrm>
            <a:prstGeom prst="ellipse">
              <a:avLst/>
            </a:prstGeom>
            <a:gradFill rotWithShape="1">
              <a:gsLst>
                <a:gs pos="0">
                  <a:srgbClr val="333333"/>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15366" name="Oval 6"/>
            <p:cNvSpPr>
              <a:spLocks noChangeArrowheads="1"/>
            </p:cNvSpPr>
            <p:nvPr/>
          </p:nvSpPr>
          <p:spPr bwMode="auto">
            <a:xfrm>
              <a:off x="199" y="0"/>
              <a:ext cx="2880" cy="2880"/>
            </a:xfrm>
            <a:prstGeom prst="ellipse">
              <a:avLst/>
            </a:prstGeom>
            <a:gradFill rotWithShape="1">
              <a:gsLst>
                <a:gs pos="0">
                  <a:schemeClr val="bg1"/>
                </a:gs>
                <a:gs pos="100000">
                  <a:srgbClr val="4D4D4D"/>
                </a:gs>
              </a:gsLst>
              <a:lin ang="2700000" scaled="1"/>
            </a:gradFill>
            <a:ln w="6350" cmpd="sng">
              <a:solidFill>
                <a:schemeClr val="bg1"/>
              </a:solidFill>
              <a:round/>
              <a:headEnd/>
              <a:tailEnd/>
            </a:ln>
            <a:effectLst>
              <a:outerShdw dist="68392" dir="4091915" algn="ctr" rotWithShape="0">
                <a:schemeClr val="bg2">
                  <a:alpha val="50000"/>
                </a:schemeClr>
              </a:outerShdw>
            </a:effectLst>
          </p:spPr>
          <p:txBody>
            <a:bodyPr wrap="none" anchor="ctr"/>
            <a:lstStyle/>
            <a:p>
              <a:pPr>
                <a:defRPr/>
              </a:pPr>
              <a:endParaRPr lang="zh-CN" altLang="en-US">
                <a:latin typeface="Arial" pitchFamily="34" charset="0"/>
              </a:endParaRPr>
            </a:p>
          </p:txBody>
        </p:sp>
        <p:sp>
          <p:nvSpPr>
            <p:cNvPr id="17418" name="WordArt 7"/>
            <p:cNvSpPr>
              <a:spLocks noChangeArrowheads="1" noChangeShapeType="1"/>
            </p:cNvSpPr>
            <p:nvPr/>
          </p:nvSpPr>
          <p:spPr bwMode="auto">
            <a:xfrm>
              <a:off x="1245" y="184"/>
              <a:ext cx="766" cy="127"/>
            </a:xfrm>
            <a:prstGeom prst="rect">
              <a:avLst/>
            </a:prstGeom>
          </p:spPr>
          <p:txBody>
            <a:bodyPr spcFirstLastPara="1" wrap="none" fromWordArt="1">
              <a:prstTxWarp prst="textArchUp">
                <a:avLst>
                  <a:gd name="adj" fmla="val 10800004"/>
                </a:avLst>
              </a:prstTxWarp>
            </a:bodyPr>
            <a:lstStyle/>
            <a:p>
              <a:r>
                <a:rPr lang="zh-CN" altLang="en-US" sz="1400" kern="10">
                  <a:ln w="9525">
                    <a:noFill/>
                    <a:round/>
                    <a:headEnd/>
                    <a:tailEnd/>
                  </a:ln>
                  <a:solidFill>
                    <a:srgbClr val="000000"/>
                  </a:solidFill>
                  <a:latin typeface="黑体"/>
                  <a:ea typeface="黑体"/>
                </a:rPr>
                <a:t>此处添加标题</a:t>
              </a:r>
            </a:p>
          </p:txBody>
        </p:sp>
        <p:grpSp>
          <p:nvGrpSpPr>
            <p:cNvPr id="17419" name="Group 8"/>
            <p:cNvGrpSpPr>
              <a:grpSpLocks/>
            </p:cNvGrpSpPr>
            <p:nvPr/>
          </p:nvGrpSpPr>
          <p:grpSpPr bwMode="auto">
            <a:xfrm>
              <a:off x="477" y="288"/>
              <a:ext cx="2308" cy="2304"/>
              <a:chOff x="0" y="0"/>
              <a:chExt cx="2060" cy="2056"/>
            </a:xfrm>
          </p:grpSpPr>
          <p:grpSp>
            <p:nvGrpSpPr>
              <p:cNvPr id="17429" name="Group 9"/>
              <p:cNvGrpSpPr>
                <a:grpSpLocks/>
              </p:cNvGrpSpPr>
              <p:nvPr/>
            </p:nvGrpSpPr>
            <p:grpSpPr bwMode="auto">
              <a:xfrm>
                <a:off x="0" y="0"/>
                <a:ext cx="2060" cy="2056"/>
                <a:chOff x="0" y="0"/>
                <a:chExt cx="2524" cy="2518"/>
              </a:xfrm>
            </p:grpSpPr>
            <p:grpSp>
              <p:nvGrpSpPr>
                <p:cNvPr id="17433" name="Group 10"/>
                <p:cNvGrpSpPr>
                  <a:grpSpLocks/>
                </p:cNvGrpSpPr>
                <p:nvPr/>
              </p:nvGrpSpPr>
              <p:grpSpPr bwMode="auto">
                <a:xfrm>
                  <a:off x="0" y="0"/>
                  <a:ext cx="2524" cy="2518"/>
                  <a:chOff x="0" y="0"/>
                  <a:chExt cx="2524" cy="2518"/>
                </a:xfrm>
              </p:grpSpPr>
              <p:sp>
                <p:nvSpPr>
                  <p:cNvPr id="17437" name="未知"/>
                  <p:cNvSpPr>
                    <a:spLocks/>
                  </p:cNvSpPr>
                  <p:nvPr/>
                </p:nvSpPr>
                <p:spPr bwMode="auto">
                  <a:xfrm>
                    <a:off x="0" y="363"/>
                    <a:ext cx="1262" cy="900"/>
                  </a:xfrm>
                  <a:custGeom>
                    <a:avLst/>
                    <a:gdLst>
                      <a:gd name="T0" fmla="*/ 2633 w 174"/>
                      <a:gd name="T1" fmla="*/ 0 h 124"/>
                      <a:gd name="T2" fmla="*/ 0 w 174"/>
                      <a:gd name="T3" fmla="*/ 6481 h 124"/>
                      <a:gd name="T4" fmla="*/ 9153 w 174"/>
                      <a:gd name="T5" fmla="*/ 6532 h 124"/>
                      <a:gd name="T6" fmla="*/ 2633 w 174"/>
                      <a:gd name="T7" fmla="*/ 0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50" y="0"/>
                        </a:moveTo>
                        <a:cubicBezTo>
                          <a:pt x="18" y="33"/>
                          <a:pt x="0" y="77"/>
                          <a:pt x="0" y="123"/>
                        </a:cubicBezTo>
                        <a:lnTo>
                          <a:pt x="174" y="124"/>
                        </a:lnTo>
                        <a:lnTo>
                          <a:pt x="50" y="0"/>
                        </a:lnTo>
                        <a:close/>
                      </a:path>
                    </a:pathLst>
                  </a:custGeom>
                  <a:solidFill>
                    <a:srgbClr val="969696"/>
                  </a:solidFill>
                  <a:ln w="6350">
                    <a:solidFill>
                      <a:schemeClr val="bg1"/>
                    </a:solidFill>
                    <a:round/>
                    <a:headEnd/>
                    <a:tailEnd/>
                  </a:ln>
                </p:spPr>
                <p:txBody>
                  <a:bodyPr/>
                  <a:lstStyle/>
                  <a:p>
                    <a:endParaRPr lang="zh-CN" altLang="en-US"/>
                  </a:p>
                </p:txBody>
              </p:sp>
              <p:sp>
                <p:nvSpPr>
                  <p:cNvPr id="17438" name="未知"/>
                  <p:cNvSpPr>
                    <a:spLocks/>
                  </p:cNvSpPr>
                  <p:nvPr/>
                </p:nvSpPr>
                <p:spPr bwMode="auto">
                  <a:xfrm>
                    <a:off x="362" y="0"/>
                    <a:ext cx="900" cy="1263"/>
                  </a:xfrm>
                  <a:custGeom>
                    <a:avLst/>
                    <a:gdLst>
                      <a:gd name="T0" fmla="*/ 6481 w 124"/>
                      <a:gd name="T1" fmla="*/ 0 h 174"/>
                      <a:gd name="T2" fmla="*/ 0 w 124"/>
                      <a:gd name="T3" fmla="*/ 2635 h 174"/>
                      <a:gd name="T4" fmla="*/ 6532 w 124"/>
                      <a:gd name="T5" fmla="*/ 9168 h 174"/>
                      <a:gd name="T6" fmla="*/ 6481 w 124"/>
                      <a:gd name="T7" fmla="*/ 0 h 174"/>
                      <a:gd name="T8" fmla="*/ 0 60000 65536"/>
                      <a:gd name="T9" fmla="*/ 0 60000 65536"/>
                      <a:gd name="T10" fmla="*/ 0 60000 65536"/>
                      <a:gd name="T11" fmla="*/ 0 60000 65536"/>
                      <a:gd name="T12" fmla="*/ 0 w 124"/>
                      <a:gd name="T13" fmla="*/ 0 h 174"/>
                      <a:gd name="T14" fmla="*/ 124 w 124"/>
                      <a:gd name="T15" fmla="*/ 174 h 174"/>
                    </a:gdLst>
                    <a:ahLst/>
                    <a:cxnLst>
                      <a:cxn ang="T8">
                        <a:pos x="T0" y="T1"/>
                      </a:cxn>
                      <a:cxn ang="T9">
                        <a:pos x="T2" y="T3"/>
                      </a:cxn>
                      <a:cxn ang="T10">
                        <a:pos x="T4" y="T5"/>
                      </a:cxn>
                      <a:cxn ang="T11">
                        <a:pos x="T6" y="T7"/>
                      </a:cxn>
                    </a:cxnLst>
                    <a:rect l="T12" t="T13" r="T14" b="T15"/>
                    <a:pathLst>
                      <a:path w="124" h="174">
                        <a:moveTo>
                          <a:pt x="123" y="0"/>
                        </a:moveTo>
                        <a:cubicBezTo>
                          <a:pt x="77" y="0"/>
                          <a:pt x="33" y="18"/>
                          <a:pt x="0" y="50"/>
                        </a:cubicBezTo>
                        <a:lnTo>
                          <a:pt x="124" y="174"/>
                        </a:lnTo>
                        <a:lnTo>
                          <a:pt x="123" y="0"/>
                        </a:lnTo>
                        <a:close/>
                      </a:path>
                    </a:pathLst>
                  </a:custGeom>
                  <a:solidFill>
                    <a:srgbClr val="969696"/>
                  </a:solidFill>
                  <a:ln w="6350">
                    <a:solidFill>
                      <a:schemeClr val="bg1"/>
                    </a:solidFill>
                    <a:round/>
                    <a:headEnd/>
                    <a:tailEnd/>
                  </a:ln>
                </p:spPr>
                <p:txBody>
                  <a:bodyPr/>
                  <a:lstStyle/>
                  <a:p>
                    <a:endParaRPr lang="zh-CN" altLang="en-US"/>
                  </a:p>
                </p:txBody>
              </p:sp>
              <p:sp>
                <p:nvSpPr>
                  <p:cNvPr id="15373" name="未知"/>
                  <p:cNvSpPr>
                    <a:spLocks/>
                  </p:cNvSpPr>
                  <p:nvPr/>
                </p:nvSpPr>
                <p:spPr bwMode="auto">
                  <a:xfrm>
                    <a:off x="0" y="1263"/>
                    <a:ext cx="1262" cy="893"/>
                  </a:xfrm>
                  <a:custGeom>
                    <a:avLst/>
                    <a:gdLst/>
                    <a:ahLst/>
                    <a:cxnLst>
                      <a:cxn ang="0">
                        <a:pos x="0" y="0"/>
                      </a:cxn>
                      <a:cxn ang="0">
                        <a:pos x="50" y="123"/>
                      </a:cxn>
                      <a:cxn ang="0">
                        <a:pos x="174" y="0"/>
                      </a:cxn>
                      <a:cxn ang="0">
                        <a:pos x="0" y="0"/>
                      </a:cxn>
                    </a:cxnLst>
                    <a:rect l="0" t="0" r="r" b="b"/>
                    <a:pathLst>
                      <a:path w="174" h="123">
                        <a:moveTo>
                          <a:pt x="0" y="0"/>
                        </a:moveTo>
                        <a:cubicBezTo>
                          <a:pt x="0" y="46"/>
                          <a:pt x="18" y="90"/>
                          <a:pt x="50" y="123"/>
                        </a:cubicBezTo>
                        <a:lnTo>
                          <a:pt x="174" y="0"/>
                        </a:lnTo>
                        <a:lnTo>
                          <a:pt x="0" y="0"/>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pPr>
                      <a:defRPr/>
                    </a:pPr>
                    <a:endParaRPr lang="zh-CN" altLang="en-US">
                      <a:latin typeface="Arial" pitchFamily="34" charset="0"/>
                    </a:endParaRPr>
                  </a:p>
                </p:txBody>
              </p:sp>
              <p:sp>
                <p:nvSpPr>
                  <p:cNvPr id="15374" name="未知"/>
                  <p:cNvSpPr>
                    <a:spLocks/>
                  </p:cNvSpPr>
                  <p:nvPr/>
                </p:nvSpPr>
                <p:spPr bwMode="auto">
                  <a:xfrm>
                    <a:off x="361" y="1263"/>
                    <a:ext cx="898" cy="1255"/>
                  </a:xfrm>
                  <a:custGeom>
                    <a:avLst/>
                    <a:gdLst/>
                    <a:ahLst/>
                    <a:cxnLst>
                      <a:cxn ang="0">
                        <a:pos x="0" y="123"/>
                      </a:cxn>
                      <a:cxn ang="0">
                        <a:pos x="124" y="173"/>
                      </a:cxn>
                      <a:cxn ang="0">
                        <a:pos x="124" y="0"/>
                      </a:cxn>
                      <a:cxn ang="0">
                        <a:pos x="0" y="123"/>
                      </a:cxn>
                    </a:cxnLst>
                    <a:rect l="0" t="0" r="r" b="b"/>
                    <a:pathLst>
                      <a:path w="124" h="173">
                        <a:moveTo>
                          <a:pt x="0" y="123"/>
                        </a:moveTo>
                        <a:cubicBezTo>
                          <a:pt x="33" y="155"/>
                          <a:pt x="77" y="173"/>
                          <a:pt x="124" y="173"/>
                        </a:cubicBezTo>
                        <a:lnTo>
                          <a:pt x="124" y="0"/>
                        </a:lnTo>
                        <a:lnTo>
                          <a:pt x="0" y="12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pPr>
                      <a:defRPr/>
                    </a:pPr>
                    <a:endParaRPr lang="zh-CN" altLang="en-US">
                      <a:latin typeface="Arial" pitchFamily="34" charset="0"/>
                    </a:endParaRPr>
                  </a:p>
                </p:txBody>
              </p:sp>
              <p:sp>
                <p:nvSpPr>
                  <p:cNvPr id="15375" name="未知"/>
                  <p:cNvSpPr>
                    <a:spLocks/>
                  </p:cNvSpPr>
                  <p:nvPr/>
                </p:nvSpPr>
                <p:spPr bwMode="auto">
                  <a:xfrm>
                    <a:off x="1262" y="1263"/>
                    <a:ext cx="892" cy="1255"/>
                  </a:xfrm>
                  <a:custGeom>
                    <a:avLst/>
                    <a:gdLst/>
                    <a:ahLst/>
                    <a:cxnLst>
                      <a:cxn ang="0">
                        <a:pos x="0" y="173"/>
                      </a:cxn>
                      <a:cxn ang="0">
                        <a:pos x="123" y="123"/>
                      </a:cxn>
                      <a:cxn ang="0">
                        <a:pos x="0" y="0"/>
                      </a:cxn>
                      <a:cxn ang="0">
                        <a:pos x="0" y="173"/>
                      </a:cxn>
                    </a:cxnLst>
                    <a:rect l="0" t="0" r="r" b="b"/>
                    <a:pathLst>
                      <a:path w="123" h="173">
                        <a:moveTo>
                          <a:pt x="0" y="173"/>
                        </a:moveTo>
                        <a:cubicBezTo>
                          <a:pt x="46" y="173"/>
                          <a:pt x="90" y="155"/>
                          <a:pt x="123" y="123"/>
                        </a:cubicBezTo>
                        <a:lnTo>
                          <a:pt x="0" y="0"/>
                        </a:lnTo>
                        <a:lnTo>
                          <a:pt x="0" y="17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pPr>
                      <a:defRPr/>
                    </a:pPr>
                    <a:endParaRPr lang="zh-CN" altLang="en-US">
                      <a:latin typeface="Arial" pitchFamily="34" charset="0"/>
                    </a:endParaRPr>
                  </a:p>
                </p:txBody>
              </p:sp>
              <p:sp>
                <p:nvSpPr>
                  <p:cNvPr id="17442" name="未知"/>
                  <p:cNvSpPr>
                    <a:spLocks/>
                  </p:cNvSpPr>
                  <p:nvPr/>
                </p:nvSpPr>
                <p:spPr bwMode="auto">
                  <a:xfrm>
                    <a:off x="1262" y="0"/>
                    <a:ext cx="892" cy="1263"/>
                  </a:xfrm>
                  <a:custGeom>
                    <a:avLst/>
                    <a:gdLst>
                      <a:gd name="T0" fmla="*/ 6469 w 123"/>
                      <a:gd name="T1" fmla="*/ 2635 h 174"/>
                      <a:gd name="T2" fmla="*/ 0 w 123"/>
                      <a:gd name="T3" fmla="*/ 0 h 174"/>
                      <a:gd name="T4" fmla="*/ 0 w 123"/>
                      <a:gd name="T5" fmla="*/ 9168 h 174"/>
                      <a:gd name="T6" fmla="*/ 6469 w 123"/>
                      <a:gd name="T7" fmla="*/ 2635 h 174"/>
                      <a:gd name="T8" fmla="*/ 0 60000 65536"/>
                      <a:gd name="T9" fmla="*/ 0 60000 65536"/>
                      <a:gd name="T10" fmla="*/ 0 60000 65536"/>
                      <a:gd name="T11" fmla="*/ 0 60000 65536"/>
                      <a:gd name="T12" fmla="*/ 0 w 123"/>
                      <a:gd name="T13" fmla="*/ 0 h 174"/>
                      <a:gd name="T14" fmla="*/ 123 w 123"/>
                      <a:gd name="T15" fmla="*/ 174 h 174"/>
                    </a:gdLst>
                    <a:ahLst/>
                    <a:cxnLst>
                      <a:cxn ang="T8">
                        <a:pos x="T0" y="T1"/>
                      </a:cxn>
                      <a:cxn ang="T9">
                        <a:pos x="T2" y="T3"/>
                      </a:cxn>
                      <a:cxn ang="T10">
                        <a:pos x="T4" y="T5"/>
                      </a:cxn>
                      <a:cxn ang="T11">
                        <a:pos x="T6" y="T7"/>
                      </a:cxn>
                    </a:cxnLst>
                    <a:rect l="T12" t="T13" r="T14" b="T15"/>
                    <a:pathLst>
                      <a:path w="123" h="174">
                        <a:moveTo>
                          <a:pt x="123" y="50"/>
                        </a:moveTo>
                        <a:cubicBezTo>
                          <a:pt x="90" y="18"/>
                          <a:pt x="46" y="0"/>
                          <a:pt x="0" y="0"/>
                        </a:cubicBezTo>
                        <a:lnTo>
                          <a:pt x="0" y="174"/>
                        </a:lnTo>
                        <a:lnTo>
                          <a:pt x="123" y="50"/>
                        </a:lnTo>
                        <a:close/>
                      </a:path>
                    </a:pathLst>
                  </a:custGeom>
                  <a:solidFill>
                    <a:srgbClr val="969696"/>
                  </a:solidFill>
                  <a:ln w="6350">
                    <a:solidFill>
                      <a:schemeClr val="bg1"/>
                    </a:solidFill>
                    <a:round/>
                    <a:headEnd/>
                    <a:tailEnd/>
                  </a:ln>
                </p:spPr>
                <p:txBody>
                  <a:bodyPr/>
                  <a:lstStyle/>
                  <a:p>
                    <a:endParaRPr lang="zh-CN" altLang="en-US"/>
                  </a:p>
                </p:txBody>
              </p:sp>
              <p:sp>
                <p:nvSpPr>
                  <p:cNvPr id="17443" name="未知"/>
                  <p:cNvSpPr>
                    <a:spLocks/>
                  </p:cNvSpPr>
                  <p:nvPr/>
                </p:nvSpPr>
                <p:spPr bwMode="auto">
                  <a:xfrm>
                    <a:off x="1262" y="363"/>
                    <a:ext cx="1262" cy="900"/>
                  </a:xfrm>
                  <a:custGeom>
                    <a:avLst/>
                    <a:gdLst>
                      <a:gd name="T0" fmla="*/ 9153 w 174"/>
                      <a:gd name="T1" fmla="*/ 6532 h 124"/>
                      <a:gd name="T2" fmla="*/ 6470 w 174"/>
                      <a:gd name="T3" fmla="*/ 0 h 124"/>
                      <a:gd name="T4" fmla="*/ 0 w 174"/>
                      <a:gd name="T5" fmla="*/ 6532 h 124"/>
                      <a:gd name="T6" fmla="*/ 9153 w 174"/>
                      <a:gd name="T7" fmla="*/ 6532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174" y="124"/>
                        </a:moveTo>
                        <a:cubicBezTo>
                          <a:pt x="174" y="77"/>
                          <a:pt x="155" y="33"/>
                          <a:pt x="123" y="0"/>
                        </a:cubicBezTo>
                        <a:lnTo>
                          <a:pt x="0" y="124"/>
                        </a:lnTo>
                        <a:lnTo>
                          <a:pt x="174" y="124"/>
                        </a:lnTo>
                        <a:close/>
                      </a:path>
                    </a:pathLst>
                  </a:custGeom>
                  <a:solidFill>
                    <a:srgbClr val="969696"/>
                  </a:solidFill>
                  <a:ln w="6350">
                    <a:solidFill>
                      <a:schemeClr val="bg1"/>
                    </a:solidFill>
                    <a:round/>
                    <a:headEnd/>
                    <a:tailEnd/>
                  </a:ln>
                </p:spPr>
                <p:txBody>
                  <a:bodyPr/>
                  <a:lstStyle/>
                  <a:p>
                    <a:endParaRPr lang="zh-CN" altLang="en-US"/>
                  </a:p>
                </p:txBody>
              </p:sp>
              <p:sp>
                <p:nvSpPr>
                  <p:cNvPr id="15378" name="未知"/>
                  <p:cNvSpPr>
                    <a:spLocks/>
                  </p:cNvSpPr>
                  <p:nvPr/>
                </p:nvSpPr>
                <p:spPr bwMode="auto">
                  <a:xfrm>
                    <a:off x="1262" y="1263"/>
                    <a:ext cx="1262" cy="893"/>
                  </a:xfrm>
                  <a:custGeom>
                    <a:avLst/>
                    <a:gdLst/>
                    <a:ahLst/>
                    <a:cxnLst>
                      <a:cxn ang="0">
                        <a:pos x="123" y="123"/>
                      </a:cxn>
                      <a:cxn ang="0">
                        <a:pos x="174" y="0"/>
                      </a:cxn>
                      <a:cxn ang="0">
                        <a:pos x="0" y="0"/>
                      </a:cxn>
                      <a:cxn ang="0">
                        <a:pos x="123" y="123"/>
                      </a:cxn>
                    </a:cxnLst>
                    <a:rect l="0" t="0" r="r" b="b"/>
                    <a:pathLst>
                      <a:path w="174" h="123">
                        <a:moveTo>
                          <a:pt x="123" y="123"/>
                        </a:moveTo>
                        <a:cubicBezTo>
                          <a:pt x="155" y="90"/>
                          <a:pt x="174" y="46"/>
                          <a:pt x="174" y="0"/>
                        </a:cubicBezTo>
                        <a:lnTo>
                          <a:pt x="0" y="0"/>
                        </a:lnTo>
                        <a:lnTo>
                          <a:pt x="123" y="12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pPr>
                      <a:defRPr/>
                    </a:pPr>
                    <a:endParaRPr lang="zh-CN" altLang="en-US">
                      <a:latin typeface="Arial" pitchFamily="34" charset="0"/>
                    </a:endParaRPr>
                  </a:p>
                </p:txBody>
              </p:sp>
            </p:grpSp>
            <p:grpSp>
              <p:nvGrpSpPr>
                <p:cNvPr id="17434" name="Group 19"/>
                <p:cNvGrpSpPr>
                  <a:grpSpLocks/>
                </p:cNvGrpSpPr>
                <p:nvPr/>
              </p:nvGrpSpPr>
              <p:grpSpPr bwMode="auto">
                <a:xfrm>
                  <a:off x="593" y="591"/>
                  <a:ext cx="1337" cy="1337"/>
                  <a:chOff x="0" y="0"/>
                  <a:chExt cx="487" cy="487"/>
                </a:xfrm>
              </p:grpSpPr>
              <p:sp>
                <p:nvSpPr>
                  <p:cNvPr id="17435" name="Oval 20"/>
                  <p:cNvSpPr>
                    <a:spLocks noChangeArrowheads="1"/>
                  </p:cNvSpPr>
                  <p:nvPr/>
                </p:nvSpPr>
                <p:spPr bwMode="auto">
                  <a:xfrm>
                    <a:off x="0" y="0"/>
                    <a:ext cx="487" cy="487"/>
                  </a:xfrm>
                  <a:prstGeom prst="ellipse">
                    <a:avLst/>
                  </a:prstGeom>
                  <a:solidFill>
                    <a:srgbClr val="ECECEC"/>
                  </a:solidFill>
                  <a:ln w="6350">
                    <a:solidFill>
                      <a:schemeClr val="bg1"/>
                    </a:solidFill>
                    <a:round/>
                    <a:headEnd/>
                    <a:tailEnd/>
                  </a:ln>
                </p:spPr>
                <p:txBody>
                  <a:bodyPr wrap="none" anchor="ctr"/>
                  <a:lstStyle/>
                  <a:p>
                    <a:endParaRPr lang="zh-CN" altLang="en-US"/>
                  </a:p>
                </p:txBody>
              </p:sp>
              <p:sp>
                <p:nvSpPr>
                  <p:cNvPr id="17436" name="Oval 21"/>
                  <p:cNvSpPr>
                    <a:spLocks noChangeArrowheads="1"/>
                  </p:cNvSpPr>
                  <p:nvPr/>
                </p:nvSpPr>
                <p:spPr bwMode="auto">
                  <a:xfrm>
                    <a:off x="202" y="202"/>
                    <a:ext cx="82" cy="82"/>
                  </a:xfrm>
                  <a:prstGeom prst="ellipse">
                    <a:avLst/>
                  </a:prstGeom>
                  <a:solidFill>
                    <a:schemeClr val="tx1"/>
                  </a:solidFill>
                  <a:ln w="6350">
                    <a:solidFill>
                      <a:schemeClr val="bg1"/>
                    </a:solidFill>
                    <a:round/>
                    <a:headEnd/>
                    <a:tailEnd/>
                  </a:ln>
                </p:spPr>
                <p:txBody>
                  <a:bodyPr wrap="none" anchor="ctr"/>
                  <a:lstStyle/>
                  <a:p>
                    <a:endParaRPr lang="zh-CN" altLang="en-US"/>
                  </a:p>
                </p:txBody>
              </p:sp>
            </p:grpSp>
          </p:grpSp>
          <p:grpSp>
            <p:nvGrpSpPr>
              <p:cNvPr id="17430" name="Group 22"/>
              <p:cNvGrpSpPr>
                <a:grpSpLocks/>
              </p:cNvGrpSpPr>
              <p:nvPr/>
            </p:nvGrpSpPr>
            <p:grpSpPr bwMode="auto">
              <a:xfrm>
                <a:off x="504" y="503"/>
                <a:ext cx="1052" cy="1050"/>
                <a:chOff x="0" y="0"/>
                <a:chExt cx="1288" cy="1286"/>
              </a:xfrm>
            </p:grpSpPr>
            <p:sp>
              <p:nvSpPr>
                <p:cNvPr id="15383" name="Oval 23"/>
                <p:cNvSpPr>
                  <a:spLocks noChangeArrowheads="1"/>
                </p:cNvSpPr>
                <p:nvPr/>
              </p:nvSpPr>
              <p:spPr bwMode="auto">
                <a:xfrm>
                  <a:off x="0" y="0"/>
                  <a:ext cx="1288" cy="1286"/>
                </a:xfrm>
                <a:prstGeom prst="ellipse">
                  <a:avLst/>
                </a:prstGeom>
                <a:gradFill rotWithShape="1">
                  <a:gsLst>
                    <a:gs pos="0">
                      <a:schemeClr val="accent2"/>
                    </a:gs>
                    <a:gs pos="100000">
                      <a:schemeClr val="accent2">
                        <a:gamma/>
                        <a:shade val="47451"/>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pitchFamily="34" charset="0"/>
                  </a:endParaRPr>
                </a:p>
              </p:txBody>
            </p:sp>
            <p:sp>
              <p:nvSpPr>
                <p:cNvPr id="17432" name="未知"/>
                <p:cNvSpPr>
                  <a:spLocks/>
                </p:cNvSpPr>
                <p:nvPr/>
              </p:nvSpPr>
              <p:spPr bwMode="auto">
                <a:xfrm>
                  <a:off x="147" y="29"/>
                  <a:ext cx="994" cy="484"/>
                </a:xfrm>
                <a:custGeom>
                  <a:avLst/>
                  <a:gdLst>
                    <a:gd name="T0" fmla="*/ 737 w 1321"/>
                    <a:gd name="T1" fmla="*/ 186 h 712"/>
                    <a:gd name="T2" fmla="*/ 746 w 1321"/>
                    <a:gd name="T3" fmla="*/ 204 h 712"/>
                    <a:gd name="T4" fmla="*/ 748 w 1321"/>
                    <a:gd name="T5" fmla="*/ 222 h 712"/>
                    <a:gd name="T6" fmla="*/ 744 w 1321"/>
                    <a:gd name="T7" fmla="*/ 239 h 712"/>
                    <a:gd name="T8" fmla="*/ 735 w 1321"/>
                    <a:gd name="T9" fmla="*/ 254 h 712"/>
                    <a:gd name="T10" fmla="*/ 720 w 1321"/>
                    <a:gd name="T11" fmla="*/ 268 h 712"/>
                    <a:gd name="T12" fmla="*/ 701 w 1321"/>
                    <a:gd name="T13" fmla="*/ 279 h 712"/>
                    <a:gd name="T14" fmla="*/ 677 w 1321"/>
                    <a:gd name="T15" fmla="*/ 290 h 712"/>
                    <a:gd name="T16" fmla="*/ 649 w 1321"/>
                    <a:gd name="T17" fmla="*/ 300 h 712"/>
                    <a:gd name="T18" fmla="*/ 619 w 1321"/>
                    <a:gd name="T19" fmla="*/ 308 h 712"/>
                    <a:gd name="T20" fmla="*/ 584 w 1321"/>
                    <a:gd name="T21" fmla="*/ 315 h 712"/>
                    <a:gd name="T22" fmla="*/ 548 w 1321"/>
                    <a:gd name="T23" fmla="*/ 321 h 712"/>
                    <a:gd name="T24" fmla="*/ 507 w 1321"/>
                    <a:gd name="T25" fmla="*/ 326 h 712"/>
                    <a:gd name="T26" fmla="*/ 467 w 1321"/>
                    <a:gd name="T27" fmla="*/ 328 h 712"/>
                    <a:gd name="T28" fmla="*/ 450 w 1321"/>
                    <a:gd name="T29" fmla="*/ 329 h 712"/>
                    <a:gd name="T30" fmla="*/ 269 w 1321"/>
                    <a:gd name="T31" fmla="*/ 329 h 712"/>
                    <a:gd name="T32" fmla="*/ 267 w 1321"/>
                    <a:gd name="T33" fmla="*/ 329 h 712"/>
                    <a:gd name="T34" fmla="*/ 232 w 1321"/>
                    <a:gd name="T35" fmla="*/ 327 h 712"/>
                    <a:gd name="T36" fmla="*/ 197 w 1321"/>
                    <a:gd name="T37" fmla="*/ 326 h 712"/>
                    <a:gd name="T38" fmla="*/ 164 w 1321"/>
                    <a:gd name="T39" fmla="*/ 322 h 712"/>
                    <a:gd name="T40" fmla="*/ 133 w 1321"/>
                    <a:gd name="T41" fmla="*/ 318 h 712"/>
                    <a:gd name="T42" fmla="*/ 105 w 1321"/>
                    <a:gd name="T43" fmla="*/ 313 h 712"/>
                    <a:gd name="T44" fmla="*/ 80 w 1321"/>
                    <a:gd name="T45" fmla="*/ 307 h 712"/>
                    <a:gd name="T46" fmla="*/ 58 w 1321"/>
                    <a:gd name="T47" fmla="*/ 299 h 712"/>
                    <a:gd name="T48" fmla="*/ 38 w 1321"/>
                    <a:gd name="T49" fmla="*/ 291 h 712"/>
                    <a:gd name="T50" fmla="*/ 22 w 1321"/>
                    <a:gd name="T51" fmla="*/ 281 h 712"/>
                    <a:gd name="T52" fmla="*/ 11 w 1321"/>
                    <a:gd name="T53" fmla="*/ 269 h 712"/>
                    <a:gd name="T54" fmla="*/ 4 w 1321"/>
                    <a:gd name="T55" fmla="*/ 256 h 712"/>
                    <a:gd name="T56" fmla="*/ 0 w 1321"/>
                    <a:gd name="T57" fmla="*/ 242 h 712"/>
                    <a:gd name="T58" fmla="*/ 0 w 1321"/>
                    <a:gd name="T59" fmla="*/ 240 h 712"/>
                    <a:gd name="T60" fmla="*/ 2 w 1321"/>
                    <a:gd name="T61" fmla="*/ 225 h 712"/>
                    <a:gd name="T62" fmla="*/ 9 w 1321"/>
                    <a:gd name="T63" fmla="*/ 206 h 712"/>
                    <a:gd name="T64" fmla="*/ 29 w 1321"/>
                    <a:gd name="T65" fmla="*/ 171 h 712"/>
                    <a:gd name="T66" fmla="*/ 53 w 1321"/>
                    <a:gd name="T67" fmla="*/ 138 h 712"/>
                    <a:gd name="T68" fmla="*/ 84 w 1321"/>
                    <a:gd name="T69" fmla="*/ 109 h 712"/>
                    <a:gd name="T70" fmla="*/ 116 w 1321"/>
                    <a:gd name="T71" fmla="*/ 82 h 712"/>
                    <a:gd name="T72" fmla="*/ 153 w 1321"/>
                    <a:gd name="T73" fmla="*/ 58 h 712"/>
                    <a:gd name="T74" fmla="*/ 193 w 1321"/>
                    <a:gd name="T75" fmla="*/ 38 h 712"/>
                    <a:gd name="T76" fmla="*/ 235 w 1321"/>
                    <a:gd name="T77" fmla="*/ 22 h 712"/>
                    <a:gd name="T78" fmla="*/ 281 w 1321"/>
                    <a:gd name="T79" fmla="*/ 10 h 712"/>
                    <a:gd name="T80" fmla="*/ 329 w 1321"/>
                    <a:gd name="T81" fmla="*/ 3 h 712"/>
                    <a:gd name="T82" fmla="*/ 378 w 1321"/>
                    <a:gd name="T83" fmla="*/ 0 h 712"/>
                    <a:gd name="T84" fmla="*/ 378 w 1321"/>
                    <a:gd name="T85" fmla="*/ 0 h 712"/>
                    <a:gd name="T86" fmla="*/ 430 w 1321"/>
                    <a:gd name="T87" fmla="*/ 3 h 712"/>
                    <a:gd name="T88" fmla="*/ 479 w 1321"/>
                    <a:gd name="T89" fmla="*/ 11 h 712"/>
                    <a:gd name="T90" fmla="*/ 527 w 1321"/>
                    <a:gd name="T91" fmla="*/ 24 h 712"/>
                    <a:gd name="T92" fmla="*/ 572 w 1321"/>
                    <a:gd name="T93" fmla="*/ 41 h 712"/>
                    <a:gd name="T94" fmla="*/ 613 w 1321"/>
                    <a:gd name="T95" fmla="*/ 63 h 712"/>
                    <a:gd name="T96" fmla="*/ 651 w 1321"/>
                    <a:gd name="T97" fmla="*/ 90 h 712"/>
                    <a:gd name="T98" fmla="*/ 684 w 1321"/>
                    <a:gd name="T99" fmla="*/ 118 h 712"/>
                    <a:gd name="T100" fmla="*/ 713 w 1321"/>
                    <a:gd name="T101" fmla="*/ 150 h 712"/>
                    <a:gd name="T102" fmla="*/ 737 w 1321"/>
                    <a:gd name="T103" fmla="*/ 186 h 712"/>
                    <a:gd name="T104" fmla="*/ 737 w 1321"/>
                    <a:gd name="T105" fmla="*/ 18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3300">
                        <a:alpha val="0"/>
                      </a:srgbClr>
                    </a:gs>
                  </a:gsLst>
                  <a:lin ang="5400000" scaled="1"/>
                </a:gradFill>
                <a:ln w="9525">
                  <a:noFill/>
                  <a:round/>
                  <a:headEnd/>
                  <a:tailEnd/>
                </a:ln>
              </p:spPr>
              <p:txBody>
                <a:bodyPr/>
                <a:lstStyle/>
                <a:p>
                  <a:endParaRPr lang="zh-CN" altLang="en-US"/>
                </a:p>
              </p:txBody>
            </p:sp>
          </p:grpSp>
        </p:grpSp>
        <p:sp>
          <p:nvSpPr>
            <p:cNvPr id="17420" name="Text Box 25"/>
            <p:cNvSpPr txBox="1">
              <a:spLocks noChangeArrowheads="1"/>
            </p:cNvSpPr>
            <p:nvPr/>
          </p:nvSpPr>
          <p:spPr bwMode="auto">
            <a:xfrm>
              <a:off x="1127" y="1264"/>
              <a:ext cx="1040" cy="241"/>
            </a:xfrm>
            <a:prstGeom prst="rect">
              <a:avLst/>
            </a:prstGeom>
            <a:noFill/>
            <a:ln w="9525">
              <a:noFill/>
              <a:miter lim="800000"/>
              <a:headEnd/>
              <a:tailEnd/>
            </a:ln>
          </p:spPr>
          <p:txBody>
            <a:bodyPr>
              <a:spAutoFit/>
            </a:bodyPr>
            <a:lstStyle/>
            <a:p>
              <a:pPr algn="l">
                <a:spcBef>
                  <a:spcPct val="50000"/>
                </a:spcBef>
              </a:pPr>
              <a:r>
                <a:rPr lang="zh-CN" altLang="en-US" sz="1600" i="0">
                  <a:solidFill>
                    <a:schemeClr val="bg1"/>
                  </a:solidFill>
                  <a:ea typeface="黑体" pitchFamily="49" charset="-122"/>
                </a:rPr>
                <a:t>此处添加内容</a:t>
              </a:r>
            </a:p>
          </p:txBody>
        </p:sp>
        <p:sp>
          <p:nvSpPr>
            <p:cNvPr id="17421" name="Text Box 26"/>
            <p:cNvSpPr txBox="1">
              <a:spLocks noChangeArrowheads="1"/>
            </p:cNvSpPr>
            <p:nvPr/>
          </p:nvSpPr>
          <p:spPr bwMode="auto">
            <a:xfrm>
              <a:off x="1079" y="543"/>
              <a:ext cx="504" cy="327"/>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2" name="Text Box 27"/>
            <p:cNvSpPr txBox="1">
              <a:spLocks noChangeArrowheads="1"/>
            </p:cNvSpPr>
            <p:nvPr/>
          </p:nvSpPr>
          <p:spPr bwMode="auto">
            <a:xfrm>
              <a:off x="1762" y="543"/>
              <a:ext cx="502" cy="327"/>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3" name="Text Box 28"/>
            <p:cNvSpPr txBox="1">
              <a:spLocks noChangeArrowheads="1"/>
            </p:cNvSpPr>
            <p:nvPr/>
          </p:nvSpPr>
          <p:spPr bwMode="auto">
            <a:xfrm>
              <a:off x="1745" y="2188"/>
              <a:ext cx="504" cy="327"/>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4" name="Text Box 29"/>
            <p:cNvSpPr txBox="1">
              <a:spLocks noChangeArrowheads="1"/>
            </p:cNvSpPr>
            <p:nvPr/>
          </p:nvSpPr>
          <p:spPr bwMode="auto">
            <a:xfrm>
              <a:off x="1094" y="2188"/>
              <a:ext cx="502" cy="327"/>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5" name="Text Box 30"/>
            <p:cNvSpPr txBox="1">
              <a:spLocks noChangeArrowheads="1"/>
            </p:cNvSpPr>
            <p:nvPr/>
          </p:nvSpPr>
          <p:spPr bwMode="auto">
            <a:xfrm>
              <a:off x="609" y="1658"/>
              <a:ext cx="502" cy="328"/>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6" name="Text Box 31"/>
            <p:cNvSpPr txBox="1">
              <a:spLocks noChangeArrowheads="1"/>
            </p:cNvSpPr>
            <p:nvPr/>
          </p:nvSpPr>
          <p:spPr bwMode="auto">
            <a:xfrm>
              <a:off x="2262" y="1658"/>
              <a:ext cx="504" cy="328"/>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7" name="Text Box 32"/>
            <p:cNvSpPr txBox="1">
              <a:spLocks noChangeArrowheads="1"/>
            </p:cNvSpPr>
            <p:nvPr/>
          </p:nvSpPr>
          <p:spPr bwMode="auto">
            <a:xfrm>
              <a:off x="2223" y="1031"/>
              <a:ext cx="504" cy="328"/>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sp>
          <p:nvSpPr>
            <p:cNvPr id="17428" name="Text Box 33"/>
            <p:cNvSpPr txBox="1">
              <a:spLocks noChangeArrowheads="1"/>
            </p:cNvSpPr>
            <p:nvPr/>
          </p:nvSpPr>
          <p:spPr bwMode="auto">
            <a:xfrm>
              <a:off x="577" y="1031"/>
              <a:ext cx="504" cy="328"/>
            </a:xfrm>
            <a:prstGeom prst="rect">
              <a:avLst/>
            </a:prstGeom>
            <a:noFill/>
            <a:ln w="9525">
              <a:noFill/>
              <a:miter lim="800000"/>
              <a:headEnd/>
              <a:tailEnd/>
            </a:ln>
          </p:spPr>
          <p:txBody>
            <a:bodyPr>
              <a:spAutoFit/>
            </a:bodyPr>
            <a:lstStyle/>
            <a:p>
              <a:pPr algn="l">
                <a:spcBef>
                  <a:spcPct val="50000"/>
                </a:spcBef>
              </a:pPr>
              <a:r>
                <a:rPr lang="zh-CN" altLang="en-US" sz="1200" i="0">
                  <a:solidFill>
                    <a:schemeClr val="bg1"/>
                  </a:solidFill>
                  <a:ea typeface="黑体" pitchFamily="49" charset="-122"/>
                </a:rPr>
                <a:t>此处添加内容</a:t>
              </a:r>
            </a:p>
          </p:txBody>
        </p:sp>
      </p:grpSp>
      <p:sp>
        <p:nvSpPr>
          <p:cNvPr id="15394" name="AutoShape 34"/>
          <p:cNvSpPr>
            <a:spLocks noChangeArrowheads="1"/>
          </p:cNvSpPr>
          <p:nvPr/>
        </p:nvSpPr>
        <p:spPr bwMode="auto">
          <a:xfrm>
            <a:off x="3189288" y="5403850"/>
            <a:ext cx="5486400" cy="611188"/>
          </a:xfrm>
          <a:prstGeom prst="roundRect">
            <a:avLst>
              <a:gd name="adj" fmla="val 15065"/>
            </a:avLst>
          </a:prstGeom>
          <a:gradFill rotWithShape="1">
            <a:gsLst>
              <a:gs pos="0">
                <a:srgbClr val="777777">
                  <a:alpha val="9000"/>
                </a:srgbClr>
              </a:gs>
              <a:gs pos="100000">
                <a:schemeClr val="bg1">
                  <a:alpha val="0"/>
                </a:schemeClr>
              </a:gs>
            </a:gsLst>
            <a:lin ang="5400000" scaled="1"/>
          </a:gradFill>
          <a:ln w="9525">
            <a:noFill/>
            <a:round/>
            <a:headEnd/>
            <a:tailEnd/>
          </a:ln>
        </p:spPr>
        <p:txBody>
          <a:bodyPr wrap="none" anchor="ctr"/>
          <a:lstStyle/>
          <a:p>
            <a:endParaRPr lang="zh-CN" altLang="en-US"/>
          </a:p>
        </p:txBody>
      </p:sp>
      <p:sp>
        <p:nvSpPr>
          <p:cNvPr id="15395" name="Rectangle 35"/>
          <p:cNvSpPr>
            <a:spLocks noChangeArrowheads="1"/>
          </p:cNvSpPr>
          <p:nvPr/>
        </p:nvSpPr>
        <p:spPr bwMode="auto">
          <a:xfrm>
            <a:off x="4570413" y="2409825"/>
            <a:ext cx="4102100" cy="1368425"/>
          </a:xfrm>
          <a:prstGeom prst="rect">
            <a:avLst/>
          </a:prstGeom>
          <a:noFill/>
          <a:ln w="9525">
            <a:noFill/>
            <a:miter lim="800000"/>
            <a:headEnd/>
            <a:tailEnd/>
          </a:ln>
        </p:spPr>
        <p:txBody>
          <a:bodyPr>
            <a:spAutoFit/>
          </a:bodyPr>
          <a:lstStyle/>
          <a:p>
            <a:pPr marL="263525" indent="-263525" algn="l">
              <a:buClr>
                <a:schemeClr val="accent2"/>
              </a:buClr>
              <a:buFont typeface="Wingdings" pitchFamily="2" charset="2"/>
              <a:buChar char="n"/>
            </a:pPr>
            <a:endParaRPr lang="zh-CN" altLang="en-US" sz="1400" i="0"/>
          </a:p>
          <a:p>
            <a:pPr marL="263525" indent="-263525" algn="l">
              <a:buClr>
                <a:schemeClr val="accent2"/>
              </a:buClr>
              <a:buFont typeface="Wingdings" pitchFamily="2" charset="2"/>
              <a:buChar char="n"/>
            </a:pPr>
            <a:r>
              <a:rPr lang="zh-CN" altLang="en-US" sz="1400" i="0"/>
              <a:t>单击添加段落文字单击添加段落文字单击添加段落文字单击添加段落文字。</a:t>
            </a:r>
          </a:p>
          <a:p>
            <a:pPr marL="263525" indent="-263525" algn="l">
              <a:buClr>
                <a:schemeClr val="accent2"/>
              </a:buClr>
              <a:buFont typeface="Wingdings" pitchFamily="2" charset="2"/>
              <a:buChar char="n"/>
            </a:pPr>
            <a:endParaRPr lang="zh-CN" altLang="en-US" sz="1400" i="0"/>
          </a:p>
          <a:p>
            <a:pPr marL="263525" indent="-263525" algn="l">
              <a:buClr>
                <a:schemeClr val="accent2"/>
              </a:buClr>
              <a:buFont typeface="Wingdings" pitchFamily="2" charset="2"/>
              <a:buChar char="n"/>
            </a:pPr>
            <a:r>
              <a:rPr lang="zh-CN" altLang="en-US" sz="1400" i="0"/>
              <a:t>单击添加段落文字单击添加段落文字单击添加段落文字单击添加段落文字。</a:t>
            </a:r>
          </a:p>
        </p:txBody>
      </p:sp>
    </p:spTree>
  </p:cSld>
  <p:clrMapOvr>
    <a:masterClrMapping/>
  </p:clrMapOvr>
  <p:transition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ppt_w*0.05"/>
                                          </p:val>
                                        </p:tav>
                                        <p:tav tm="100000">
                                          <p:val>
                                            <p:strVal val="#ppt_w"/>
                                          </p:val>
                                        </p:tav>
                                      </p:tavLst>
                                    </p:anim>
                                    <p:anim calcmode="lin" valueType="num">
                                      <p:cBhvr>
                                        <p:cTn id="8" dur="500" fill="hold"/>
                                        <p:tgtEl>
                                          <p:spTgt spid="15362"/>
                                        </p:tgtEl>
                                        <p:attrNameLst>
                                          <p:attrName>ppt_h</p:attrName>
                                        </p:attrNameLst>
                                      </p:cBhvr>
                                      <p:tavLst>
                                        <p:tav tm="0">
                                          <p:val>
                                            <p:strVal val="#ppt_h"/>
                                          </p:val>
                                        </p:tav>
                                        <p:tav tm="100000">
                                          <p:val>
                                            <p:strVal val="#ppt_h"/>
                                          </p:val>
                                        </p:tav>
                                      </p:tavLst>
                                    </p:anim>
                                    <p:anim calcmode="lin" valueType="num">
                                      <p:cBhvr>
                                        <p:cTn id="9" dur="500" fill="hold"/>
                                        <p:tgtEl>
                                          <p:spTgt spid="15362"/>
                                        </p:tgtEl>
                                        <p:attrNameLst>
                                          <p:attrName>ppt_x</p:attrName>
                                        </p:attrNameLst>
                                      </p:cBhvr>
                                      <p:tavLst>
                                        <p:tav tm="0">
                                          <p:val>
                                            <p:strVal val="#ppt_x-.2"/>
                                          </p:val>
                                        </p:tav>
                                        <p:tav tm="100000">
                                          <p:val>
                                            <p:strVal val="#ppt_x"/>
                                          </p:val>
                                        </p:tav>
                                      </p:tavLst>
                                    </p:anim>
                                    <p:anim calcmode="lin" valueType="num">
                                      <p:cBhvr>
                                        <p:cTn id="10" dur="500" fill="hold"/>
                                        <p:tgtEl>
                                          <p:spTgt spid="15362"/>
                                        </p:tgtEl>
                                        <p:attrNameLst>
                                          <p:attrName>ppt_y</p:attrName>
                                        </p:attrNameLst>
                                      </p:cBhvr>
                                      <p:tavLst>
                                        <p:tav tm="0">
                                          <p:val>
                                            <p:strVal val="#ppt_y"/>
                                          </p:val>
                                        </p:tav>
                                        <p:tav tm="100000">
                                          <p:val>
                                            <p:strVal val="#ppt_y"/>
                                          </p:val>
                                        </p:tav>
                                      </p:tavLst>
                                    </p:anim>
                                    <p:animEffect transition="in" filter="fade">
                                      <p:cBhvr>
                                        <p:cTn id="11" dur="500"/>
                                        <p:tgtEl>
                                          <p:spTgt spid="15362"/>
                                        </p:tgtEl>
                                      </p:cBhvr>
                                    </p:animEffect>
                                  </p:childTnLst>
                                </p:cTn>
                              </p:par>
                            </p:childTnLst>
                          </p:cTn>
                        </p:par>
                        <p:par>
                          <p:cTn id="12" fill="hold">
                            <p:stCondLst>
                              <p:cond delay="500"/>
                            </p:stCondLst>
                            <p:childTnLst>
                              <p:par>
                                <p:cTn id="13" presetID="54" presetClass="entr" presetSubtype="0" accel="10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ppt_w*0.05"/>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anim calcmode="lin" valueType="num">
                                      <p:cBhvr>
                                        <p:cTn id="17" dur="500" fill="hold"/>
                                        <p:tgtEl>
                                          <p:spTgt spid="2"/>
                                        </p:tgtEl>
                                        <p:attrNameLst>
                                          <p:attrName>ppt_x</p:attrName>
                                        </p:attrNameLst>
                                      </p:cBhvr>
                                      <p:tavLst>
                                        <p:tav tm="0">
                                          <p:val>
                                            <p:strVal val="#ppt_x-.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Effect transition="in" filter="fade">
                                      <p:cBhvr>
                                        <p:cTn id="19" dur="500"/>
                                        <p:tgtEl>
                                          <p:spTgt spid="2"/>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15394"/>
                                        </p:tgtEl>
                                        <p:attrNameLst>
                                          <p:attrName>style.visibility</p:attrName>
                                        </p:attrNameLst>
                                      </p:cBhvr>
                                      <p:to>
                                        <p:strVal val="visible"/>
                                      </p:to>
                                    </p:set>
                                    <p:anim calcmode="lin" valueType="num">
                                      <p:cBhvr>
                                        <p:cTn id="23" dur="500" fill="hold"/>
                                        <p:tgtEl>
                                          <p:spTgt spid="15394"/>
                                        </p:tgtEl>
                                        <p:attrNameLst>
                                          <p:attrName>ppt_w</p:attrName>
                                        </p:attrNameLst>
                                      </p:cBhvr>
                                      <p:tavLst>
                                        <p:tav tm="0">
                                          <p:val>
                                            <p:strVal val="#ppt_w*0.05"/>
                                          </p:val>
                                        </p:tav>
                                        <p:tav tm="100000">
                                          <p:val>
                                            <p:strVal val="#ppt_w"/>
                                          </p:val>
                                        </p:tav>
                                      </p:tavLst>
                                    </p:anim>
                                    <p:anim calcmode="lin" valueType="num">
                                      <p:cBhvr>
                                        <p:cTn id="24" dur="500" fill="hold"/>
                                        <p:tgtEl>
                                          <p:spTgt spid="15394"/>
                                        </p:tgtEl>
                                        <p:attrNameLst>
                                          <p:attrName>ppt_h</p:attrName>
                                        </p:attrNameLst>
                                      </p:cBhvr>
                                      <p:tavLst>
                                        <p:tav tm="0">
                                          <p:val>
                                            <p:strVal val="#ppt_h"/>
                                          </p:val>
                                        </p:tav>
                                        <p:tav tm="100000">
                                          <p:val>
                                            <p:strVal val="#ppt_h"/>
                                          </p:val>
                                        </p:tav>
                                      </p:tavLst>
                                    </p:anim>
                                    <p:anim calcmode="lin" valueType="num">
                                      <p:cBhvr>
                                        <p:cTn id="25" dur="500" fill="hold"/>
                                        <p:tgtEl>
                                          <p:spTgt spid="15394"/>
                                        </p:tgtEl>
                                        <p:attrNameLst>
                                          <p:attrName>ppt_x</p:attrName>
                                        </p:attrNameLst>
                                      </p:cBhvr>
                                      <p:tavLst>
                                        <p:tav tm="0">
                                          <p:val>
                                            <p:strVal val="#ppt_x-.2"/>
                                          </p:val>
                                        </p:tav>
                                        <p:tav tm="100000">
                                          <p:val>
                                            <p:strVal val="#ppt_x"/>
                                          </p:val>
                                        </p:tav>
                                      </p:tavLst>
                                    </p:anim>
                                    <p:anim calcmode="lin" valueType="num">
                                      <p:cBhvr>
                                        <p:cTn id="26" dur="500" fill="hold"/>
                                        <p:tgtEl>
                                          <p:spTgt spid="15394"/>
                                        </p:tgtEl>
                                        <p:attrNameLst>
                                          <p:attrName>ppt_y</p:attrName>
                                        </p:attrNameLst>
                                      </p:cBhvr>
                                      <p:tavLst>
                                        <p:tav tm="0">
                                          <p:val>
                                            <p:strVal val="#ppt_y"/>
                                          </p:val>
                                        </p:tav>
                                        <p:tav tm="100000">
                                          <p:val>
                                            <p:strVal val="#ppt_y"/>
                                          </p:val>
                                        </p:tav>
                                      </p:tavLst>
                                    </p:anim>
                                    <p:animEffect transition="in" filter="fade">
                                      <p:cBhvr>
                                        <p:cTn id="27" dur="500"/>
                                        <p:tgtEl>
                                          <p:spTgt spid="15394"/>
                                        </p:tgtEl>
                                      </p:cBhvr>
                                    </p:animEffect>
                                  </p:childTnLst>
                                </p:cTn>
                              </p:par>
                            </p:childTnLst>
                          </p:cTn>
                        </p:par>
                        <p:par>
                          <p:cTn id="28" fill="hold">
                            <p:stCondLst>
                              <p:cond delay="1500"/>
                            </p:stCondLst>
                            <p:childTnLst>
                              <p:par>
                                <p:cTn id="29" presetID="54" presetClass="entr" presetSubtype="0" accel="100000" fill="hold" grpId="0" nodeType="afterEffect">
                                  <p:stCondLst>
                                    <p:cond delay="0"/>
                                  </p:stCondLst>
                                  <p:childTnLst>
                                    <p:set>
                                      <p:cBhvr>
                                        <p:cTn id="30" dur="1" fill="hold">
                                          <p:stCondLst>
                                            <p:cond delay="0"/>
                                          </p:stCondLst>
                                        </p:cTn>
                                        <p:tgtEl>
                                          <p:spTgt spid="15395"/>
                                        </p:tgtEl>
                                        <p:attrNameLst>
                                          <p:attrName>style.visibility</p:attrName>
                                        </p:attrNameLst>
                                      </p:cBhvr>
                                      <p:to>
                                        <p:strVal val="visible"/>
                                      </p:to>
                                    </p:set>
                                    <p:anim calcmode="lin" valueType="num">
                                      <p:cBhvr>
                                        <p:cTn id="31" dur="500" fill="hold"/>
                                        <p:tgtEl>
                                          <p:spTgt spid="15395"/>
                                        </p:tgtEl>
                                        <p:attrNameLst>
                                          <p:attrName>ppt_w</p:attrName>
                                        </p:attrNameLst>
                                      </p:cBhvr>
                                      <p:tavLst>
                                        <p:tav tm="0">
                                          <p:val>
                                            <p:strVal val="#ppt_w*0.05"/>
                                          </p:val>
                                        </p:tav>
                                        <p:tav tm="100000">
                                          <p:val>
                                            <p:strVal val="#ppt_w"/>
                                          </p:val>
                                        </p:tav>
                                      </p:tavLst>
                                    </p:anim>
                                    <p:anim calcmode="lin" valueType="num">
                                      <p:cBhvr>
                                        <p:cTn id="32" dur="500" fill="hold"/>
                                        <p:tgtEl>
                                          <p:spTgt spid="15395"/>
                                        </p:tgtEl>
                                        <p:attrNameLst>
                                          <p:attrName>ppt_h</p:attrName>
                                        </p:attrNameLst>
                                      </p:cBhvr>
                                      <p:tavLst>
                                        <p:tav tm="0">
                                          <p:val>
                                            <p:strVal val="#ppt_h"/>
                                          </p:val>
                                        </p:tav>
                                        <p:tav tm="100000">
                                          <p:val>
                                            <p:strVal val="#ppt_h"/>
                                          </p:val>
                                        </p:tav>
                                      </p:tavLst>
                                    </p:anim>
                                    <p:anim calcmode="lin" valueType="num">
                                      <p:cBhvr>
                                        <p:cTn id="33" dur="500" fill="hold"/>
                                        <p:tgtEl>
                                          <p:spTgt spid="15395"/>
                                        </p:tgtEl>
                                        <p:attrNameLst>
                                          <p:attrName>ppt_x</p:attrName>
                                        </p:attrNameLst>
                                      </p:cBhvr>
                                      <p:tavLst>
                                        <p:tav tm="0">
                                          <p:val>
                                            <p:strVal val="#ppt_x-.2"/>
                                          </p:val>
                                        </p:tav>
                                        <p:tav tm="100000">
                                          <p:val>
                                            <p:strVal val="#ppt_x"/>
                                          </p:val>
                                        </p:tav>
                                      </p:tavLst>
                                    </p:anim>
                                    <p:anim calcmode="lin" valueType="num">
                                      <p:cBhvr>
                                        <p:cTn id="34" dur="500" fill="hold"/>
                                        <p:tgtEl>
                                          <p:spTgt spid="15395"/>
                                        </p:tgtEl>
                                        <p:attrNameLst>
                                          <p:attrName>ppt_y</p:attrName>
                                        </p:attrNameLst>
                                      </p:cBhvr>
                                      <p:tavLst>
                                        <p:tav tm="0">
                                          <p:val>
                                            <p:strVal val="#ppt_y"/>
                                          </p:val>
                                        </p:tav>
                                        <p:tav tm="100000">
                                          <p:val>
                                            <p:strVal val="#ppt_y"/>
                                          </p:val>
                                        </p:tav>
                                      </p:tavLst>
                                    </p:anim>
                                    <p:animEffect transition="in" filter="fade">
                                      <p:cBhvr>
                                        <p:cTn id="35" dur="500"/>
                                        <p:tgtEl>
                                          <p:spTgt spid="15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94" grpId="0" animBg="1"/>
      <p:bldP spid="15395" grpId="0"/>
    </p:bldLst>
  </p:timing>
</p:sld>
</file>

<file path=ppt/theme/theme1.xml><?xml version="1.0" encoding="utf-8"?>
<a:theme xmlns:a="http://schemas.openxmlformats.org/drawingml/2006/main" name="nordridesign.com">
  <a:themeElements>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nordridesign.com">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Pages>0</Pages>
  <Words>1094</Words>
  <Characters>0</Characters>
  <Application>Microsoft Office PowerPoint</Application>
  <DocSecurity>0</DocSecurity>
  <PresentationFormat>全屏显示(4:3)</PresentationFormat>
  <Lines>0</Lines>
  <Paragraphs>261</Paragraphs>
  <Slides>22</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nordridesign.com</vt:lpstr>
      <vt:lpstr>图表</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使用规范说明</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vector>
  </TitlesOfParts>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Administrator</cp:lastModifiedBy>
  <cp:revision>241</cp:revision>
  <cp:lastPrinted>1899-12-30T00:00:00Z</cp:lastPrinted>
  <dcterms:created xsi:type="dcterms:W3CDTF">2008-05-06T01:42:58Z</dcterms:created>
  <dcterms:modified xsi:type="dcterms:W3CDTF">2016-08-10T06:12:10Z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