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6" r:id="rId8"/>
    <p:sldId id="267" r:id="rId9"/>
    <p:sldId id="268" r:id="rId10"/>
    <p:sldId id="265" r:id="rId11"/>
    <p:sldId id="269" r:id="rId12"/>
    <p:sldId id="261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53C"/>
    <a:srgbClr val="BC0021"/>
    <a:srgbClr val="FFFFCC"/>
    <a:srgbClr val="D4C8B8"/>
    <a:srgbClr val="BEAC94"/>
    <a:srgbClr val="E9E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4" autoAdjust="0"/>
    <p:restoredTop sz="94660"/>
  </p:normalViewPr>
  <p:slideViewPr>
    <p:cSldViewPr>
      <p:cViewPr varScale="1">
        <p:scale>
          <a:sx n="132" d="100"/>
          <a:sy n="132" d="100"/>
        </p:scale>
        <p:origin x="-1200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956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2016/8/10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 idx="4294967295"/>
          </p:nvPr>
        </p:nvSpPr>
        <p:spPr>
          <a:xfrm>
            <a:off x="1115616" y="267850"/>
            <a:ext cx="795637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27584" y="987574"/>
            <a:ext cx="7761287" cy="577850"/>
            <a:chOff x="823913" y="1042044"/>
            <a:chExt cx="7761287" cy="577850"/>
          </a:xfrm>
        </p:grpSpPr>
        <p:grpSp>
          <p:nvGrpSpPr>
            <p:cNvPr id="4" name="Group 62"/>
            <p:cNvGrpSpPr>
              <a:grpSpLocks/>
            </p:cNvGrpSpPr>
            <p:nvPr/>
          </p:nvGrpSpPr>
          <p:grpSpPr bwMode="auto">
            <a:xfrm>
              <a:off x="823913" y="1042044"/>
              <a:ext cx="7761287" cy="577850"/>
              <a:chOff x="338" y="1852"/>
              <a:chExt cx="4889" cy="364"/>
            </a:xfrm>
          </p:grpSpPr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338" y="1852"/>
                <a:ext cx="4889" cy="364"/>
                <a:chOff x="486" y="2131"/>
                <a:chExt cx="4889" cy="364"/>
              </a:xfrm>
            </p:grpSpPr>
            <p:sp>
              <p:nvSpPr>
                <p:cNvPr id="11" name="Freeform 24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" name="Freeform 25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3" name="Freeform 26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8" name="Group 27"/>
              <p:cNvGrpSpPr>
                <a:grpSpLocks/>
              </p:cNvGrpSpPr>
              <p:nvPr/>
            </p:nvGrpSpPr>
            <p:grpSpPr bwMode="auto">
              <a:xfrm>
                <a:off x="396" y="1911"/>
                <a:ext cx="579" cy="247"/>
                <a:chOff x="544" y="2190"/>
                <a:chExt cx="579" cy="247"/>
              </a:xfrm>
            </p:grpSpPr>
            <p:sp>
              <p:nvSpPr>
                <p:cNvPr id="9" name="Freeform 28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0000">
                        <a:gamma/>
                        <a:tint val="5725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" name="Freeform 29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0000">
                        <a:gamma/>
                        <a:tint val="69804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sp>
          <p:nvSpPr>
            <p:cNvPr id="5" name="Text Box 69"/>
            <p:cNvSpPr txBox="1">
              <a:spLocks noChangeArrowheads="1"/>
            </p:cNvSpPr>
            <p:nvPr/>
          </p:nvSpPr>
          <p:spPr bwMode="auto">
            <a:xfrm rot="16200000">
              <a:off x="4481354" y="-1462523"/>
              <a:ext cx="492443" cy="558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charset="0"/>
                </a:rPr>
                <a:t>单击此处添加标题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panose="020B0600000101010101" pitchFamily="34" charset="-127"/>
              </a:endParaRPr>
            </a:p>
          </p:txBody>
        </p:sp>
        <p:sp>
          <p:nvSpPr>
            <p:cNvPr id="6" name="TextBox 9"/>
            <p:cNvSpPr txBox="1"/>
            <p:nvPr/>
          </p:nvSpPr>
          <p:spPr>
            <a:xfrm>
              <a:off x="1115616" y="1131590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27584" y="1874284"/>
            <a:ext cx="7761287" cy="577850"/>
            <a:chOff x="823913" y="1042044"/>
            <a:chExt cx="7761287" cy="577850"/>
          </a:xfrm>
        </p:grpSpPr>
        <p:grpSp>
          <p:nvGrpSpPr>
            <p:cNvPr id="15" name="Group 62"/>
            <p:cNvGrpSpPr>
              <a:grpSpLocks/>
            </p:cNvGrpSpPr>
            <p:nvPr/>
          </p:nvGrpSpPr>
          <p:grpSpPr bwMode="auto">
            <a:xfrm>
              <a:off x="823913" y="1042044"/>
              <a:ext cx="7761287" cy="577850"/>
              <a:chOff x="338" y="1852"/>
              <a:chExt cx="4889" cy="364"/>
            </a:xfrm>
          </p:grpSpPr>
          <p:grpSp>
            <p:nvGrpSpPr>
              <p:cNvPr id="18" name="Group 23"/>
              <p:cNvGrpSpPr>
                <a:grpSpLocks/>
              </p:cNvGrpSpPr>
              <p:nvPr/>
            </p:nvGrpSpPr>
            <p:grpSpPr bwMode="auto">
              <a:xfrm>
                <a:off x="338" y="1852"/>
                <a:ext cx="4889" cy="364"/>
                <a:chOff x="486" y="2131"/>
                <a:chExt cx="4889" cy="364"/>
              </a:xfrm>
            </p:grpSpPr>
            <p:sp>
              <p:nvSpPr>
                <p:cNvPr id="22" name="Freeform 24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3" name="Freeform 25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19" name="Group 27"/>
              <p:cNvGrpSpPr>
                <a:grpSpLocks/>
              </p:cNvGrpSpPr>
              <p:nvPr/>
            </p:nvGrpSpPr>
            <p:grpSpPr bwMode="auto">
              <a:xfrm>
                <a:off x="396" y="1911"/>
                <a:ext cx="579" cy="247"/>
                <a:chOff x="544" y="2190"/>
                <a:chExt cx="579" cy="247"/>
              </a:xfrm>
            </p:grpSpPr>
            <p:sp>
              <p:nvSpPr>
                <p:cNvPr id="20" name="Freeform 28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0000">
                        <a:gamma/>
                        <a:tint val="5725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1" name="Freeform 29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0000">
                        <a:gamma/>
                        <a:tint val="69804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sp>
          <p:nvSpPr>
            <p:cNvPr id="16" name="Text Box 69"/>
            <p:cNvSpPr txBox="1">
              <a:spLocks noChangeArrowheads="1"/>
            </p:cNvSpPr>
            <p:nvPr/>
          </p:nvSpPr>
          <p:spPr bwMode="auto">
            <a:xfrm rot="16200000">
              <a:off x="4481354" y="-1462523"/>
              <a:ext cx="492443" cy="558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charset="0"/>
                </a:rPr>
                <a:t>单击此处添加标题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panose="020B0600000101010101" pitchFamily="34" charset="-127"/>
              </a:endParaRPr>
            </a:p>
          </p:txBody>
        </p:sp>
        <p:sp>
          <p:nvSpPr>
            <p:cNvPr id="17" name="TextBox 20"/>
            <p:cNvSpPr txBox="1"/>
            <p:nvPr/>
          </p:nvSpPr>
          <p:spPr>
            <a:xfrm>
              <a:off x="1115616" y="1131590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27584" y="2760994"/>
            <a:ext cx="7761287" cy="577850"/>
            <a:chOff x="823913" y="1042044"/>
            <a:chExt cx="7761287" cy="577850"/>
          </a:xfrm>
        </p:grpSpPr>
        <p:grpSp>
          <p:nvGrpSpPr>
            <p:cNvPr id="26" name="Group 62"/>
            <p:cNvGrpSpPr>
              <a:grpSpLocks/>
            </p:cNvGrpSpPr>
            <p:nvPr/>
          </p:nvGrpSpPr>
          <p:grpSpPr bwMode="auto">
            <a:xfrm>
              <a:off x="823913" y="1042044"/>
              <a:ext cx="7761287" cy="577850"/>
              <a:chOff x="338" y="1852"/>
              <a:chExt cx="4889" cy="364"/>
            </a:xfrm>
          </p:grpSpPr>
          <p:grpSp>
            <p:nvGrpSpPr>
              <p:cNvPr id="29" name="Group 23"/>
              <p:cNvGrpSpPr>
                <a:grpSpLocks/>
              </p:cNvGrpSpPr>
              <p:nvPr/>
            </p:nvGrpSpPr>
            <p:grpSpPr bwMode="auto">
              <a:xfrm>
                <a:off x="338" y="1852"/>
                <a:ext cx="4889" cy="364"/>
                <a:chOff x="486" y="2131"/>
                <a:chExt cx="4889" cy="364"/>
              </a:xfrm>
            </p:grpSpPr>
            <p:sp>
              <p:nvSpPr>
                <p:cNvPr id="33" name="Freeform 24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4" name="Freeform 25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5" name="Freeform 26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30" name="Group 27"/>
              <p:cNvGrpSpPr>
                <a:grpSpLocks/>
              </p:cNvGrpSpPr>
              <p:nvPr/>
            </p:nvGrpSpPr>
            <p:grpSpPr bwMode="auto">
              <a:xfrm>
                <a:off x="396" y="1911"/>
                <a:ext cx="579" cy="247"/>
                <a:chOff x="544" y="2190"/>
                <a:chExt cx="579" cy="247"/>
              </a:xfrm>
            </p:grpSpPr>
            <p:sp>
              <p:nvSpPr>
                <p:cNvPr id="31" name="Freeform 28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0000">
                        <a:gamma/>
                        <a:tint val="5725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2" name="Freeform 29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0000">
                        <a:gamma/>
                        <a:tint val="69804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sp>
          <p:nvSpPr>
            <p:cNvPr id="27" name="Text Box 69"/>
            <p:cNvSpPr txBox="1">
              <a:spLocks noChangeArrowheads="1"/>
            </p:cNvSpPr>
            <p:nvPr/>
          </p:nvSpPr>
          <p:spPr bwMode="auto">
            <a:xfrm rot="16200000">
              <a:off x="4481354" y="-1462523"/>
              <a:ext cx="492443" cy="558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charset="0"/>
                </a:rPr>
                <a:t>单击此处添加标题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panose="020B0600000101010101" pitchFamily="34" charset="-127"/>
              </a:endParaRPr>
            </a:p>
          </p:txBody>
        </p:sp>
        <p:sp>
          <p:nvSpPr>
            <p:cNvPr id="28" name="TextBox 31"/>
            <p:cNvSpPr txBox="1"/>
            <p:nvPr/>
          </p:nvSpPr>
          <p:spPr>
            <a:xfrm>
              <a:off x="1115616" y="1131590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27584" y="3647704"/>
            <a:ext cx="7761287" cy="577850"/>
            <a:chOff x="823913" y="1042044"/>
            <a:chExt cx="7761287" cy="577850"/>
          </a:xfrm>
        </p:grpSpPr>
        <p:grpSp>
          <p:nvGrpSpPr>
            <p:cNvPr id="38" name="Group 62"/>
            <p:cNvGrpSpPr>
              <a:grpSpLocks/>
            </p:cNvGrpSpPr>
            <p:nvPr/>
          </p:nvGrpSpPr>
          <p:grpSpPr bwMode="auto">
            <a:xfrm>
              <a:off x="823913" y="1042044"/>
              <a:ext cx="7761287" cy="577850"/>
              <a:chOff x="338" y="1852"/>
              <a:chExt cx="4889" cy="364"/>
            </a:xfrm>
          </p:grpSpPr>
          <p:grpSp>
            <p:nvGrpSpPr>
              <p:cNvPr id="41" name="Group 23"/>
              <p:cNvGrpSpPr>
                <a:grpSpLocks/>
              </p:cNvGrpSpPr>
              <p:nvPr/>
            </p:nvGrpSpPr>
            <p:grpSpPr bwMode="auto">
              <a:xfrm>
                <a:off x="338" y="1852"/>
                <a:ext cx="4889" cy="364"/>
                <a:chOff x="486" y="2131"/>
                <a:chExt cx="4889" cy="364"/>
              </a:xfrm>
            </p:grpSpPr>
            <p:sp>
              <p:nvSpPr>
                <p:cNvPr id="45" name="Freeform 24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6" name="Freeform 25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" name="Freeform 26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42" name="Group 27"/>
              <p:cNvGrpSpPr>
                <a:grpSpLocks/>
              </p:cNvGrpSpPr>
              <p:nvPr/>
            </p:nvGrpSpPr>
            <p:grpSpPr bwMode="auto">
              <a:xfrm>
                <a:off x="396" y="1911"/>
                <a:ext cx="579" cy="247"/>
                <a:chOff x="544" y="2190"/>
                <a:chExt cx="579" cy="247"/>
              </a:xfrm>
            </p:grpSpPr>
            <p:sp>
              <p:nvSpPr>
                <p:cNvPr id="43" name="Freeform 28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0000">
                        <a:gamma/>
                        <a:tint val="5725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4" name="Freeform 29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0000">
                        <a:gamma/>
                        <a:tint val="69804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sp>
          <p:nvSpPr>
            <p:cNvPr id="39" name="Text Box 69"/>
            <p:cNvSpPr txBox="1">
              <a:spLocks noChangeArrowheads="1"/>
            </p:cNvSpPr>
            <p:nvPr/>
          </p:nvSpPr>
          <p:spPr bwMode="auto">
            <a:xfrm rot="16200000">
              <a:off x="4481354" y="-1462523"/>
              <a:ext cx="492443" cy="558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charset="0"/>
                </a:rPr>
                <a:t>单击此处添加标题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panose="020B0600000101010101" pitchFamily="34" charset="-127"/>
              </a:endParaRPr>
            </a:p>
          </p:txBody>
        </p:sp>
        <p:sp>
          <p:nvSpPr>
            <p:cNvPr id="40" name="TextBox 42"/>
            <p:cNvSpPr txBox="1"/>
            <p:nvPr/>
          </p:nvSpPr>
          <p:spPr>
            <a:xfrm>
              <a:off x="1115616" y="1131590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4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113501"/>
      </p:ext>
    </p:extLst>
  </p:cSld>
  <p:clrMapOvr>
    <a:masterClrMapping/>
  </p:clrMapOvr>
  <p:transition spd="slow" advTm="279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57911"/>
            <a:ext cx="795637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362200" y="838200"/>
            <a:ext cx="1676400" cy="1663700"/>
            <a:chOff x="2362200" y="838200"/>
            <a:chExt cx="1676400" cy="1663700"/>
          </a:xfrm>
        </p:grpSpPr>
        <p:grpSp>
          <p:nvGrpSpPr>
            <p:cNvPr id="4" name="Gruppe 92"/>
            <p:cNvGrpSpPr>
              <a:grpSpLocks/>
            </p:cNvGrpSpPr>
            <p:nvPr/>
          </p:nvGrpSpPr>
          <p:grpSpPr bwMode="auto">
            <a:xfrm>
              <a:off x="2362200" y="838200"/>
              <a:ext cx="1676400" cy="1663700"/>
              <a:chOff x="3968648" y="3129285"/>
              <a:chExt cx="689211" cy="683966"/>
            </a:xfrm>
          </p:grpSpPr>
          <p:sp>
            <p:nvSpPr>
              <p:cNvPr id="6" name="Ellipse 30"/>
              <p:cNvSpPr>
                <a:spLocks noChangeArrowheads="1"/>
              </p:cNvSpPr>
              <p:nvPr/>
            </p:nvSpPr>
            <p:spPr bwMode="auto">
              <a:xfrm>
                <a:off x="3975896" y="3129285"/>
                <a:ext cx="681963" cy="683966"/>
              </a:xfrm>
              <a:prstGeom prst="ellipse">
                <a:avLst/>
              </a:prstGeom>
              <a:gradFill rotWithShape="1">
                <a:gsLst>
                  <a:gs pos="0">
                    <a:srgbClr val="A20000"/>
                  </a:gs>
                  <a:gs pos="50000">
                    <a:srgbClr val="CC0000"/>
                  </a:gs>
                  <a:gs pos="100000">
                    <a:srgbClr val="A20000"/>
                  </a:gs>
                </a:gsLst>
                <a:lin ang="5400000" scaled="1"/>
              </a:gradFill>
              <a:ln w="127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indent="-342900" algn="ctr">
                  <a:buFont typeface="Calibri" charset="0"/>
                  <a:buAutoNum type="arabicPeriod"/>
                </a:pPr>
                <a:endParaRPr lang="zh-CN" altLang="zh-CN">
                  <a:solidFill>
                    <a:srgbClr val="FFFFFF"/>
                  </a:solidFill>
                  <a:latin typeface="Calibri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Ellipse 31"/>
              <p:cNvSpPr>
                <a:spLocks noChangeArrowheads="1"/>
              </p:cNvSpPr>
              <p:nvPr/>
            </p:nvSpPr>
            <p:spPr bwMode="auto">
              <a:xfrm>
                <a:off x="4060894" y="3135874"/>
                <a:ext cx="499447" cy="365045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342900" indent="-342900" algn="ctr">
                  <a:buFont typeface="Calibri" charset="0"/>
                  <a:buAutoNum type="arabicPeriod"/>
                </a:pPr>
                <a:endParaRPr lang="zh-CN" altLang="zh-CN">
                  <a:solidFill>
                    <a:srgbClr val="FFFFFF"/>
                  </a:solidFill>
                  <a:latin typeface="Calibri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Måne 32"/>
              <p:cNvSpPr/>
              <p:nvPr/>
            </p:nvSpPr>
            <p:spPr bwMode="auto">
              <a:xfrm rot="16570711">
                <a:off x="4140219" y="3329651"/>
                <a:ext cx="311329" cy="654471"/>
              </a:xfrm>
              <a:prstGeom prst="moon">
                <a:avLst>
                  <a:gd name="adj" fmla="val 8755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charset="0"/>
                </a:endParaRPr>
              </a:p>
            </p:txBody>
          </p:sp>
        </p:grpSp>
        <p:sp>
          <p:nvSpPr>
            <p:cNvPr id="5" name="Text Box 52"/>
            <p:cNvSpPr txBox="1">
              <a:spLocks noChangeArrowheads="1"/>
            </p:cNvSpPr>
            <p:nvPr/>
          </p:nvSpPr>
          <p:spPr bwMode="gray">
            <a:xfrm>
              <a:off x="2754313" y="1485900"/>
              <a:ext cx="9017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801688">
                <a:spcBef>
                  <a:spcPct val="20000"/>
                </a:spcBef>
                <a:defRPr/>
              </a:pPr>
              <a:r>
                <a:rPr lang="zh-CN" altLang="en-US" b="1" kern="0" noProof="1" smtClean="0">
                  <a:solidFill>
                    <a:srgbClr val="FFFFFF"/>
                  </a:solidFill>
                  <a:latin typeface="Calibri" charset="0"/>
                  <a:cs typeface="Arial" charset="0"/>
                </a:rPr>
                <a:t>标题</a:t>
              </a:r>
              <a:r>
                <a:rPr lang="en-US" b="1" kern="0" noProof="1" smtClean="0">
                  <a:solidFill>
                    <a:srgbClr val="FFFFFF"/>
                  </a:solidFill>
                  <a:latin typeface="Calibri" charset="0"/>
                  <a:cs typeface="Arial" charset="0"/>
                </a:rPr>
                <a:t>1</a:t>
              </a:r>
              <a:endParaRPr lang="en-US" b="1" kern="0" noProof="1">
                <a:solidFill>
                  <a:srgbClr val="FFFFFF"/>
                </a:solidFill>
                <a:latin typeface="Calibri" charset="0"/>
                <a:cs typeface="Arial" charset="0"/>
              </a:endParaRPr>
            </a:p>
          </p:txBody>
        </p:sp>
      </p:grp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1676400" y="2362200"/>
            <a:ext cx="1174750" cy="1165225"/>
            <a:chOff x="5616575" y="2471738"/>
            <a:chExt cx="1660525" cy="1647825"/>
          </a:xfrm>
        </p:grpSpPr>
        <p:grpSp>
          <p:nvGrpSpPr>
            <p:cNvPr id="10" name="Gruppe 92"/>
            <p:cNvGrpSpPr>
              <a:grpSpLocks/>
            </p:cNvGrpSpPr>
            <p:nvPr/>
          </p:nvGrpSpPr>
          <p:grpSpPr bwMode="auto">
            <a:xfrm>
              <a:off x="5616575" y="2471738"/>
              <a:ext cx="1660525" cy="1647825"/>
              <a:chOff x="3968648" y="3129285"/>
              <a:chExt cx="689211" cy="683966"/>
            </a:xfrm>
          </p:grpSpPr>
          <p:sp>
            <p:nvSpPr>
              <p:cNvPr id="12" name="Ellipse 30"/>
              <p:cNvSpPr>
                <a:spLocks noChangeArrowheads="1"/>
              </p:cNvSpPr>
              <p:nvPr/>
            </p:nvSpPr>
            <p:spPr bwMode="auto">
              <a:xfrm>
                <a:off x="3976099" y="3129285"/>
                <a:ext cx="681760" cy="683966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lumMod val="65000"/>
                      <a:lumOff val="35000"/>
                    </a:sysClr>
                  </a:gs>
                  <a:gs pos="50000">
                    <a:sysClr val="window" lastClr="FFFFFF">
                      <a:lumMod val="75000"/>
                    </a:sysClr>
                  </a:gs>
                  <a:gs pos="100000">
                    <a:sysClr val="windowText" lastClr="000000">
                      <a:lumMod val="50000"/>
                      <a:lumOff val="50000"/>
                    </a:sysClr>
                  </a:gs>
                </a:gsLst>
                <a:lin ang="5400000" scaled="1"/>
              </a:gradFill>
              <a:ln w="12700">
                <a:solidFill>
                  <a:sysClr val="windowText" lastClr="000000">
                    <a:lumMod val="75000"/>
                    <a:lumOff val="25000"/>
                  </a:sys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indent="-342900" algn="ctr">
                  <a:buFont typeface="Calibri" charset="0"/>
                  <a:buAutoNum type="arabicPeriod"/>
                  <a:defRPr/>
                </a:pPr>
                <a:endParaRPr lang="zh-CN" altLang="zh-CN" sz="1600" kern="0" smtClean="0">
                  <a:solidFill>
                    <a:prstClr val="black"/>
                  </a:solidFill>
                  <a:latin typeface="Calibri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Ellipse 31"/>
              <p:cNvSpPr>
                <a:spLocks noChangeArrowheads="1"/>
              </p:cNvSpPr>
              <p:nvPr/>
            </p:nvSpPr>
            <p:spPr bwMode="auto">
              <a:xfrm>
                <a:off x="4060894" y="3135874"/>
                <a:ext cx="499447" cy="365045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342900" indent="-342900" algn="ctr">
                  <a:buFont typeface="Calibri" charset="0"/>
                  <a:buAutoNum type="arabicPeriod"/>
                  <a:defRPr/>
                </a:pPr>
                <a:endParaRPr lang="zh-CN" altLang="zh-CN" sz="1600" kern="0" smtClean="0">
                  <a:solidFill>
                    <a:prstClr val="black"/>
                  </a:solidFill>
                  <a:latin typeface="Calibri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Måne 32"/>
              <p:cNvSpPr/>
              <p:nvPr/>
            </p:nvSpPr>
            <p:spPr bwMode="auto">
              <a:xfrm rot="16570711">
                <a:off x="4140219" y="3329651"/>
                <a:ext cx="311329" cy="654471"/>
              </a:xfrm>
              <a:prstGeom prst="moon">
                <a:avLst>
                  <a:gd name="adj" fmla="val 8755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1600" kern="0">
                  <a:solidFill>
                    <a:prstClr val="black"/>
                  </a:solidFill>
                  <a:latin typeface="Calibri" charset="0"/>
                </a:endParaRPr>
              </a:p>
            </p:txBody>
          </p:sp>
        </p:grpSp>
        <p:sp>
          <p:nvSpPr>
            <p:cNvPr id="11" name="Text Box 52"/>
            <p:cNvSpPr txBox="1">
              <a:spLocks noChangeArrowheads="1"/>
            </p:cNvSpPr>
            <p:nvPr/>
          </p:nvSpPr>
          <p:spPr bwMode="gray">
            <a:xfrm>
              <a:off x="5798336" y="3010242"/>
              <a:ext cx="1326175" cy="478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801688">
                <a:spcBef>
                  <a:spcPct val="20000"/>
                </a:spcBef>
                <a:defRPr/>
              </a:pPr>
              <a:r>
                <a:rPr lang="zh-CN" altLang="en-US" sz="1600" b="1" kern="0" noProof="1">
                  <a:solidFill>
                    <a:prstClr val="black"/>
                  </a:solidFill>
                  <a:latin typeface="Calibri" charset="0"/>
                  <a:cs typeface="Arial" charset="0"/>
                </a:rPr>
                <a:t>标题</a:t>
              </a:r>
              <a:r>
                <a:rPr lang="en-US" sz="1600" b="1" kern="0" noProof="1" smtClean="0">
                  <a:solidFill>
                    <a:prstClr val="black"/>
                  </a:solidFill>
                  <a:latin typeface="Calibri" charset="0"/>
                  <a:cs typeface="Arial" charset="0"/>
                </a:rPr>
                <a:t>2</a:t>
              </a:r>
              <a:endParaRPr lang="en-US" sz="1600" b="1" kern="0" noProof="1">
                <a:solidFill>
                  <a:prstClr val="black"/>
                </a:solidFill>
                <a:latin typeface="Calibri" charset="0"/>
                <a:cs typeface="Arial" charset="0"/>
              </a:endParaRP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1143000" y="3505200"/>
            <a:ext cx="1174750" cy="1549400"/>
            <a:chOff x="1081093" y="4186238"/>
            <a:chExt cx="1425944" cy="1880505"/>
          </a:xfrm>
        </p:grpSpPr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1081093" y="4186238"/>
              <a:ext cx="1425944" cy="1414462"/>
              <a:chOff x="5616575" y="2471738"/>
              <a:chExt cx="1660525" cy="1647825"/>
            </a:xfrm>
          </p:grpSpPr>
          <p:grpSp>
            <p:nvGrpSpPr>
              <p:cNvPr id="18" name="Gruppe 92"/>
              <p:cNvGrpSpPr>
                <a:grpSpLocks/>
              </p:cNvGrpSpPr>
              <p:nvPr/>
            </p:nvGrpSpPr>
            <p:grpSpPr bwMode="auto">
              <a:xfrm>
                <a:off x="5616575" y="2471738"/>
                <a:ext cx="1660525" cy="1647825"/>
                <a:chOff x="3968648" y="3129285"/>
                <a:chExt cx="689211" cy="683966"/>
              </a:xfrm>
            </p:grpSpPr>
            <p:sp>
              <p:nvSpPr>
                <p:cNvPr id="20" name="Ellipse 30"/>
                <p:cNvSpPr>
                  <a:spLocks noChangeArrowheads="1"/>
                </p:cNvSpPr>
                <p:nvPr/>
              </p:nvSpPr>
              <p:spPr bwMode="auto">
                <a:xfrm>
                  <a:off x="3976099" y="3129285"/>
                  <a:ext cx="681760" cy="683855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lumMod val="65000"/>
                        <a:lumOff val="35000"/>
                      </a:sysClr>
                    </a:gs>
                    <a:gs pos="5000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ln w="12700">
                  <a:solidFill>
                    <a:sysClr val="windowText" lastClr="000000">
                      <a:lumMod val="75000"/>
                      <a:lumOff val="25000"/>
                    </a:sysClr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indent="-342900" algn="ctr">
                    <a:buFont typeface="Calibri" charset="0"/>
                    <a:buAutoNum type="arabicPeriod"/>
                    <a:defRPr/>
                  </a:pPr>
                  <a:endParaRPr lang="zh-CN" altLang="zh-CN" sz="1600" kern="0" smtClean="0">
                    <a:solidFill>
                      <a:prstClr val="black"/>
                    </a:solidFill>
                    <a:latin typeface="Calibri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Ellipse 31"/>
                <p:cNvSpPr>
                  <a:spLocks noChangeArrowheads="1"/>
                </p:cNvSpPr>
                <p:nvPr/>
              </p:nvSpPr>
              <p:spPr bwMode="auto">
                <a:xfrm>
                  <a:off x="4060894" y="3135874"/>
                  <a:ext cx="499447" cy="36504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CF9">
                        <a:alpha val="76999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342900" indent="-342900" algn="ctr">
                    <a:buFont typeface="Calibri" charset="0"/>
                    <a:buAutoNum type="arabicPeriod"/>
                    <a:defRPr/>
                  </a:pPr>
                  <a:endParaRPr lang="zh-CN" altLang="zh-CN" sz="1600" kern="0" smtClean="0">
                    <a:solidFill>
                      <a:prstClr val="black"/>
                    </a:solidFill>
                    <a:latin typeface="Calibri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Måne 32"/>
                <p:cNvSpPr/>
                <p:nvPr/>
              </p:nvSpPr>
              <p:spPr bwMode="auto">
                <a:xfrm rot="16570711">
                  <a:off x="4140219" y="3329651"/>
                  <a:ext cx="311329" cy="654471"/>
                </a:xfrm>
                <a:prstGeom prst="moon">
                  <a:avLst>
                    <a:gd name="adj" fmla="val 8755"/>
                  </a:avLst>
                </a:prstGeom>
                <a:gradFill flip="none" rotWithShape="1">
                  <a:gsLst>
                    <a:gs pos="24000">
                      <a:sysClr val="windowText" lastClr="000000">
                        <a:alpha val="24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zh-CN" altLang="zh-CN" sz="1600" ker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sp>
            <p:nvSpPr>
              <p:cNvPr id="19" name="Text Box 52"/>
              <p:cNvSpPr txBox="1">
                <a:spLocks noChangeArrowheads="1"/>
              </p:cNvSpPr>
              <p:nvPr/>
            </p:nvSpPr>
            <p:spPr bwMode="gray">
              <a:xfrm>
                <a:off x="5724285" y="3010155"/>
                <a:ext cx="1406959" cy="4786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defTabSz="801688">
                  <a:spcBef>
                    <a:spcPct val="20000"/>
                  </a:spcBef>
                  <a:defRPr/>
                </a:pPr>
                <a:r>
                  <a:rPr lang="zh-CN" altLang="en-US" sz="1600" b="1" kern="0" noProof="1">
                    <a:solidFill>
                      <a:prstClr val="black"/>
                    </a:solidFill>
                    <a:latin typeface="Calibri" charset="0"/>
                    <a:cs typeface="Arial" charset="0"/>
                  </a:rPr>
                  <a:t>标题</a:t>
                </a:r>
                <a:r>
                  <a:rPr lang="en-US" sz="1600" b="1" kern="0" noProof="1" smtClean="0">
                    <a:solidFill>
                      <a:prstClr val="black"/>
                    </a:solidFill>
                    <a:latin typeface="Calibri" charset="0"/>
                    <a:cs typeface="Arial" charset="0"/>
                  </a:rPr>
                  <a:t>3</a:t>
                </a:r>
                <a:endParaRPr lang="en-US" sz="1600" b="1" kern="0" noProof="1">
                  <a:solidFill>
                    <a:prstClr val="black"/>
                  </a:solidFill>
                  <a:latin typeface="Calibri" charset="0"/>
                  <a:cs typeface="Arial" charset="0"/>
                </a:endParaRPr>
              </a:p>
            </p:txBody>
          </p:sp>
        </p:grpSp>
        <p:sp>
          <p:nvSpPr>
            <p:cNvPr id="17" name="Ellipse 33"/>
            <p:cNvSpPr/>
            <p:nvPr/>
          </p:nvSpPr>
          <p:spPr bwMode="auto">
            <a:xfrm>
              <a:off x="1104900" y="5638800"/>
              <a:ext cx="1378330" cy="427943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zh-CN" altLang="zh-CN" sz="1600" kern="0">
                <a:solidFill>
                  <a:prstClr val="black"/>
                </a:solidFill>
                <a:latin typeface="Calibri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91000" y="1143000"/>
            <a:ext cx="3657600" cy="1366528"/>
            <a:chOff x="4191000" y="1143000"/>
            <a:chExt cx="3657600" cy="1366528"/>
          </a:xfrm>
        </p:grpSpPr>
        <p:sp>
          <p:nvSpPr>
            <p:cNvPr id="24" name="Rektangel 48"/>
            <p:cNvSpPr>
              <a:spLocks noChangeArrowheads="1"/>
            </p:cNvSpPr>
            <p:nvPr/>
          </p:nvSpPr>
          <p:spPr bwMode="auto">
            <a:xfrm>
              <a:off x="5105400" y="1143000"/>
              <a:ext cx="2743200" cy="1366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zh-CN" altLang="en-US" dirty="0" smtClean="0">
                  <a:latin typeface="Calibri" charset="0"/>
                  <a:cs typeface="Arial" charset="0"/>
                </a:rPr>
                <a:t>在此处添加您的文本</a:t>
              </a:r>
              <a:endParaRPr lang="en-US" altLang="zh-CN" dirty="0" smtClean="0">
                <a:latin typeface="Calibri" charset="0"/>
                <a:cs typeface="Arial" charset="0"/>
              </a:endParaRPr>
            </a:p>
            <a:p>
              <a:pPr defTabSz="801688">
                <a:spcBef>
                  <a:spcPct val="20000"/>
                </a:spcBef>
              </a:pPr>
              <a:r>
                <a:rPr lang="zh-CN" altLang="en-US" dirty="0">
                  <a:latin typeface="Calibri" charset="0"/>
                  <a:cs typeface="Arial" charset="0"/>
                </a:rPr>
                <a:t>在此处添加您的文本</a:t>
              </a:r>
              <a:endParaRPr lang="da-DK" altLang="zh-CN" dirty="0">
                <a:latin typeface="Calibri" charset="0"/>
                <a:cs typeface="Arial" charset="0"/>
              </a:endParaRPr>
            </a:p>
            <a:p>
              <a:pPr defTabSz="801688">
                <a:spcBef>
                  <a:spcPct val="20000"/>
                </a:spcBef>
              </a:pPr>
              <a:r>
                <a:rPr lang="zh-CN" altLang="en-US" dirty="0">
                  <a:latin typeface="Calibri" charset="0"/>
                  <a:cs typeface="Arial" charset="0"/>
                </a:rPr>
                <a:t>在此处添加您的文本</a:t>
              </a:r>
              <a:endParaRPr lang="da-DK" altLang="zh-CN" dirty="0">
                <a:latin typeface="Calibri" charset="0"/>
                <a:cs typeface="Arial" charset="0"/>
              </a:endParaRPr>
            </a:p>
            <a:p>
              <a:pPr defTabSz="801688">
                <a:spcBef>
                  <a:spcPct val="20000"/>
                </a:spcBef>
              </a:pPr>
              <a:r>
                <a:rPr lang="zh-CN" altLang="en-US" dirty="0">
                  <a:latin typeface="Calibri" charset="0"/>
                  <a:cs typeface="Arial" charset="0"/>
                </a:rPr>
                <a:t>在此处添加您的</a:t>
              </a:r>
              <a:r>
                <a:rPr lang="zh-CN" altLang="en-US" dirty="0" smtClean="0">
                  <a:latin typeface="Calibri" charset="0"/>
                  <a:cs typeface="Arial" charset="0"/>
                </a:rPr>
                <a:t>文本</a:t>
              </a:r>
              <a:endParaRPr lang="da-DK" altLang="zh-CN" dirty="0">
                <a:latin typeface="Calibri" charset="0"/>
                <a:cs typeface="Arial" charset="0"/>
              </a:endParaRPr>
            </a:p>
          </p:txBody>
        </p:sp>
        <p:cxnSp>
          <p:nvCxnSpPr>
            <p:cNvPr id="25" name="Straight Connector 74"/>
            <p:cNvCxnSpPr/>
            <p:nvPr/>
          </p:nvCxnSpPr>
          <p:spPr>
            <a:xfrm>
              <a:off x="4191000" y="1676400"/>
              <a:ext cx="914400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ysDot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72315986"/>
      </p:ext>
    </p:extLst>
  </p:cSld>
  <p:clrMapOvr>
    <a:masterClrMapping/>
  </p:clrMapOvr>
  <p:transition spd="slow" advTm="308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57911"/>
            <a:ext cx="795637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3" name="Freeform 21"/>
          <p:cNvSpPr>
            <a:spLocks/>
          </p:cNvSpPr>
          <p:nvPr/>
        </p:nvSpPr>
        <p:spPr bwMode="auto">
          <a:xfrm>
            <a:off x="3375868" y="1131590"/>
            <a:ext cx="2400616" cy="3085232"/>
          </a:xfrm>
          <a:custGeom>
            <a:avLst/>
            <a:gdLst/>
            <a:ahLst/>
            <a:cxnLst>
              <a:cxn ang="0">
                <a:pos x="2057" y="0"/>
              </a:cxn>
              <a:cxn ang="0">
                <a:pos x="2064" y="137"/>
              </a:cxn>
              <a:cxn ang="0">
                <a:pos x="0" y="139"/>
              </a:cxn>
              <a:cxn ang="0">
                <a:pos x="4" y="651"/>
              </a:cxn>
              <a:cxn ang="0">
                <a:pos x="1058" y="651"/>
              </a:cxn>
              <a:cxn ang="0">
                <a:pos x="744" y="1617"/>
              </a:cxn>
              <a:cxn ang="0">
                <a:pos x="2046" y="2935"/>
              </a:cxn>
              <a:cxn ang="0">
                <a:pos x="1910" y="2716"/>
              </a:cxn>
              <a:cxn ang="0">
                <a:pos x="2032" y="2459"/>
              </a:cxn>
              <a:cxn ang="0">
                <a:pos x="1222" y="1592"/>
              </a:cxn>
              <a:cxn ang="0">
                <a:pos x="2088" y="614"/>
              </a:cxn>
              <a:cxn ang="0">
                <a:pos x="2095" y="757"/>
              </a:cxn>
              <a:cxn ang="0">
                <a:pos x="2285" y="368"/>
              </a:cxn>
              <a:cxn ang="0">
                <a:pos x="2057" y="0"/>
              </a:cxn>
            </a:cxnLst>
            <a:rect l="0" t="0" r="r" b="b"/>
            <a:pathLst>
              <a:path w="2285" h="2935">
                <a:moveTo>
                  <a:pt x="2057" y="0"/>
                </a:moveTo>
                <a:cubicBezTo>
                  <a:pt x="2064" y="137"/>
                  <a:pt x="2064" y="137"/>
                  <a:pt x="2064" y="137"/>
                </a:cubicBezTo>
                <a:cubicBezTo>
                  <a:pt x="0" y="139"/>
                  <a:pt x="0" y="139"/>
                  <a:pt x="0" y="139"/>
                </a:cubicBezTo>
                <a:cubicBezTo>
                  <a:pt x="4" y="651"/>
                  <a:pt x="4" y="651"/>
                  <a:pt x="4" y="651"/>
                </a:cubicBezTo>
                <a:cubicBezTo>
                  <a:pt x="1058" y="651"/>
                  <a:pt x="1058" y="651"/>
                  <a:pt x="1058" y="651"/>
                </a:cubicBezTo>
                <a:cubicBezTo>
                  <a:pt x="844" y="913"/>
                  <a:pt x="724" y="1252"/>
                  <a:pt x="744" y="1617"/>
                </a:cubicBezTo>
                <a:cubicBezTo>
                  <a:pt x="785" y="2330"/>
                  <a:pt x="1352" y="2887"/>
                  <a:pt x="2046" y="2935"/>
                </a:cubicBezTo>
                <a:cubicBezTo>
                  <a:pt x="1910" y="2716"/>
                  <a:pt x="1910" y="2716"/>
                  <a:pt x="1910" y="2716"/>
                </a:cubicBezTo>
                <a:cubicBezTo>
                  <a:pt x="2032" y="2459"/>
                  <a:pt x="2032" y="2459"/>
                  <a:pt x="2032" y="2459"/>
                </a:cubicBezTo>
                <a:cubicBezTo>
                  <a:pt x="1596" y="2405"/>
                  <a:pt x="1248" y="2046"/>
                  <a:pt x="1222" y="1592"/>
                </a:cubicBezTo>
                <a:cubicBezTo>
                  <a:pt x="1193" y="1083"/>
                  <a:pt x="1580" y="646"/>
                  <a:pt x="2088" y="614"/>
                </a:cubicBezTo>
                <a:cubicBezTo>
                  <a:pt x="2095" y="757"/>
                  <a:pt x="2095" y="757"/>
                  <a:pt x="2095" y="757"/>
                </a:cubicBezTo>
                <a:cubicBezTo>
                  <a:pt x="2285" y="368"/>
                  <a:pt x="2285" y="368"/>
                  <a:pt x="2285" y="368"/>
                </a:cubicBezTo>
                <a:lnTo>
                  <a:pt x="2057" y="0"/>
                </a:lnTo>
                <a:close/>
              </a:path>
            </a:pathLst>
          </a:custGeom>
          <a:gradFill>
            <a:gsLst>
              <a:gs pos="0">
                <a:srgbClr val="A20000"/>
              </a:gs>
              <a:gs pos="100000">
                <a:srgbClr val="CC0000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smtClean="0">
              <a:latin typeface="Calibri"/>
            </a:endParaRPr>
          </a:p>
        </p:txBody>
      </p:sp>
      <p:sp>
        <p:nvSpPr>
          <p:cNvPr id="4" name="Freeform 22"/>
          <p:cNvSpPr>
            <a:spLocks/>
          </p:cNvSpPr>
          <p:nvPr/>
        </p:nvSpPr>
        <p:spPr bwMode="auto">
          <a:xfrm>
            <a:off x="5483752" y="1285301"/>
            <a:ext cx="2400616" cy="3085232"/>
          </a:xfrm>
          <a:custGeom>
            <a:avLst/>
            <a:gdLst/>
            <a:ahLst/>
            <a:cxnLst>
              <a:cxn ang="0">
                <a:pos x="238" y="0"/>
              </a:cxn>
              <a:cxn ang="0">
                <a:pos x="375" y="220"/>
              </a:cxn>
              <a:cxn ang="0">
                <a:pos x="253" y="476"/>
              </a:cxn>
              <a:cxn ang="0">
                <a:pos x="1063" y="1344"/>
              </a:cxn>
              <a:cxn ang="0">
                <a:pos x="197" y="2321"/>
              </a:cxn>
              <a:cxn ang="0">
                <a:pos x="190" y="2178"/>
              </a:cxn>
              <a:cxn ang="0">
                <a:pos x="0" y="2567"/>
              </a:cxn>
              <a:cxn ang="0">
                <a:pos x="228" y="2935"/>
              </a:cxn>
              <a:cxn ang="0">
                <a:pos x="221" y="2798"/>
              </a:cxn>
              <a:cxn ang="0">
                <a:pos x="2285" y="2796"/>
              </a:cxn>
              <a:cxn ang="0">
                <a:pos x="2281" y="2284"/>
              </a:cxn>
              <a:cxn ang="0">
                <a:pos x="1227" y="2284"/>
              </a:cxn>
              <a:cxn ang="0">
                <a:pos x="1540" y="1318"/>
              </a:cxn>
              <a:cxn ang="0">
                <a:pos x="238" y="0"/>
              </a:cxn>
            </a:cxnLst>
            <a:rect l="0" t="0" r="r" b="b"/>
            <a:pathLst>
              <a:path w="2285" h="2935">
                <a:moveTo>
                  <a:pt x="238" y="0"/>
                </a:moveTo>
                <a:cubicBezTo>
                  <a:pt x="375" y="220"/>
                  <a:pt x="375" y="220"/>
                  <a:pt x="375" y="220"/>
                </a:cubicBezTo>
                <a:cubicBezTo>
                  <a:pt x="253" y="476"/>
                  <a:pt x="253" y="476"/>
                  <a:pt x="253" y="476"/>
                </a:cubicBezTo>
                <a:cubicBezTo>
                  <a:pt x="689" y="530"/>
                  <a:pt x="1037" y="889"/>
                  <a:pt x="1063" y="1344"/>
                </a:cubicBezTo>
                <a:cubicBezTo>
                  <a:pt x="1092" y="1852"/>
                  <a:pt x="705" y="2289"/>
                  <a:pt x="197" y="2321"/>
                </a:cubicBezTo>
                <a:cubicBezTo>
                  <a:pt x="190" y="2178"/>
                  <a:pt x="190" y="2178"/>
                  <a:pt x="190" y="2178"/>
                </a:cubicBezTo>
                <a:cubicBezTo>
                  <a:pt x="0" y="2567"/>
                  <a:pt x="0" y="2567"/>
                  <a:pt x="0" y="2567"/>
                </a:cubicBezTo>
                <a:cubicBezTo>
                  <a:pt x="228" y="2935"/>
                  <a:pt x="228" y="2935"/>
                  <a:pt x="228" y="2935"/>
                </a:cubicBezTo>
                <a:cubicBezTo>
                  <a:pt x="221" y="2798"/>
                  <a:pt x="221" y="2798"/>
                  <a:pt x="221" y="2798"/>
                </a:cubicBezTo>
                <a:cubicBezTo>
                  <a:pt x="2285" y="2796"/>
                  <a:pt x="2285" y="2796"/>
                  <a:pt x="2285" y="2796"/>
                </a:cubicBezTo>
                <a:cubicBezTo>
                  <a:pt x="2281" y="2284"/>
                  <a:pt x="2281" y="2284"/>
                  <a:pt x="2281" y="2284"/>
                </a:cubicBezTo>
                <a:cubicBezTo>
                  <a:pt x="1227" y="2284"/>
                  <a:pt x="1227" y="2284"/>
                  <a:pt x="1227" y="2284"/>
                </a:cubicBezTo>
                <a:cubicBezTo>
                  <a:pt x="1441" y="2022"/>
                  <a:pt x="1561" y="1683"/>
                  <a:pt x="1540" y="1318"/>
                </a:cubicBezTo>
                <a:cubicBezTo>
                  <a:pt x="1500" y="605"/>
                  <a:pt x="933" y="48"/>
                  <a:pt x="238" y="0"/>
                </a:cubicBezTo>
              </a:path>
            </a:pathLst>
          </a:custGeom>
          <a:gradFill>
            <a:gsLst>
              <a:gs pos="0">
                <a:srgbClr val="A20000"/>
              </a:gs>
              <a:gs pos="100000">
                <a:srgbClr val="CC0000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smtClean="0">
              <a:latin typeface="Calibri"/>
            </a:endParaRPr>
          </a:p>
        </p:txBody>
      </p:sp>
      <p:sp>
        <p:nvSpPr>
          <p:cNvPr id="5" name="Text Box 394"/>
          <p:cNvSpPr txBox="1">
            <a:spLocks noChangeArrowheads="1"/>
          </p:cNvSpPr>
          <p:nvPr/>
        </p:nvSpPr>
        <p:spPr bwMode="auto">
          <a:xfrm>
            <a:off x="4626818" y="2550781"/>
            <a:ext cx="1981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000" b="1" kern="0" dirty="0" smtClean="0">
                <a:latin typeface="Calibri"/>
                <a:cs typeface="Arial" pitchFamily="34" charset="0"/>
              </a:rPr>
              <a:t>添加标题</a:t>
            </a:r>
            <a:endParaRPr lang="en-US" altLang="ko-KR" sz="2000" b="1" kern="0" dirty="0" smtClean="0">
              <a:latin typeface="Calibri"/>
              <a:ea typeface="굴림" panose="020B0600000101010101" pitchFamily="34" charset="-127"/>
              <a:cs typeface="Arial" pitchFamily="34" charset="0"/>
            </a:endParaRPr>
          </a:p>
        </p:txBody>
      </p:sp>
      <p:sp>
        <p:nvSpPr>
          <p:cNvPr id="6" name="Text Box 394"/>
          <p:cNvSpPr txBox="1">
            <a:spLocks noChangeArrowheads="1"/>
          </p:cNvSpPr>
          <p:nvPr/>
        </p:nvSpPr>
        <p:spPr bwMode="auto">
          <a:xfrm>
            <a:off x="1043608" y="2715766"/>
            <a:ext cx="251185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000" b="1" kern="0" dirty="0" smtClean="0">
                <a:latin typeface="Calibri"/>
                <a:cs typeface="Arial" pitchFamily="34" charset="0"/>
              </a:rPr>
              <a:t>单击此处添加内容</a:t>
            </a:r>
            <a:endParaRPr lang="en-US" altLang="ko-KR" sz="2000" b="1" kern="0" dirty="0" smtClean="0">
              <a:latin typeface="Calibri"/>
              <a:ea typeface="굴림" panose="020B0600000101010101" pitchFamily="34" charset="-127"/>
              <a:cs typeface="Arial" pitchFamily="34" charset="0"/>
            </a:endParaRPr>
          </a:p>
        </p:txBody>
      </p:sp>
      <p:sp>
        <p:nvSpPr>
          <p:cNvPr id="7" name="Text Box 394"/>
          <p:cNvSpPr txBox="1">
            <a:spLocks noChangeArrowheads="1"/>
          </p:cNvSpPr>
          <p:nvPr/>
        </p:nvSpPr>
        <p:spPr bwMode="auto">
          <a:xfrm>
            <a:off x="3529344" y="1380913"/>
            <a:ext cx="18465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b="1" kern="0" dirty="0" smtClean="0">
                <a:solidFill>
                  <a:schemeClr val="bg1"/>
                </a:solidFill>
                <a:latin typeface="Calibri"/>
                <a:cs typeface="Arial" pitchFamily="34" charset="0"/>
              </a:rPr>
              <a:t>在此添加文本</a:t>
            </a:r>
            <a:endParaRPr lang="en-US" altLang="ko-KR" sz="1400" b="1" kern="0" dirty="0" smtClean="0">
              <a:solidFill>
                <a:schemeClr val="bg1"/>
              </a:solidFill>
              <a:latin typeface="Calibri"/>
              <a:ea typeface="굴림" panose="020B0600000101010101" pitchFamily="34" charset="-127"/>
              <a:cs typeface="Arial" pitchFamily="34" charset="0"/>
            </a:endParaRPr>
          </a:p>
        </p:txBody>
      </p:sp>
      <p:sp>
        <p:nvSpPr>
          <p:cNvPr id="8" name="Text Box 394"/>
          <p:cNvSpPr txBox="1">
            <a:spLocks noChangeArrowheads="1"/>
          </p:cNvSpPr>
          <p:nvPr/>
        </p:nvSpPr>
        <p:spPr bwMode="auto">
          <a:xfrm>
            <a:off x="5923832" y="3806398"/>
            <a:ext cx="18465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b="1" kern="0" dirty="0" smtClean="0">
                <a:solidFill>
                  <a:schemeClr val="bg1"/>
                </a:solidFill>
                <a:latin typeface="Calibri"/>
                <a:cs typeface="Arial" pitchFamily="34" charset="0"/>
              </a:rPr>
              <a:t>在此添加文本</a:t>
            </a:r>
            <a:endParaRPr lang="en-US" altLang="ko-KR" sz="1400" b="1" kern="0" dirty="0" smtClean="0">
              <a:solidFill>
                <a:schemeClr val="bg1"/>
              </a:solidFill>
              <a:latin typeface="Calibri"/>
              <a:ea typeface="굴림" panose="020B0600000101010101" pitchFamily="34" charset="-127"/>
              <a:cs typeface="Arial" pitchFamily="34" charset="0"/>
            </a:endParaRPr>
          </a:p>
        </p:txBody>
      </p:sp>
      <p:sp>
        <p:nvSpPr>
          <p:cNvPr id="9" name="Rectangle 179"/>
          <p:cNvSpPr/>
          <p:nvPr/>
        </p:nvSpPr>
        <p:spPr>
          <a:xfrm>
            <a:off x="1043608" y="3153663"/>
            <a:ext cx="2304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kern="0" dirty="0" smtClean="0">
                <a:latin typeface="微软雅黑" panose="020B0503020204020204" pitchFamily="34" charset="-122"/>
                <a:cs typeface="Arial" pitchFamily="34" charset="0"/>
              </a:rPr>
              <a:t>单击此处添加文本</a:t>
            </a:r>
            <a:endParaRPr lang="en-US" altLang="zh-CN" kern="0" dirty="0" smtClean="0">
              <a:latin typeface="微软雅黑" panose="020B0503020204020204" pitchFamily="34" charset="-122"/>
              <a:cs typeface="Arial" pitchFamily="34" charset="0"/>
            </a:endParaRPr>
          </a:p>
          <a:p>
            <a:pPr algn="r"/>
            <a:r>
              <a:rPr lang="zh-CN" altLang="en-US" kern="0" dirty="0">
                <a:latin typeface="微软雅黑" panose="020B0503020204020204" pitchFamily="34" charset="-122"/>
                <a:cs typeface="Arial" pitchFamily="34" charset="0"/>
              </a:rPr>
              <a:t>单击此处添加文本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algn="r"/>
            <a:r>
              <a:rPr lang="zh-CN" altLang="en-US" kern="0" dirty="0">
                <a:latin typeface="微软雅黑" panose="020B0503020204020204" pitchFamily="34" charset="-122"/>
                <a:cs typeface="Arial" pitchFamily="34" charset="0"/>
              </a:rPr>
              <a:t>单击此处添加文本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algn="r"/>
            <a:r>
              <a:rPr lang="zh-CN" altLang="en-US" kern="0" dirty="0">
                <a:latin typeface="微软雅黑" panose="020B0503020204020204" pitchFamily="34" charset="-122"/>
                <a:cs typeface="Arial" pitchFamily="34" charset="0"/>
              </a:rPr>
              <a:t>单击此处添加</a:t>
            </a:r>
            <a:r>
              <a:rPr lang="zh-CN" altLang="en-US" kern="0" dirty="0" smtClean="0">
                <a:latin typeface="微软雅黑" panose="020B0503020204020204" pitchFamily="34" charset="-122"/>
                <a:cs typeface="Arial" pitchFamily="34" charset="0"/>
              </a:rPr>
              <a:t>文本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382700"/>
      </p:ext>
    </p:extLst>
  </p:cSld>
  <p:clrMapOvr>
    <a:masterClrMapping/>
  </p:clrMapOvr>
  <p:transition spd="slow" advTm="288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57911"/>
            <a:ext cx="795637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grpSp>
        <p:nvGrpSpPr>
          <p:cNvPr id="3" name="Group 108"/>
          <p:cNvGrpSpPr/>
          <p:nvPr/>
        </p:nvGrpSpPr>
        <p:grpSpPr>
          <a:xfrm rot="21011346">
            <a:off x="1709491" y="850380"/>
            <a:ext cx="2944566" cy="3047633"/>
            <a:chOff x="914336" y="1292308"/>
            <a:chExt cx="4137557" cy="4282380"/>
          </a:xfrm>
        </p:grpSpPr>
        <p:sp>
          <p:nvSpPr>
            <p:cNvPr id="4" name="Freeform 6"/>
            <p:cNvSpPr>
              <a:spLocks/>
            </p:cNvSpPr>
            <p:nvPr/>
          </p:nvSpPr>
          <p:spPr bwMode="auto">
            <a:xfrm rot="20983847">
              <a:off x="3605473" y="3331869"/>
              <a:ext cx="1446420" cy="553948"/>
            </a:xfrm>
            <a:custGeom>
              <a:avLst/>
              <a:gdLst>
                <a:gd name="connsiteX0" fmla="*/ 846 w 846"/>
                <a:gd name="connsiteY0" fmla="*/ 71 h 324"/>
                <a:gd name="connsiteX1" fmla="*/ 215 w 846"/>
                <a:gd name="connsiteY1" fmla="*/ 324 h 324"/>
                <a:gd name="connsiteX2" fmla="*/ 0 w 846"/>
                <a:gd name="connsiteY2" fmla="*/ 300 h 324"/>
                <a:gd name="connsiteX3" fmla="*/ 631 w 846"/>
                <a:gd name="connsiteY3" fmla="*/ 0 h 324"/>
                <a:gd name="connsiteX4" fmla="*/ 846 w 846"/>
                <a:gd name="connsiteY4" fmla="*/ 71 h 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" h="324">
                  <a:moveTo>
                    <a:pt x="846" y="71"/>
                  </a:moveTo>
                  <a:lnTo>
                    <a:pt x="215" y="324"/>
                  </a:lnTo>
                  <a:lnTo>
                    <a:pt x="0" y="300"/>
                  </a:lnTo>
                  <a:lnTo>
                    <a:pt x="631" y="0"/>
                  </a:lnTo>
                  <a:lnTo>
                    <a:pt x="846" y="71"/>
                  </a:lnTo>
                  <a:close/>
                </a:path>
              </a:pathLst>
            </a:custGeom>
            <a:solidFill>
              <a:srgbClr val="C00000">
                <a:lumMod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 rot="20983847">
              <a:off x="2709492" y="1806911"/>
              <a:ext cx="1292546" cy="747147"/>
            </a:xfrm>
            <a:custGeom>
              <a:avLst/>
              <a:gdLst/>
              <a:ahLst/>
              <a:cxnLst>
                <a:cxn ang="0">
                  <a:pos x="631" y="182"/>
                </a:cxn>
                <a:cxn ang="0">
                  <a:pos x="0" y="437"/>
                </a:cxn>
                <a:cxn ang="0">
                  <a:pos x="125" y="253"/>
                </a:cxn>
                <a:cxn ang="0">
                  <a:pos x="756" y="0"/>
                </a:cxn>
                <a:cxn ang="0">
                  <a:pos x="631" y="182"/>
                </a:cxn>
              </a:cxnLst>
              <a:rect l="0" t="0" r="r" b="b"/>
              <a:pathLst>
                <a:path w="756" h="437">
                  <a:moveTo>
                    <a:pt x="631" y="182"/>
                  </a:moveTo>
                  <a:lnTo>
                    <a:pt x="0" y="437"/>
                  </a:lnTo>
                  <a:lnTo>
                    <a:pt x="125" y="253"/>
                  </a:lnTo>
                  <a:lnTo>
                    <a:pt x="756" y="0"/>
                  </a:lnTo>
                  <a:lnTo>
                    <a:pt x="631" y="182"/>
                  </a:lnTo>
                  <a:close/>
                </a:path>
              </a:pathLst>
            </a:custGeom>
            <a:solidFill>
              <a:srgbClr val="C00000">
                <a:lumMod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 rot="20983847">
              <a:off x="3480225" y="4261459"/>
              <a:ext cx="1381451" cy="885633"/>
            </a:xfrm>
            <a:custGeom>
              <a:avLst/>
              <a:gdLst>
                <a:gd name="connsiteX0" fmla="*/ 808 w 808"/>
                <a:gd name="connsiteY0" fmla="*/ 263 h 518"/>
                <a:gd name="connsiteX1" fmla="*/ 177 w 808"/>
                <a:gd name="connsiteY1" fmla="*/ 518 h 518"/>
                <a:gd name="connsiteX2" fmla="*/ 0 w 808"/>
                <a:gd name="connsiteY2" fmla="*/ 303 h 518"/>
                <a:gd name="connsiteX3" fmla="*/ 630 w 808"/>
                <a:gd name="connsiteY3" fmla="*/ 0 h 518"/>
                <a:gd name="connsiteX4" fmla="*/ 808 w 808"/>
                <a:gd name="connsiteY4" fmla="*/ 263 h 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8" h="518">
                  <a:moveTo>
                    <a:pt x="808" y="263"/>
                  </a:moveTo>
                  <a:lnTo>
                    <a:pt x="177" y="518"/>
                  </a:lnTo>
                  <a:lnTo>
                    <a:pt x="0" y="303"/>
                  </a:lnTo>
                  <a:lnTo>
                    <a:pt x="630" y="0"/>
                  </a:lnTo>
                  <a:cubicBezTo>
                    <a:pt x="689" y="72"/>
                    <a:pt x="749" y="191"/>
                    <a:pt x="808" y="263"/>
                  </a:cubicBezTo>
                  <a:close/>
                </a:path>
              </a:pathLst>
            </a:custGeom>
            <a:solidFill>
              <a:srgbClr val="C00000">
                <a:lumMod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 rot="20983847">
              <a:off x="1740790" y="1480958"/>
              <a:ext cx="1150639" cy="960861"/>
            </a:xfrm>
            <a:custGeom>
              <a:avLst/>
              <a:gdLst/>
              <a:ahLst/>
              <a:cxnLst>
                <a:cxn ang="0">
                  <a:pos x="673" y="314"/>
                </a:cxn>
                <a:cxn ang="0">
                  <a:pos x="38" y="562"/>
                </a:cxn>
                <a:cxn ang="0">
                  <a:pos x="0" y="255"/>
                </a:cxn>
                <a:cxn ang="0">
                  <a:pos x="631" y="0"/>
                </a:cxn>
                <a:cxn ang="0">
                  <a:pos x="673" y="314"/>
                </a:cxn>
              </a:cxnLst>
              <a:rect l="0" t="0" r="r" b="b"/>
              <a:pathLst>
                <a:path w="673" h="562">
                  <a:moveTo>
                    <a:pt x="673" y="314"/>
                  </a:moveTo>
                  <a:lnTo>
                    <a:pt x="38" y="562"/>
                  </a:lnTo>
                  <a:lnTo>
                    <a:pt x="0" y="255"/>
                  </a:lnTo>
                  <a:lnTo>
                    <a:pt x="631" y="0"/>
                  </a:lnTo>
                  <a:lnTo>
                    <a:pt x="673" y="314"/>
                  </a:lnTo>
                  <a:close/>
                </a:path>
              </a:pathLst>
            </a:custGeom>
            <a:solidFill>
              <a:srgbClr val="C00000">
                <a:lumMod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 rot="20983847">
              <a:off x="2856467" y="5019029"/>
              <a:ext cx="1429323" cy="555659"/>
            </a:xfrm>
            <a:custGeom>
              <a:avLst/>
              <a:gdLst>
                <a:gd name="connsiteX0" fmla="*/ 836 w 836"/>
                <a:gd name="connsiteY0" fmla="*/ 72 h 325"/>
                <a:gd name="connsiteX1" fmla="*/ 208 w 836"/>
                <a:gd name="connsiteY1" fmla="*/ 325 h 325"/>
                <a:gd name="connsiteX2" fmla="*/ 0 w 836"/>
                <a:gd name="connsiteY2" fmla="*/ 303 h 325"/>
                <a:gd name="connsiteX3" fmla="*/ 628 w 836"/>
                <a:gd name="connsiteY3" fmla="*/ 0 h 325"/>
                <a:gd name="connsiteX4" fmla="*/ 836 w 836"/>
                <a:gd name="connsiteY4" fmla="*/ 72 h 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" h="325">
                  <a:moveTo>
                    <a:pt x="836" y="72"/>
                  </a:moveTo>
                  <a:lnTo>
                    <a:pt x="208" y="325"/>
                  </a:lnTo>
                  <a:lnTo>
                    <a:pt x="0" y="303"/>
                  </a:lnTo>
                  <a:lnTo>
                    <a:pt x="628" y="0"/>
                  </a:lnTo>
                  <a:lnTo>
                    <a:pt x="836" y="72"/>
                  </a:lnTo>
                  <a:close/>
                </a:path>
              </a:pathLst>
            </a:custGeom>
            <a:solidFill>
              <a:srgbClr val="C00000">
                <a:lumMod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 rot="20983847">
              <a:off x="2745669" y="4546616"/>
              <a:ext cx="1203757" cy="1026519"/>
            </a:xfrm>
            <a:custGeom>
              <a:avLst/>
              <a:gdLst>
                <a:gd name="connsiteX0" fmla="*/ 666 w 666"/>
                <a:gd name="connsiteY0" fmla="*/ 328 h 583"/>
                <a:gd name="connsiteX1" fmla="*/ 38 w 666"/>
                <a:gd name="connsiteY1" fmla="*/ 583 h 583"/>
                <a:gd name="connsiteX2" fmla="*/ 0 w 666"/>
                <a:gd name="connsiteY2" fmla="*/ 302 h 583"/>
                <a:gd name="connsiteX3" fmla="*/ 631 w 666"/>
                <a:gd name="connsiteY3" fmla="*/ 0 h 583"/>
                <a:gd name="connsiteX4" fmla="*/ 666 w 666"/>
                <a:gd name="connsiteY4" fmla="*/ 328 h 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" h="583">
                  <a:moveTo>
                    <a:pt x="666" y="328"/>
                  </a:moveTo>
                  <a:lnTo>
                    <a:pt x="38" y="583"/>
                  </a:lnTo>
                  <a:cubicBezTo>
                    <a:pt x="25" y="489"/>
                    <a:pt x="13" y="396"/>
                    <a:pt x="0" y="302"/>
                  </a:cubicBezTo>
                  <a:lnTo>
                    <a:pt x="631" y="0"/>
                  </a:lnTo>
                  <a:cubicBezTo>
                    <a:pt x="643" y="94"/>
                    <a:pt x="654" y="234"/>
                    <a:pt x="666" y="328"/>
                  </a:cubicBezTo>
                  <a:close/>
                </a:path>
              </a:pathLst>
            </a:cu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 rot="20983847">
              <a:off x="914336" y="1936483"/>
              <a:ext cx="1283997" cy="735178"/>
            </a:xfrm>
            <a:custGeom>
              <a:avLst/>
              <a:gdLst>
                <a:gd name="connsiteX0" fmla="*/ 628 w 751"/>
                <a:gd name="connsiteY0" fmla="*/ 223 h 430"/>
                <a:gd name="connsiteX1" fmla="*/ 0 w 751"/>
                <a:gd name="connsiteY1" fmla="*/ 430 h 430"/>
                <a:gd name="connsiteX2" fmla="*/ 120 w 751"/>
                <a:gd name="connsiteY2" fmla="*/ 253 h 430"/>
                <a:gd name="connsiteX3" fmla="*/ 751 w 751"/>
                <a:gd name="connsiteY3" fmla="*/ 0 h 430"/>
                <a:gd name="connsiteX4" fmla="*/ 628 w 751"/>
                <a:gd name="connsiteY4" fmla="*/ 223 h 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" h="430">
                  <a:moveTo>
                    <a:pt x="628" y="223"/>
                  </a:moveTo>
                  <a:lnTo>
                    <a:pt x="0" y="430"/>
                  </a:lnTo>
                  <a:lnTo>
                    <a:pt x="120" y="253"/>
                  </a:lnTo>
                  <a:lnTo>
                    <a:pt x="751" y="0"/>
                  </a:lnTo>
                  <a:lnTo>
                    <a:pt x="628" y="223"/>
                  </a:lnTo>
                  <a:close/>
                </a:path>
              </a:pathLst>
            </a:custGeom>
            <a:solidFill>
              <a:srgbClr val="C00000">
                <a:lumMod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grpSp>
          <p:nvGrpSpPr>
            <p:cNvPr id="11" name="Group 80"/>
            <p:cNvGrpSpPr/>
            <p:nvPr/>
          </p:nvGrpSpPr>
          <p:grpSpPr>
            <a:xfrm rot="20983847">
              <a:off x="1403684" y="2539493"/>
              <a:ext cx="2205535" cy="2680836"/>
              <a:chOff x="1349267" y="2205038"/>
              <a:chExt cx="2047875" cy="2489200"/>
            </a:xfrm>
            <a:gradFill flip="none" rotWithShape="1">
              <a:gsLst>
                <a:gs pos="0">
                  <a:srgbClr val="C00000">
                    <a:lumMod val="75000"/>
                    <a:shade val="30000"/>
                    <a:satMod val="115000"/>
                  </a:srgbClr>
                </a:gs>
                <a:gs pos="50000">
                  <a:srgbClr val="C00000">
                    <a:lumMod val="75000"/>
                    <a:shade val="67500"/>
                    <a:satMod val="115000"/>
                  </a:srgbClr>
                </a:gs>
                <a:gs pos="100000">
                  <a:srgbClr val="C00000">
                    <a:lumMod val="75000"/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grpSpPr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1938230" y="4016375"/>
                <a:ext cx="1458912" cy="677863"/>
              </a:xfrm>
              <a:custGeom>
                <a:avLst/>
                <a:gdLst/>
                <a:ahLst/>
                <a:cxnLst>
                  <a:cxn ang="0">
                    <a:pos x="389" y="74"/>
                  </a:cxn>
                  <a:cxn ang="0">
                    <a:pos x="266" y="0"/>
                  </a:cxn>
                  <a:cxn ang="0">
                    <a:pos x="0" y="107"/>
                  </a:cxn>
                  <a:cxn ang="0">
                    <a:pos x="122" y="181"/>
                  </a:cxn>
                  <a:cxn ang="0">
                    <a:pos x="389" y="74"/>
                  </a:cxn>
                </a:cxnLst>
                <a:rect l="0" t="0" r="r" b="b"/>
                <a:pathLst>
                  <a:path w="389" h="181">
                    <a:moveTo>
                      <a:pt x="389" y="74"/>
                    </a:moveTo>
                    <a:cubicBezTo>
                      <a:pt x="345" y="61"/>
                      <a:pt x="304" y="35"/>
                      <a:pt x="266" y="0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37" y="142"/>
                      <a:pt x="79" y="168"/>
                      <a:pt x="122" y="181"/>
                    </a:cubicBezTo>
                    <a:cubicBezTo>
                      <a:pt x="389" y="74"/>
                      <a:pt x="389" y="74"/>
                      <a:pt x="389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Calibri"/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1349267" y="2205038"/>
                <a:ext cx="1076325" cy="865188"/>
              </a:xfrm>
              <a:custGeom>
                <a:avLst/>
                <a:gdLst>
                  <a:gd name="connsiteX0" fmla="*/ 267 w 287"/>
                  <a:gd name="connsiteY0" fmla="*/ 124 h 231"/>
                  <a:gd name="connsiteX1" fmla="*/ 287 w 287"/>
                  <a:gd name="connsiteY1" fmla="*/ 0 h 231"/>
                  <a:gd name="connsiteX2" fmla="*/ 211 w 287"/>
                  <a:gd name="connsiteY2" fmla="*/ 21 h 231"/>
                  <a:gd name="connsiteX3" fmla="*/ 20 w 287"/>
                  <a:gd name="connsiteY3" fmla="*/ 107 h 231"/>
                  <a:gd name="connsiteX4" fmla="*/ 0 w 287"/>
                  <a:gd name="connsiteY4" fmla="*/ 231 h 231"/>
                  <a:gd name="connsiteX5" fmla="*/ 267 w 287"/>
                  <a:gd name="connsiteY5" fmla="*/ 124 h 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" h="231">
                    <a:moveTo>
                      <a:pt x="267" y="124"/>
                    </a:moveTo>
                    <a:cubicBezTo>
                      <a:pt x="267" y="78"/>
                      <a:pt x="274" y="36"/>
                      <a:pt x="287" y="0"/>
                    </a:cubicBezTo>
                    <a:lnTo>
                      <a:pt x="211" y="21"/>
                    </a:lnTo>
                    <a:lnTo>
                      <a:pt x="20" y="107"/>
                    </a:lnTo>
                    <a:cubicBezTo>
                      <a:pt x="7" y="143"/>
                      <a:pt x="0" y="185"/>
                      <a:pt x="0" y="231"/>
                    </a:cubicBezTo>
                    <a:lnTo>
                      <a:pt x="267" y="1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Calibri"/>
                </a:endParaRPr>
              </a:p>
            </p:txBody>
          </p:sp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>
                <a:off x="1382311" y="3100388"/>
                <a:ext cx="1354882" cy="1065645"/>
              </a:xfrm>
              <a:custGeom>
                <a:avLst/>
                <a:gdLst>
                  <a:gd name="connsiteX0" fmla="*/ 335 w 335"/>
                  <a:gd name="connsiteY0" fmla="*/ 156 h 264"/>
                  <a:gd name="connsiteX1" fmla="*/ 267 w 335"/>
                  <a:gd name="connsiteY1" fmla="*/ 0 h 264"/>
                  <a:gd name="connsiteX2" fmla="*/ 0 w 335"/>
                  <a:gd name="connsiteY2" fmla="*/ 88 h 264"/>
                  <a:gd name="connsiteX3" fmla="*/ 67 w 335"/>
                  <a:gd name="connsiteY3" fmla="*/ 264 h 264"/>
                  <a:gd name="connsiteX4" fmla="*/ 335 w 335"/>
                  <a:gd name="connsiteY4" fmla="*/ 156 h 264"/>
                  <a:gd name="connsiteX0" fmla="*/ 341 w 341"/>
                  <a:gd name="connsiteY0" fmla="*/ 156 h 264"/>
                  <a:gd name="connsiteX1" fmla="*/ 273 w 341"/>
                  <a:gd name="connsiteY1" fmla="*/ 0 h 264"/>
                  <a:gd name="connsiteX2" fmla="*/ 0 w 341"/>
                  <a:gd name="connsiteY2" fmla="*/ 85 h 264"/>
                  <a:gd name="connsiteX3" fmla="*/ 73 w 341"/>
                  <a:gd name="connsiteY3" fmla="*/ 264 h 264"/>
                  <a:gd name="connsiteX4" fmla="*/ 341 w 341"/>
                  <a:gd name="connsiteY4" fmla="*/ 156 h 264"/>
                  <a:gd name="connsiteX0" fmla="*/ 361 w 361"/>
                  <a:gd name="connsiteY0" fmla="*/ 176 h 264"/>
                  <a:gd name="connsiteX1" fmla="*/ 273 w 361"/>
                  <a:gd name="connsiteY1" fmla="*/ 0 h 264"/>
                  <a:gd name="connsiteX2" fmla="*/ 0 w 361"/>
                  <a:gd name="connsiteY2" fmla="*/ 85 h 264"/>
                  <a:gd name="connsiteX3" fmla="*/ 73 w 361"/>
                  <a:gd name="connsiteY3" fmla="*/ 264 h 264"/>
                  <a:gd name="connsiteX4" fmla="*/ 361 w 361"/>
                  <a:gd name="connsiteY4" fmla="*/ 176 h 264"/>
                  <a:gd name="connsiteX0" fmla="*/ 361 w 361"/>
                  <a:gd name="connsiteY0" fmla="*/ 196 h 264"/>
                  <a:gd name="connsiteX1" fmla="*/ 273 w 361"/>
                  <a:gd name="connsiteY1" fmla="*/ 0 h 264"/>
                  <a:gd name="connsiteX2" fmla="*/ 0 w 361"/>
                  <a:gd name="connsiteY2" fmla="*/ 85 h 264"/>
                  <a:gd name="connsiteX3" fmla="*/ 73 w 361"/>
                  <a:gd name="connsiteY3" fmla="*/ 264 h 264"/>
                  <a:gd name="connsiteX4" fmla="*/ 361 w 361"/>
                  <a:gd name="connsiteY4" fmla="*/ 196 h 264"/>
                  <a:gd name="connsiteX0" fmla="*/ 361 w 361"/>
                  <a:gd name="connsiteY0" fmla="*/ 196 h 284"/>
                  <a:gd name="connsiteX1" fmla="*/ 273 w 361"/>
                  <a:gd name="connsiteY1" fmla="*/ 0 h 284"/>
                  <a:gd name="connsiteX2" fmla="*/ 0 w 361"/>
                  <a:gd name="connsiteY2" fmla="*/ 85 h 284"/>
                  <a:gd name="connsiteX3" fmla="*/ 73 w 361"/>
                  <a:gd name="connsiteY3" fmla="*/ 264 h 284"/>
                  <a:gd name="connsiteX4" fmla="*/ 90 w 361"/>
                  <a:gd name="connsiteY4" fmla="*/ 284 h 284"/>
                  <a:gd name="connsiteX5" fmla="*/ 361 w 361"/>
                  <a:gd name="connsiteY5" fmla="*/ 196 h 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" h="284">
                    <a:moveTo>
                      <a:pt x="361" y="196"/>
                    </a:moveTo>
                    <a:cubicBezTo>
                      <a:pt x="331" y="149"/>
                      <a:pt x="288" y="56"/>
                      <a:pt x="273" y="0"/>
                    </a:cubicBezTo>
                    <a:lnTo>
                      <a:pt x="0" y="85"/>
                    </a:lnTo>
                    <a:cubicBezTo>
                      <a:pt x="14" y="141"/>
                      <a:pt x="43" y="218"/>
                      <a:pt x="73" y="264"/>
                    </a:cubicBezTo>
                    <a:lnTo>
                      <a:pt x="90" y="284"/>
                    </a:lnTo>
                    <a:lnTo>
                      <a:pt x="361" y="19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Calibri"/>
                </a:endParaRPr>
              </a:p>
            </p:txBody>
          </p:sp>
        </p:grpSp>
        <p:sp>
          <p:nvSpPr>
            <p:cNvPr id="12" name="Freeform 18"/>
            <p:cNvSpPr>
              <a:spLocks/>
            </p:cNvSpPr>
            <p:nvPr/>
          </p:nvSpPr>
          <p:spPr bwMode="auto">
            <a:xfrm rot="20983847">
              <a:off x="1633586" y="4185898"/>
              <a:ext cx="1292546" cy="742017"/>
            </a:xfrm>
            <a:custGeom>
              <a:avLst/>
              <a:gdLst>
                <a:gd name="connsiteX0" fmla="*/ 679 w 756"/>
                <a:gd name="connsiteY0" fmla="*/ 230 h 434"/>
                <a:gd name="connsiteX1" fmla="*/ 0 w 756"/>
                <a:gd name="connsiteY1" fmla="*/ 434 h 434"/>
                <a:gd name="connsiteX2" fmla="*/ 128 w 756"/>
                <a:gd name="connsiteY2" fmla="*/ 252 h 434"/>
                <a:gd name="connsiteX3" fmla="*/ 756 w 756"/>
                <a:gd name="connsiteY3" fmla="*/ 0 h 434"/>
                <a:gd name="connsiteX4" fmla="*/ 679 w 756"/>
                <a:gd name="connsiteY4" fmla="*/ 230 h 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" h="434">
                  <a:moveTo>
                    <a:pt x="679" y="230"/>
                  </a:moveTo>
                  <a:lnTo>
                    <a:pt x="0" y="434"/>
                  </a:lnTo>
                  <a:lnTo>
                    <a:pt x="128" y="252"/>
                  </a:lnTo>
                  <a:lnTo>
                    <a:pt x="756" y="0"/>
                  </a:lnTo>
                  <a:cubicBezTo>
                    <a:pt x="730" y="77"/>
                    <a:pt x="705" y="153"/>
                    <a:pt x="679" y="230"/>
                  </a:cubicBezTo>
                  <a:close/>
                </a:path>
              </a:pathLst>
            </a:custGeom>
            <a:solidFill>
              <a:srgbClr val="C00000">
                <a:lumMod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 rot="20983847">
              <a:off x="1692378" y="4484564"/>
              <a:ext cx="1372902" cy="786470"/>
            </a:xfrm>
            <a:custGeom>
              <a:avLst/>
              <a:gdLst/>
              <a:ahLst/>
              <a:cxnLst>
                <a:cxn ang="0">
                  <a:pos x="803" y="207"/>
                </a:cxn>
                <a:cxn ang="0">
                  <a:pos x="173" y="460"/>
                </a:cxn>
                <a:cxn ang="0">
                  <a:pos x="0" y="252"/>
                </a:cxn>
                <a:cxn ang="0">
                  <a:pos x="631" y="0"/>
                </a:cxn>
                <a:cxn ang="0">
                  <a:pos x="803" y="207"/>
                </a:cxn>
              </a:cxnLst>
              <a:rect l="0" t="0" r="r" b="b"/>
              <a:pathLst>
                <a:path w="803" h="460">
                  <a:moveTo>
                    <a:pt x="803" y="207"/>
                  </a:moveTo>
                  <a:lnTo>
                    <a:pt x="173" y="460"/>
                  </a:lnTo>
                  <a:lnTo>
                    <a:pt x="0" y="252"/>
                  </a:lnTo>
                  <a:lnTo>
                    <a:pt x="631" y="0"/>
                  </a:lnTo>
                  <a:lnTo>
                    <a:pt x="803" y="207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 rot="20983847">
              <a:off x="970460" y="3163581"/>
              <a:ext cx="1220738" cy="901021"/>
            </a:xfrm>
            <a:custGeom>
              <a:avLst/>
              <a:gdLst>
                <a:gd name="connsiteX0" fmla="*/ 714 w 714"/>
                <a:gd name="connsiteY0" fmla="*/ 272 h 527"/>
                <a:gd name="connsiteX1" fmla="*/ 37 w 714"/>
                <a:gd name="connsiteY1" fmla="*/ 527 h 527"/>
                <a:gd name="connsiteX2" fmla="*/ 0 w 714"/>
                <a:gd name="connsiteY2" fmla="*/ 253 h 527"/>
                <a:gd name="connsiteX3" fmla="*/ 630 w 714"/>
                <a:gd name="connsiteY3" fmla="*/ 0 h 527"/>
                <a:gd name="connsiteX4" fmla="*/ 714 w 714"/>
                <a:gd name="connsiteY4" fmla="*/ 272 h 527"/>
                <a:gd name="connsiteX0" fmla="*/ 714 w 714"/>
                <a:gd name="connsiteY0" fmla="*/ 320 h 527"/>
                <a:gd name="connsiteX1" fmla="*/ 37 w 714"/>
                <a:gd name="connsiteY1" fmla="*/ 527 h 527"/>
                <a:gd name="connsiteX2" fmla="*/ 0 w 714"/>
                <a:gd name="connsiteY2" fmla="*/ 253 h 527"/>
                <a:gd name="connsiteX3" fmla="*/ 630 w 714"/>
                <a:gd name="connsiteY3" fmla="*/ 0 h 527"/>
                <a:gd name="connsiteX4" fmla="*/ 714 w 714"/>
                <a:gd name="connsiteY4" fmla="*/ 320 h 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" h="527">
                  <a:moveTo>
                    <a:pt x="714" y="320"/>
                  </a:moveTo>
                  <a:lnTo>
                    <a:pt x="37" y="527"/>
                  </a:lnTo>
                  <a:cubicBezTo>
                    <a:pt x="25" y="436"/>
                    <a:pt x="12" y="344"/>
                    <a:pt x="0" y="253"/>
                  </a:cubicBezTo>
                  <a:lnTo>
                    <a:pt x="630" y="0"/>
                  </a:lnTo>
                  <a:cubicBezTo>
                    <a:pt x="642" y="91"/>
                    <a:pt x="702" y="229"/>
                    <a:pt x="714" y="320"/>
                  </a:cubicBezTo>
                  <a:close/>
                </a:path>
              </a:pathLst>
            </a:cu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 rot="20983847">
              <a:off x="1075578" y="3593523"/>
              <a:ext cx="1443001" cy="471882"/>
            </a:xfrm>
            <a:custGeom>
              <a:avLst/>
              <a:gdLst/>
              <a:ahLst/>
              <a:cxnLst>
                <a:cxn ang="0">
                  <a:pos x="844" y="24"/>
                </a:cxn>
                <a:cxn ang="0">
                  <a:pos x="215" y="276"/>
                </a:cxn>
                <a:cxn ang="0">
                  <a:pos x="0" y="255"/>
                </a:cxn>
                <a:cxn ang="0">
                  <a:pos x="629" y="0"/>
                </a:cxn>
                <a:cxn ang="0">
                  <a:pos x="844" y="24"/>
                </a:cxn>
              </a:cxnLst>
              <a:rect l="0" t="0" r="r" b="b"/>
              <a:pathLst>
                <a:path w="844" h="276">
                  <a:moveTo>
                    <a:pt x="844" y="24"/>
                  </a:moveTo>
                  <a:lnTo>
                    <a:pt x="215" y="276"/>
                  </a:lnTo>
                  <a:lnTo>
                    <a:pt x="0" y="255"/>
                  </a:lnTo>
                  <a:lnTo>
                    <a:pt x="629" y="0"/>
                  </a:lnTo>
                  <a:lnTo>
                    <a:pt x="844" y="24"/>
                  </a:lnTo>
                  <a:close/>
                </a:path>
              </a:pathLst>
            </a:custGeom>
            <a:solidFill>
              <a:srgbClr val="C00000">
                <a:lumMod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 rot="20983847">
              <a:off x="1273067" y="2474507"/>
              <a:ext cx="1190304" cy="597012"/>
            </a:xfrm>
            <a:custGeom>
              <a:avLst/>
              <a:gdLst>
                <a:gd name="connsiteX0" fmla="*/ 266 w 275"/>
                <a:gd name="connsiteY0" fmla="*/ 41 h 148"/>
                <a:gd name="connsiteX1" fmla="*/ 275 w 275"/>
                <a:gd name="connsiteY1" fmla="*/ 0 h 148"/>
                <a:gd name="connsiteX2" fmla="*/ 8 w 275"/>
                <a:gd name="connsiteY2" fmla="*/ 128 h 148"/>
                <a:gd name="connsiteX3" fmla="*/ 0 w 275"/>
                <a:gd name="connsiteY3" fmla="*/ 148 h 148"/>
                <a:gd name="connsiteX4" fmla="*/ 266 w 275"/>
                <a:gd name="connsiteY4" fmla="*/ 41 h 148"/>
                <a:gd name="connsiteX0" fmla="*/ 266 w 295"/>
                <a:gd name="connsiteY0" fmla="*/ 41 h 148"/>
                <a:gd name="connsiteX1" fmla="*/ 295 w 295"/>
                <a:gd name="connsiteY1" fmla="*/ 0 h 148"/>
                <a:gd name="connsiteX2" fmla="*/ 8 w 295"/>
                <a:gd name="connsiteY2" fmla="*/ 128 h 148"/>
                <a:gd name="connsiteX3" fmla="*/ 0 w 295"/>
                <a:gd name="connsiteY3" fmla="*/ 148 h 148"/>
                <a:gd name="connsiteX4" fmla="*/ 266 w 295"/>
                <a:gd name="connsiteY4" fmla="*/ 41 h 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" h="148">
                  <a:moveTo>
                    <a:pt x="266" y="41"/>
                  </a:moveTo>
                  <a:cubicBezTo>
                    <a:pt x="269" y="27"/>
                    <a:pt x="292" y="14"/>
                    <a:pt x="295" y="0"/>
                  </a:cubicBezTo>
                  <a:lnTo>
                    <a:pt x="8" y="128"/>
                  </a:lnTo>
                  <a:cubicBezTo>
                    <a:pt x="5" y="134"/>
                    <a:pt x="2" y="141"/>
                    <a:pt x="0" y="148"/>
                  </a:cubicBezTo>
                  <a:lnTo>
                    <a:pt x="266" y="41"/>
                  </a:lnTo>
                  <a:close/>
                </a:path>
              </a:pathLst>
            </a:custGeom>
            <a:solidFill>
              <a:srgbClr val="C00000">
                <a:lumMod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 rot="20983847">
              <a:off x="971978" y="2210379"/>
              <a:ext cx="1507969" cy="803567"/>
            </a:xfrm>
            <a:custGeom>
              <a:avLst/>
              <a:gdLst>
                <a:gd name="connsiteX0" fmla="*/ 882 w 882"/>
                <a:gd name="connsiteY0" fmla="*/ 185 h 470"/>
                <a:gd name="connsiteX1" fmla="*/ 177 w 882"/>
                <a:gd name="connsiteY1" fmla="*/ 470 h 470"/>
                <a:gd name="connsiteX2" fmla="*/ 0 w 882"/>
                <a:gd name="connsiteY2" fmla="*/ 255 h 470"/>
                <a:gd name="connsiteX3" fmla="*/ 628 w 882"/>
                <a:gd name="connsiteY3" fmla="*/ 0 h 470"/>
                <a:gd name="connsiteX4" fmla="*/ 882 w 882"/>
                <a:gd name="connsiteY4" fmla="*/ 185 h 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" h="470">
                  <a:moveTo>
                    <a:pt x="882" y="185"/>
                  </a:moveTo>
                  <a:lnTo>
                    <a:pt x="177" y="470"/>
                  </a:lnTo>
                  <a:lnTo>
                    <a:pt x="0" y="255"/>
                  </a:lnTo>
                  <a:lnTo>
                    <a:pt x="628" y="0"/>
                  </a:lnTo>
                  <a:lnTo>
                    <a:pt x="882" y="185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grpSp>
          <p:nvGrpSpPr>
            <p:cNvPr id="18" name="Group 81"/>
            <p:cNvGrpSpPr/>
            <p:nvPr/>
          </p:nvGrpSpPr>
          <p:grpSpPr>
            <a:xfrm rot="20983847">
              <a:off x="2005718" y="1292308"/>
              <a:ext cx="2961229" cy="3831476"/>
              <a:chOff x="2004905" y="1219200"/>
              <a:chExt cx="2749550" cy="3557588"/>
            </a:xfrm>
          </p:grpSpPr>
          <p:sp>
            <p:nvSpPr>
              <p:cNvPr id="19" name="Freeform 22"/>
              <p:cNvSpPr>
                <a:spLocks/>
              </p:cNvSpPr>
              <p:nvPr/>
            </p:nvSpPr>
            <p:spPr bwMode="auto">
              <a:xfrm>
                <a:off x="2004905" y="1219200"/>
                <a:ext cx="2749550" cy="3557588"/>
              </a:xfrm>
              <a:custGeom>
                <a:avLst/>
                <a:gdLst/>
                <a:ahLst/>
                <a:cxnLst>
                  <a:cxn ang="0">
                    <a:pos x="349" y="10"/>
                  </a:cxn>
                  <a:cxn ang="0">
                    <a:pos x="364" y="129"/>
                  </a:cxn>
                  <a:cxn ang="0">
                    <a:pos x="487" y="203"/>
                  </a:cxn>
                  <a:cxn ang="0">
                    <a:pos x="540" y="126"/>
                  </a:cxn>
                  <a:cxn ang="0">
                    <a:pos x="613" y="214"/>
                  </a:cxn>
                  <a:cxn ang="0">
                    <a:pos x="560" y="291"/>
                  </a:cxn>
                  <a:cxn ang="0">
                    <a:pos x="627" y="446"/>
                  </a:cxn>
                  <a:cxn ang="0">
                    <a:pos x="718" y="456"/>
                  </a:cxn>
                  <a:cxn ang="0">
                    <a:pos x="733" y="571"/>
                  </a:cxn>
                  <a:cxn ang="0">
                    <a:pos x="642" y="561"/>
                  </a:cxn>
                  <a:cxn ang="0">
                    <a:pos x="614" y="706"/>
                  </a:cxn>
                  <a:cxn ang="0">
                    <a:pos x="690" y="797"/>
                  </a:cxn>
                  <a:cxn ang="0">
                    <a:pos x="638" y="871"/>
                  </a:cxn>
                  <a:cxn ang="0">
                    <a:pos x="563" y="780"/>
                  </a:cxn>
                  <a:cxn ang="0">
                    <a:pos x="457" y="830"/>
                  </a:cxn>
                  <a:cxn ang="0">
                    <a:pos x="472" y="949"/>
                  </a:cxn>
                  <a:cxn ang="0">
                    <a:pos x="384" y="939"/>
                  </a:cxn>
                  <a:cxn ang="0">
                    <a:pos x="369" y="820"/>
                  </a:cxn>
                  <a:cxn ang="0">
                    <a:pos x="246" y="746"/>
                  </a:cxn>
                  <a:cxn ang="0">
                    <a:pos x="193" y="823"/>
                  </a:cxn>
                  <a:cxn ang="0">
                    <a:pos x="120" y="735"/>
                  </a:cxn>
                  <a:cxn ang="0">
                    <a:pos x="173" y="658"/>
                  </a:cxn>
                  <a:cxn ang="0">
                    <a:pos x="106" y="503"/>
                  </a:cxn>
                  <a:cxn ang="0">
                    <a:pos x="15" y="493"/>
                  </a:cxn>
                  <a:cxn ang="0">
                    <a:pos x="0" y="378"/>
                  </a:cxn>
                  <a:cxn ang="0">
                    <a:pos x="91" y="388"/>
                  </a:cxn>
                  <a:cxn ang="0">
                    <a:pos x="119" y="243"/>
                  </a:cxn>
                  <a:cxn ang="0">
                    <a:pos x="43" y="152"/>
                  </a:cxn>
                  <a:cxn ang="0">
                    <a:pos x="95" y="78"/>
                  </a:cxn>
                  <a:cxn ang="0">
                    <a:pos x="170" y="169"/>
                  </a:cxn>
                  <a:cxn ang="0">
                    <a:pos x="276" y="119"/>
                  </a:cxn>
                  <a:cxn ang="0">
                    <a:pos x="261" y="0"/>
                  </a:cxn>
                  <a:cxn ang="0">
                    <a:pos x="349" y="10"/>
                  </a:cxn>
                </a:cxnLst>
                <a:rect l="0" t="0" r="r" b="b"/>
                <a:pathLst>
                  <a:path w="733" h="949">
                    <a:moveTo>
                      <a:pt x="349" y="10"/>
                    </a:moveTo>
                    <a:cubicBezTo>
                      <a:pt x="364" y="129"/>
                      <a:pt x="364" y="129"/>
                      <a:pt x="364" y="129"/>
                    </a:cubicBezTo>
                    <a:cubicBezTo>
                      <a:pt x="408" y="142"/>
                      <a:pt x="449" y="168"/>
                      <a:pt x="487" y="203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613" y="214"/>
                      <a:pt x="613" y="214"/>
                      <a:pt x="613" y="214"/>
                    </a:cubicBezTo>
                    <a:cubicBezTo>
                      <a:pt x="560" y="291"/>
                      <a:pt x="560" y="291"/>
                      <a:pt x="560" y="291"/>
                    </a:cubicBezTo>
                    <a:cubicBezTo>
                      <a:pt x="589" y="337"/>
                      <a:pt x="613" y="390"/>
                      <a:pt x="627" y="446"/>
                    </a:cubicBezTo>
                    <a:cubicBezTo>
                      <a:pt x="718" y="456"/>
                      <a:pt x="718" y="456"/>
                      <a:pt x="718" y="456"/>
                    </a:cubicBezTo>
                    <a:cubicBezTo>
                      <a:pt x="733" y="571"/>
                      <a:pt x="733" y="571"/>
                      <a:pt x="733" y="571"/>
                    </a:cubicBezTo>
                    <a:cubicBezTo>
                      <a:pt x="642" y="561"/>
                      <a:pt x="642" y="561"/>
                      <a:pt x="642" y="561"/>
                    </a:cubicBezTo>
                    <a:cubicBezTo>
                      <a:pt x="642" y="615"/>
                      <a:pt x="632" y="665"/>
                      <a:pt x="614" y="706"/>
                    </a:cubicBezTo>
                    <a:cubicBezTo>
                      <a:pt x="690" y="797"/>
                      <a:pt x="690" y="797"/>
                      <a:pt x="690" y="797"/>
                    </a:cubicBezTo>
                    <a:cubicBezTo>
                      <a:pt x="638" y="871"/>
                      <a:pt x="638" y="871"/>
                      <a:pt x="638" y="871"/>
                    </a:cubicBezTo>
                    <a:cubicBezTo>
                      <a:pt x="563" y="780"/>
                      <a:pt x="563" y="780"/>
                      <a:pt x="563" y="780"/>
                    </a:cubicBezTo>
                    <a:cubicBezTo>
                      <a:pt x="534" y="808"/>
                      <a:pt x="498" y="825"/>
                      <a:pt x="457" y="830"/>
                    </a:cubicBezTo>
                    <a:cubicBezTo>
                      <a:pt x="472" y="949"/>
                      <a:pt x="472" y="949"/>
                      <a:pt x="472" y="949"/>
                    </a:cubicBezTo>
                    <a:cubicBezTo>
                      <a:pt x="384" y="939"/>
                      <a:pt x="384" y="939"/>
                      <a:pt x="384" y="939"/>
                    </a:cubicBezTo>
                    <a:cubicBezTo>
                      <a:pt x="369" y="820"/>
                      <a:pt x="369" y="820"/>
                      <a:pt x="369" y="820"/>
                    </a:cubicBezTo>
                    <a:cubicBezTo>
                      <a:pt x="325" y="807"/>
                      <a:pt x="283" y="781"/>
                      <a:pt x="246" y="746"/>
                    </a:cubicBezTo>
                    <a:cubicBezTo>
                      <a:pt x="193" y="823"/>
                      <a:pt x="193" y="823"/>
                      <a:pt x="193" y="823"/>
                    </a:cubicBezTo>
                    <a:cubicBezTo>
                      <a:pt x="120" y="735"/>
                      <a:pt x="120" y="735"/>
                      <a:pt x="120" y="735"/>
                    </a:cubicBezTo>
                    <a:cubicBezTo>
                      <a:pt x="173" y="658"/>
                      <a:pt x="173" y="658"/>
                      <a:pt x="173" y="658"/>
                    </a:cubicBezTo>
                    <a:cubicBezTo>
                      <a:pt x="144" y="612"/>
                      <a:pt x="120" y="559"/>
                      <a:pt x="106" y="503"/>
                    </a:cubicBezTo>
                    <a:cubicBezTo>
                      <a:pt x="15" y="493"/>
                      <a:pt x="15" y="493"/>
                      <a:pt x="15" y="493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91" y="388"/>
                      <a:pt x="91" y="388"/>
                      <a:pt x="91" y="388"/>
                    </a:cubicBezTo>
                    <a:cubicBezTo>
                      <a:pt x="91" y="334"/>
                      <a:pt x="100" y="284"/>
                      <a:pt x="119" y="243"/>
                    </a:cubicBezTo>
                    <a:cubicBezTo>
                      <a:pt x="43" y="152"/>
                      <a:pt x="43" y="152"/>
                      <a:pt x="43" y="152"/>
                    </a:cubicBezTo>
                    <a:cubicBezTo>
                      <a:pt x="95" y="78"/>
                      <a:pt x="95" y="78"/>
                      <a:pt x="95" y="78"/>
                    </a:cubicBezTo>
                    <a:cubicBezTo>
                      <a:pt x="170" y="169"/>
                      <a:pt x="170" y="169"/>
                      <a:pt x="170" y="169"/>
                    </a:cubicBezTo>
                    <a:cubicBezTo>
                      <a:pt x="199" y="141"/>
                      <a:pt x="235" y="124"/>
                      <a:pt x="276" y="119"/>
                    </a:cubicBezTo>
                    <a:cubicBezTo>
                      <a:pt x="261" y="0"/>
                      <a:pt x="261" y="0"/>
                      <a:pt x="261" y="0"/>
                    </a:cubicBezTo>
                    <a:lnTo>
                      <a:pt x="349" y="10"/>
                    </a:lnTo>
                    <a:close/>
                  </a:path>
                </a:pathLst>
              </a:custGeom>
              <a:gradFill flip="none" rotWithShape="1">
                <a:gsLst>
                  <a:gs pos="18000">
                    <a:srgbClr val="BC0021"/>
                  </a:gs>
                  <a:gs pos="100000">
                    <a:srgbClr val="FF153C"/>
                  </a:gs>
                </a:gsLst>
                <a:lin ang="108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Calibri"/>
                </a:endParaRPr>
              </a:p>
            </p:txBody>
          </p:sp>
          <p:sp>
            <p:nvSpPr>
              <p:cNvPr id="20" name="Freeform 23"/>
              <p:cNvSpPr>
                <a:spLocks/>
              </p:cNvSpPr>
              <p:nvPr/>
            </p:nvSpPr>
            <p:spPr bwMode="auto">
              <a:xfrm>
                <a:off x="2439880" y="1792288"/>
                <a:ext cx="1946275" cy="2392363"/>
              </a:xfrm>
              <a:custGeom>
                <a:avLst/>
                <a:gdLst/>
                <a:ahLst/>
                <a:cxnLst>
                  <a:cxn ang="0">
                    <a:pos x="217" y="13"/>
                  </a:cxn>
                  <a:cxn ang="0">
                    <a:pos x="496" y="343"/>
                  </a:cxn>
                  <a:cxn ang="0">
                    <a:pos x="302" y="625"/>
                  </a:cxn>
                  <a:cxn ang="0">
                    <a:pos x="24" y="295"/>
                  </a:cxn>
                  <a:cxn ang="0">
                    <a:pos x="217" y="13"/>
                  </a:cxn>
                </a:cxnLst>
                <a:rect l="0" t="0" r="r" b="b"/>
                <a:pathLst>
                  <a:path w="519" h="638">
                    <a:moveTo>
                      <a:pt x="217" y="13"/>
                    </a:moveTo>
                    <a:cubicBezTo>
                      <a:pt x="348" y="26"/>
                      <a:pt x="472" y="174"/>
                      <a:pt x="496" y="343"/>
                    </a:cubicBezTo>
                    <a:cubicBezTo>
                      <a:pt x="519" y="512"/>
                      <a:pt x="432" y="638"/>
                      <a:pt x="302" y="625"/>
                    </a:cubicBezTo>
                    <a:cubicBezTo>
                      <a:pt x="172" y="612"/>
                      <a:pt x="47" y="464"/>
                      <a:pt x="24" y="295"/>
                    </a:cubicBezTo>
                    <a:cubicBezTo>
                      <a:pt x="0" y="126"/>
                      <a:pt x="87" y="0"/>
                      <a:pt x="217" y="1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 smtClean="0">
                  <a:solidFill>
                    <a:srgbClr val="383838"/>
                  </a:solidFill>
                  <a:latin typeface="Calibri"/>
                </a:endParaRPr>
              </a:p>
            </p:txBody>
          </p:sp>
          <p:sp>
            <p:nvSpPr>
              <p:cNvPr id="21" name="Freeform 24"/>
              <p:cNvSpPr>
                <a:spLocks/>
              </p:cNvSpPr>
              <p:nvPr/>
            </p:nvSpPr>
            <p:spPr bwMode="auto">
              <a:xfrm>
                <a:off x="2924067" y="1830388"/>
                <a:ext cx="1447800" cy="2282825"/>
              </a:xfrm>
              <a:custGeom>
                <a:avLst/>
                <a:gdLst/>
                <a:ahLst/>
                <a:cxnLst>
                  <a:cxn ang="0">
                    <a:pos x="367" y="333"/>
                  </a:cxn>
                  <a:cxn ang="0">
                    <a:pos x="88" y="3"/>
                  </a:cxn>
                  <a:cxn ang="0">
                    <a:pos x="0" y="17"/>
                  </a:cxn>
                  <a:cxn ang="0">
                    <a:pos x="66" y="11"/>
                  </a:cxn>
                  <a:cxn ang="0">
                    <a:pos x="344" y="341"/>
                  </a:cxn>
                  <a:cxn ang="0">
                    <a:pos x="239" y="609"/>
                  </a:cxn>
                  <a:cxn ang="0">
                    <a:pos x="367" y="333"/>
                  </a:cxn>
                </a:cxnLst>
                <a:rect l="0" t="0" r="r" b="b"/>
                <a:pathLst>
                  <a:path w="386" h="609">
                    <a:moveTo>
                      <a:pt x="367" y="333"/>
                    </a:moveTo>
                    <a:cubicBezTo>
                      <a:pt x="343" y="164"/>
                      <a:pt x="219" y="16"/>
                      <a:pt x="88" y="3"/>
                    </a:cubicBezTo>
                    <a:cubicBezTo>
                      <a:pt x="56" y="0"/>
                      <a:pt x="26" y="5"/>
                      <a:pt x="0" y="17"/>
                    </a:cubicBezTo>
                    <a:cubicBezTo>
                      <a:pt x="20" y="11"/>
                      <a:pt x="42" y="9"/>
                      <a:pt x="66" y="11"/>
                    </a:cubicBezTo>
                    <a:cubicBezTo>
                      <a:pt x="196" y="25"/>
                      <a:pt x="321" y="172"/>
                      <a:pt x="344" y="341"/>
                    </a:cubicBezTo>
                    <a:cubicBezTo>
                      <a:pt x="362" y="468"/>
                      <a:pt x="317" y="571"/>
                      <a:pt x="239" y="609"/>
                    </a:cubicBezTo>
                    <a:cubicBezTo>
                      <a:pt x="331" y="581"/>
                      <a:pt x="386" y="471"/>
                      <a:pt x="367" y="33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0000">
                      <a:lumMod val="50000"/>
                      <a:shade val="30000"/>
                      <a:satMod val="115000"/>
                    </a:srgbClr>
                  </a:gs>
                  <a:gs pos="50000">
                    <a:srgbClr val="FF0000">
                      <a:lumMod val="50000"/>
                      <a:shade val="67500"/>
                      <a:satMod val="115000"/>
                    </a:srgbClr>
                  </a:gs>
                  <a:gs pos="100000">
                    <a:srgbClr val="FF0000">
                      <a:lumMod val="50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Calibri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auto">
              <a:xfrm>
                <a:off x="3205055" y="2493963"/>
                <a:ext cx="619125" cy="974725"/>
              </a:xfrm>
              <a:custGeom>
                <a:avLst/>
                <a:gdLst/>
                <a:ahLst/>
                <a:cxnLst>
                  <a:cxn ang="0">
                    <a:pos x="157" y="142"/>
                  </a:cxn>
                  <a:cxn ang="0">
                    <a:pos x="38" y="1"/>
                  </a:cxn>
                  <a:cxn ang="0">
                    <a:pos x="0" y="7"/>
                  </a:cxn>
                  <a:cxn ang="0">
                    <a:pos x="28" y="5"/>
                  </a:cxn>
                  <a:cxn ang="0">
                    <a:pos x="147" y="146"/>
                  </a:cxn>
                  <a:cxn ang="0">
                    <a:pos x="102" y="260"/>
                  </a:cxn>
                  <a:cxn ang="0">
                    <a:pos x="157" y="142"/>
                  </a:cxn>
                </a:cxnLst>
                <a:rect l="0" t="0" r="r" b="b"/>
                <a:pathLst>
                  <a:path w="165" h="260">
                    <a:moveTo>
                      <a:pt x="157" y="142"/>
                    </a:moveTo>
                    <a:cubicBezTo>
                      <a:pt x="147" y="70"/>
                      <a:pt x="93" y="7"/>
                      <a:pt x="38" y="1"/>
                    </a:cubicBezTo>
                    <a:cubicBezTo>
                      <a:pt x="24" y="0"/>
                      <a:pt x="11" y="2"/>
                      <a:pt x="0" y="7"/>
                    </a:cubicBezTo>
                    <a:cubicBezTo>
                      <a:pt x="8" y="5"/>
                      <a:pt x="18" y="4"/>
                      <a:pt x="28" y="5"/>
                    </a:cubicBezTo>
                    <a:cubicBezTo>
                      <a:pt x="84" y="10"/>
                      <a:pt x="137" y="74"/>
                      <a:pt x="147" y="146"/>
                    </a:cubicBezTo>
                    <a:cubicBezTo>
                      <a:pt x="154" y="200"/>
                      <a:pt x="135" y="244"/>
                      <a:pt x="102" y="260"/>
                    </a:cubicBezTo>
                    <a:cubicBezTo>
                      <a:pt x="141" y="248"/>
                      <a:pt x="165" y="201"/>
                      <a:pt x="157" y="142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Calibri"/>
                </a:endParaRPr>
              </a:p>
            </p:txBody>
          </p:sp>
          <p:sp>
            <p:nvSpPr>
              <p:cNvPr id="23" name="Freeform 29"/>
              <p:cNvSpPr>
                <a:spLocks/>
              </p:cNvSpPr>
              <p:nvPr/>
            </p:nvSpPr>
            <p:spPr bwMode="auto">
              <a:xfrm>
                <a:off x="3006617" y="2508250"/>
                <a:ext cx="776287" cy="974725"/>
              </a:xfrm>
              <a:custGeom>
                <a:avLst/>
                <a:gdLst/>
                <a:ahLst/>
                <a:cxnLst>
                  <a:cxn ang="0">
                    <a:pos x="200" y="142"/>
                  </a:cxn>
                  <a:cxn ang="0">
                    <a:pos x="81" y="1"/>
                  </a:cxn>
                  <a:cxn ang="0">
                    <a:pos x="53" y="3"/>
                  </a:cxn>
                  <a:cxn ang="0">
                    <a:pos x="8" y="118"/>
                  </a:cxn>
                  <a:cxn ang="0">
                    <a:pos x="127" y="259"/>
                  </a:cxn>
                  <a:cxn ang="0">
                    <a:pos x="155" y="256"/>
                  </a:cxn>
                  <a:cxn ang="0">
                    <a:pos x="200" y="142"/>
                  </a:cxn>
                </a:cxnLst>
                <a:rect l="0" t="0" r="r" b="b"/>
                <a:pathLst>
                  <a:path w="207" h="260">
                    <a:moveTo>
                      <a:pt x="200" y="142"/>
                    </a:moveTo>
                    <a:cubicBezTo>
                      <a:pt x="190" y="70"/>
                      <a:pt x="137" y="6"/>
                      <a:pt x="81" y="1"/>
                    </a:cubicBezTo>
                    <a:cubicBezTo>
                      <a:pt x="71" y="0"/>
                      <a:pt x="61" y="1"/>
                      <a:pt x="53" y="3"/>
                    </a:cubicBezTo>
                    <a:cubicBezTo>
                      <a:pt x="19" y="19"/>
                      <a:pt x="0" y="63"/>
                      <a:pt x="8" y="118"/>
                    </a:cubicBezTo>
                    <a:cubicBezTo>
                      <a:pt x="18" y="190"/>
                      <a:pt x="71" y="253"/>
                      <a:pt x="127" y="259"/>
                    </a:cubicBezTo>
                    <a:cubicBezTo>
                      <a:pt x="137" y="260"/>
                      <a:pt x="146" y="259"/>
                      <a:pt x="155" y="256"/>
                    </a:cubicBezTo>
                    <a:cubicBezTo>
                      <a:pt x="188" y="240"/>
                      <a:pt x="207" y="196"/>
                      <a:pt x="200" y="14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A3A3A">
                      <a:shade val="30000"/>
                      <a:satMod val="115000"/>
                    </a:srgbClr>
                  </a:gs>
                  <a:gs pos="99000">
                    <a:srgbClr val="C00000">
                      <a:lumMod val="50000"/>
                    </a:srgbClr>
                  </a:gs>
                </a:gsLst>
                <a:lin ang="108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 smtClean="0">
                  <a:solidFill>
                    <a:srgbClr val="383838"/>
                  </a:solidFill>
                  <a:latin typeface="Calibri"/>
                </a:endParaRPr>
              </a:p>
            </p:txBody>
          </p:sp>
        </p:grpSp>
      </p:grpSp>
      <p:grpSp>
        <p:nvGrpSpPr>
          <p:cNvPr id="27" name="Group 83"/>
          <p:cNvGrpSpPr/>
          <p:nvPr/>
        </p:nvGrpSpPr>
        <p:grpSpPr>
          <a:xfrm rot="20395193">
            <a:off x="4634168" y="1543261"/>
            <a:ext cx="2272766" cy="2399778"/>
            <a:chOff x="1004780" y="1219200"/>
            <a:chExt cx="3749675" cy="3959226"/>
          </a:xfrm>
        </p:grpSpPr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3411430" y="3246438"/>
              <a:ext cx="1343025" cy="514350"/>
            </a:xfrm>
            <a:custGeom>
              <a:avLst/>
              <a:gdLst>
                <a:gd name="connsiteX0" fmla="*/ 846 w 846"/>
                <a:gd name="connsiteY0" fmla="*/ 71 h 324"/>
                <a:gd name="connsiteX1" fmla="*/ 215 w 846"/>
                <a:gd name="connsiteY1" fmla="*/ 324 h 324"/>
                <a:gd name="connsiteX2" fmla="*/ 0 w 846"/>
                <a:gd name="connsiteY2" fmla="*/ 300 h 324"/>
                <a:gd name="connsiteX3" fmla="*/ 631 w 846"/>
                <a:gd name="connsiteY3" fmla="*/ 0 h 324"/>
                <a:gd name="connsiteX4" fmla="*/ 846 w 846"/>
                <a:gd name="connsiteY4" fmla="*/ 71 h 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" h="324">
                  <a:moveTo>
                    <a:pt x="846" y="71"/>
                  </a:moveTo>
                  <a:lnTo>
                    <a:pt x="215" y="324"/>
                  </a:lnTo>
                  <a:lnTo>
                    <a:pt x="0" y="300"/>
                  </a:lnTo>
                  <a:lnTo>
                    <a:pt x="631" y="0"/>
                  </a:lnTo>
                  <a:lnTo>
                    <a:pt x="846" y="71"/>
                  </a:ln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2830405" y="1690688"/>
              <a:ext cx="1200150" cy="693738"/>
            </a:xfrm>
            <a:custGeom>
              <a:avLst/>
              <a:gdLst/>
              <a:ahLst/>
              <a:cxnLst>
                <a:cxn ang="0">
                  <a:pos x="631" y="182"/>
                </a:cxn>
                <a:cxn ang="0">
                  <a:pos x="0" y="437"/>
                </a:cxn>
                <a:cxn ang="0">
                  <a:pos x="125" y="253"/>
                </a:cxn>
                <a:cxn ang="0">
                  <a:pos x="756" y="0"/>
                </a:cxn>
                <a:cxn ang="0">
                  <a:pos x="631" y="182"/>
                </a:cxn>
              </a:cxnLst>
              <a:rect l="0" t="0" r="r" b="b"/>
              <a:pathLst>
                <a:path w="756" h="437">
                  <a:moveTo>
                    <a:pt x="631" y="182"/>
                  </a:moveTo>
                  <a:lnTo>
                    <a:pt x="0" y="437"/>
                  </a:lnTo>
                  <a:lnTo>
                    <a:pt x="125" y="253"/>
                  </a:lnTo>
                  <a:lnTo>
                    <a:pt x="756" y="0"/>
                  </a:lnTo>
                  <a:lnTo>
                    <a:pt x="631" y="182"/>
                  </a:ln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3116155" y="4067175"/>
              <a:ext cx="1282700" cy="822325"/>
            </a:xfrm>
            <a:custGeom>
              <a:avLst/>
              <a:gdLst>
                <a:gd name="connsiteX0" fmla="*/ 808 w 808"/>
                <a:gd name="connsiteY0" fmla="*/ 263 h 518"/>
                <a:gd name="connsiteX1" fmla="*/ 177 w 808"/>
                <a:gd name="connsiteY1" fmla="*/ 518 h 518"/>
                <a:gd name="connsiteX2" fmla="*/ 0 w 808"/>
                <a:gd name="connsiteY2" fmla="*/ 303 h 518"/>
                <a:gd name="connsiteX3" fmla="*/ 630 w 808"/>
                <a:gd name="connsiteY3" fmla="*/ 0 h 518"/>
                <a:gd name="connsiteX4" fmla="*/ 808 w 808"/>
                <a:gd name="connsiteY4" fmla="*/ 263 h 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8" h="518">
                  <a:moveTo>
                    <a:pt x="808" y="263"/>
                  </a:moveTo>
                  <a:lnTo>
                    <a:pt x="177" y="518"/>
                  </a:lnTo>
                  <a:lnTo>
                    <a:pt x="0" y="303"/>
                  </a:lnTo>
                  <a:lnTo>
                    <a:pt x="630" y="0"/>
                  </a:lnTo>
                  <a:cubicBezTo>
                    <a:pt x="689" y="72"/>
                    <a:pt x="749" y="191"/>
                    <a:pt x="808" y="263"/>
                  </a:cubicBez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1982680" y="1219200"/>
              <a:ext cx="1068387" cy="892175"/>
            </a:xfrm>
            <a:custGeom>
              <a:avLst/>
              <a:gdLst/>
              <a:ahLst/>
              <a:cxnLst>
                <a:cxn ang="0">
                  <a:pos x="673" y="314"/>
                </a:cxn>
                <a:cxn ang="0">
                  <a:pos x="38" y="562"/>
                </a:cxn>
                <a:cxn ang="0">
                  <a:pos x="0" y="255"/>
                </a:cxn>
                <a:cxn ang="0">
                  <a:pos x="631" y="0"/>
                </a:cxn>
                <a:cxn ang="0">
                  <a:pos x="673" y="314"/>
                </a:cxn>
              </a:cxnLst>
              <a:rect l="0" t="0" r="r" b="b"/>
              <a:pathLst>
                <a:path w="673" h="562">
                  <a:moveTo>
                    <a:pt x="673" y="314"/>
                  </a:moveTo>
                  <a:lnTo>
                    <a:pt x="38" y="562"/>
                  </a:lnTo>
                  <a:lnTo>
                    <a:pt x="0" y="255"/>
                  </a:lnTo>
                  <a:lnTo>
                    <a:pt x="631" y="0"/>
                  </a:lnTo>
                  <a:lnTo>
                    <a:pt x="673" y="314"/>
                  </a:ln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2447817" y="4662488"/>
              <a:ext cx="1327150" cy="515938"/>
            </a:xfrm>
            <a:custGeom>
              <a:avLst/>
              <a:gdLst>
                <a:gd name="connsiteX0" fmla="*/ 836 w 836"/>
                <a:gd name="connsiteY0" fmla="*/ 72 h 325"/>
                <a:gd name="connsiteX1" fmla="*/ 208 w 836"/>
                <a:gd name="connsiteY1" fmla="*/ 325 h 325"/>
                <a:gd name="connsiteX2" fmla="*/ 0 w 836"/>
                <a:gd name="connsiteY2" fmla="*/ 303 h 325"/>
                <a:gd name="connsiteX3" fmla="*/ 628 w 836"/>
                <a:gd name="connsiteY3" fmla="*/ 0 h 325"/>
                <a:gd name="connsiteX4" fmla="*/ 836 w 836"/>
                <a:gd name="connsiteY4" fmla="*/ 72 h 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" h="325">
                  <a:moveTo>
                    <a:pt x="836" y="72"/>
                  </a:moveTo>
                  <a:lnTo>
                    <a:pt x="208" y="325"/>
                  </a:lnTo>
                  <a:lnTo>
                    <a:pt x="0" y="303"/>
                  </a:lnTo>
                  <a:lnTo>
                    <a:pt x="628" y="0"/>
                  </a:lnTo>
                  <a:lnTo>
                    <a:pt x="836" y="72"/>
                  </a:ln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2387492" y="4190360"/>
              <a:ext cx="1117708" cy="953140"/>
            </a:xfrm>
            <a:custGeom>
              <a:avLst/>
              <a:gdLst>
                <a:gd name="connsiteX0" fmla="*/ 666 w 666"/>
                <a:gd name="connsiteY0" fmla="*/ 328 h 583"/>
                <a:gd name="connsiteX1" fmla="*/ 38 w 666"/>
                <a:gd name="connsiteY1" fmla="*/ 583 h 583"/>
                <a:gd name="connsiteX2" fmla="*/ 0 w 666"/>
                <a:gd name="connsiteY2" fmla="*/ 302 h 583"/>
                <a:gd name="connsiteX3" fmla="*/ 631 w 666"/>
                <a:gd name="connsiteY3" fmla="*/ 0 h 583"/>
                <a:gd name="connsiteX4" fmla="*/ 666 w 666"/>
                <a:gd name="connsiteY4" fmla="*/ 328 h 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" h="583">
                  <a:moveTo>
                    <a:pt x="666" y="328"/>
                  </a:moveTo>
                  <a:lnTo>
                    <a:pt x="38" y="583"/>
                  </a:lnTo>
                  <a:cubicBezTo>
                    <a:pt x="25" y="489"/>
                    <a:pt x="13" y="396"/>
                    <a:pt x="0" y="302"/>
                  </a:cubicBezTo>
                  <a:lnTo>
                    <a:pt x="631" y="0"/>
                  </a:lnTo>
                  <a:cubicBezTo>
                    <a:pt x="643" y="94"/>
                    <a:pt x="654" y="234"/>
                    <a:pt x="666" y="328"/>
                  </a:cubicBez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1169880" y="1511300"/>
              <a:ext cx="1192212" cy="682625"/>
            </a:xfrm>
            <a:custGeom>
              <a:avLst/>
              <a:gdLst>
                <a:gd name="connsiteX0" fmla="*/ 628 w 751"/>
                <a:gd name="connsiteY0" fmla="*/ 223 h 430"/>
                <a:gd name="connsiteX1" fmla="*/ 0 w 751"/>
                <a:gd name="connsiteY1" fmla="*/ 430 h 430"/>
                <a:gd name="connsiteX2" fmla="*/ 120 w 751"/>
                <a:gd name="connsiteY2" fmla="*/ 253 h 430"/>
                <a:gd name="connsiteX3" fmla="*/ 751 w 751"/>
                <a:gd name="connsiteY3" fmla="*/ 0 h 430"/>
                <a:gd name="connsiteX4" fmla="*/ 628 w 751"/>
                <a:gd name="connsiteY4" fmla="*/ 223 h 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" h="430">
                  <a:moveTo>
                    <a:pt x="628" y="223"/>
                  </a:moveTo>
                  <a:lnTo>
                    <a:pt x="0" y="430"/>
                  </a:lnTo>
                  <a:lnTo>
                    <a:pt x="120" y="253"/>
                  </a:lnTo>
                  <a:lnTo>
                    <a:pt x="751" y="0"/>
                  </a:lnTo>
                  <a:lnTo>
                    <a:pt x="628" y="223"/>
                  </a:ln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grpSp>
          <p:nvGrpSpPr>
            <p:cNvPr id="35" name="Group 91"/>
            <p:cNvGrpSpPr/>
            <p:nvPr/>
          </p:nvGrpSpPr>
          <p:grpSpPr>
            <a:xfrm>
              <a:off x="1349267" y="2205038"/>
              <a:ext cx="2047875" cy="2489200"/>
              <a:chOff x="1349267" y="2205038"/>
              <a:chExt cx="2047875" cy="2489200"/>
            </a:xfrm>
            <a:gradFill flip="none" rotWithShape="1">
              <a:gsLst>
                <a:gs pos="0">
                  <a:srgbClr val="4D4D4D">
                    <a:shade val="30000"/>
                    <a:satMod val="115000"/>
                  </a:srgbClr>
                </a:gs>
                <a:gs pos="50000">
                  <a:srgbClr val="4D4D4D">
                    <a:shade val="67500"/>
                    <a:satMod val="115000"/>
                  </a:srgbClr>
                </a:gs>
                <a:gs pos="100000">
                  <a:srgbClr val="4D4D4D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grpSpPr>
          <p:sp>
            <p:nvSpPr>
              <p:cNvPr id="48" name="Freeform 14"/>
              <p:cNvSpPr>
                <a:spLocks/>
              </p:cNvSpPr>
              <p:nvPr/>
            </p:nvSpPr>
            <p:spPr bwMode="auto">
              <a:xfrm>
                <a:off x="1938230" y="4016375"/>
                <a:ext cx="1458912" cy="677863"/>
              </a:xfrm>
              <a:custGeom>
                <a:avLst/>
                <a:gdLst/>
                <a:ahLst/>
                <a:cxnLst>
                  <a:cxn ang="0">
                    <a:pos x="389" y="74"/>
                  </a:cxn>
                  <a:cxn ang="0">
                    <a:pos x="266" y="0"/>
                  </a:cxn>
                  <a:cxn ang="0">
                    <a:pos x="0" y="107"/>
                  </a:cxn>
                  <a:cxn ang="0">
                    <a:pos x="122" y="181"/>
                  </a:cxn>
                  <a:cxn ang="0">
                    <a:pos x="389" y="74"/>
                  </a:cxn>
                </a:cxnLst>
                <a:rect l="0" t="0" r="r" b="b"/>
                <a:pathLst>
                  <a:path w="389" h="181">
                    <a:moveTo>
                      <a:pt x="389" y="74"/>
                    </a:moveTo>
                    <a:cubicBezTo>
                      <a:pt x="345" y="61"/>
                      <a:pt x="304" y="35"/>
                      <a:pt x="266" y="0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37" y="142"/>
                      <a:pt x="79" y="168"/>
                      <a:pt x="122" y="181"/>
                    </a:cubicBezTo>
                    <a:cubicBezTo>
                      <a:pt x="389" y="74"/>
                      <a:pt x="389" y="74"/>
                      <a:pt x="389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Calibri"/>
                </a:endParaRPr>
              </a:p>
            </p:txBody>
          </p:sp>
          <p:sp>
            <p:nvSpPr>
              <p:cNvPr id="49" name="Freeform 15"/>
              <p:cNvSpPr>
                <a:spLocks/>
              </p:cNvSpPr>
              <p:nvPr/>
            </p:nvSpPr>
            <p:spPr bwMode="auto">
              <a:xfrm>
                <a:off x="1349267" y="2205038"/>
                <a:ext cx="1076325" cy="865188"/>
              </a:xfrm>
              <a:custGeom>
                <a:avLst/>
                <a:gdLst>
                  <a:gd name="connsiteX0" fmla="*/ 267 w 287"/>
                  <a:gd name="connsiteY0" fmla="*/ 124 h 231"/>
                  <a:gd name="connsiteX1" fmla="*/ 287 w 287"/>
                  <a:gd name="connsiteY1" fmla="*/ 0 h 231"/>
                  <a:gd name="connsiteX2" fmla="*/ 211 w 287"/>
                  <a:gd name="connsiteY2" fmla="*/ 21 h 231"/>
                  <a:gd name="connsiteX3" fmla="*/ 20 w 287"/>
                  <a:gd name="connsiteY3" fmla="*/ 107 h 231"/>
                  <a:gd name="connsiteX4" fmla="*/ 0 w 287"/>
                  <a:gd name="connsiteY4" fmla="*/ 231 h 231"/>
                  <a:gd name="connsiteX5" fmla="*/ 267 w 287"/>
                  <a:gd name="connsiteY5" fmla="*/ 124 h 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" h="231">
                    <a:moveTo>
                      <a:pt x="267" y="124"/>
                    </a:moveTo>
                    <a:cubicBezTo>
                      <a:pt x="267" y="78"/>
                      <a:pt x="274" y="36"/>
                      <a:pt x="287" y="0"/>
                    </a:cubicBezTo>
                    <a:lnTo>
                      <a:pt x="211" y="21"/>
                    </a:lnTo>
                    <a:lnTo>
                      <a:pt x="20" y="107"/>
                    </a:lnTo>
                    <a:cubicBezTo>
                      <a:pt x="7" y="143"/>
                      <a:pt x="0" y="185"/>
                      <a:pt x="0" y="231"/>
                    </a:cubicBezTo>
                    <a:lnTo>
                      <a:pt x="267" y="1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Calibri"/>
                </a:endParaRPr>
              </a:p>
            </p:txBody>
          </p:sp>
          <p:sp>
            <p:nvSpPr>
              <p:cNvPr id="50" name="Freeform 17"/>
              <p:cNvSpPr>
                <a:spLocks/>
              </p:cNvSpPr>
              <p:nvPr/>
            </p:nvSpPr>
            <p:spPr bwMode="auto">
              <a:xfrm>
                <a:off x="1382311" y="3100388"/>
                <a:ext cx="1354882" cy="1065645"/>
              </a:xfrm>
              <a:custGeom>
                <a:avLst/>
                <a:gdLst>
                  <a:gd name="connsiteX0" fmla="*/ 335 w 335"/>
                  <a:gd name="connsiteY0" fmla="*/ 156 h 264"/>
                  <a:gd name="connsiteX1" fmla="*/ 267 w 335"/>
                  <a:gd name="connsiteY1" fmla="*/ 0 h 264"/>
                  <a:gd name="connsiteX2" fmla="*/ 0 w 335"/>
                  <a:gd name="connsiteY2" fmla="*/ 88 h 264"/>
                  <a:gd name="connsiteX3" fmla="*/ 67 w 335"/>
                  <a:gd name="connsiteY3" fmla="*/ 264 h 264"/>
                  <a:gd name="connsiteX4" fmla="*/ 335 w 335"/>
                  <a:gd name="connsiteY4" fmla="*/ 156 h 264"/>
                  <a:gd name="connsiteX0" fmla="*/ 341 w 341"/>
                  <a:gd name="connsiteY0" fmla="*/ 156 h 264"/>
                  <a:gd name="connsiteX1" fmla="*/ 273 w 341"/>
                  <a:gd name="connsiteY1" fmla="*/ 0 h 264"/>
                  <a:gd name="connsiteX2" fmla="*/ 0 w 341"/>
                  <a:gd name="connsiteY2" fmla="*/ 85 h 264"/>
                  <a:gd name="connsiteX3" fmla="*/ 73 w 341"/>
                  <a:gd name="connsiteY3" fmla="*/ 264 h 264"/>
                  <a:gd name="connsiteX4" fmla="*/ 341 w 341"/>
                  <a:gd name="connsiteY4" fmla="*/ 156 h 264"/>
                  <a:gd name="connsiteX0" fmla="*/ 361 w 361"/>
                  <a:gd name="connsiteY0" fmla="*/ 176 h 264"/>
                  <a:gd name="connsiteX1" fmla="*/ 273 w 361"/>
                  <a:gd name="connsiteY1" fmla="*/ 0 h 264"/>
                  <a:gd name="connsiteX2" fmla="*/ 0 w 361"/>
                  <a:gd name="connsiteY2" fmla="*/ 85 h 264"/>
                  <a:gd name="connsiteX3" fmla="*/ 73 w 361"/>
                  <a:gd name="connsiteY3" fmla="*/ 264 h 264"/>
                  <a:gd name="connsiteX4" fmla="*/ 361 w 361"/>
                  <a:gd name="connsiteY4" fmla="*/ 176 h 264"/>
                  <a:gd name="connsiteX0" fmla="*/ 361 w 361"/>
                  <a:gd name="connsiteY0" fmla="*/ 196 h 264"/>
                  <a:gd name="connsiteX1" fmla="*/ 273 w 361"/>
                  <a:gd name="connsiteY1" fmla="*/ 0 h 264"/>
                  <a:gd name="connsiteX2" fmla="*/ 0 w 361"/>
                  <a:gd name="connsiteY2" fmla="*/ 85 h 264"/>
                  <a:gd name="connsiteX3" fmla="*/ 73 w 361"/>
                  <a:gd name="connsiteY3" fmla="*/ 264 h 264"/>
                  <a:gd name="connsiteX4" fmla="*/ 361 w 361"/>
                  <a:gd name="connsiteY4" fmla="*/ 196 h 264"/>
                  <a:gd name="connsiteX0" fmla="*/ 361 w 361"/>
                  <a:gd name="connsiteY0" fmla="*/ 196 h 284"/>
                  <a:gd name="connsiteX1" fmla="*/ 273 w 361"/>
                  <a:gd name="connsiteY1" fmla="*/ 0 h 284"/>
                  <a:gd name="connsiteX2" fmla="*/ 0 w 361"/>
                  <a:gd name="connsiteY2" fmla="*/ 85 h 284"/>
                  <a:gd name="connsiteX3" fmla="*/ 73 w 361"/>
                  <a:gd name="connsiteY3" fmla="*/ 264 h 284"/>
                  <a:gd name="connsiteX4" fmla="*/ 90 w 361"/>
                  <a:gd name="connsiteY4" fmla="*/ 284 h 284"/>
                  <a:gd name="connsiteX5" fmla="*/ 361 w 361"/>
                  <a:gd name="connsiteY5" fmla="*/ 196 h 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" h="284">
                    <a:moveTo>
                      <a:pt x="361" y="196"/>
                    </a:moveTo>
                    <a:cubicBezTo>
                      <a:pt x="331" y="149"/>
                      <a:pt x="288" y="56"/>
                      <a:pt x="273" y="0"/>
                    </a:cubicBezTo>
                    <a:lnTo>
                      <a:pt x="0" y="85"/>
                    </a:lnTo>
                    <a:cubicBezTo>
                      <a:pt x="14" y="141"/>
                      <a:pt x="43" y="218"/>
                      <a:pt x="73" y="264"/>
                    </a:cubicBezTo>
                    <a:lnTo>
                      <a:pt x="90" y="284"/>
                    </a:lnTo>
                    <a:lnTo>
                      <a:pt x="361" y="19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Calibri"/>
                </a:endParaRPr>
              </a:p>
            </p:txBody>
          </p:sp>
        </p:grp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1454042" y="3686175"/>
              <a:ext cx="1200150" cy="688975"/>
            </a:xfrm>
            <a:custGeom>
              <a:avLst/>
              <a:gdLst>
                <a:gd name="connsiteX0" fmla="*/ 679 w 756"/>
                <a:gd name="connsiteY0" fmla="*/ 230 h 434"/>
                <a:gd name="connsiteX1" fmla="*/ 0 w 756"/>
                <a:gd name="connsiteY1" fmla="*/ 434 h 434"/>
                <a:gd name="connsiteX2" fmla="*/ 128 w 756"/>
                <a:gd name="connsiteY2" fmla="*/ 252 h 434"/>
                <a:gd name="connsiteX3" fmla="*/ 756 w 756"/>
                <a:gd name="connsiteY3" fmla="*/ 0 h 434"/>
                <a:gd name="connsiteX4" fmla="*/ 679 w 756"/>
                <a:gd name="connsiteY4" fmla="*/ 230 h 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" h="434">
                  <a:moveTo>
                    <a:pt x="679" y="230"/>
                  </a:moveTo>
                  <a:lnTo>
                    <a:pt x="0" y="434"/>
                  </a:lnTo>
                  <a:lnTo>
                    <a:pt x="128" y="252"/>
                  </a:lnTo>
                  <a:lnTo>
                    <a:pt x="756" y="0"/>
                  </a:lnTo>
                  <a:cubicBezTo>
                    <a:pt x="730" y="77"/>
                    <a:pt x="705" y="153"/>
                    <a:pt x="679" y="230"/>
                  </a:cubicBez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1454042" y="3975100"/>
              <a:ext cx="1274762" cy="730250"/>
            </a:xfrm>
            <a:custGeom>
              <a:avLst/>
              <a:gdLst/>
              <a:ahLst/>
              <a:cxnLst>
                <a:cxn ang="0">
                  <a:pos x="803" y="207"/>
                </a:cxn>
                <a:cxn ang="0">
                  <a:pos x="173" y="460"/>
                </a:cxn>
                <a:cxn ang="0">
                  <a:pos x="0" y="252"/>
                </a:cxn>
                <a:cxn ang="0">
                  <a:pos x="631" y="0"/>
                </a:cxn>
                <a:cxn ang="0">
                  <a:pos x="803" y="207"/>
                </a:cxn>
              </a:cxnLst>
              <a:rect l="0" t="0" r="r" b="b"/>
              <a:pathLst>
                <a:path w="803" h="460">
                  <a:moveTo>
                    <a:pt x="803" y="207"/>
                  </a:moveTo>
                  <a:lnTo>
                    <a:pt x="173" y="460"/>
                  </a:lnTo>
                  <a:lnTo>
                    <a:pt x="0" y="252"/>
                  </a:lnTo>
                  <a:lnTo>
                    <a:pt x="631" y="0"/>
                  </a:lnTo>
                  <a:lnTo>
                    <a:pt x="803" y="207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1004780" y="2635250"/>
              <a:ext cx="1133475" cy="836613"/>
            </a:xfrm>
            <a:custGeom>
              <a:avLst/>
              <a:gdLst>
                <a:gd name="connsiteX0" fmla="*/ 714 w 714"/>
                <a:gd name="connsiteY0" fmla="*/ 272 h 527"/>
                <a:gd name="connsiteX1" fmla="*/ 37 w 714"/>
                <a:gd name="connsiteY1" fmla="*/ 527 h 527"/>
                <a:gd name="connsiteX2" fmla="*/ 0 w 714"/>
                <a:gd name="connsiteY2" fmla="*/ 253 h 527"/>
                <a:gd name="connsiteX3" fmla="*/ 630 w 714"/>
                <a:gd name="connsiteY3" fmla="*/ 0 h 527"/>
                <a:gd name="connsiteX4" fmla="*/ 714 w 714"/>
                <a:gd name="connsiteY4" fmla="*/ 272 h 527"/>
                <a:gd name="connsiteX0" fmla="*/ 714 w 714"/>
                <a:gd name="connsiteY0" fmla="*/ 320 h 527"/>
                <a:gd name="connsiteX1" fmla="*/ 37 w 714"/>
                <a:gd name="connsiteY1" fmla="*/ 527 h 527"/>
                <a:gd name="connsiteX2" fmla="*/ 0 w 714"/>
                <a:gd name="connsiteY2" fmla="*/ 253 h 527"/>
                <a:gd name="connsiteX3" fmla="*/ 630 w 714"/>
                <a:gd name="connsiteY3" fmla="*/ 0 h 527"/>
                <a:gd name="connsiteX4" fmla="*/ 714 w 714"/>
                <a:gd name="connsiteY4" fmla="*/ 320 h 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" h="527">
                  <a:moveTo>
                    <a:pt x="714" y="320"/>
                  </a:moveTo>
                  <a:lnTo>
                    <a:pt x="37" y="527"/>
                  </a:lnTo>
                  <a:cubicBezTo>
                    <a:pt x="25" y="436"/>
                    <a:pt x="12" y="344"/>
                    <a:pt x="0" y="253"/>
                  </a:cubicBezTo>
                  <a:lnTo>
                    <a:pt x="630" y="0"/>
                  </a:lnTo>
                  <a:cubicBezTo>
                    <a:pt x="642" y="91"/>
                    <a:pt x="702" y="229"/>
                    <a:pt x="714" y="320"/>
                  </a:cubicBez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1063517" y="3067050"/>
              <a:ext cx="1339850" cy="438150"/>
            </a:xfrm>
            <a:custGeom>
              <a:avLst/>
              <a:gdLst/>
              <a:ahLst/>
              <a:cxnLst>
                <a:cxn ang="0">
                  <a:pos x="844" y="24"/>
                </a:cxn>
                <a:cxn ang="0">
                  <a:pos x="215" y="276"/>
                </a:cxn>
                <a:cxn ang="0">
                  <a:pos x="0" y="255"/>
                </a:cxn>
                <a:cxn ang="0">
                  <a:pos x="629" y="0"/>
                </a:cxn>
                <a:cxn ang="0">
                  <a:pos x="844" y="24"/>
                </a:cxn>
              </a:cxnLst>
              <a:rect l="0" t="0" r="r" b="b"/>
              <a:pathLst>
                <a:path w="844" h="276">
                  <a:moveTo>
                    <a:pt x="844" y="24"/>
                  </a:moveTo>
                  <a:lnTo>
                    <a:pt x="215" y="276"/>
                  </a:lnTo>
                  <a:lnTo>
                    <a:pt x="0" y="255"/>
                  </a:lnTo>
                  <a:lnTo>
                    <a:pt x="629" y="0"/>
                  </a:lnTo>
                  <a:lnTo>
                    <a:pt x="844" y="24"/>
                  </a:ln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40" name="Freeform 16"/>
            <p:cNvSpPr>
              <a:spLocks/>
            </p:cNvSpPr>
            <p:nvPr/>
          </p:nvSpPr>
          <p:spPr bwMode="auto">
            <a:xfrm>
              <a:off x="1420705" y="2055515"/>
              <a:ext cx="1105217" cy="554335"/>
            </a:xfrm>
            <a:custGeom>
              <a:avLst/>
              <a:gdLst>
                <a:gd name="connsiteX0" fmla="*/ 266 w 275"/>
                <a:gd name="connsiteY0" fmla="*/ 41 h 148"/>
                <a:gd name="connsiteX1" fmla="*/ 275 w 275"/>
                <a:gd name="connsiteY1" fmla="*/ 0 h 148"/>
                <a:gd name="connsiteX2" fmla="*/ 8 w 275"/>
                <a:gd name="connsiteY2" fmla="*/ 128 h 148"/>
                <a:gd name="connsiteX3" fmla="*/ 0 w 275"/>
                <a:gd name="connsiteY3" fmla="*/ 148 h 148"/>
                <a:gd name="connsiteX4" fmla="*/ 266 w 275"/>
                <a:gd name="connsiteY4" fmla="*/ 41 h 148"/>
                <a:gd name="connsiteX0" fmla="*/ 266 w 295"/>
                <a:gd name="connsiteY0" fmla="*/ 41 h 148"/>
                <a:gd name="connsiteX1" fmla="*/ 295 w 295"/>
                <a:gd name="connsiteY1" fmla="*/ 0 h 148"/>
                <a:gd name="connsiteX2" fmla="*/ 8 w 295"/>
                <a:gd name="connsiteY2" fmla="*/ 128 h 148"/>
                <a:gd name="connsiteX3" fmla="*/ 0 w 295"/>
                <a:gd name="connsiteY3" fmla="*/ 148 h 148"/>
                <a:gd name="connsiteX4" fmla="*/ 266 w 295"/>
                <a:gd name="connsiteY4" fmla="*/ 41 h 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" h="148">
                  <a:moveTo>
                    <a:pt x="266" y="41"/>
                  </a:moveTo>
                  <a:cubicBezTo>
                    <a:pt x="269" y="27"/>
                    <a:pt x="292" y="14"/>
                    <a:pt x="295" y="0"/>
                  </a:cubicBezTo>
                  <a:lnTo>
                    <a:pt x="8" y="128"/>
                  </a:lnTo>
                  <a:cubicBezTo>
                    <a:pt x="5" y="134"/>
                    <a:pt x="2" y="141"/>
                    <a:pt x="0" y="148"/>
                  </a:cubicBezTo>
                  <a:lnTo>
                    <a:pt x="266" y="41"/>
                  </a:lnTo>
                  <a:close/>
                </a:path>
              </a:pathLst>
            </a:custGeom>
            <a:solidFill>
              <a:srgbClr val="383838">
                <a:lumMod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169880" y="1789113"/>
              <a:ext cx="1400174" cy="746125"/>
            </a:xfrm>
            <a:custGeom>
              <a:avLst/>
              <a:gdLst>
                <a:gd name="connsiteX0" fmla="*/ 882 w 882"/>
                <a:gd name="connsiteY0" fmla="*/ 185 h 470"/>
                <a:gd name="connsiteX1" fmla="*/ 177 w 882"/>
                <a:gd name="connsiteY1" fmla="*/ 470 h 470"/>
                <a:gd name="connsiteX2" fmla="*/ 0 w 882"/>
                <a:gd name="connsiteY2" fmla="*/ 255 h 470"/>
                <a:gd name="connsiteX3" fmla="*/ 628 w 882"/>
                <a:gd name="connsiteY3" fmla="*/ 0 h 470"/>
                <a:gd name="connsiteX4" fmla="*/ 882 w 882"/>
                <a:gd name="connsiteY4" fmla="*/ 185 h 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" h="470">
                  <a:moveTo>
                    <a:pt x="882" y="185"/>
                  </a:moveTo>
                  <a:lnTo>
                    <a:pt x="177" y="470"/>
                  </a:lnTo>
                  <a:lnTo>
                    <a:pt x="0" y="255"/>
                  </a:lnTo>
                  <a:lnTo>
                    <a:pt x="628" y="0"/>
                  </a:lnTo>
                  <a:lnTo>
                    <a:pt x="882" y="185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Calibri"/>
              </a:endParaRPr>
            </a:p>
          </p:txBody>
        </p:sp>
        <p:grpSp>
          <p:nvGrpSpPr>
            <p:cNvPr id="42" name="Group 98"/>
            <p:cNvGrpSpPr/>
            <p:nvPr/>
          </p:nvGrpSpPr>
          <p:grpSpPr>
            <a:xfrm>
              <a:off x="2004905" y="1219200"/>
              <a:ext cx="2749550" cy="3557588"/>
              <a:chOff x="2004905" y="1219200"/>
              <a:chExt cx="2749550" cy="3557588"/>
            </a:xfrm>
          </p:grpSpPr>
          <p:sp>
            <p:nvSpPr>
              <p:cNvPr id="43" name="Freeform 22"/>
              <p:cNvSpPr>
                <a:spLocks/>
              </p:cNvSpPr>
              <p:nvPr/>
            </p:nvSpPr>
            <p:spPr bwMode="auto">
              <a:xfrm>
                <a:off x="2004905" y="1219200"/>
                <a:ext cx="2749550" cy="3557588"/>
              </a:xfrm>
              <a:custGeom>
                <a:avLst/>
                <a:gdLst/>
                <a:ahLst/>
                <a:cxnLst>
                  <a:cxn ang="0">
                    <a:pos x="349" y="10"/>
                  </a:cxn>
                  <a:cxn ang="0">
                    <a:pos x="364" y="129"/>
                  </a:cxn>
                  <a:cxn ang="0">
                    <a:pos x="487" y="203"/>
                  </a:cxn>
                  <a:cxn ang="0">
                    <a:pos x="540" y="126"/>
                  </a:cxn>
                  <a:cxn ang="0">
                    <a:pos x="613" y="214"/>
                  </a:cxn>
                  <a:cxn ang="0">
                    <a:pos x="560" y="291"/>
                  </a:cxn>
                  <a:cxn ang="0">
                    <a:pos x="627" y="446"/>
                  </a:cxn>
                  <a:cxn ang="0">
                    <a:pos x="718" y="456"/>
                  </a:cxn>
                  <a:cxn ang="0">
                    <a:pos x="733" y="571"/>
                  </a:cxn>
                  <a:cxn ang="0">
                    <a:pos x="642" y="561"/>
                  </a:cxn>
                  <a:cxn ang="0">
                    <a:pos x="614" y="706"/>
                  </a:cxn>
                  <a:cxn ang="0">
                    <a:pos x="690" y="797"/>
                  </a:cxn>
                  <a:cxn ang="0">
                    <a:pos x="638" y="871"/>
                  </a:cxn>
                  <a:cxn ang="0">
                    <a:pos x="563" y="780"/>
                  </a:cxn>
                  <a:cxn ang="0">
                    <a:pos x="457" y="830"/>
                  </a:cxn>
                  <a:cxn ang="0">
                    <a:pos x="472" y="949"/>
                  </a:cxn>
                  <a:cxn ang="0">
                    <a:pos x="384" y="939"/>
                  </a:cxn>
                  <a:cxn ang="0">
                    <a:pos x="369" y="820"/>
                  </a:cxn>
                  <a:cxn ang="0">
                    <a:pos x="246" y="746"/>
                  </a:cxn>
                  <a:cxn ang="0">
                    <a:pos x="193" y="823"/>
                  </a:cxn>
                  <a:cxn ang="0">
                    <a:pos x="120" y="735"/>
                  </a:cxn>
                  <a:cxn ang="0">
                    <a:pos x="173" y="658"/>
                  </a:cxn>
                  <a:cxn ang="0">
                    <a:pos x="106" y="503"/>
                  </a:cxn>
                  <a:cxn ang="0">
                    <a:pos x="15" y="493"/>
                  </a:cxn>
                  <a:cxn ang="0">
                    <a:pos x="0" y="378"/>
                  </a:cxn>
                  <a:cxn ang="0">
                    <a:pos x="91" y="388"/>
                  </a:cxn>
                  <a:cxn ang="0">
                    <a:pos x="119" y="243"/>
                  </a:cxn>
                  <a:cxn ang="0">
                    <a:pos x="43" y="152"/>
                  </a:cxn>
                  <a:cxn ang="0">
                    <a:pos x="95" y="78"/>
                  </a:cxn>
                  <a:cxn ang="0">
                    <a:pos x="170" y="169"/>
                  </a:cxn>
                  <a:cxn ang="0">
                    <a:pos x="276" y="119"/>
                  </a:cxn>
                  <a:cxn ang="0">
                    <a:pos x="261" y="0"/>
                  </a:cxn>
                  <a:cxn ang="0">
                    <a:pos x="349" y="10"/>
                  </a:cxn>
                </a:cxnLst>
                <a:rect l="0" t="0" r="r" b="b"/>
                <a:pathLst>
                  <a:path w="733" h="949">
                    <a:moveTo>
                      <a:pt x="349" y="10"/>
                    </a:moveTo>
                    <a:cubicBezTo>
                      <a:pt x="364" y="129"/>
                      <a:pt x="364" y="129"/>
                      <a:pt x="364" y="129"/>
                    </a:cubicBezTo>
                    <a:cubicBezTo>
                      <a:pt x="408" y="142"/>
                      <a:pt x="449" y="168"/>
                      <a:pt x="487" y="203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613" y="214"/>
                      <a:pt x="613" y="214"/>
                      <a:pt x="613" y="214"/>
                    </a:cubicBezTo>
                    <a:cubicBezTo>
                      <a:pt x="560" y="291"/>
                      <a:pt x="560" y="291"/>
                      <a:pt x="560" y="291"/>
                    </a:cubicBezTo>
                    <a:cubicBezTo>
                      <a:pt x="589" y="337"/>
                      <a:pt x="613" y="390"/>
                      <a:pt x="627" y="446"/>
                    </a:cubicBezTo>
                    <a:cubicBezTo>
                      <a:pt x="718" y="456"/>
                      <a:pt x="718" y="456"/>
                      <a:pt x="718" y="456"/>
                    </a:cubicBezTo>
                    <a:cubicBezTo>
                      <a:pt x="733" y="571"/>
                      <a:pt x="733" y="571"/>
                      <a:pt x="733" y="571"/>
                    </a:cubicBezTo>
                    <a:cubicBezTo>
                      <a:pt x="642" y="561"/>
                      <a:pt x="642" y="561"/>
                      <a:pt x="642" y="561"/>
                    </a:cubicBezTo>
                    <a:cubicBezTo>
                      <a:pt x="642" y="615"/>
                      <a:pt x="632" y="665"/>
                      <a:pt x="614" y="706"/>
                    </a:cubicBezTo>
                    <a:cubicBezTo>
                      <a:pt x="690" y="797"/>
                      <a:pt x="690" y="797"/>
                      <a:pt x="690" y="797"/>
                    </a:cubicBezTo>
                    <a:cubicBezTo>
                      <a:pt x="638" y="871"/>
                      <a:pt x="638" y="871"/>
                      <a:pt x="638" y="871"/>
                    </a:cubicBezTo>
                    <a:cubicBezTo>
                      <a:pt x="563" y="780"/>
                      <a:pt x="563" y="780"/>
                      <a:pt x="563" y="780"/>
                    </a:cubicBezTo>
                    <a:cubicBezTo>
                      <a:pt x="534" y="808"/>
                      <a:pt x="498" y="825"/>
                      <a:pt x="457" y="830"/>
                    </a:cubicBezTo>
                    <a:cubicBezTo>
                      <a:pt x="472" y="949"/>
                      <a:pt x="472" y="949"/>
                      <a:pt x="472" y="949"/>
                    </a:cubicBezTo>
                    <a:cubicBezTo>
                      <a:pt x="384" y="939"/>
                      <a:pt x="384" y="939"/>
                      <a:pt x="384" y="939"/>
                    </a:cubicBezTo>
                    <a:cubicBezTo>
                      <a:pt x="369" y="820"/>
                      <a:pt x="369" y="820"/>
                      <a:pt x="369" y="820"/>
                    </a:cubicBezTo>
                    <a:cubicBezTo>
                      <a:pt x="325" y="807"/>
                      <a:pt x="283" y="781"/>
                      <a:pt x="246" y="746"/>
                    </a:cubicBezTo>
                    <a:cubicBezTo>
                      <a:pt x="193" y="823"/>
                      <a:pt x="193" y="823"/>
                      <a:pt x="193" y="823"/>
                    </a:cubicBezTo>
                    <a:cubicBezTo>
                      <a:pt x="120" y="735"/>
                      <a:pt x="120" y="735"/>
                      <a:pt x="120" y="735"/>
                    </a:cubicBezTo>
                    <a:cubicBezTo>
                      <a:pt x="173" y="658"/>
                      <a:pt x="173" y="658"/>
                      <a:pt x="173" y="658"/>
                    </a:cubicBezTo>
                    <a:cubicBezTo>
                      <a:pt x="144" y="612"/>
                      <a:pt x="120" y="559"/>
                      <a:pt x="106" y="503"/>
                    </a:cubicBezTo>
                    <a:cubicBezTo>
                      <a:pt x="15" y="493"/>
                      <a:pt x="15" y="493"/>
                      <a:pt x="15" y="493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91" y="388"/>
                      <a:pt x="91" y="388"/>
                      <a:pt x="91" y="388"/>
                    </a:cubicBezTo>
                    <a:cubicBezTo>
                      <a:pt x="91" y="334"/>
                      <a:pt x="100" y="284"/>
                      <a:pt x="119" y="243"/>
                    </a:cubicBezTo>
                    <a:cubicBezTo>
                      <a:pt x="43" y="152"/>
                      <a:pt x="43" y="152"/>
                      <a:pt x="43" y="152"/>
                    </a:cubicBezTo>
                    <a:cubicBezTo>
                      <a:pt x="95" y="78"/>
                      <a:pt x="95" y="78"/>
                      <a:pt x="95" y="78"/>
                    </a:cubicBezTo>
                    <a:cubicBezTo>
                      <a:pt x="170" y="169"/>
                      <a:pt x="170" y="169"/>
                      <a:pt x="170" y="169"/>
                    </a:cubicBezTo>
                    <a:cubicBezTo>
                      <a:pt x="199" y="141"/>
                      <a:pt x="235" y="124"/>
                      <a:pt x="276" y="119"/>
                    </a:cubicBezTo>
                    <a:cubicBezTo>
                      <a:pt x="261" y="0"/>
                      <a:pt x="261" y="0"/>
                      <a:pt x="261" y="0"/>
                    </a:cubicBezTo>
                    <a:lnTo>
                      <a:pt x="349" y="10"/>
                    </a:lnTo>
                    <a:close/>
                  </a:path>
                </a:pathLst>
              </a:custGeom>
              <a:gradFill flip="none" rotWithShape="1">
                <a:gsLst>
                  <a:gs pos="11000">
                    <a:sysClr val="window" lastClr="FFFFFF">
                      <a:lumMod val="85000"/>
                      <a:shade val="30000"/>
                      <a:satMod val="115000"/>
                    </a:sysClr>
                  </a:gs>
                  <a:gs pos="100000">
                    <a:sysClr val="window" lastClr="FFFFFF"/>
                  </a:gs>
                </a:gsLst>
                <a:lin ang="108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Calibri"/>
                </a:endParaRPr>
              </a:p>
            </p:txBody>
          </p:sp>
          <p:sp>
            <p:nvSpPr>
              <p:cNvPr id="44" name="Freeform 23"/>
              <p:cNvSpPr>
                <a:spLocks/>
              </p:cNvSpPr>
              <p:nvPr/>
            </p:nvSpPr>
            <p:spPr bwMode="auto">
              <a:xfrm>
                <a:off x="2439880" y="1792288"/>
                <a:ext cx="1946275" cy="2392363"/>
              </a:xfrm>
              <a:custGeom>
                <a:avLst/>
                <a:gdLst/>
                <a:ahLst/>
                <a:cxnLst>
                  <a:cxn ang="0">
                    <a:pos x="217" y="13"/>
                  </a:cxn>
                  <a:cxn ang="0">
                    <a:pos x="496" y="343"/>
                  </a:cxn>
                  <a:cxn ang="0">
                    <a:pos x="302" y="625"/>
                  </a:cxn>
                  <a:cxn ang="0">
                    <a:pos x="24" y="295"/>
                  </a:cxn>
                  <a:cxn ang="0">
                    <a:pos x="217" y="13"/>
                  </a:cxn>
                </a:cxnLst>
                <a:rect l="0" t="0" r="r" b="b"/>
                <a:pathLst>
                  <a:path w="519" h="638">
                    <a:moveTo>
                      <a:pt x="217" y="13"/>
                    </a:moveTo>
                    <a:cubicBezTo>
                      <a:pt x="348" y="26"/>
                      <a:pt x="472" y="174"/>
                      <a:pt x="496" y="343"/>
                    </a:cubicBezTo>
                    <a:cubicBezTo>
                      <a:pt x="519" y="512"/>
                      <a:pt x="432" y="638"/>
                      <a:pt x="302" y="625"/>
                    </a:cubicBezTo>
                    <a:cubicBezTo>
                      <a:pt x="172" y="612"/>
                      <a:pt x="47" y="464"/>
                      <a:pt x="24" y="295"/>
                    </a:cubicBezTo>
                    <a:cubicBezTo>
                      <a:pt x="0" y="126"/>
                      <a:pt x="87" y="0"/>
                      <a:pt x="217" y="1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75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75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75000"/>
                      <a:shade val="100000"/>
                      <a:satMod val="115000"/>
                    </a:sys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 smtClean="0">
                  <a:solidFill>
                    <a:srgbClr val="383838"/>
                  </a:solidFill>
                  <a:latin typeface="Calibri"/>
                </a:endParaRPr>
              </a:p>
            </p:txBody>
          </p:sp>
          <p:sp>
            <p:nvSpPr>
              <p:cNvPr id="45" name="Freeform 24"/>
              <p:cNvSpPr>
                <a:spLocks/>
              </p:cNvSpPr>
              <p:nvPr/>
            </p:nvSpPr>
            <p:spPr bwMode="auto">
              <a:xfrm>
                <a:off x="2924067" y="1830388"/>
                <a:ext cx="1447800" cy="2282825"/>
              </a:xfrm>
              <a:custGeom>
                <a:avLst/>
                <a:gdLst/>
                <a:ahLst/>
                <a:cxnLst>
                  <a:cxn ang="0">
                    <a:pos x="367" y="333"/>
                  </a:cxn>
                  <a:cxn ang="0">
                    <a:pos x="88" y="3"/>
                  </a:cxn>
                  <a:cxn ang="0">
                    <a:pos x="0" y="17"/>
                  </a:cxn>
                  <a:cxn ang="0">
                    <a:pos x="66" y="11"/>
                  </a:cxn>
                  <a:cxn ang="0">
                    <a:pos x="344" y="341"/>
                  </a:cxn>
                  <a:cxn ang="0">
                    <a:pos x="239" y="609"/>
                  </a:cxn>
                  <a:cxn ang="0">
                    <a:pos x="367" y="333"/>
                  </a:cxn>
                </a:cxnLst>
                <a:rect l="0" t="0" r="r" b="b"/>
                <a:pathLst>
                  <a:path w="386" h="609">
                    <a:moveTo>
                      <a:pt x="367" y="333"/>
                    </a:moveTo>
                    <a:cubicBezTo>
                      <a:pt x="343" y="164"/>
                      <a:pt x="219" y="16"/>
                      <a:pt x="88" y="3"/>
                    </a:cubicBezTo>
                    <a:cubicBezTo>
                      <a:pt x="56" y="0"/>
                      <a:pt x="26" y="5"/>
                      <a:pt x="0" y="17"/>
                    </a:cubicBezTo>
                    <a:cubicBezTo>
                      <a:pt x="20" y="11"/>
                      <a:pt x="42" y="9"/>
                      <a:pt x="66" y="11"/>
                    </a:cubicBezTo>
                    <a:cubicBezTo>
                      <a:pt x="196" y="25"/>
                      <a:pt x="321" y="172"/>
                      <a:pt x="344" y="341"/>
                    </a:cubicBezTo>
                    <a:cubicBezTo>
                      <a:pt x="362" y="468"/>
                      <a:pt x="317" y="571"/>
                      <a:pt x="239" y="609"/>
                    </a:cubicBezTo>
                    <a:cubicBezTo>
                      <a:pt x="331" y="581"/>
                      <a:pt x="386" y="471"/>
                      <a:pt x="367" y="33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A3A3A">
                      <a:shade val="30000"/>
                      <a:satMod val="115000"/>
                    </a:srgbClr>
                  </a:gs>
                  <a:gs pos="50000">
                    <a:srgbClr val="3A3A3A">
                      <a:shade val="67500"/>
                      <a:satMod val="115000"/>
                    </a:srgbClr>
                  </a:gs>
                  <a:gs pos="100000">
                    <a:srgbClr val="3A3A3A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Calibri"/>
                </a:endParaRPr>
              </a:p>
            </p:txBody>
          </p:sp>
          <p:sp>
            <p:nvSpPr>
              <p:cNvPr id="46" name="Freeform 28"/>
              <p:cNvSpPr>
                <a:spLocks/>
              </p:cNvSpPr>
              <p:nvPr/>
            </p:nvSpPr>
            <p:spPr bwMode="auto">
              <a:xfrm>
                <a:off x="3205055" y="2493963"/>
                <a:ext cx="619125" cy="974725"/>
              </a:xfrm>
              <a:custGeom>
                <a:avLst/>
                <a:gdLst/>
                <a:ahLst/>
                <a:cxnLst>
                  <a:cxn ang="0">
                    <a:pos x="157" y="142"/>
                  </a:cxn>
                  <a:cxn ang="0">
                    <a:pos x="38" y="1"/>
                  </a:cxn>
                  <a:cxn ang="0">
                    <a:pos x="0" y="7"/>
                  </a:cxn>
                  <a:cxn ang="0">
                    <a:pos x="28" y="5"/>
                  </a:cxn>
                  <a:cxn ang="0">
                    <a:pos x="147" y="146"/>
                  </a:cxn>
                  <a:cxn ang="0">
                    <a:pos x="102" y="260"/>
                  </a:cxn>
                  <a:cxn ang="0">
                    <a:pos x="157" y="142"/>
                  </a:cxn>
                </a:cxnLst>
                <a:rect l="0" t="0" r="r" b="b"/>
                <a:pathLst>
                  <a:path w="165" h="260">
                    <a:moveTo>
                      <a:pt x="157" y="142"/>
                    </a:moveTo>
                    <a:cubicBezTo>
                      <a:pt x="147" y="70"/>
                      <a:pt x="93" y="7"/>
                      <a:pt x="38" y="1"/>
                    </a:cubicBezTo>
                    <a:cubicBezTo>
                      <a:pt x="24" y="0"/>
                      <a:pt x="11" y="2"/>
                      <a:pt x="0" y="7"/>
                    </a:cubicBezTo>
                    <a:cubicBezTo>
                      <a:pt x="8" y="5"/>
                      <a:pt x="18" y="4"/>
                      <a:pt x="28" y="5"/>
                    </a:cubicBezTo>
                    <a:cubicBezTo>
                      <a:pt x="84" y="10"/>
                      <a:pt x="137" y="74"/>
                      <a:pt x="147" y="146"/>
                    </a:cubicBezTo>
                    <a:cubicBezTo>
                      <a:pt x="154" y="200"/>
                      <a:pt x="135" y="244"/>
                      <a:pt x="102" y="260"/>
                    </a:cubicBezTo>
                    <a:cubicBezTo>
                      <a:pt x="141" y="248"/>
                      <a:pt x="165" y="201"/>
                      <a:pt x="157" y="14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Calibri"/>
                </a:endParaRPr>
              </a:p>
            </p:txBody>
          </p:sp>
          <p:sp>
            <p:nvSpPr>
              <p:cNvPr id="47" name="Freeform 29"/>
              <p:cNvSpPr>
                <a:spLocks/>
              </p:cNvSpPr>
              <p:nvPr/>
            </p:nvSpPr>
            <p:spPr bwMode="auto">
              <a:xfrm>
                <a:off x="3006617" y="2508250"/>
                <a:ext cx="776287" cy="974725"/>
              </a:xfrm>
              <a:custGeom>
                <a:avLst/>
                <a:gdLst/>
                <a:ahLst/>
                <a:cxnLst>
                  <a:cxn ang="0">
                    <a:pos x="200" y="142"/>
                  </a:cxn>
                  <a:cxn ang="0">
                    <a:pos x="81" y="1"/>
                  </a:cxn>
                  <a:cxn ang="0">
                    <a:pos x="53" y="3"/>
                  </a:cxn>
                  <a:cxn ang="0">
                    <a:pos x="8" y="118"/>
                  </a:cxn>
                  <a:cxn ang="0">
                    <a:pos x="127" y="259"/>
                  </a:cxn>
                  <a:cxn ang="0">
                    <a:pos x="155" y="256"/>
                  </a:cxn>
                  <a:cxn ang="0">
                    <a:pos x="200" y="142"/>
                  </a:cxn>
                </a:cxnLst>
                <a:rect l="0" t="0" r="r" b="b"/>
                <a:pathLst>
                  <a:path w="207" h="260">
                    <a:moveTo>
                      <a:pt x="200" y="142"/>
                    </a:moveTo>
                    <a:cubicBezTo>
                      <a:pt x="190" y="70"/>
                      <a:pt x="137" y="6"/>
                      <a:pt x="81" y="1"/>
                    </a:cubicBezTo>
                    <a:cubicBezTo>
                      <a:pt x="71" y="0"/>
                      <a:pt x="61" y="1"/>
                      <a:pt x="53" y="3"/>
                    </a:cubicBezTo>
                    <a:cubicBezTo>
                      <a:pt x="19" y="19"/>
                      <a:pt x="0" y="63"/>
                      <a:pt x="8" y="118"/>
                    </a:cubicBezTo>
                    <a:cubicBezTo>
                      <a:pt x="18" y="190"/>
                      <a:pt x="71" y="253"/>
                      <a:pt x="127" y="259"/>
                    </a:cubicBezTo>
                    <a:cubicBezTo>
                      <a:pt x="137" y="260"/>
                      <a:pt x="146" y="259"/>
                      <a:pt x="155" y="256"/>
                    </a:cubicBezTo>
                    <a:cubicBezTo>
                      <a:pt x="188" y="240"/>
                      <a:pt x="207" y="196"/>
                      <a:pt x="200" y="14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A3A3A">
                      <a:shade val="30000"/>
                      <a:satMod val="115000"/>
                    </a:srgbClr>
                  </a:gs>
                  <a:gs pos="50000">
                    <a:srgbClr val="3A3A3A">
                      <a:shade val="67500"/>
                      <a:satMod val="115000"/>
                    </a:srgbClr>
                  </a:gs>
                  <a:gs pos="100000">
                    <a:srgbClr val="3A3A3A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 smtClean="0">
                  <a:solidFill>
                    <a:srgbClr val="383838"/>
                  </a:solidFill>
                  <a:latin typeface="Calibri"/>
                </a:endParaRPr>
              </a:p>
            </p:txBody>
          </p:sp>
        </p:grpSp>
      </p:grpSp>
      <p:sp>
        <p:nvSpPr>
          <p:cNvPr id="51" name="Rectangle 110"/>
          <p:cNvSpPr/>
          <p:nvPr/>
        </p:nvSpPr>
        <p:spPr>
          <a:xfrm>
            <a:off x="1652829" y="4090161"/>
            <a:ext cx="2769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kern="0" dirty="0" smtClean="0">
                <a:latin typeface="Calibri"/>
                <a:cs typeface="Arial" pitchFamily="34" charset="0"/>
              </a:rPr>
              <a:t>单击此处添加文本</a:t>
            </a:r>
            <a:endParaRPr lang="en-US" altLang="ko-KR" kern="0" dirty="0" smtClean="0">
              <a:latin typeface="Calibri"/>
              <a:ea typeface="굴림" panose="020B0600000101010101" pitchFamily="34" charset="-127"/>
              <a:cs typeface="Arial" pitchFamily="34" charset="0"/>
            </a:endParaRPr>
          </a:p>
        </p:txBody>
      </p:sp>
      <p:sp>
        <p:nvSpPr>
          <p:cNvPr id="52" name="Rectangle 112"/>
          <p:cNvSpPr/>
          <p:nvPr/>
        </p:nvSpPr>
        <p:spPr>
          <a:xfrm>
            <a:off x="4959149" y="4090161"/>
            <a:ext cx="2234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kern="0" dirty="0">
                <a:latin typeface="Calibri"/>
                <a:cs typeface="Arial" pitchFamily="34" charset="0"/>
              </a:rPr>
              <a:t>单击此处添加文本</a:t>
            </a:r>
            <a:endParaRPr lang="en-US" altLang="ko-KR" kern="0" dirty="0">
              <a:latin typeface="Calibri"/>
              <a:ea typeface="굴림" panose="020B0600000101010101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57988"/>
      </p:ext>
    </p:extLst>
  </p:cSld>
  <p:clrMapOvr>
    <a:masterClrMapping/>
  </p:clrMapOvr>
  <p:transition spd="slow" advTm="186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57911"/>
            <a:ext cx="795637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单击此处添加标题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614049" y="843559"/>
            <a:ext cx="3894000" cy="1070009"/>
            <a:chOff x="3614049" y="843559"/>
            <a:chExt cx="3894000" cy="1070009"/>
          </a:xfrm>
        </p:grpSpPr>
        <p:sp>
          <p:nvSpPr>
            <p:cNvPr id="5" name="Rectangle 15"/>
            <p:cNvSpPr/>
            <p:nvPr/>
          </p:nvSpPr>
          <p:spPr>
            <a:xfrm>
              <a:off x="3614049" y="843559"/>
              <a:ext cx="3894000" cy="1070009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  <a:alpha val="35000"/>
                  </a:srgbClr>
                </a:gs>
                <a:gs pos="100000">
                  <a:srgbClr val="FFC000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6" name="Rectangle 18"/>
            <p:cNvSpPr/>
            <p:nvPr/>
          </p:nvSpPr>
          <p:spPr>
            <a:xfrm>
              <a:off x="4954828" y="1199404"/>
              <a:ext cx="24146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1200" kern="0" dirty="0" smtClean="0">
                  <a:solidFill>
                    <a:srgbClr val="383838">
                      <a:lumMod val="50000"/>
                    </a:srgbClr>
                  </a:solidFill>
                  <a:latin typeface="+mj-ea"/>
                  <a:ea typeface="+mj-ea"/>
                  <a:cs typeface="Arial" pitchFamily="34" charset="0"/>
                </a:rPr>
                <a:t>单击此处添加文本</a:t>
              </a:r>
              <a:endParaRPr lang="en-US" altLang="zh-CN" sz="1200" kern="0" dirty="0" smtClean="0">
                <a:solidFill>
                  <a:srgbClr val="383838">
                    <a:lumMod val="50000"/>
                  </a:srgbClr>
                </a:solidFill>
                <a:latin typeface="+mj-ea"/>
                <a:ea typeface="+mj-ea"/>
                <a:cs typeface="Arial" pitchFamily="34" charset="0"/>
              </a:endParaRPr>
            </a:p>
            <a:p>
              <a:pPr algn="r">
                <a:defRPr/>
              </a:pPr>
              <a:r>
                <a:rPr lang="zh-CN" altLang="en-US" sz="1200" kern="0" dirty="0">
                  <a:solidFill>
                    <a:srgbClr val="383838">
                      <a:lumMod val="50000"/>
                    </a:srgbClr>
                  </a:solidFill>
                  <a:latin typeface="+mj-ea"/>
                  <a:ea typeface="+mj-ea"/>
                  <a:cs typeface="Arial" pitchFamily="34" charset="0"/>
                </a:rPr>
                <a:t>单击此处添加文本</a:t>
              </a:r>
              <a:endParaRPr lang="en-US" altLang="ko-KR" sz="1200" kern="0" dirty="0">
                <a:solidFill>
                  <a:srgbClr val="383838">
                    <a:lumMod val="50000"/>
                  </a:srgbClr>
                </a:solidFill>
                <a:latin typeface="+mj-ea"/>
                <a:ea typeface="+mj-ea"/>
                <a:cs typeface="Arial" pitchFamily="34" charset="0"/>
              </a:endParaRPr>
            </a:p>
            <a:p>
              <a:pPr algn="r">
                <a:defRPr/>
              </a:pPr>
              <a:r>
                <a:rPr lang="zh-CN" altLang="en-US" sz="1200" kern="0" dirty="0">
                  <a:solidFill>
                    <a:srgbClr val="383838">
                      <a:lumMod val="50000"/>
                    </a:srgbClr>
                  </a:solidFill>
                  <a:latin typeface="+mj-ea"/>
                  <a:ea typeface="+mj-ea"/>
                  <a:cs typeface="Arial" pitchFamily="34" charset="0"/>
                </a:rPr>
                <a:t>单击此处添加</a:t>
              </a:r>
              <a:r>
                <a:rPr lang="zh-CN" altLang="en-US" sz="1200" kern="0" dirty="0" smtClean="0">
                  <a:solidFill>
                    <a:srgbClr val="383838">
                      <a:lumMod val="50000"/>
                    </a:srgbClr>
                  </a:solidFill>
                  <a:latin typeface="+mj-ea"/>
                  <a:ea typeface="+mj-ea"/>
                  <a:cs typeface="Arial" pitchFamily="34" charset="0"/>
                </a:rPr>
                <a:t>文本</a:t>
              </a:r>
              <a:endParaRPr lang="en-US" altLang="ko-KR" sz="1200" kern="0" dirty="0">
                <a:solidFill>
                  <a:srgbClr val="383838">
                    <a:lumMod val="50000"/>
                  </a:srgb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  <p:sp>
          <p:nvSpPr>
            <p:cNvPr id="9" name="Rectangle 21"/>
            <p:cNvSpPr/>
            <p:nvPr/>
          </p:nvSpPr>
          <p:spPr>
            <a:xfrm>
              <a:off x="6309413" y="915566"/>
              <a:ext cx="8963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b="1" kern="0" dirty="0" smtClean="0">
                  <a:solidFill>
                    <a:srgbClr val="383838">
                      <a:lumMod val="50000"/>
                    </a:srgbClr>
                  </a:solidFill>
                  <a:latin typeface="+mj-ea"/>
                  <a:ea typeface="+mj-ea"/>
                  <a:cs typeface="Arial" pitchFamily="34" charset="0"/>
                </a:rPr>
                <a:t>添加标题</a:t>
              </a:r>
              <a:endParaRPr lang="en-US" sz="1400" b="1" kern="0" dirty="0" smtClean="0">
                <a:solidFill>
                  <a:srgbClr val="383838">
                    <a:lumMod val="50000"/>
                  </a:srgb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360877" y="2102624"/>
            <a:ext cx="3147172" cy="1057141"/>
            <a:chOff x="4360877" y="2102624"/>
            <a:chExt cx="3147172" cy="1057141"/>
          </a:xfrm>
        </p:grpSpPr>
        <p:sp>
          <p:nvSpPr>
            <p:cNvPr id="3" name="Rectangle 16"/>
            <p:cNvSpPr/>
            <p:nvPr/>
          </p:nvSpPr>
          <p:spPr>
            <a:xfrm>
              <a:off x="4360877" y="2102624"/>
              <a:ext cx="3147172" cy="1057141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  <a:shade val="30000"/>
                    <a:satMod val="115000"/>
                  </a:sysClr>
                </a:gs>
                <a:gs pos="50000">
                  <a:sysClr val="window" lastClr="FFFFFF">
                    <a:lumMod val="50000"/>
                    <a:shade val="67500"/>
                    <a:satMod val="115000"/>
                    <a:alpha val="60000"/>
                  </a:sysClr>
                </a:gs>
                <a:gs pos="100000">
                  <a:sysClr val="window" lastClr="FFFFFF">
                    <a:lumMod val="50000"/>
                    <a:shade val="100000"/>
                    <a:satMod val="115000"/>
                    <a:alpha val="18000"/>
                  </a:sys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7" name="Rectangle 19"/>
            <p:cNvSpPr/>
            <p:nvPr/>
          </p:nvSpPr>
          <p:spPr>
            <a:xfrm>
              <a:off x="4954828" y="2409473"/>
              <a:ext cx="24146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1200" kern="0" dirty="0">
                  <a:solidFill>
                    <a:srgbClr val="383838">
                      <a:lumMod val="50000"/>
                    </a:srgbClr>
                  </a:solidFill>
                  <a:latin typeface="+mj-ea"/>
                  <a:ea typeface="+mj-ea"/>
                  <a:cs typeface="Arial" pitchFamily="34" charset="0"/>
                </a:rPr>
                <a:t>单击此处添加文本</a:t>
              </a:r>
              <a:endParaRPr lang="en-US" altLang="zh-CN" sz="1200" kern="0" dirty="0">
                <a:solidFill>
                  <a:srgbClr val="383838">
                    <a:lumMod val="50000"/>
                  </a:srgbClr>
                </a:solidFill>
                <a:latin typeface="+mj-ea"/>
                <a:ea typeface="+mj-ea"/>
                <a:cs typeface="Arial" pitchFamily="34" charset="0"/>
              </a:endParaRPr>
            </a:p>
            <a:p>
              <a:pPr algn="r">
                <a:defRPr/>
              </a:pPr>
              <a:r>
                <a:rPr lang="zh-CN" altLang="en-US" sz="1200" kern="0" dirty="0">
                  <a:solidFill>
                    <a:srgbClr val="383838">
                      <a:lumMod val="50000"/>
                    </a:srgbClr>
                  </a:solidFill>
                  <a:latin typeface="+mj-ea"/>
                  <a:ea typeface="+mj-ea"/>
                  <a:cs typeface="Arial" pitchFamily="34" charset="0"/>
                </a:rPr>
                <a:t>单击此处添加文本</a:t>
              </a:r>
              <a:endParaRPr lang="en-US" altLang="ko-KR" sz="1200" kern="0" dirty="0">
                <a:solidFill>
                  <a:srgbClr val="383838">
                    <a:lumMod val="50000"/>
                  </a:srgbClr>
                </a:solidFill>
                <a:latin typeface="+mj-ea"/>
                <a:ea typeface="+mj-ea"/>
                <a:cs typeface="Arial" pitchFamily="34" charset="0"/>
              </a:endParaRPr>
            </a:p>
            <a:p>
              <a:pPr algn="r">
                <a:defRPr/>
              </a:pPr>
              <a:r>
                <a:rPr lang="zh-CN" altLang="en-US" sz="1200" kern="0" dirty="0">
                  <a:solidFill>
                    <a:srgbClr val="383838">
                      <a:lumMod val="50000"/>
                    </a:srgbClr>
                  </a:solidFill>
                  <a:latin typeface="+mj-ea"/>
                  <a:ea typeface="+mj-ea"/>
                  <a:cs typeface="Arial" pitchFamily="34" charset="0"/>
                </a:rPr>
                <a:t>单击此处添加文本</a:t>
              </a:r>
              <a:endParaRPr lang="en-US" altLang="ko-KR" sz="1200" kern="0" dirty="0">
                <a:solidFill>
                  <a:srgbClr val="383838">
                    <a:lumMod val="50000"/>
                  </a:srgb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  <p:sp>
          <p:nvSpPr>
            <p:cNvPr id="10" name="Rectangle 22"/>
            <p:cNvSpPr/>
            <p:nvPr/>
          </p:nvSpPr>
          <p:spPr>
            <a:xfrm>
              <a:off x="6368308" y="2139702"/>
              <a:ext cx="8963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b="1" kern="0" dirty="0">
                  <a:solidFill>
                    <a:srgbClr val="383838">
                      <a:lumMod val="50000"/>
                    </a:srgbClr>
                  </a:solidFill>
                  <a:latin typeface="+mj-ea"/>
                  <a:ea typeface="+mj-ea"/>
                  <a:cs typeface="Arial" pitchFamily="34" charset="0"/>
                </a:rPr>
                <a:t>添加标题</a:t>
              </a:r>
              <a:endParaRPr lang="en-US" altLang="zh-CN" sz="1400" b="1" kern="0" dirty="0">
                <a:solidFill>
                  <a:srgbClr val="383838">
                    <a:lumMod val="50000"/>
                  </a:srgb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067617" y="3324573"/>
            <a:ext cx="2440431" cy="1070009"/>
            <a:chOff x="5067617" y="3324573"/>
            <a:chExt cx="2440431" cy="1070009"/>
          </a:xfrm>
        </p:grpSpPr>
        <p:sp>
          <p:nvSpPr>
            <p:cNvPr id="4" name="Rectangle 17"/>
            <p:cNvSpPr/>
            <p:nvPr/>
          </p:nvSpPr>
          <p:spPr>
            <a:xfrm>
              <a:off x="5067617" y="3324573"/>
              <a:ext cx="2440431" cy="1070009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  <a:alpha val="60000"/>
                  </a:srgbClr>
                </a:gs>
                <a:gs pos="100000">
                  <a:srgbClr val="FF0000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8" name="Rectangle 20"/>
            <p:cNvSpPr/>
            <p:nvPr/>
          </p:nvSpPr>
          <p:spPr>
            <a:xfrm>
              <a:off x="5661568" y="3588364"/>
              <a:ext cx="17668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1200" kern="0" dirty="0">
                  <a:solidFill>
                    <a:srgbClr val="383838">
                      <a:lumMod val="50000"/>
                    </a:srgbClr>
                  </a:solidFill>
                  <a:latin typeface="+mj-ea"/>
                  <a:ea typeface="+mj-ea"/>
                  <a:cs typeface="Arial" pitchFamily="34" charset="0"/>
                </a:rPr>
                <a:t>单击此处添加文本</a:t>
              </a:r>
              <a:endParaRPr lang="en-US" altLang="zh-CN" sz="1200" kern="0" dirty="0">
                <a:solidFill>
                  <a:srgbClr val="383838">
                    <a:lumMod val="50000"/>
                  </a:srgbClr>
                </a:solidFill>
                <a:latin typeface="+mj-ea"/>
                <a:ea typeface="+mj-ea"/>
                <a:cs typeface="Arial" pitchFamily="34" charset="0"/>
              </a:endParaRPr>
            </a:p>
            <a:p>
              <a:pPr algn="r">
                <a:defRPr/>
              </a:pPr>
              <a:r>
                <a:rPr lang="zh-CN" altLang="en-US" sz="1200" kern="0" dirty="0">
                  <a:solidFill>
                    <a:srgbClr val="383838">
                      <a:lumMod val="50000"/>
                    </a:srgbClr>
                  </a:solidFill>
                  <a:latin typeface="+mj-ea"/>
                  <a:ea typeface="+mj-ea"/>
                  <a:cs typeface="Arial" pitchFamily="34" charset="0"/>
                </a:rPr>
                <a:t>单击此处添加文本</a:t>
              </a:r>
              <a:endParaRPr lang="en-US" altLang="ko-KR" sz="1200" kern="0" dirty="0">
                <a:solidFill>
                  <a:srgbClr val="383838">
                    <a:lumMod val="50000"/>
                  </a:srgbClr>
                </a:solidFill>
                <a:latin typeface="+mj-ea"/>
                <a:ea typeface="+mj-ea"/>
                <a:cs typeface="Arial" pitchFamily="34" charset="0"/>
              </a:endParaRPr>
            </a:p>
            <a:p>
              <a:pPr algn="r">
                <a:defRPr/>
              </a:pPr>
              <a:r>
                <a:rPr lang="zh-CN" altLang="en-US" sz="1200" kern="0" dirty="0">
                  <a:solidFill>
                    <a:srgbClr val="383838">
                      <a:lumMod val="50000"/>
                    </a:srgbClr>
                  </a:solidFill>
                  <a:latin typeface="+mj-ea"/>
                  <a:ea typeface="+mj-ea"/>
                  <a:cs typeface="Arial" pitchFamily="34" charset="0"/>
                </a:rPr>
                <a:t>单击此处添加文本</a:t>
              </a:r>
              <a:endParaRPr lang="en-US" altLang="ko-KR" sz="1200" kern="0" dirty="0">
                <a:solidFill>
                  <a:srgbClr val="383838">
                    <a:lumMod val="50000"/>
                  </a:srgb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  <p:sp>
          <p:nvSpPr>
            <p:cNvPr id="11" name="Rectangle 23"/>
            <p:cNvSpPr/>
            <p:nvPr/>
          </p:nvSpPr>
          <p:spPr>
            <a:xfrm>
              <a:off x="6368308" y="3363838"/>
              <a:ext cx="8963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b="1" kern="0" dirty="0">
                  <a:solidFill>
                    <a:srgbClr val="383838">
                      <a:lumMod val="50000"/>
                    </a:srgbClr>
                  </a:solidFill>
                  <a:latin typeface="+mj-ea"/>
                  <a:ea typeface="+mj-ea"/>
                  <a:cs typeface="Arial" pitchFamily="34" charset="0"/>
                </a:rPr>
                <a:t>添加标题</a:t>
              </a:r>
              <a:endParaRPr lang="en-US" altLang="zh-CN" sz="1400" b="1" kern="0" dirty="0">
                <a:solidFill>
                  <a:srgbClr val="383838">
                    <a:lumMod val="50000"/>
                  </a:srgb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12" name="AutoShape 64"/>
          <p:cNvSpPr>
            <a:spLocks noChangeArrowheads="1"/>
          </p:cNvSpPr>
          <p:nvPr/>
        </p:nvSpPr>
        <p:spPr bwMode="gray">
          <a:xfrm rot="17983673">
            <a:off x="914377" y="2304592"/>
            <a:ext cx="2876835" cy="47116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2400" kern="0" dirty="0" smtClean="0">
                <a:solidFill>
                  <a:srgbClr val="383838">
                    <a:lumMod val="50000"/>
                  </a:srgbClr>
                </a:solidFill>
                <a:latin typeface="+mj-ea"/>
                <a:ea typeface="+mj-ea"/>
                <a:cs typeface="Arial" pitchFamily="34" charset="0"/>
              </a:rPr>
              <a:t>单击此处添加文本</a:t>
            </a:r>
            <a:endParaRPr lang="en-US" sz="2400" kern="0" dirty="0" smtClean="0">
              <a:solidFill>
                <a:srgbClr val="383838">
                  <a:lumMod val="50000"/>
                </a:srgb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635950" y="843558"/>
            <a:ext cx="3980529" cy="3548425"/>
            <a:chOff x="1635950" y="843558"/>
            <a:chExt cx="3980529" cy="3548425"/>
          </a:xfrm>
        </p:grpSpPr>
        <p:grpSp>
          <p:nvGrpSpPr>
            <p:cNvPr id="13" name="Group 29"/>
            <p:cNvGrpSpPr/>
            <p:nvPr/>
          </p:nvGrpSpPr>
          <p:grpSpPr>
            <a:xfrm>
              <a:off x="1635950" y="843558"/>
              <a:ext cx="3980529" cy="3548425"/>
              <a:chOff x="3089275" y="4133850"/>
              <a:chExt cx="3656013" cy="3259138"/>
            </a:xfrm>
          </p:grpSpPr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4381500" y="4133850"/>
                <a:ext cx="1133475" cy="979488"/>
              </a:xfrm>
              <a:custGeom>
                <a:avLst/>
                <a:gdLst/>
                <a:ahLst/>
                <a:cxnLst>
                  <a:cxn ang="0">
                    <a:pos x="0" y="617"/>
                  </a:cxn>
                  <a:cxn ang="0">
                    <a:pos x="355" y="0"/>
                  </a:cxn>
                  <a:cxn ang="0">
                    <a:pos x="714" y="617"/>
                  </a:cxn>
                  <a:cxn ang="0">
                    <a:pos x="0" y="617"/>
                  </a:cxn>
                  <a:cxn ang="0">
                    <a:pos x="0" y="617"/>
                  </a:cxn>
                </a:cxnLst>
                <a:rect l="0" t="0" r="r" b="b"/>
                <a:pathLst>
                  <a:path w="714" h="617">
                    <a:moveTo>
                      <a:pt x="0" y="617"/>
                    </a:moveTo>
                    <a:lnTo>
                      <a:pt x="355" y="0"/>
                    </a:lnTo>
                    <a:lnTo>
                      <a:pt x="714" y="617"/>
                    </a:lnTo>
                    <a:lnTo>
                      <a:pt x="0" y="617"/>
                    </a:lnTo>
                    <a:lnTo>
                      <a:pt x="0" y="617"/>
                    </a:lnTo>
                    <a:close/>
                  </a:path>
                </a:pathLst>
              </a:custGeom>
              <a:gradFill>
                <a:gsLst>
                  <a:gs pos="0">
                    <a:srgbClr val="FF9900">
                      <a:shade val="30000"/>
                      <a:satMod val="115000"/>
                    </a:srgbClr>
                  </a:gs>
                  <a:gs pos="5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5011738" y="5281613"/>
                <a:ext cx="1125538" cy="974725"/>
              </a:xfrm>
              <a:custGeom>
                <a:avLst/>
                <a:gdLst/>
                <a:ahLst/>
                <a:cxnLst>
                  <a:cxn ang="0">
                    <a:pos x="0" y="614"/>
                  </a:cxn>
                  <a:cxn ang="0">
                    <a:pos x="355" y="0"/>
                  </a:cxn>
                  <a:cxn ang="0">
                    <a:pos x="709" y="614"/>
                  </a:cxn>
                  <a:cxn ang="0">
                    <a:pos x="0" y="614"/>
                  </a:cxn>
                  <a:cxn ang="0">
                    <a:pos x="0" y="614"/>
                  </a:cxn>
                </a:cxnLst>
                <a:rect l="0" t="0" r="r" b="b"/>
                <a:pathLst>
                  <a:path w="709" h="614">
                    <a:moveTo>
                      <a:pt x="0" y="614"/>
                    </a:moveTo>
                    <a:lnTo>
                      <a:pt x="355" y="0"/>
                    </a:lnTo>
                    <a:lnTo>
                      <a:pt x="709" y="614"/>
                    </a:lnTo>
                    <a:lnTo>
                      <a:pt x="0" y="614"/>
                    </a:lnTo>
                    <a:lnTo>
                      <a:pt x="0" y="614"/>
                    </a:lnTo>
                    <a:close/>
                  </a:path>
                </a:pathLst>
              </a:custGeom>
              <a:gradFill>
                <a:gsLst>
                  <a:gs pos="0">
                    <a:srgbClr val="3A3A3A">
                      <a:shade val="30000"/>
                      <a:satMod val="115000"/>
                    </a:srgbClr>
                  </a:gs>
                  <a:gs pos="50000">
                    <a:srgbClr val="3A3A3A">
                      <a:shade val="67500"/>
                      <a:satMod val="115000"/>
                    </a:srgbClr>
                  </a:gs>
                  <a:gs pos="100000">
                    <a:srgbClr val="3A3A3A">
                      <a:shade val="100000"/>
                      <a:satMod val="115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3089275" y="6413500"/>
                <a:ext cx="1687513" cy="976313"/>
              </a:xfrm>
              <a:custGeom>
                <a:avLst/>
                <a:gdLst/>
                <a:ahLst/>
                <a:cxnLst>
                  <a:cxn ang="0">
                    <a:pos x="354" y="0"/>
                  </a:cxn>
                  <a:cxn ang="0">
                    <a:pos x="0" y="615"/>
                  </a:cxn>
                  <a:cxn ang="0">
                    <a:pos x="708" y="615"/>
                  </a:cxn>
                  <a:cxn ang="0">
                    <a:pos x="1063" y="0"/>
                  </a:cxn>
                  <a:cxn ang="0">
                    <a:pos x="354" y="0"/>
                  </a:cxn>
                </a:cxnLst>
                <a:rect l="0" t="0" r="r" b="b"/>
                <a:pathLst>
                  <a:path w="1063" h="615">
                    <a:moveTo>
                      <a:pt x="354" y="0"/>
                    </a:moveTo>
                    <a:lnTo>
                      <a:pt x="0" y="615"/>
                    </a:lnTo>
                    <a:lnTo>
                      <a:pt x="708" y="615"/>
                    </a:lnTo>
                    <a:lnTo>
                      <a:pt x="1063" y="0"/>
                    </a:lnTo>
                    <a:lnTo>
                      <a:pt x="3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3733800" y="5281613"/>
                <a:ext cx="1682750" cy="974725"/>
              </a:xfrm>
              <a:custGeom>
                <a:avLst/>
                <a:gdLst/>
                <a:ahLst/>
                <a:cxnLst>
                  <a:cxn ang="0">
                    <a:pos x="1060" y="0"/>
                  </a:cxn>
                  <a:cxn ang="0">
                    <a:pos x="352" y="0"/>
                  </a:cxn>
                  <a:cxn ang="0">
                    <a:pos x="0" y="614"/>
                  </a:cxn>
                  <a:cxn ang="0">
                    <a:pos x="708" y="614"/>
                  </a:cxn>
                  <a:cxn ang="0">
                    <a:pos x="1060" y="0"/>
                  </a:cxn>
                </a:cxnLst>
                <a:rect l="0" t="0" r="r" b="b"/>
                <a:pathLst>
                  <a:path w="1060" h="614">
                    <a:moveTo>
                      <a:pt x="1060" y="0"/>
                    </a:moveTo>
                    <a:lnTo>
                      <a:pt x="352" y="0"/>
                    </a:lnTo>
                    <a:lnTo>
                      <a:pt x="0" y="614"/>
                    </a:lnTo>
                    <a:lnTo>
                      <a:pt x="708" y="614"/>
                    </a:lnTo>
                    <a:lnTo>
                      <a:pt x="1060" y="0"/>
                    </a:lnTo>
                    <a:close/>
                  </a:path>
                </a:pathLst>
              </a:custGeom>
              <a:gradFill>
                <a:gsLst>
                  <a:gs pos="0">
                    <a:srgbClr val="3A3A3A">
                      <a:shade val="30000"/>
                      <a:satMod val="115000"/>
                    </a:srgbClr>
                  </a:gs>
                  <a:gs pos="50000">
                    <a:srgbClr val="3A3A3A">
                      <a:shade val="67500"/>
                      <a:satMod val="115000"/>
                    </a:srgbClr>
                  </a:gs>
                  <a:gs pos="100000">
                    <a:srgbClr val="3A3A3A">
                      <a:shade val="100000"/>
                      <a:satMod val="115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4381500" y="6413500"/>
                <a:ext cx="2363788" cy="979488"/>
              </a:xfrm>
              <a:custGeom>
                <a:avLst/>
                <a:gdLst/>
                <a:ahLst/>
                <a:cxnLst>
                  <a:cxn ang="0">
                    <a:pos x="1137" y="0"/>
                  </a:cxn>
                  <a:cxn ang="0">
                    <a:pos x="360" y="0"/>
                  </a:cxn>
                  <a:cxn ang="0">
                    <a:pos x="355" y="0"/>
                  </a:cxn>
                  <a:cxn ang="0">
                    <a:pos x="0" y="617"/>
                  </a:cxn>
                  <a:cxn ang="0">
                    <a:pos x="709" y="617"/>
                  </a:cxn>
                  <a:cxn ang="0">
                    <a:pos x="714" y="617"/>
                  </a:cxn>
                  <a:cxn ang="0">
                    <a:pos x="1489" y="617"/>
                  </a:cxn>
                  <a:cxn ang="0">
                    <a:pos x="1137" y="0"/>
                  </a:cxn>
                </a:cxnLst>
                <a:rect l="0" t="0" r="r" b="b"/>
                <a:pathLst>
                  <a:path w="1489" h="617">
                    <a:moveTo>
                      <a:pt x="1137" y="0"/>
                    </a:moveTo>
                    <a:lnTo>
                      <a:pt x="360" y="0"/>
                    </a:lnTo>
                    <a:lnTo>
                      <a:pt x="355" y="0"/>
                    </a:lnTo>
                    <a:lnTo>
                      <a:pt x="0" y="617"/>
                    </a:lnTo>
                    <a:lnTo>
                      <a:pt x="709" y="617"/>
                    </a:lnTo>
                    <a:lnTo>
                      <a:pt x="714" y="617"/>
                    </a:lnTo>
                    <a:lnTo>
                      <a:pt x="1489" y="617"/>
                    </a:lnTo>
                    <a:lnTo>
                      <a:pt x="11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</p:grpSp>
        <p:sp>
          <p:nvSpPr>
            <p:cNvPr id="19" name="Rectangle 35"/>
            <p:cNvSpPr/>
            <p:nvPr/>
          </p:nvSpPr>
          <p:spPr>
            <a:xfrm>
              <a:off x="3496259" y="1314719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cs typeface="Arial" pitchFamily="34" charset="0"/>
                </a:rPr>
                <a:t>a</a:t>
              </a:r>
            </a:p>
          </p:txBody>
        </p:sp>
        <p:sp>
          <p:nvSpPr>
            <p:cNvPr id="20" name="Rectangle 36"/>
            <p:cNvSpPr/>
            <p:nvPr/>
          </p:nvSpPr>
          <p:spPr>
            <a:xfrm>
              <a:off x="3076632" y="2382191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cs typeface="Arial" pitchFamily="34" charset="0"/>
                </a:rPr>
                <a:t>b</a:t>
              </a:r>
            </a:p>
          </p:txBody>
        </p:sp>
        <p:sp>
          <p:nvSpPr>
            <p:cNvPr id="21" name="Rectangle 37"/>
            <p:cNvSpPr/>
            <p:nvPr/>
          </p:nvSpPr>
          <p:spPr>
            <a:xfrm>
              <a:off x="2377253" y="3611624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cs typeface="Arial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809442"/>
      </p:ext>
    </p:extLst>
  </p:cSld>
  <p:clrMapOvr>
    <a:masterClrMapping/>
  </p:clrMapOvr>
  <p:transition spd="slow" advTm="345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57911"/>
            <a:ext cx="795637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Right Arrow 42"/>
          <p:cNvSpPr/>
          <p:nvPr/>
        </p:nvSpPr>
        <p:spPr>
          <a:xfrm rot="5400000">
            <a:off x="5806210" y="1464699"/>
            <a:ext cx="2678872" cy="1312106"/>
          </a:xfrm>
          <a:prstGeom prst="rightArrow">
            <a:avLst>
              <a:gd name="adj1" fmla="val 54369"/>
              <a:gd name="adj2" fmla="val 50000"/>
            </a:avLst>
          </a:prstGeom>
          <a:gradFill>
            <a:gsLst>
              <a:gs pos="54000">
                <a:sysClr val="window" lastClr="FFFFFF">
                  <a:alpha val="0"/>
                </a:sysClr>
              </a:gs>
              <a:gs pos="100000">
                <a:srgbClr val="383838">
                  <a:lumMod val="20000"/>
                  <a:lumOff val="80000"/>
                </a:srgbClr>
              </a:gs>
            </a:gsLst>
            <a:lin ang="0" scaled="0"/>
          </a:gra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" name="Right Arrow 40"/>
          <p:cNvSpPr/>
          <p:nvPr/>
        </p:nvSpPr>
        <p:spPr>
          <a:xfrm rot="5400000">
            <a:off x="3743334" y="1808511"/>
            <a:ext cx="3366499" cy="1312106"/>
          </a:xfrm>
          <a:prstGeom prst="rightArrow">
            <a:avLst>
              <a:gd name="adj1" fmla="val 54369"/>
              <a:gd name="adj2" fmla="val 50000"/>
            </a:avLst>
          </a:prstGeom>
          <a:gradFill>
            <a:gsLst>
              <a:gs pos="54000">
                <a:sysClr val="window" lastClr="FFFFFF">
                  <a:alpha val="0"/>
                </a:sysClr>
              </a:gs>
              <a:gs pos="100000">
                <a:srgbClr val="383838">
                  <a:lumMod val="20000"/>
                  <a:lumOff val="80000"/>
                </a:srgbClr>
              </a:gs>
            </a:gsLst>
            <a:lin ang="0" scaled="0"/>
          </a:gra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" name="Right Arrow 38"/>
          <p:cNvSpPr/>
          <p:nvPr/>
        </p:nvSpPr>
        <p:spPr>
          <a:xfrm rot="5400000">
            <a:off x="2028326" y="2162590"/>
            <a:ext cx="3988709" cy="1312106"/>
          </a:xfrm>
          <a:prstGeom prst="rightArrow">
            <a:avLst>
              <a:gd name="adj1" fmla="val 54369"/>
              <a:gd name="adj2" fmla="val 50000"/>
            </a:avLst>
          </a:prstGeom>
          <a:gradFill>
            <a:gsLst>
              <a:gs pos="54000">
                <a:sysClr val="window" lastClr="FFFFFF">
                  <a:alpha val="0"/>
                </a:sysClr>
              </a:gs>
              <a:gs pos="100000">
                <a:srgbClr val="FF0000"/>
              </a:gs>
            </a:gsLst>
            <a:lin ang="0" scaled="0"/>
          </a:gradFill>
          <a:ln w="9525" cap="flat" cmpd="sng" algn="ctr">
            <a:gradFill>
              <a:gsLst>
                <a:gs pos="0">
                  <a:srgbClr val="C00000"/>
                </a:gs>
                <a:gs pos="50000">
                  <a:sysClr val="window" lastClr="FFFFFF"/>
                </a:gs>
              </a:gsLst>
              <a:lin ang="108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ight Arrow 32"/>
          <p:cNvSpPr/>
          <p:nvPr/>
        </p:nvSpPr>
        <p:spPr>
          <a:xfrm rot="5400000">
            <a:off x="1114597" y="1636604"/>
            <a:ext cx="3022688" cy="1312106"/>
          </a:xfrm>
          <a:prstGeom prst="rightArrow">
            <a:avLst>
              <a:gd name="adj1" fmla="val 54369"/>
              <a:gd name="adj2" fmla="val 50000"/>
            </a:avLst>
          </a:prstGeom>
          <a:gradFill>
            <a:gsLst>
              <a:gs pos="54000">
                <a:sysClr val="window" lastClr="FFFFFF">
                  <a:alpha val="0"/>
                </a:sysClr>
              </a:gs>
              <a:gs pos="100000">
                <a:srgbClr val="383838">
                  <a:lumMod val="20000"/>
                  <a:lumOff val="80000"/>
                </a:srgbClr>
              </a:gs>
            </a:gsLst>
            <a:lin ang="0" scaled="0"/>
          </a:gra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8" name="Picture 9" descr="Y:\Projects\SmileTemplates\CHARTS\Diagrams &amp; Charts\Arrow\New Folder\78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5188" y="1708348"/>
            <a:ext cx="599068" cy="1278011"/>
          </a:xfrm>
          <a:prstGeom prst="rect">
            <a:avLst/>
          </a:prstGeom>
          <a:noFill/>
        </p:spPr>
      </p:pic>
      <p:pic>
        <p:nvPicPr>
          <p:cNvPr id="9" name="Picture 9" descr="Y:\Projects\SmileTemplates\CHARTS\Diagrams &amp; Charts\Arrow\New Folder\78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5830" y="1855726"/>
            <a:ext cx="599068" cy="1278011"/>
          </a:xfrm>
          <a:prstGeom prst="rect">
            <a:avLst/>
          </a:prstGeom>
          <a:noFill/>
        </p:spPr>
      </p:pic>
      <p:pic>
        <p:nvPicPr>
          <p:cNvPr id="10" name="Picture 9" descr="Y:\Projects\SmileTemplates\CHARTS\Diagrams &amp; Charts\Arrow\New Folder\78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4894" y="1340007"/>
            <a:ext cx="599068" cy="1278011"/>
          </a:xfrm>
          <a:prstGeom prst="rect">
            <a:avLst/>
          </a:prstGeom>
          <a:noFill/>
        </p:spPr>
      </p:pic>
      <p:pic>
        <p:nvPicPr>
          <p:cNvPr id="11" name="Picture 2" descr="Y:\Projects\SmileTemplates\CHARTS\Diagrams &amp; Charts\Arrow\New Folder\r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3416" y="2342795"/>
            <a:ext cx="601672" cy="1283568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455068618"/>
      </p:ext>
    </p:extLst>
  </p:cSld>
  <p:clrMapOvr>
    <a:masterClrMapping/>
  </p:clrMapOvr>
  <p:transition spd="slow" advTm="280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57911"/>
            <a:ext cx="795637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单击此处添加标题</a:t>
            </a:r>
          </a:p>
        </p:txBody>
      </p:sp>
      <p:grpSp>
        <p:nvGrpSpPr>
          <p:cNvPr id="3" name="Group 50"/>
          <p:cNvGrpSpPr/>
          <p:nvPr/>
        </p:nvGrpSpPr>
        <p:grpSpPr>
          <a:xfrm rot="16200000">
            <a:off x="4611842" y="1695450"/>
            <a:ext cx="3401108" cy="1752600"/>
            <a:chOff x="3280391" y="1828800"/>
            <a:chExt cx="1919288" cy="989015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" name="Freeform 27"/>
            <p:cNvSpPr>
              <a:spLocks/>
            </p:cNvSpPr>
            <p:nvPr/>
          </p:nvSpPr>
          <p:spPr bwMode="auto">
            <a:xfrm>
              <a:off x="3280391" y="2286002"/>
              <a:ext cx="1919288" cy="531813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511" y="10"/>
                </a:cxn>
                <a:cxn ang="0">
                  <a:pos x="256" y="117"/>
                </a:cxn>
                <a:cxn ang="0">
                  <a:pos x="1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3"/>
                </a:cxn>
                <a:cxn ang="0">
                  <a:pos x="256" y="142"/>
                </a:cxn>
                <a:cxn ang="0">
                  <a:pos x="512" y="23"/>
                </a:cxn>
                <a:cxn ang="0">
                  <a:pos x="512" y="0"/>
                </a:cxn>
              </a:cxnLst>
              <a:rect l="0" t="0" r="r" b="b"/>
              <a:pathLst>
                <a:path w="512" h="142">
                  <a:moveTo>
                    <a:pt x="512" y="0"/>
                  </a:moveTo>
                  <a:cubicBezTo>
                    <a:pt x="512" y="4"/>
                    <a:pt x="511" y="7"/>
                    <a:pt x="511" y="10"/>
                  </a:cubicBezTo>
                  <a:cubicBezTo>
                    <a:pt x="497" y="70"/>
                    <a:pt x="388" y="117"/>
                    <a:pt x="256" y="117"/>
                  </a:cubicBezTo>
                  <a:cubicBezTo>
                    <a:pt x="124" y="117"/>
                    <a:pt x="15" y="70"/>
                    <a:pt x="1" y="10"/>
                  </a:cubicBezTo>
                  <a:cubicBezTo>
                    <a:pt x="1" y="7"/>
                    <a:pt x="0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9"/>
                    <a:pt x="115" y="142"/>
                    <a:pt x="256" y="142"/>
                  </a:cubicBezTo>
                  <a:cubicBezTo>
                    <a:pt x="397" y="142"/>
                    <a:pt x="512" y="89"/>
                    <a:pt x="512" y="23"/>
                  </a:cubicBezTo>
                  <a:cubicBezTo>
                    <a:pt x="512" y="0"/>
                    <a:pt x="512" y="0"/>
                    <a:pt x="512" y="0"/>
                  </a:cubicBezTo>
                  <a:close/>
                </a:path>
              </a:pathLst>
            </a:custGeom>
            <a:gradFill>
              <a:gsLst>
                <a:gs pos="7000">
                  <a:srgbClr val="C00000">
                    <a:lumMod val="50000"/>
                  </a:srgbClr>
                </a:gs>
                <a:gs pos="71000">
                  <a:srgbClr val="FF0000"/>
                </a:gs>
                <a:gs pos="71000">
                  <a:srgbClr val="C00000">
                    <a:lumMod val="75000"/>
                  </a:srgb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5" name="Freeform 30"/>
            <p:cNvSpPr>
              <a:spLocks/>
            </p:cNvSpPr>
            <p:nvPr/>
          </p:nvSpPr>
          <p:spPr bwMode="auto">
            <a:xfrm>
              <a:off x="3280391" y="1828800"/>
              <a:ext cx="1919288" cy="895350"/>
            </a:xfrm>
            <a:custGeom>
              <a:avLst/>
              <a:gdLst/>
              <a:ahLst/>
              <a:cxnLst>
                <a:cxn ang="0">
                  <a:pos x="256" y="0"/>
                </a:cxn>
                <a:cxn ang="0">
                  <a:pos x="0" y="120"/>
                </a:cxn>
                <a:cxn ang="0">
                  <a:pos x="0" y="122"/>
                </a:cxn>
                <a:cxn ang="0">
                  <a:pos x="1" y="132"/>
                </a:cxn>
                <a:cxn ang="0">
                  <a:pos x="256" y="239"/>
                </a:cxn>
                <a:cxn ang="0">
                  <a:pos x="511" y="132"/>
                </a:cxn>
                <a:cxn ang="0">
                  <a:pos x="512" y="122"/>
                </a:cxn>
                <a:cxn ang="0">
                  <a:pos x="512" y="120"/>
                </a:cxn>
                <a:cxn ang="0">
                  <a:pos x="256" y="0"/>
                </a:cxn>
              </a:cxnLst>
              <a:rect l="0" t="0" r="r" b="b"/>
              <a:pathLst>
                <a:path w="512" h="239">
                  <a:moveTo>
                    <a:pt x="256" y="0"/>
                  </a:moveTo>
                  <a:cubicBezTo>
                    <a:pt x="115" y="0"/>
                    <a:pt x="0" y="54"/>
                    <a:pt x="0" y="120"/>
                  </a:cubicBezTo>
                  <a:cubicBezTo>
                    <a:pt x="0" y="121"/>
                    <a:pt x="0" y="121"/>
                    <a:pt x="0" y="122"/>
                  </a:cubicBezTo>
                  <a:cubicBezTo>
                    <a:pt x="0" y="126"/>
                    <a:pt x="1" y="129"/>
                    <a:pt x="1" y="132"/>
                  </a:cubicBezTo>
                  <a:cubicBezTo>
                    <a:pt x="15" y="192"/>
                    <a:pt x="124" y="239"/>
                    <a:pt x="256" y="239"/>
                  </a:cubicBezTo>
                  <a:cubicBezTo>
                    <a:pt x="388" y="239"/>
                    <a:pt x="497" y="192"/>
                    <a:pt x="511" y="132"/>
                  </a:cubicBezTo>
                  <a:cubicBezTo>
                    <a:pt x="511" y="129"/>
                    <a:pt x="512" y="126"/>
                    <a:pt x="512" y="122"/>
                  </a:cubicBezTo>
                  <a:cubicBezTo>
                    <a:pt x="512" y="121"/>
                    <a:pt x="512" y="121"/>
                    <a:pt x="512" y="120"/>
                  </a:cubicBezTo>
                  <a:cubicBezTo>
                    <a:pt x="512" y="54"/>
                    <a:pt x="397" y="0"/>
                    <a:pt x="256" y="0"/>
                  </a:cubicBezTo>
                  <a:close/>
                </a:path>
              </a:pathLst>
            </a:custGeom>
            <a:gradFill>
              <a:gsLst>
                <a:gs pos="22000">
                  <a:srgbClr val="FF0000">
                    <a:alpha val="47000"/>
                  </a:srgbClr>
                </a:gs>
                <a:gs pos="80000">
                  <a:srgbClr val="FF0000">
                    <a:lumMod val="50000"/>
                  </a:srgbClr>
                </a:gs>
              </a:gsLst>
              <a:lin ang="2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"/>
              </a:endParaRPr>
            </a:p>
          </p:txBody>
        </p:sp>
      </p:grpSp>
      <p:grpSp>
        <p:nvGrpSpPr>
          <p:cNvPr id="6" name="Group 50"/>
          <p:cNvGrpSpPr/>
          <p:nvPr/>
        </p:nvGrpSpPr>
        <p:grpSpPr>
          <a:xfrm rot="16200000">
            <a:off x="4218142" y="1695450"/>
            <a:ext cx="3401108" cy="1752600"/>
            <a:chOff x="3280391" y="1828800"/>
            <a:chExt cx="1919288" cy="989015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7" name="Freeform 22"/>
            <p:cNvSpPr>
              <a:spLocks/>
            </p:cNvSpPr>
            <p:nvPr/>
          </p:nvSpPr>
          <p:spPr bwMode="auto">
            <a:xfrm>
              <a:off x="3280391" y="2286002"/>
              <a:ext cx="1919288" cy="531813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511" y="10"/>
                </a:cxn>
                <a:cxn ang="0">
                  <a:pos x="256" y="117"/>
                </a:cxn>
                <a:cxn ang="0">
                  <a:pos x="1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3"/>
                </a:cxn>
                <a:cxn ang="0">
                  <a:pos x="256" y="142"/>
                </a:cxn>
                <a:cxn ang="0">
                  <a:pos x="512" y="23"/>
                </a:cxn>
                <a:cxn ang="0">
                  <a:pos x="512" y="0"/>
                </a:cxn>
              </a:cxnLst>
              <a:rect l="0" t="0" r="r" b="b"/>
              <a:pathLst>
                <a:path w="512" h="142">
                  <a:moveTo>
                    <a:pt x="512" y="0"/>
                  </a:moveTo>
                  <a:cubicBezTo>
                    <a:pt x="512" y="4"/>
                    <a:pt x="511" y="7"/>
                    <a:pt x="511" y="10"/>
                  </a:cubicBezTo>
                  <a:cubicBezTo>
                    <a:pt x="497" y="70"/>
                    <a:pt x="388" y="117"/>
                    <a:pt x="256" y="117"/>
                  </a:cubicBezTo>
                  <a:cubicBezTo>
                    <a:pt x="124" y="117"/>
                    <a:pt x="15" y="70"/>
                    <a:pt x="1" y="10"/>
                  </a:cubicBezTo>
                  <a:cubicBezTo>
                    <a:pt x="1" y="7"/>
                    <a:pt x="0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9"/>
                    <a:pt x="115" y="142"/>
                    <a:pt x="256" y="142"/>
                  </a:cubicBezTo>
                  <a:cubicBezTo>
                    <a:pt x="397" y="142"/>
                    <a:pt x="512" y="89"/>
                    <a:pt x="512" y="23"/>
                  </a:cubicBezTo>
                  <a:cubicBezTo>
                    <a:pt x="512" y="0"/>
                    <a:pt x="512" y="0"/>
                    <a:pt x="512" y="0"/>
                  </a:cubicBezTo>
                  <a:close/>
                </a:path>
              </a:pathLst>
            </a:custGeom>
            <a:gradFill>
              <a:gsLst>
                <a:gs pos="7000">
                  <a:srgbClr val="C00000">
                    <a:lumMod val="50000"/>
                  </a:srgbClr>
                </a:gs>
                <a:gs pos="71000">
                  <a:srgbClr val="FF0000"/>
                </a:gs>
                <a:gs pos="71000">
                  <a:srgbClr val="C00000">
                    <a:lumMod val="75000"/>
                  </a:srgb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8" name="Freeform 23"/>
            <p:cNvSpPr>
              <a:spLocks/>
            </p:cNvSpPr>
            <p:nvPr/>
          </p:nvSpPr>
          <p:spPr bwMode="auto">
            <a:xfrm>
              <a:off x="3280391" y="1828800"/>
              <a:ext cx="1919288" cy="895350"/>
            </a:xfrm>
            <a:custGeom>
              <a:avLst/>
              <a:gdLst/>
              <a:ahLst/>
              <a:cxnLst>
                <a:cxn ang="0">
                  <a:pos x="256" y="0"/>
                </a:cxn>
                <a:cxn ang="0">
                  <a:pos x="0" y="120"/>
                </a:cxn>
                <a:cxn ang="0">
                  <a:pos x="0" y="122"/>
                </a:cxn>
                <a:cxn ang="0">
                  <a:pos x="1" y="132"/>
                </a:cxn>
                <a:cxn ang="0">
                  <a:pos x="256" y="239"/>
                </a:cxn>
                <a:cxn ang="0">
                  <a:pos x="511" y="132"/>
                </a:cxn>
                <a:cxn ang="0">
                  <a:pos x="512" y="122"/>
                </a:cxn>
                <a:cxn ang="0">
                  <a:pos x="512" y="120"/>
                </a:cxn>
                <a:cxn ang="0">
                  <a:pos x="256" y="0"/>
                </a:cxn>
              </a:cxnLst>
              <a:rect l="0" t="0" r="r" b="b"/>
              <a:pathLst>
                <a:path w="512" h="239">
                  <a:moveTo>
                    <a:pt x="256" y="0"/>
                  </a:moveTo>
                  <a:cubicBezTo>
                    <a:pt x="115" y="0"/>
                    <a:pt x="0" y="54"/>
                    <a:pt x="0" y="120"/>
                  </a:cubicBezTo>
                  <a:cubicBezTo>
                    <a:pt x="0" y="121"/>
                    <a:pt x="0" y="121"/>
                    <a:pt x="0" y="122"/>
                  </a:cubicBezTo>
                  <a:cubicBezTo>
                    <a:pt x="0" y="126"/>
                    <a:pt x="1" y="129"/>
                    <a:pt x="1" y="132"/>
                  </a:cubicBezTo>
                  <a:cubicBezTo>
                    <a:pt x="15" y="192"/>
                    <a:pt x="124" y="239"/>
                    <a:pt x="256" y="239"/>
                  </a:cubicBezTo>
                  <a:cubicBezTo>
                    <a:pt x="388" y="239"/>
                    <a:pt x="497" y="192"/>
                    <a:pt x="511" y="132"/>
                  </a:cubicBezTo>
                  <a:cubicBezTo>
                    <a:pt x="511" y="129"/>
                    <a:pt x="512" y="126"/>
                    <a:pt x="512" y="122"/>
                  </a:cubicBezTo>
                  <a:cubicBezTo>
                    <a:pt x="512" y="121"/>
                    <a:pt x="512" y="121"/>
                    <a:pt x="512" y="120"/>
                  </a:cubicBezTo>
                  <a:cubicBezTo>
                    <a:pt x="512" y="54"/>
                    <a:pt x="397" y="0"/>
                    <a:pt x="256" y="0"/>
                  </a:cubicBezTo>
                  <a:close/>
                </a:path>
              </a:pathLst>
            </a:custGeom>
            <a:gradFill>
              <a:gsLst>
                <a:gs pos="22000">
                  <a:srgbClr val="FF0000">
                    <a:alpha val="47000"/>
                  </a:srgbClr>
                </a:gs>
                <a:gs pos="80000">
                  <a:srgbClr val="FF0000">
                    <a:lumMod val="50000"/>
                  </a:srgbClr>
                </a:gs>
              </a:gsLst>
              <a:lin ang="2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"/>
              </a:endParaRPr>
            </a:p>
          </p:txBody>
        </p:sp>
      </p:grpSp>
      <p:grpSp>
        <p:nvGrpSpPr>
          <p:cNvPr id="9" name="Group 50"/>
          <p:cNvGrpSpPr/>
          <p:nvPr/>
        </p:nvGrpSpPr>
        <p:grpSpPr>
          <a:xfrm rot="16200000">
            <a:off x="3811743" y="1695450"/>
            <a:ext cx="3401108" cy="1752600"/>
            <a:chOff x="3280391" y="1828800"/>
            <a:chExt cx="1919288" cy="989015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3280391" y="2286002"/>
              <a:ext cx="1919288" cy="531813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511" y="10"/>
                </a:cxn>
                <a:cxn ang="0">
                  <a:pos x="256" y="117"/>
                </a:cxn>
                <a:cxn ang="0">
                  <a:pos x="1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3"/>
                </a:cxn>
                <a:cxn ang="0">
                  <a:pos x="256" y="142"/>
                </a:cxn>
                <a:cxn ang="0">
                  <a:pos x="512" y="23"/>
                </a:cxn>
                <a:cxn ang="0">
                  <a:pos x="512" y="0"/>
                </a:cxn>
              </a:cxnLst>
              <a:rect l="0" t="0" r="r" b="b"/>
              <a:pathLst>
                <a:path w="512" h="142">
                  <a:moveTo>
                    <a:pt x="512" y="0"/>
                  </a:moveTo>
                  <a:cubicBezTo>
                    <a:pt x="512" y="4"/>
                    <a:pt x="511" y="7"/>
                    <a:pt x="511" y="10"/>
                  </a:cubicBezTo>
                  <a:cubicBezTo>
                    <a:pt x="497" y="70"/>
                    <a:pt x="388" y="117"/>
                    <a:pt x="256" y="117"/>
                  </a:cubicBezTo>
                  <a:cubicBezTo>
                    <a:pt x="124" y="117"/>
                    <a:pt x="15" y="70"/>
                    <a:pt x="1" y="10"/>
                  </a:cubicBezTo>
                  <a:cubicBezTo>
                    <a:pt x="1" y="7"/>
                    <a:pt x="0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9"/>
                    <a:pt x="115" y="142"/>
                    <a:pt x="256" y="142"/>
                  </a:cubicBezTo>
                  <a:cubicBezTo>
                    <a:pt x="397" y="142"/>
                    <a:pt x="512" y="89"/>
                    <a:pt x="512" y="23"/>
                  </a:cubicBezTo>
                  <a:cubicBezTo>
                    <a:pt x="512" y="0"/>
                    <a:pt x="512" y="0"/>
                    <a:pt x="512" y="0"/>
                  </a:cubicBezTo>
                  <a:close/>
                </a:path>
              </a:pathLst>
            </a:custGeom>
            <a:gradFill>
              <a:gsLst>
                <a:gs pos="7000">
                  <a:srgbClr val="C00000">
                    <a:lumMod val="50000"/>
                  </a:srgbClr>
                </a:gs>
                <a:gs pos="71000">
                  <a:srgbClr val="FF0000"/>
                </a:gs>
                <a:gs pos="71000">
                  <a:srgbClr val="C00000">
                    <a:lumMod val="75000"/>
                  </a:srgb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1" name="Freeform 19"/>
            <p:cNvSpPr>
              <a:spLocks/>
            </p:cNvSpPr>
            <p:nvPr/>
          </p:nvSpPr>
          <p:spPr bwMode="auto">
            <a:xfrm>
              <a:off x="3280391" y="1828800"/>
              <a:ext cx="1919288" cy="895350"/>
            </a:xfrm>
            <a:custGeom>
              <a:avLst/>
              <a:gdLst/>
              <a:ahLst/>
              <a:cxnLst>
                <a:cxn ang="0">
                  <a:pos x="256" y="0"/>
                </a:cxn>
                <a:cxn ang="0">
                  <a:pos x="0" y="120"/>
                </a:cxn>
                <a:cxn ang="0">
                  <a:pos x="0" y="122"/>
                </a:cxn>
                <a:cxn ang="0">
                  <a:pos x="1" y="132"/>
                </a:cxn>
                <a:cxn ang="0">
                  <a:pos x="256" y="239"/>
                </a:cxn>
                <a:cxn ang="0">
                  <a:pos x="511" y="132"/>
                </a:cxn>
                <a:cxn ang="0">
                  <a:pos x="512" y="122"/>
                </a:cxn>
                <a:cxn ang="0">
                  <a:pos x="512" y="120"/>
                </a:cxn>
                <a:cxn ang="0">
                  <a:pos x="256" y="0"/>
                </a:cxn>
              </a:cxnLst>
              <a:rect l="0" t="0" r="r" b="b"/>
              <a:pathLst>
                <a:path w="512" h="239">
                  <a:moveTo>
                    <a:pt x="256" y="0"/>
                  </a:moveTo>
                  <a:cubicBezTo>
                    <a:pt x="115" y="0"/>
                    <a:pt x="0" y="54"/>
                    <a:pt x="0" y="120"/>
                  </a:cubicBezTo>
                  <a:cubicBezTo>
                    <a:pt x="0" y="121"/>
                    <a:pt x="0" y="121"/>
                    <a:pt x="0" y="122"/>
                  </a:cubicBezTo>
                  <a:cubicBezTo>
                    <a:pt x="0" y="126"/>
                    <a:pt x="1" y="129"/>
                    <a:pt x="1" y="132"/>
                  </a:cubicBezTo>
                  <a:cubicBezTo>
                    <a:pt x="15" y="192"/>
                    <a:pt x="124" y="239"/>
                    <a:pt x="256" y="239"/>
                  </a:cubicBezTo>
                  <a:cubicBezTo>
                    <a:pt x="388" y="239"/>
                    <a:pt x="497" y="192"/>
                    <a:pt x="511" y="132"/>
                  </a:cubicBezTo>
                  <a:cubicBezTo>
                    <a:pt x="511" y="129"/>
                    <a:pt x="512" y="126"/>
                    <a:pt x="512" y="122"/>
                  </a:cubicBezTo>
                  <a:cubicBezTo>
                    <a:pt x="512" y="121"/>
                    <a:pt x="512" y="121"/>
                    <a:pt x="512" y="120"/>
                  </a:cubicBezTo>
                  <a:cubicBezTo>
                    <a:pt x="512" y="54"/>
                    <a:pt x="397" y="0"/>
                    <a:pt x="256" y="0"/>
                  </a:cubicBezTo>
                  <a:close/>
                </a:path>
              </a:pathLst>
            </a:custGeom>
            <a:gradFill>
              <a:gsLst>
                <a:gs pos="22000">
                  <a:srgbClr val="FF0000">
                    <a:alpha val="47000"/>
                  </a:srgbClr>
                </a:gs>
                <a:gs pos="80000">
                  <a:srgbClr val="FF0000">
                    <a:lumMod val="50000"/>
                  </a:srgbClr>
                </a:gs>
              </a:gsLst>
              <a:lin ang="2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"/>
              </a:endParaRPr>
            </a:p>
          </p:txBody>
        </p:sp>
      </p:grpSp>
      <p:grpSp>
        <p:nvGrpSpPr>
          <p:cNvPr id="12" name="Group 50"/>
          <p:cNvGrpSpPr/>
          <p:nvPr/>
        </p:nvGrpSpPr>
        <p:grpSpPr>
          <a:xfrm rot="16200000">
            <a:off x="3430743" y="1695450"/>
            <a:ext cx="3401108" cy="1752600"/>
            <a:chOff x="3280391" y="1828800"/>
            <a:chExt cx="1919288" cy="989015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3" name="Freeform 25"/>
            <p:cNvSpPr>
              <a:spLocks/>
            </p:cNvSpPr>
            <p:nvPr/>
          </p:nvSpPr>
          <p:spPr bwMode="auto">
            <a:xfrm>
              <a:off x="3280391" y="2286002"/>
              <a:ext cx="1919288" cy="531813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511" y="10"/>
                </a:cxn>
                <a:cxn ang="0">
                  <a:pos x="256" y="117"/>
                </a:cxn>
                <a:cxn ang="0">
                  <a:pos x="1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3"/>
                </a:cxn>
                <a:cxn ang="0">
                  <a:pos x="256" y="142"/>
                </a:cxn>
                <a:cxn ang="0">
                  <a:pos x="512" y="23"/>
                </a:cxn>
                <a:cxn ang="0">
                  <a:pos x="512" y="0"/>
                </a:cxn>
              </a:cxnLst>
              <a:rect l="0" t="0" r="r" b="b"/>
              <a:pathLst>
                <a:path w="512" h="142">
                  <a:moveTo>
                    <a:pt x="512" y="0"/>
                  </a:moveTo>
                  <a:cubicBezTo>
                    <a:pt x="512" y="4"/>
                    <a:pt x="511" y="7"/>
                    <a:pt x="511" y="10"/>
                  </a:cubicBezTo>
                  <a:cubicBezTo>
                    <a:pt x="497" y="70"/>
                    <a:pt x="388" y="117"/>
                    <a:pt x="256" y="117"/>
                  </a:cubicBezTo>
                  <a:cubicBezTo>
                    <a:pt x="124" y="117"/>
                    <a:pt x="15" y="70"/>
                    <a:pt x="1" y="10"/>
                  </a:cubicBezTo>
                  <a:cubicBezTo>
                    <a:pt x="1" y="7"/>
                    <a:pt x="0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9"/>
                    <a:pt x="115" y="142"/>
                    <a:pt x="256" y="142"/>
                  </a:cubicBezTo>
                  <a:cubicBezTo>
                    <a:pt x="397" y="142"/>
                    <a:pt x="512" y="89"/>
                    <a:pt x="512" y="23"/>
                  </a:cubicBezTo>
                  <a:cubicBezTo>
                    <a:pt x="512" y="0"/>
                    <a:pt x="512" y="0"/>
                    <a:pt x="512" y="0"/>
                  </a:cubicBezTo>
                  <a:close/>
                </a:path>
              </a:pathLst>
            </a:custGeom>
            <a:gradFill>
              <a:gsLst>
                <a:gs pos="7000">
                  <a:srgbClr val="C00000">
                    <a:lumMod val="50000"/>
                  </a:srgbClr>
                </a:gs>
                <a:gs pos="71000">
                  <a:srgbClr val="FF0000"/>
                </a:gs>
                <a:gs pos="71000">
                  <a:srgbClr val="C00000">
                    <a:lumMod val="75000"/>
                  </a:srgb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auto">
            <a:xfrm>
              <a:off x="3280391" y="1828800"/>
              <a:ext cx="1919288" cy="895350"/>
            </a:xfrm>
            <a:custGeom>
              <a:avLst/>
              <a:gdLst/>
              <a:ahLst/>
              <a:cxnLst>
                <a:cxn ang="0">
                  <a:pos x="256" y="0"/>
                </a:cxn>
                <a:cxn ang="0">
                  <a:pos x="0" y="120"/>
                </a:cxn>
                <a:cxn ang="0">
                  <a:pos x="0" y="122"/>
                </a:cxn>
                <a:cxn ang="0">
                  <a:pos x="1" y="132"/>
                </a:cxn>
                <a:cxn ang="0">
                  <a:pos x="256" y="239"/>
                </a:cxn>
                <a:cxn ang="0">
                  <a:pos x="511" y="132"/>
                </a:cxn>
                <a:cxn ang="0">
                  <a:pos x="512" y="122"/>
                </a:cxn>
                <a:cxn ang="0">
                  <a:pos x="512" y="120"/>
                </a:cxn>
                <a:cxn ang="0">
                  <a:pos x="256" y="0"/>
                </a:cxn>
              </a:cxnLst>
              <a:rect l="0" t="0" r="r" b="b"/>
              <a:pathLst>
                <a:path w="512" h="239">
                  <a:moveTo>
                    <a:pt x="256" y="0"/>
                  </a:moveTo>
                  <a:cubicBezTo>
                    <a:pt x="115" y="0"/>
                    <a:pt x="0" y="54"/>
                    <a:pt x="0" y="120"/>
                  </a:cubicBezTo>
                  <a:cubicBezTo>
                    <a:pt x="0" y="121"/>
                    <a:pt x="0" y="121"/>
                    <a:pt x="0" y="122"/>
                  </a:cubicBezTo>
                  <a:cubicBezTo>
                    <a:pt x="0" y="126"/>
                    <a:pt x="1" y="129"/>
                    <a:pt x="1" y="132"/>
                  </a:cubicBezTo>
                  <a:cubicBezTo>
                    <a:pt x="15" y="192"/>
                    <a:pt x="124" y="239"/>
                    <a:pt x="256" y="239"/>
                  </a:cubicBezTo>
                  <a:cubicBezTo>
                    <a:pt x="388" y="239"/>
                    <a:pt x="497" y="192"/>
                    <a:pt x="511" y="132"/>
                  </a:cubicBezTo>
                  <a:cubicBezTo>
                    <a:pt x="511" y="129"/>
                    <a:pt x="512" y="126"/>
                    <a:pt x="512" y="122"/>
                  </a:cubicBezTo>
                  <a:cubicBezTo>
                    <a:pt x="512" y="121"/>
                    <a:pt x="512" y="121"/>
                    <a:pt x="512" y="120"/>
                  </a:cubicBezTo>
                  <a:cubicBezTo>
                    <a:pt x="512" y="54"/>
                    <a:pt x="397" y="0"/>
                    <a:pt x="256" y="0"/>
                  </a:cubicBezTo>
                  <a:close/>
                </a:path>
              </a:pathLst>
            </a:custGeom>
            <a:gradFill>
              <a:gsLst>
                <a:gs pos="22000">
                  <a:srgbClr val="FF0000">
                    <a:alpha val="47000"/>
                  </a:srgbClr>
                </a:gs>
                <a:gs pos="80000">
                  <a:srgbClr val="FF0000">
                    <a:lumMod val="50000"/>
                  </a:srgbClr>
                </a:gs>
              </a:gsLst>
              <a:lin ang="2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"/>
              </a:endParaRPr>
            </a:p>
          </p:txBody>
        </p:sp>
      </p:grpSp>
      <p:cxnSp>
        <p:nvCxnSpPr>
          <p:cNvPr id="15" name="Straight Arrow Connector 28"/>
          <p:cNvCxnSpPr/>
          <p:nvPr/>
        </p:nvCxnSpPr>
        <p:spPr>
          <a:xfrm>
            <a:off x="2832596" y="2623795"/>
            <a:ext cx="2133600" cy="15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16" name="Group 10"/>
          <p:cNvGrpSpPr/>
          <p:nvPr/>
        </p:nvGrpSpPr>
        <p:grpSpPr>
          <a:xfrm rot="16200000">
            <a:off x="1018060" y="1695133"/>
            <a:ext cx="3399796" cy="1751922"/>
            <a:chOff x="1371600" y="3505200"/>
            <a:chExt cx="1919288" cy="989013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371600" y="3962400"/>
              <a:ext cx="1919288" cy="531813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511" y="10"/>
                </a:cxn>
                <a:cxn ang="0">
                  <a:pos x="256" y="117"/>
                </a:cxn>
                <a:cxn ang="0">
                  <a:pos x="1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3"/>
                </a:cxn>
                <a:cxn ang="0">
                  <a:pos x="256" y="142"/>
                </a:cxn>
                <a:cxn ang="0">
                  <a:pos x="512" y="23"/>
                </a:cxn>
                <a:cxn ang="0">
                  <a:pos x="512" y="0"/>
                </a:cxn>
              </a:cxnLst>
              <a:rect l="0" t="0" r="r" b="b"/>
              <a:pathLst>
                <a:path w="512" h="142">
                  <a:moveTo>
                    <a:pt x="512" y="0"/>
                  </a:moveTo>
                  <a:cubicBezTo>
                    <a:pt x="512" y="4"/>
                    <a:pt x="511" y="7"/>
                    <a:pt x="511" y="10"/>
                  </a:cubicBezTo>
                  <a:cubicBezTo>
                    <a:pt x="497" y="70"/>
                    <a:pt x="388" y="117"/>
                    <a:pt x="256" y="117"/>
                  </a:cubicBezTo>
                  <a:cubicBezTo>
                    <a:pt x="124" y="117"/>
                    <a:pt x="15" y="70"/>
                    <a:pt x="1" y="10"/>
                  </a:cubicBezTo>
                  <a:cubicBezTo>
                    <a:pt x="1" y="7"/>
                    <a:pt x="0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9"/>
                    <a:pt x="115" y="142"/>
                    <a:pt x="256" y="142"/>
                  </a:cubicBezTo>
                  <a:cubicBezTo>
                    <a:pt x="397" y="142"/>
                    <a:pt x="512" y="89"/>
                    <a:pt x="512" y="23"/>
                  </a:cubicBezTo>
                  <a:cubicBezTo>
                    <a:pt x="512" y="0"/>
                    <a:pt x="512" y="0"/>
                    <a:pt x="512" y="0"/>
                  </a:cubicBezTo>
                  <a:close/>
                </a:path>
              </a:pathLst>
            </a:custGeom>
            <a:gradFill>
              <a:gsLst>
                <a:gs pos="7000">
                  <a:srgbClr val="383838">
                    <a:lumMod val="75000"/>
                  </a:srgbClr>
                </a:gs>
                <a:gs pos="71000">
                  <a:sysClr val="window" lastClr="FFFFFF">
                    <a:lumMod val="75000"/>
                  </a:sysClr>
                </a:gs>
                <a:gs pos="71000">
                  <a:sysClr val="window" lastClr="FFFFFF">
                    <a:lumMod val="50000"/>
                  </a:sys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1371600" y="3505200"/>
              <a:ext cx="1919288" cy="895350"/>
            </a:xfrm>
            <a:custGeom>
              <a:avLst/>
              <a:gdLst/>
              <a:ahLst/>
              <a:cxnLst>
                <a:cxn ang="0">
                  <a:pos x="256" y="0"/>
                </a:cxn>
                <a:cxn ang="0">
                  <a:pos x="0" y="120"/>
                </a:cxn>
                <a:cxn ang="0">
                  <a:pos x="0" y="122"/>
                </a:cxn>
                <a:cxn ang="0">
                  <a:pos x="1" y="132"/>
                </a:cxn>
                <a:cxn ang="0">
                  <a:pos x="256" y="239"/>
                </a:cxn>
                <a:cxn ang="0">
                  <a:pos x="511" y="132"/>
                </a:cxn>
                <a:cxn ang="0">
                  <a:pos x="512" y="122"/>
                </a:cxn>
                <a:cxn ang="0">
                  <a:pos x="512" y="120"/>
                </a:cxn>
                <a:cxn ang="0">
                  <a:pos x="256" y="0"/>
                </a:cxn>
              </a:cxnLst>
              <a:rect l="0" t="0" r="r" b="b"/>
              <a:pathLst>
                <a:path w="512" h="239">
                  <a:moveTo>
                    <a:pt x="256" y="0"/>
                  </a:moveTo>
                  <a:cubicBezTo>
                    <a:pt x="115" y="0"/>
                    <a:pt x="0" y="54"/>
                    <a:pt x="0" y="120"/>
                  </a:cubicBezTo>
                  <a:cubicBezTo>
                    <a:pt x="0" y="121"/>
                    <a:pt x="0" y="121"/>
                    <a:pt x="0" y="122"/>
                  </a:cubicBezTo>
                  <a:cubicBezTo>
                    <a:pt x="0" y="126"/>
                    <a:pt x="1" y="129"/>
                    <a:pt x="1" y="132"/>
                  </a:cubicBezTo>
                  <a:cubicBezTo>
                    <a:pt x="15" y="192"/>
                    <a:pt x="124" y="239"/>
                    <a:pt x="256" y="239"/>
                  </a:cubicBezTo>
                  <a:cubicBezTo>
                    <a:pt x="388" y="239"/>
                    <a:pt x="497" y="192"/>
                    <a:pt x="511" y="132"/>
                  </a:cubicBezTo>
                  <a:cubicBezTo>
                    <a:pt x="511" y="129"/>
                    <a:pt x="512" y="126"/>
                    <a:pt x="512" y="122"/>
                  </a:cubicBezTo>
                  <a:cubicBezTo>
                    <a:pt x="512" y="121"/>
                    <a:pt x="512" y="121"/>
                    <a:pt x="512" y="120"/>
                  </a:cubicBezTo>
                  <a:cubicBezTo>
                    <a:pt x="512" y="54"/>
                    <a:pt x="397" y="0"/>
                    <a:pt x="256" y="0"/>
                  </a:cubicBezTo>
                  <a:close/>
                </a:path>
              </a:pathLst>
            </a:custGeom>
            <a:gradFill>
              <a:gsLst>
                <a:gs pos="22000">
                  <a:sysClr val="window" lastClr="FFFFFF">
                    <a:lumMod val="65000"/>
                  </a:sysClr>
                </a:gs>
                <a:gs pos="80000">
                  <a:srgbClr val="383838">
                    <a:lumMod val="75000"/>
                    <a:alpha val="81000"/>
                  </a:srgbClr>
                </a:gs>
              </a:gsLst>
              <a:lin ang="2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"/>
              </a:endParaRPr>
            </a:p>
          </p:txBody>
        </p:sp>
      </p:grpSp>
      <p:grpSp>
        <p:nvGrpSpPr>
          <p:cNvPr id="19" name="Group 31"/>
          <p:cNvGrpSpPr/>
          <p:nvPr/>
        </p:nvGrpSpPr>
        <p:grpSpPr>
          <a:xfrm>
            <a:off x="254496" y="2242795"/>
            <a:ext cx="1524000" cy="877908"/>
            <a:chOff x="228600" y="2130623"/>
            <a:chExt cx="1524000" cy="877908"/>
          </a:xfrm>
        </p:grpSpPr>
        <p:sp>
          <p:nvSpPr>
            <p:cNvPr id="20" name="Rectangle 32"/>
            <p:cNvSpPr/>
            <p:nvPr/>
          </p:nvSpPr>
          <p:spPr>
            <a:xfrm>
              <a:off x="228600" y="2362200"/>
              <a:ext cx="1524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kern="0" dirty="0">
                  <a:latin typeface="+mj-ea"/>
                  <a:ea typeface="+mj-ea"/>
                  <a:cs typeface="Arial" pitchFamily="34" charset="0"/>
                </a:rPr>
                <a:t>单击此处添加</a:t>
              </a:r>
              <a:r>
                <a:rPr lang="zh-CN" altLang="en-US" sz="1200" kern="0" dirty="0" smtClean="0">
                  <a:latin typeface="+mj-ea"/>
                  <a:ea typeface="+mj-ea"/>
                  <a:cs typeface="Arial" pitchFamily="34" charset="0"/>
                </a:rPr>
                <a:t>文本</a:t>
              </a:r>
              <a:endParaRPr lang="en-US" altLang="zh-CN" sz="1200" kern="0" dirty="0" smtClean="0">
                <a:latin typeface="+mj-ea"/>
                <a:ea typeface="+mj-ea"/>
                <a:cs typeface="Arial" pitchFamily="34" charset="0"/>
              </a:endParaRPr>
            </a:p>
            <a:p>
              <a:pPr algn="r"/>
              <a:r>
                <a:rPr lang="zh-CN" altLang="en-US" sz="1200" kern="0" dirty="0">
                  <a:latin typeface="+mj-ea"/>
                  <a:ea typeface="+mj-ea"/>
                  <a:cs typeface="Arial" pitchFamily="34" charset="0"/>
                </a:rPr>
                <a:t>单击此处添加文本</a:t>
              </a:r>
              <a:endParaRPr lang="en-US" altLang="zh-CN" sz="1200" kern="0" dirty="0">
                <a:latin typeface="+mj-ea"/>
                <a:ea typeface="+mj-ea"/>
                <a:cs typeface="Arial" pitchFamily="34" charset="0"/>
              </a:endParaRPr>
            </a:p>
            <a:p>
              <a:pPr algn="r"/>
              <a:r>
                <a:rPr lang="zh-CN" altLang="en-US" sz="1200" kern="0" dirty="0">
                  <a:latin typeface="+mj-ea"/>
                  <a:ea typeface="+mj-ea"/>
                  <a:cs typeface="Arial" pitchFamily="34" charset="0"/>
                </a:rPr>
                <a:t>单击此处添加</a:t>
              </a:r>
              <a:r>
                <a:rPr lang="zh-CN" altLang="en-US" sz="1200" kern="0" dirty="0" smtClean="0">
                  <a:latin typeface="+mj-ea"/>
                  <a:ea typeface="+mj-ea"/>
                  <a:cs typeface="Arial" pitchFamily="34" charset="0"/>
                </a:rPr>
                <a:t>文本</a:t>
              </a:r>
              <a:endParaRPr lang="en-US" altLang="zh-CN" sz="1200" kern="0" dirty="0">
                <a:latin typeface="+mj-ea"/>
                <a:ea typeface="+mj-ea"/>
                <a:cs typeface="Arial" pitchFamily="34" charset="0"/>
              </a:endParaRPr>
            </a:p>
          </p:txBody>
        </p:sp>
        <p:sp>
          <p:nvSpPr>
            <p:cNvPr id="21" name="Rectangle 33"/>
            <p:cNvSpPr/>
            <p:nvPr/>
          </p:nvSpPr>
          <p:spPr>
            <a:xfrm>
              <a:off x="228600" y="2130623"/>
              <a:ext cx="1447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kern="0" dirty="0" smtClean="0">
                  <a:solidFill>
                    <a:srgbClr val="383838">
                      <a:lumMod val="50000"/>
                    </a:srgbClr>
                  </a:solidFill>
                  <a:latin typeface="+mj-ea"/>
                  <a:ea typeface="+mj-ea"/>
                  <a:cs typeface="Arial" pitchFamily="34" charset="0"/>
                </a:rPr>
                <a:t>添加标题</a:t>
              </a:r>
              <a:endParaRPr lang="en-US" sz="1400" b="1" dirty="0">
                <a:solidFill>
                  <a:srgbClr val="383838">
                    <a:lumMod val="50000"/>
                  </a:srgb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Group 34"/>
          <p:cNvGrpSpPr/>
          <p:nvPr/>
        </p:nvGrpSpPr>
        <p:grpSpPr>
          <a:xfrm>
            <a:off x="7341096" y="2242795"/>
            <a:ext cx="1524000" cy="877908"/>
            <a:chOff x="228600" y="2130623"/>
            <a:chExt cx="1524000" cy="877908"/>
          </a:xfrm>
        </p:grpSpPr>
        <p:sp>
          <p:nvSpPr>
            <p:cNvPr id="23" name="Rectangle 35"/>
            <p:cNvSpPr/>
            <p:nvPr/>
          </p:nvSpPr>
          <p:spPr>
            <a:xfrm>
              <a:off x="228600" y="2362200"/>
              <a:ext cx="1524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kern="0" dirty="0">
                  <a:latin typeface="+mj-ea"/>
                  <a:ea typeface="+mj-ea"/>
                  <a:cs typeface="Arial" pitchFamily="34" charset="0"/>
                </a:rPr>
                <a:t>单击此处添加文本</a:t>
              </a:r>
              <a:endParaRPr lang="en-US" altLang="zh-CN" sz="1200" kern="0" dirty="0">
                <a:latin typeface="+mj-ea"/>
                <a:ea typeface="+mj-ea"/>
                <a:cs typeface="Arial" pitchFamily="34" charset="0"/>
              </a:endParaRPr>
            </a:p>
            <a:p>
              <a:pPr algn="r"/>
              <a:r>
                <a:rPr lang="zh-CN" altLang="en-US" sz="1200" kern="0" dirty="0">
                  <a:latin typeface="+mj-ea"/>
                  <a:ea typeface="+mj-ea"/>
                  <a:cs typeface="Arial" pitchFamily="34" charset="0"/>
                </a:rPr>
                <a:t>单击此处添加文本</a:t>
              </a:r>
              <a:endParaRPr lang="en-US" altLang="zh-CN" sz="1200" kern="0" dirty="0">
                <a:latin typeface="+mj-ea"/>
                <a:ea typeface="+mj-ea"/>
                <a:cs typeface="Arial" pitchFamily="34" charset="0"/>
              </a:endParaRPr>
            </a:p>
            <a:p>
              <a:pPr algn="r"/>
              <a:r>
                <a:rPr lang="zh-CN" altLang="en-US" sz="1200" kern="0" dirty="0">
                  <a:latin typeface="+mj-ea"/>
                  <a:ea typeface="+mj-ea"/>
                  <a:cs typeface="Arial" pitchFamily="34" charset="0"/>
                </a:rPr>
                <a:t>单击此处添加文本</a:t>
              </a:r>
              <a:endParaRPr lang="en-US" altLang="zh-CN" sz="1200" kern="0" dirty="0">
                <a:latin typeface="+mj-ea"/>
                <a:ea typeface="+mj-ea"/>
                <a:cs typeface="Arial" pitchFamily="34" charset="0"/>
              </a:endParaRPr>
            </a:p>
          </p:txBody>
        </p:sp>
        <p:sp>
          <p:nvSpPr>
            <p:cNvPr id="24" name="Rectangle 36"/>
            <p:cNvSpPr/>
            <p:nvPr/>
          </p:nvSpPr>
          <p:spPr>
            <a:xfrm>
              <a:off x="228600" y="2130623"/>
              <a:ext cx="1447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kern="0" dirty="0" smtClean="0">
                  <a:solidFill>
                    <a:srgbClr val="383838">
                      <a:lumMod val="50000"/>
                    </a:srgbClr>
                  </a:solidFill>
                  <a:latin typeface="+mj-ea"/>
                  <a:ea typeface="+mj-ea"/>
                  <a:cs typeface="Arial" pitchFamily="34" charset="0"/>
                </a:rPr>
                <a:t>添加标题</a:t>
              </a:r>
              <a:endParaRPr lang="en-US" sz="1400" b="1" dirty="0">
                <a:solidFill>
                  <a:srgbClr val="383838">
                    <a:lumMod val="50000"/>
                  </a:srgb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430992"/>
      </p:ext>
    </p:extLst>
  </p:cSld>
  <p:clrMapOvr>
    <a:masterClrMapping/>
  </p:clrMapOvr>
  <p:transition spd="slow" advTm="443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57911"/>
            <a:ext cx="795637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单击此处添加标题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971600" y="774008"/>
            <a:ext cx="4058668" cy="4392775"/>
            <a:chOff x="971600" y="774008"/>
            <a:chExt cx="4058668" cy="4392775"/>
          </a:xfrm>
        </p:grpSpPr>
        <p:sp>
          <p:nvSpPr>
            <p:cNvPr id="3" name="Oval 75"/>
            <p:cNvSpPr/>
            <p:nvPr/>
          </p:nvSpPr>
          <p:spPr bwMode="auto">
            <a:xfrm>
              <a:off x="971600" y="3914563"/>
              <a:ext cx="4038600" cy="1252220"/>
            </a:xfrm>
            <a:prstGeom prst="ellipse">
              <a:avLst/>
            </a:prstGeom>
            <a:gradFill>
              <a:gsLst>
                <a:gs pos="90000">
                  <a:srgbClr val="737373">
                    <a:lumMod val="50000"/>
                    <a:alpha val="0"/>
                  </a:srgbClr>
                </a:gs>
                <a:gs pos="46000">
                  <a:srgbClr val="D4D4D4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-25000" noProof="0" smtClean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charset="0"/>
              </a:endParaRPr>
            </a:p>
          </p:txBody>
        </p:sp>
        <p:grpSp>
          <p:nvGrpSpPr>
            <p:cNvPr id="4" name="Group 84"/>
            <p:cNvGrpSpPr/>
            <p:nvPr/>
          </p:nvGrpSpPr>
          <p:grpSpPr>
            <a:xfrm>
              <a:off x="1009700" y="774008"/>
              <a:ext cx="4020568" cy="4016596"/>
              <a:chOff x="-2133600" y="1319685"/>
              <a:chExt cx="4020568" cy="4016596"/>
            </a:xfrm>
          </p:grpSpPr>
          <p:sp>
            <p:nvSpPr>
              <p:cNvPr id="5" name="Oval 86"/>
              <p:cNvSpPr/>
              <p:nvPr/>
            </p:nvSpPr>
            <p:spPr bwMode="auto">
              <a:xfrm>
                <a:off x="-2126234" y="1320800"/>
                <a:ext cx="4013202" cy="4013200"/>
              </a:xfrm>
              <a:prstGeom prst="ellipse">
                <a:avLst/>
              </a:prstGeom>
              <a:gradFill>
                <a:gsLst>
                  <a:gs pos="100000">
                    <a:srgbClr val="FFFFFF">
                      <a:lumMod val="65000"/>
                    </a:srgbClr>
                  </a:gs>
                  <a:gs pos="58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grpSp>
            <p:nvGrpSpPr>
              <p:cNvPr id="6" name="Group 65"/>
              <p:cNvGrpSpPr/>
              <p:nvPr/>
            </p:nvGrpSpPr>
            <p:grpSpPr>
              <a:xfrm>
                <a:off x="-2133600" y="1319685"/>
                <a:ext cx="4017705" cy="4016596"/>
                <a:chOff x="10154910" y="1319685"/>
                <a:chExt cx="4017705" cy="4016596"/>
              </a:xfrm>
              <a:gradFill>
                <a:gsLst>
                  <a:gs pos="0">
                    <a:srgbClr val="FFFFFF"/>
                  </a:gs>
                  <a:gs pos="90000">
                    <a:srgbClr val="737373">
                      <a:lumMod val="50000"/>
                    </a:srgbClr>
                  </a:gs>
                  <a:gs pos="40000">
                    <a:srgbClr val="FFFFFF">
                      <a:lumMod val="75000"/>
                    </a:srgbClr>
                  </a:gs>
                </a:gsLst>
                <a:path path="shape">
                  <a:fillToRect l="50000" t="50000" r="50000" b="50000"/>
                </a:path>
              </a:gradFill>
            </p:grpSpPr>
            <p:sp>
              <p:nvSpPr>
                <p:cNvPr id="7" name="Freeform 39"/>
                <p:cNvSpPr>
                  <a:spLocks/>
                </p:cNvSpPr>
                <p:nvPr/>
              </p:nvSpPr>
              <p:spPr bwMode="auto">
                <a:xfrm rot="41684">
                  <a:off x="10903908" y="2931448"/>
                  <a:ext cx="873120" cy="1210819"/>
                </a:xfrm>
                <a:custGeom>
                  <a:avLst/>
                  <a:gdLst/>
                  <a:ahLst/>
                  <a:cxnLst>
                    <a:cxn ang="0">
                      <a:pos x="308" y="179"/>
                    </a:cxn>
                    <a:cxn ang="0">
                      <a:pos x="200" y="123"/>
                    </a:cxn>
                    <a:cxn ang="0">
                      <a:pos x="96" y="359"/>
                    </a:cxn>
                    <a:cxn ang="0">
                      <a:pos x="200" y="367"/>
                    </a:cxn>
                    <a:cxn ang="0">
                      <a:pos x="192" y="583"/>
                    </a:cxn>
                    <a:cxn ang="0">
                      <a:pos x="52" y="495"/>
                    </a:cxn>
                    <a:cxn ang="0">
                      <a:pos x="0" y="739"/>
                    </a:cxn>
                    <a:cxn ang="0">
                      <a:pos x="160" y="799"/>
                    </a:cxn>
                    <a:cxn ang="0">
                      <a:pos x="296" y="887"/>
                    </a:cxn>
                    <a:cxn ang="0">
                      <a:pos x="240" y="971"/>
                    </a:cxn>
                    <a:cxn ang="0">
                      <a:pos x="408" y="1031"/>
                    </a:cxn>
                    <a:cxn ang="0">
                      <a:pos x="376" y="923"/>
                    </a:cxn>
                    <a:cxn ang="0">
                      <a:pos x="564" y="927"/>
                    </a:cxn>
                    <a:cxn ang="0">
                      <a:pos x="724" y="967"/>
                    </a:cxn>
                    <a:cxn ang="0">
                      <a:pos x="752" y="843"/>
                    </a:cxn>
                    <a:cxn ang="0">
                      <a:pos x="760" y="719"/>
                    </a:cxn>
                    <a:cxn ang="0">
                      <a:pos x="632" y="731"/>
                    </a:cxn>
                    <a:cxn ang="0">
                      <a:pos x="620" y="515"/>
                    </a:cxn>
                    <a:cxn ang="0">
                      <a:pos x="780" y="571"/>
                    </a:cxn>
                    <a:cxn ang="0">
                      <a:pos x="800" y="303"/>
                    </a:cxn>
                    <a:cxn ang="0">
                      <a:pos x="524" y="223"/>
                    </a:cxn>
                    <a:cxn ang="0">
                      <a:pos x="588" y="131"/>
                    </a:cxn>
                    <a:cxn ang="0">
                      <a:pos x="452" y="111"/>
                    </a:cxn>
                    <a:cxn ang="0">
                      <a:pos x="460" y="191"/>
                    </a:cxn>
                    <a:cxn ang="0">
                      <a:pos x="308" y="179"/>
                    </a:cxn>
                  </a:cxnLst>
                  <a:rect l="0" t="0" r="r" b="b"/>
                  <a:pathLst>
                    <a:path w="806" h="1117">
                      <a:moveTo>
                        <a:pt x="308" y="179"/>
                      </a:moveTo>
                      <a:cubicBezTo>
                        <a:pt x="268" y="157"/>
                        <a:pt x="242" y="143"/>
                        <a:pt x="200" y="123"/>
                      </a:cubicBezTo>
                      <a:cubicBezTo>
                        <a:pt x="168" y="204"/>
                        <a:pt x="113" y="263"/>
                        <a:pt x="96" y="359"/>
                      </a:cubicBezTo>
                      <a:cubicBezTo>
                        <a:pt x="139" y="371"/>
                        <a:pt x="163" y="352"/>
                        <a:pt x="200" y="367"/>
                      </a:cubicBezTo>
                      <a:cubicBezTo>
                        <a:pt x="293" y="405"/>
                        <a:pt x="305" y="574"/>
                        <a:pt x="192" y="583"/>
                      </a:cubicBezTo>
                      <a:cubicBezTo>
                        <a:pt x="112" y="590"/>
                        <a:pt x="101" y="528"/>
                        <a:pt x="52" y="495"/>
                      </a:cubicBezTo>
                      <a:cubicBezTo>
                        <a:pt x="13" y="555"/>
                        <a:pt x="16" y="657"/>
                        <a:pt x="0" y="739"/>
                      </a:cubicBezTo>
                      <a:cubicBezTo>
                        <a:pt x="50" y="760"/>
                        <a:pt x="98" y="779"/>
                        <a:pt x="160" y="799"/>
                      </a:cubicBezTo>
                      <a:cubicBezTo>
                        <a:pt x="214" y="817"/>
                        <a:pt x="300" y="829"/>
                        <a:pt x="296" y="887"/>
                      </a:cubicBezTo>
                      <a:cubicBezTo>
                        <a:pt x="293" y="930"/>
                        <a:pt x="243" y="933"/>
                        <a:pt x="240" y="971"/>
                      </a:cubicBezTo>
                      <a:cubicBezTo>
                        <a:pt x="233" y="1055"/>
                        <a:pt x="388" y="1117"/>
                        <a:pt x="408" y="1031"/>
                      </a:cubicBezTo>
                      <a:cubicBezTo>
                        <a:pt x="420" y="983"/>
                        <a:pt x="373" y="965"/>
                        <a:pt x="376" y="923"/>
                      </a:cubicBezTo>
                      <a:cubicBezTo>
                        <a:pt x="382" y="846"/>
                        <a:pt x="523" y="915"/>
                        <a:pt x="564" y="927"/>
                      </a:cubicBezTo>
                      <a:cubicBezTo>
                        <a:pt x="624" y="945"/>
                        <a:pt x="660" y="955"/>
                        <a:pt x="724" y="967"/>
                      </a:cubicBezTo>
                      <a:cubicBezTo>
                        <a:pt x="732" y="930"/>
                        <a:pt x="743" y="885"/>
                        <a:pt x="752" y="843"/>
                      </a:cubicBezTo>
                      <a:cubicBezTo>
                        <a:pt x="761" y="800"/>
                        <a:pt x="780" y="752"/>
                        <a:pt x="760" y="719"/>
                      </a:cubicBezTo>
                      <a:cubicBezTo>
                        <a:pt x="725" y="709"/>
                        <a:pt x="688" y="742"/>
                        <a:pt x="632" y="731"/>
                      </a:cubicBezTo>
                      <a:cubicBezTo>
                        <a:pt x="508" y="707"/>
                        <a:pt x="508" y="534"/>
                        <a:pt x="620" y="515"/>
                      </a:cubicBezTo>
                      <a:cubicBezTo>
                        <a:pt x="688" y="504"/>
                        <a:pt x="727" y="548"/>
                        <a:pt x="780" y="571"/>
                      </a:cubicBezTo>
                      <a:cubicBezTo>
                        <a:pt x="806" y="500"/>
                        <a:pt x="793" y="399"/>
                        <a:pt x="800" y="303"/>
                      </a:cubicBezTo>
                      <a:cubicBezTo>
                        <a:pt x="722" y="285"/>
                        <a:pt x="517" y="317"/>
                        <a:pt x="524" y="223"/>
                      </a:cubicBezTo>
                      <a:cubicBezTo>
                        <a:pt x="527" y="186"/>
                        <a:pt x="580" y="161"/>
                        <a:pt x="588" y="131"/>
                      </a:cubicBezTo>
                      <a:cubicBezTo>
                        <a:pt x="623" y="0"/>
                        <a:pt x="461" y="8"/>
                        <a:pt x="452" y="111"/>
                      </a:cubicBezTo>
                      <a:cubicBezTo>
                        <a:pt x="450" y="134"/>
                        <a:pt x="465" y="171"/>
                        <a:pt x="460" y="191"/>
                      </a:cubicBezTo>
                      <a:cubicBezTo>
                        <a:pt x="442" y="271"/>
                        <a:pt x="347" y="201"/>
                        <a:pt x="308" y="1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8" name="Freeform 97"/>
                <p:cNvSpPr>
                  <a:spLocks/>
                </p:cNvSpPr>
                <p:nvPr/>
              </p:nvSpPr>
              <p:spPr bwMode="auto">
                <a:xfrm rot="41684">
                  <a:off x="12388091" y="3783037"/>
                  <a:ext cx="1296317" cy="871078"/>
                </a:xfrm>
                <a:custGeom>
                  <a:avLst/>
                  <a:gdLst/>
                  <a:ahLst/>
                  <a:cxnLst>
                    <a:cxn ang="0">
                      <a:pos x="975" y="164"/>
                    </a:cxn>
                    <a:cxn ang="0">
                      <a:pos x="955" y="0"/>
                    </a:cxn>
                    <a:cxn ang="0">
                      <a:pos x="699" y="104"/>
                    </a:cxn>
                    <a:cxn ang="0">
                      <a:pos x="755" y="192"/>
                    </a:cxn>
                    <a:cxn ang="0">
                      <a:pos x="515" y="264"/>
                    </a:cxn>
                    <a:cxn ang="0">
                      <a:pos x="543" y="152"/>
                    </a:cxn>
                    <a:cxn ang="0">
                      <a:pos x="243" y="232"/>
                    </a:cxn>
                    <a:cxn ang="0">
                      <a:pos x="283" y="468"/>
                    </a:cxn>
                    <a:cxn ang="0">
                      <a:pos x="79" y="492"/>
                    </a:cxn>
                    <a:cxn ang="0">
                      <a:pos x="3" y="568"/>
                    </a:cxn>
                    <a:cxn ang="0">
                      <a:pos x="95" y="624"/>
                    </a:cxn>
                    <a:cxn ang="0">
                      <a:pos x="247" y="572"/>
                    </a:cxn>
                    <a:cxn ang="0">
                      <a:pos x="267" y="804"/>
                    </a:cxn>
                    <a:cxn ang="0">
                      <a:pos x="579" y="740"/>
                    </a:cxn>
                    <a:cxn ang="0">
                      <a:pos x="539" y="676"/>
                    </a:cxn>
                    <a:cxn ang="0">
                      <a:pos x="755" y="540"/>
                    </a:cxn>
                    <a:cxn ang="0">
                      <a:pos x="743" y="684"/>
                    </a:cxn>
                    <a:cxn ang="0">
                      <a:pos x="1011" y="548"/>
                    </a:cxn>
                    <a:cxn ang="0">
                      <a:pos x="1047" y="300"/>
                    </a:cxn>
                    <a:cxn ang="0">
                      <a:pos x="1115" y="292"/>
                    </a:cxn>
                    <a:cxn ang="0">
                      <a:pos x="1183" y="152"/>
                    </a:cxn>
                    <a:cxn ang="0">
                      <a:pos x="995" y="248"/>
                    </a:cxn>
                    <a:cxn ang="0">
                      <a:pos x="975" y="164"/>
                    </a:cxn>
                  </a:cxnLst>
                  <a:rect l="0" t="0" r="r" b="b"/>
                  <a:pathLst>
                    <a:path w="1196" h="804">
                      <a:moveTo>
                        <a:pt x="975" y="164"/>
                      </a:moveTo>
                      <a:cubicBezTo>
                        <a:pt x="972" y="113"/>
                        <a:pt x="969" y="36"/>
                        <a:pt x="955" y="0"/>
                      </a:cubicBezTo>
                      <a:cubicBezTo>
                        <a:pt x="876" y="41"/>
                        <a:pt x="767" y="52"/>
                        <a:pt x="699" y="104"/>
                      </a:cubicBezTo>
                      <a:cubicBezTo>
                        <a:pt x="725" y="139"/>
                        <a:pt x="753" y="151"/>
                        <a:pt x="755" y="192"/>
                      </a:cubicBezTo>
                      <a:cubicBezTo>
                        <a:pt x="761" y="308"/>
                        <a:pt x="535" y="400"/>
                        <a:pt x="515" y="264"/>
                      </a:cubicBezTo>
                      <a:cubicBezTo>
                        <a:pt x="507" y="211"/>
                        <a:pt x="545" y="192"/>
                        <a:pt x="543" y="152"/>
                      </a:cubicBezTo>
                      <a:cubicBezTo>
                        <a:pt x="442" y="162"/>
                        <a:pt x="345" y="210"/>
                        <a:pt x="243" y="232"/>
                      </a:cubicBezTo>
                      <a:cubicBezTo>
                        <a:pt x="256" y="312"/>
                        <a:pt x="280" y="379"/>
                        <a:pt x="283" y="468"/>
                      </a:cubicBezTo>
                      <a:cubicBezTo>
                        <a:pt x="246" y="547"/>
                        <a:pt x="158" y="474"/>
                        <a:pt x="79" y="492"/>
                      </a:cubicBezTo>
                      <a:cubicBezTo>
                        <a:pt x="43" y="501"/>
                        <a:pt x="0" y="525"/>
                        <a:pt x="3" y="568"/>
                      </a:cubicBezTo>
                      <a:cubicBezTo>
                        <a:pt x="6" y="607"/>
                        <a:pt x="52" y="625"/>
                        <a:pt x="95" y="624"/>
                      </a:cubicBezTo>
                      <a:cubicBezTo>
                        <a:pt x="146" y="623"/>
                        <a:pt x="194" y="566"/>
                        <a:pt x="247" y="572"/>
                      </a:cubicBezTo>
                      <a:cubicBezTo>
                        <a:pt x="336" y="582"/>
                        <a:pt x="257" y="745"/>
                        <a:pt x="267" y="804"/>
                      </a:cubicBezTo>
                      <a:cubicBezTo>
                        <a:pt x="372" y="784"/>
                        <a:pt x="495" y="782"/>
                        <a:pt x="579" y="740"/>
                      </a:cubicBezTo>
                      <a:cubicBezTo>
                        <a:pt x="565" y="711"/>
                        <a:pt x="542" y="710"/>
                        <a:pt x="539" y="676"/>
                      </a:cubicBezTo>
                      <a:cubicBezTo>
                        <a:pt x="533" y="593"/>
                        <a:pt x="682" y="503"/>
                        <a:pt x="755" y="540"/>
                      </a:cubicBezTo>
                      <a:cubicBezTo>
                        <a:pt x="813" y="570"/>
                        <a:pt x="768" y="646"/>
                        <a:pt x="743" y="684"/>
                      </a:cubicBezTo>
                      <a:cubicBezTo>
                        <a:pt x="849" y="655"/>
                        <a:pt x="933" y="604"/>
                        <a:pt x="1011" y="548"/>
                      </a:cubicBezTo>
                      <a:cubicBezTo>
                        <a:pt x="1011" y="445"/>
                        <a:pt x="956" y="329"/>
                        <a:pt x="1047" y="300"/>
                      </a:cubicBezTo>
                      <a:cubicBezTo>
                        <a:pt x="1067" y="294"/>
                        <a:pt x="1093" y="301"/>
                        <a:pt x="1115" y="292"/>
                      </a:cubicBezTo>
                      <a:cubicBezTo>
                        <a:pt x="1171" y="269"/>
                        <a:pt x="1196" y="215"/>
                        <a:pt x="1183" y="152"/>
                      </a:cubicBezTo>
                      <a:cubicBezTo>
                        <a:pt x="1093" y="94"/>
                        <a:pt x="1069" y="275"/>
                        <a:pt x="995" y="248"/>
                      </a:cubicBezTo>
                      <a:cubicBezTo>
                        <a:pt x="970" y="239"/>
                        <a:pt x="977" y="197"/>
                        <a:pt x="975" y="16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9" name="Freeform 103"/>
                <p:cNvSpPr>
                  <a:spLocks/>
                </p:cNvSpPr>
                <p:nvPr/>
              </p:nvSpPr>
              <p:spPr bwMode="auto">
                <a:xfrm rot="41684">
                  <a:off x="12294822" y="2393919"/>
                  <a:ext cx="936600" cy="844343"/>
                </a:xfrm>
                <a:custGeom>
                  <a:avLst/>
                  <a:gdLst/>
                  <a:ahLst/>
                  <a:cxnLst>
                    <a:cxn ang="0">
                      <a:pos x="197" y="379"/>
                    </a:cxn>
                    <a:cxn ang="0">
                      <a:pos x="81" y="379"/>
                    </a:cxn>
                    <a:cxn ang="0">
                      <a:pos x="105" y="531"/>
                    </a:cxn>
                    <a:cxn ang="0">
                      <a:pos x="225" y="511"/>
                    </a:cxn>
                    <a:cxn ang="0">
                      <a:pos x="257" y="779"/>
                    </a:cxn>
                    <a:cxn ang="0">
                      <a:pos x="505" y="743"/>
                    </a:cxn>
                    <a:cxn ang="0">
                      <a:pos x="441" y="635"/>
                    </a:cxn>
                    <a:cxn ang="0">
                      <a:pos x="505" y="507"/>
                    </a:cxn>
                    <a:cxn ang="0">
                      <a:pos x="633" y="699"/>
                    </a:cxn>
                    <a:cxn ang="0">
                      <a:pos x="741" y="659"/>
                    </a:cxn>
                    <a:cxn ang="0">
                      <a:pos x="837" y="595"/>
                    </a:cxn>
                    <a:cxn ang="0">
                      <a:pos x="709" y="331"/>
                    </a:cxn>
                    <a:cxn ang="0">
                      <a:pos x="729" y="315"/>
                    </a:cxn>
                    <a:cxn ang="0">
                      <a:pos x="725" y="183"/>
                    </a:cxn>
                    <a:cxn ang="0">
                      <a:pos x="677" y="251"/>
                    </a:cxn>
                    <a:cxn ang="0">
                      <a:pos x="585" y="135"/>
                    </a:cxn>
                    <a:cxn ang="0">
                      <a:pos x="497" y="7"/>
                    </a:cxn>
                    <a:cxn ang="0">
                      <a:pos x="365" y="43"/>
                    </a:cxn>
                    <a:cxn ang="0">
                      <a:pos x="445" y="227"/>
                    </a:cxn>
                    <a:cxn ang="0">
                      <a:pos x="401" y="263"/>
                    </a:cxn>
                    <a:cxn ang="0">
                      <a:pos x="289" y="143"/>
                    </a:cxn>
                    <a:cxn ang="0">
                      <a:pos x="277" y="71"/>
                    </a:cxn>
                    <a:cxn ang="0">
                      <a:pos x="129" y="119"/>
                    </a:cxn>
                    <a:cxn ang="0">
                      <a:pos x="165" y="247"/>
                    </a:cxn>
                    <a:cxn ang="0">
                      <a:pos x="197" y="379"/>
                    </a:cxn>
                  </a:cxnLst>
                  <a:rect l="0" t="0" r="r" b="b"/>
                  <a:pathLst>
                    <a:path w="864" h="779">
                      <a:moveTo>
                        <a:pt x="197" y="379"/>
                      </a:moveTo>
                      <a:cubicBezTo>
                        <a:pt x="181" y="441"/>
                        <a:pt x="112" y="375"/>
                        <a:pt x="81" y="379"/>
                      </a:cubicBezTo>
                      <a:cubicBezTo>
                        <a:pt x="0" y="391"/>
                        <a:pt x="10" y="539"/>
                        <a:pt x="105" y="531"/>
                      </a:cubicBezTo>
                      <a:cubicBezTo>
                        <a:pt x="154" y="527"/>
                        <a:pt x="184" y="443"/>
                        <a:pt x="225" y="511"/>
                      </a:cubicBezTo>
                      <a:cubicBezTo>
                        <a:pt x="261" y="570"/>
                        <a:pt x="239" y="701"/>
                        <a:pt x="257" y="779"/>
                      </a:cubicBezTo>
                      <a:cubicBezTo>
                        <a:pt x="346" y="774"/>
                        <a:pt x="442" y="775"/>
                        <a:pt x="505" y="743"/>
                      </a:cubicBezTo>
                      <a:cubicBezTo>
                        <a:pt x="495" y="703"/>
                        <a:pt x="449" y="684"/>
                        <a:pt x="441" y="635"/>
                      </a:cubicBezTo>
                      <a:cubicBezTo>
                        <a:pt x="431" y="575"/>
                        <a:pt x="457" y="516"/>
                        <a:pt x="505" y="507"/>
                      </a:cubicBezTo>
                      <a:cubicBezTo>
                        <a:pt x="603" y="489"/>
                        <a:pt x="648" y="595"/>
                        <a:pt x="633" y="699"/>
                      </a:cubicBezTo>
                      <a:cubicBezTo>
                        <a:pt x="674" y="706"/>
                        <a:pt x="709" y="677"/>
                        <a:pt x="741" y="659"/>
                      </a:cubicBezTo>
                      <a:cubicBezTo>
                        <a:pt x="775" y="640"/>
                        <a:pt x="811" y="621"/>
                        <a:pt x="837" y="595"/>
                      </a:cubicBezTo>
                      <a:cubicBezTo>
                        <a:pt x="800" y="501"/>
                        <a:pt x="725" y="446"/>
                        <a:pt x="709" y="331"/>
                      </a:cubicBezTo>
                      <a:cubicBezTo>
                        <a:pt x="718" y="328"/>
                        <a:pt x="720" y="318"/>
                        <a:pt x="729" y="315"/>
                      </a:cubicBezTo>
                      <a:cubicBezTo>
                        <a:pt x="864" y="369"/>
                        <a:pt x="840" y="161"/>
                        <a:pt x="725" y="183"/>
                      </a:cubicBezTo>
                      <a:cubicBezTo>
                        <a:pt x="693" y="197"/>
                        <a:pt x="709" y="244"/>
                        <a:pt x="677" y="251"/>
                      </a:cubicBezTo>
                      <a:cubicBezTo>
                        <a:pt x="630" y="262"/>
                        <a:pt x="609" y="179"/>
                        <a:pt x="585" y="135"/>
                      </a:cubicBezTo>
                      <a:cubicBezTo>
                        <a:pt x="573" y="113"/>
                        <a:pt x="517" y="0"/>
                        <a:pt x="497" y="7"/>
                      </a:cubicBezTo>
                      <a:cubicBezTo>
                        <a:pt x="458" y="20"/>
                        <a:pt x="425" y="25"/>
                        <a:pt x="365" y="43"/>
                      </a:cubicBezTo>
                      <a:cubicBezTo>
                        <a:pt x="384" y="96"/>
                        <a:pt x="473" y="143"/>
                        <a:pt x="445" y="227"/>
                      </a:cubicBezTo>
                      <a:cubicBezTo>
                        <a:pt x="440" y="242"/>
                        <a:pt x="425" y="260"/>
                        <a:pt x="401" y="263"/>
                      </a:cubicBezTo>
                      <a:cubicBezTo>
                        <a:pt x="344" y="270"/>
                        <a:pt x="297" y="206"/>
                        <a:pt x="289" y="143"/>
                      </a:cubicBezTo>
                      <a:cubicBezTo>
                        <a:pt x="286" y="117"/>
                        <a:pt x="298" y="90"/>
                        <a:pt x="277" y="71"/>
                      </a:cubicBezTo>
                      <a:cubicBezTo>
                        <a:pt x="221" y="81"/>
                        <a:pt x="182" y="107"/>
                        <a:pt x="129" y="119"/>
                      </a:cubicBezTo>
                      <a:cubicBezTo>
                        <a:pt x="138" y="156"/>
                        <a:pt x="151" y="200"/>
                        <a:pt x="165" y="247"/>
                      </a:cubicBezTo>
                      <a:cubicBezTo>
                        <a:pt x="179" y="294"/>
                        <a:pt x="207" y="342"/>
                        <a:pt x="197" y="3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" name="Freeform 101"/>
                <p:cNvSpPr>
                  <a:spLocks/>
                </p:cNvSpPr>
                <p:nvPr/>
              </p:nvSpPr>
              <p:spPr bwMode="auto">
                <a:xfrm rot="41684">
                  <a:off x="12564160" y="2974940"/>
                  <a:ext cx="867552" cy="1182972"/>
                </a:xfrm>
                <a:custGeom>
                  <a:avLst/>
                  <a:gdLst/>
                  <a:ahLst/>
                  <a:cxnLst>
                    <a:cxn ang="0">
                      <a:pos x="704" y="333"/>
                    </a:cxn>
                    <a:cxn ang="0">
                      <a:pos x="600" y="97"/>
                    </a:cxn>
                    <a:cxn ang="0">
                      <a:pos x="496" y="157"/>
                    </a:cxn>
                    <a:cxn ang="0">
                      <a:pos x="376" y="201"/>
                    </a:cxn>
                    <a:cxn ang="0">
                      <a:pos x="348" y="73"/>
                    </a:cxn>
                    <a:cxn ang="0">
                      <a:pos x="264" y="5"/>
                    </a:cxn>
                    <a:cxn ang="0">
                      <a:pos x="212" y="77"/>
                    </a:cxn>
                    <a:cxn ang="0">
                      <a:pos x="276" y="221"/>
                    </a:cxn>
                    <a:cxn ang="0">
                      <a:pos x="4" y="281"/>
                    </a:cxn>
                    <a:cxn ang="0">
                      <a:pos x="24" y="545"/>
                    </a:cxn>
                    <a:cxn ang="0">
                      <a:pos x="180" y="489"/>
                    </a:cxn>
                    <a:cxn ang="0">
                      <a:pos x="140" y="709"/>
                    </a:cxn>
                    <a:cxn ang="0">
                      <a:pos x="40" y="693"/>
                    </a:cxn>
                    <a:cxn ang="0">
                      <a:pos x="88" y="945"/>
                    </a:cxn>
                    <a:cxn ang="0">
                      <a:pos x="264" y="893"/>
                    </a:cxn>
                    <a:cxn ang="0">
                      <a:pos x="428" y="893"/>
                    </a:cxn>
                    <a:cxn ang="0">
                      <a:pos x="396" y="997"/>
                    </a:cxn>
                    <a:cxn ang="0">
                      <a:pos x="564" y="941"/>
                    </a:cxn>
                    <a:cxn ang="0">
                      <a:pos x="508" y="857"/>
                    </a:cxn>
                    <a:cxn ang="0">
                      <a:pos x="640" y="773"/>
                    </a:cxn>
                    <a:cxn ang="0">
                      <a:pos x="800" y="713"/>
                    </a:cxn>
                    <a:cxn ang="0">
                      <a:pos x="784" y="581"/>
                    </a:cxn>
                    <a:cxn ang="0">
                      <a:pos x="748" y="469"/>
                    </a:cxn>
                    <a:cxn ang="0">
                      <a:pos x="660" y="549"/>
                    </a:cxn>
                    <a:cxn ang="0">
                      <a:pos x="528" y="473"/>
                    </a:cxn>
                    <a:cxn ang="0">
                      <a:pos x="704" y="333"/>
                    </a:cxn>
                  </a:cxnLst>
                  <a:rect l="0" t="0" r="r" b="b"/>
                  <a:pathLst>
                    <a:path w="800" h="1091">
                      <a:moveTo>
                        <a:pt x="704" y="333"/>
                      </a:moveTo>
                      <a:cubicBezTo>
                        <a:pt x="695" y="245"/>
                        <a:pt x="633" y="175"/>
                        <a:pt x="600" y="97"/>
                      </a:cubicBezTo>
                      <a:cubicBezTo>
                        <a:pt x="558" y="114"/>
                        <a:pt x="535" y="135"/>
                        <a:pt x="496" y="157"/>
                      </a:cubicBezTo>
                      <a:cubicBezTo>
                        <a:pt x="463" y="176"/>
                        <a:pt x="413" y="210"/>
                        <a:pt x="376" y="201"/>
                      </a:cubicBezTo>
                      <a:cubicBezTo>
                        <a:pt x="319" y="188"/>
                        <a:pt x="356" y="117"/>
                        <a:pt x="348" y="73"/>
                      </a:cubicBezTo>
                      <a:cubicBezTo>
                        <a:pt x="341" y="37"/>
                        <a:pt x="307" y="0"/>
                        <a:pt x="264" y="5"/>
                      </a:cubicBezTo>
                      <a:cubicBezTo>
                        <a:pt x="218" y="10"/>
                        <a:pt x="212" y="48"/>
                        <a:pt x="212" y="77"/>
                      </a:cubicBezTo>
                      <a:cubicBezTo>
                        <a:pt x="212" y="148"/>
                        <a:pt x="294" y="152"/>
                        <a:pt x="276" y="221"/>
                      </a:cubicBezTo>
                      <a:cubicBezTo>
                        <a:pt x="258" y="290"/>
                        <a:pt x="88" y="257"/>
                        <a:pt x="4" y="281"/>
                      </a:cubicBezTo>
                      <a:cubicBezTo>
                        <a:pt x="10" y="366"/>
                        <a:pt x="0" y="469"/>
                        <a:pt x="24" y="545"/>
                      </a:cubicBezTo>
                      <a:cubicBezTo>
                        <a:pt x="77" y="525"/>
                        <a:pt x="119" y="481"/>
                        <a:pt x="180" y="489"/>
                      </a:cubicBezTo>
                      <a:cubicBezTo>
                        <a:pt x="318" y="508"/>
                        <a:pt x="284" y="707"/>
                        <a:pt x="140" y="709"/>
                      </a:cubicBezTo>
                      <a:cubicBezTo>
                        <a:pt x="98" y="710"/>
                        <a:pt x="81" y="686"/>
                        <a:pt x="40" y="693"/>
                      </a:cubicBezTo>
                      <a:cubicBezTo>
                        <a:pt x="38" y="779"/>
                        <a:pt x="65" y="871"/>
                        <a:pt x="88" y="945"/>
                      </a:cubicBezTo>
                      <a:cubicBezTo>
                        <a:pt x="145" y="930"/>
                        <a:pt x="200" y="913"/>
                        <a:pt x="264" y="893"/>
                      </a:cubicBezTo>
                      <a:cubicBezTo>
                        <a:pt x="304" y="880"/>
                        <a:pt x="418" y="829"/>
                        <a:pt x="428" y="893"/>
                      </a:cubicBezTo>
                      <a:cubicBezTo>
                        <a:pt x="435" y="936"/>
                        <a:pt x="391" y="962"/>
                        <a:pt x="396" y="997"/>
                      </a:cubicBezTo>
                      <a:cubicBezTo>
                        <a:pt x="409" y="1091"/>
                        <a:pt x="575" y="1034"/>
                        <a:pt x="564" y="941"/>
                      </a:cubicBezTo>
                      <a:cubicBezTo>
                        <a:pt x="560" y="908"/>
                        <a:pt x="509" y="897"/>
                        <a:pt x="508" y="857"/>
                      </a:cubicBezTo>
                      <a:cubicBezTo>
                        <a:pt x="507" y="803"/>
                        <a:pt x="593" y="789"/>
                        <a:pt x="640" y="773"/>
                      </a:cubicBezTo>
                      <a:cubicBezTo>
                        <a:pt x="704" y="752"/>
                        <a:pt x="741" y="735"/>
                        <a:pt x="800" y="713"/>
                      </a:cubicBezTo>
                      <a:cubicBezTo>
                        <a:pt x="799" y="670"/>
                        <a:pt x="791" y="624"/>
                        <a:pt x="784" y="581"/>
                      </a:cubicBezTo>
                      <a:cubicBezTo>
                        <a:pt x="777" y="541"/>
                        <a:pt x="777" y="492"/>
                        <a:pt x="748" y="469"/>
                      </a:cubicBezTo>
                      <a:cubicBezTo>
                        <a:pt x="717" y="490"/>
                        <a:pt x="701" y="533"/>
                        <a:pt x="660" y="549"/>
                      </a:cubicBezTo>
                      <a:cubicBezTo>
                        <a:pt x="599" y="572"/>
                        <a:pt x="535" y="540"/>
                        <a:pt x="528" y="473"/>
                      </a:cubicBezTo>
                      <a:cubicBezTo>
                        <a:pt x="519" y="380"/>
                        <a:pt x="597" y="318"/>
                        <a:pt x="704" y="33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1" name="Freeform 28"/>
                <p:cNvSpPr>
                  <a:spLocks/>
                </p:cNvSpPr>
                <p:nvPr/>
              </p:nvSpPr>
              <p:spPr bwMode="auto">
                <a:xfrm rot="41684">
                  <a:off x="10645642" y="1909824"/>
                  <a:ext cx="94663" cy="105821"/>
                </a:xfrm>
                <a:custGeom>
                  <a:avLst/>
                  <a:gdLst/>
                  <a:ahLst/>
                  <a:cxnLst>
                    <a:cxn ang="0">
                      <a:pos x="88" y="0"/>
                    </a:cxn>
                    <a:cxn ang="0">
                      <a:pos x="0" y="98"/>
                    </a:cxn>
                    <a:cxn ang="0">
                      <a:pos x="88" y="0"/>
                    </a:cxn>
                  </a:cxnLst>
                  <a:rect l="0" t="0" r="r" b="b"/>
                  <a:pathLst>
                    <a:path w="88" h="98">
                      <a:moveTo>
                        <a:pt x="88" y="0"/>
                      </a:moveTo>
                      <a:cubicBezTo>
                        <a:pt x="57" y="32"/>
                        <a:pt x="28" y="64"/>
                        <a:pt x="0" y="98"/>
                      </a:cubicBezTo>
                      <a:cubicBezTo>
                        <a:pt x="33" y="67"/>
                        <a:pt x="66" y="37"/>
                        <a:pt x="88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" name="Freeform 34"/>
                <p:cNvSpPr>
                  <a:spLocks/>
                </p:cNvSpPr>
                <p:nvPr/>
              </p:nvSpPr>
              <p:spPr bwMode="auto">
                <a:xfrm rot="41684">
                  <a:off x="12028875" y="1319685"/>
                  <a:ext cx="312943" cy="193820"/>
                </a:xfrm>
                <a:custGeom>
                  <a:avLst/>
                  <a:gdLst/>
                  <a:ahLst/>
                  <a:cxnLst>
                    <a:cxn ang="0">
                      <a:pos x="146" y="0"/>
                    </a:cxn>
                    <a:cxn ang="0">
                      <a:pos x="0" y="6"/>
                    </a:cxn>
                    <a:cxn ang="0">
                      <a:pos x="26" y="39"/>
                    </a:cxn>
                    <a:cxn ang="0">
                      <a:pos x="126" y="51"/>
                    </a:cxn>
                    <a:cxn ang="0">
                      <a:pos x="50" y="75"/>
                    </a:cxn>
                    <a:cxn ang="0">
                      <a:pos x="98" y="179"/>
                    </a:cxn>
                    <a:cxn ang="0">
                      <a:pos x="151" y="171"/>
                    </a:cxn>
                    <a:cxn ang="0">
                      <a:pos x="182" y="179"/>
                    </a:cxn>
                    <a:cxn ang="0">
                      <a:pos x="117" y="175"/>
                    </a:cxn>
                    <a:cxn ang="0">
                      <a:pos x="121" y="150"/>
                    </a:cxn>
                    <a:cxn ang="0">
                      <a:pos x="179" y="150"/>
                    </a:cxn>
                    <a:cxn ang="0">
                      <a:pos x="182" y="179"/>
                    </a:cxn>
                    <a:cxn ang="0">
                      <a:pos x="194" y="179"/>
                    </a:cxn>
                    <a:cxn ang="0">
                      <a:pos x="246" y="75"/>
                    </a:cxn>
                    <a:cxn ang="0">
                      <a:pos x="166" y="51"/>
                    </a:cxn>
                    <a:cxn ang="0">
                      <a:pos x="266" y="35"/>
                    </a:cxn>
                    <a:cxn ang="0">
                      <a:pos x="289" y="6"/>
                    </a:cxn>
                    <a:cxn ang="0">
                      <a:pos x="146" y="0"/>
                    </a:cxn>
                  </a:cxnLst>
                  <a:rect l="0" t="0" r="r" b="b"/>
                  <a:pathLst>
                    <a:path w="289" h="179">
                      <a:moveTo>
                        <a:pt x="146" y="0"/>
                      </a:moveTo>
                      <a:cubicBezTo>
                        <a:pt x="97" y="0"/>
                        <a:pt x="48" y="2"/>
                        <a:pt x="0" y="6"/>
                      </a:cubicBezTo>
                      <a:cubicBezTo>
                        <a:pt x="7" y="18"/>
                        <a:pt x="15" y="30"/>
                        <a:pt x="26" y="39"/>
                      </a:cubicBezTo>
                      <a:cubicBezTo>
                        <a:pt x="55" y="21"/>
                        <a:pt x="123" y="18"/>
                        <a:pt x="126" y="51"/>
                      </a:cubicBezTo>
                      <a:cubicBezTo>
                        <a:pt x="129" y="82"/>
                        <a:pt x="84" y="87"/>
                        <a:pt x="50" y="75"/>
                      </a:cubicBezTo>
                      <a:cubicBezTo>
                        <a:pt x="56" y="104"/>
                        <a:pt x="90" y="140"/>
                        <a:pt x="98" y="179"/>
                      </a:cubicBezTo>
                      <a:cubicBezTo>
                        <a:pt x="98" y="179"/>
                        <a:pt x="127" y="170"/>
                        <a:pt x="151" y="171"/>
                      </a:cubicBezTo>
                      <a:cubicBezTo>
                        <a:pt x="169" y="171"/>
                        <a:pt x="182" y="179"/>
                        <a:pt x="182" y="179"/>
                      </a:cubicBezTo>
                      <a:cubicBezTo>
                        <a:pt x="174" y="169"/>
                        <a:pt x="136" y="170"/>
                        <a:pt x="117" y="175"/>
                      </a:cubicBezTo>
                      <a:cubicBezTo>
                        <a:pt x="111" y="139"/>
                        <a:pt x="121" y="150"/>
                        <a:pt x="121" y="150"/>
                      </a:cubicBezTo>
                      <a:cubicBezTo>
                        <a:pt x="121" y="150"/>
                        <a:pt x="165" y="158"/>
                        <a:pt x="179" y="150"/>
                      </a:cubicBezTo>
                      <a:cubicBezTo>
                        <a:pt x="181" y="162"/>
                        <a:pt x="181" y="168"/>
                        <a:pt x="182" y="179"/>
                      </a:cubicBezTo>
                      <a:cubicBezTo>
                        <a:pt x="194" y="179"/>
                        <a:pt x="194" y="179"/>
                        <a:pt x="194" y="179"/>
                      </a:cubicBezTo>
                      <a:cubicBezTo>
                        <a:pt x="209" y="142"/>
                        <a:pt x="227" y="108"/>
                        <a:pt x="246" y="75"/>
                      </a:cubicBezTo>
                      <a:cubicBezTo>
                        <a:pt x="220" y="81"/>
                        <a:pt x="163" y="88"/>
                        <a:pt x="166" y="51"/>
                      </a:cubicBezTo>
                      <a:cubicBezTo>
                        <a:pt x="169" y="17"/>
                        <a:pt x="231" y="25"/>
                        <a:pt x="266" y="35"/>
                      </a:cubicBezTo>
                      <a:cubicBezTo>
                        <a:pt x="279" y="30"/>
                        <a:pt x="284" y="18"/>
                        <a:pt x="289" y="6"/>
                      </a:cubicBezTo>
                      <a:cubicBezTo>
                        <a:pt x="242" y="2"/>
                        <a:pt x="194" y="0"/>
                        <a:pt x="146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3" name="Freeform 40"/>
                <p:cNvSpPr>
                  <a:spLocks/>
                </p:cNvSpPr>
                <p:nvPr/>
              </p:nvSpPr>
              <p:spPr bwMode="auto">
                <a:xfrm rot="41684">
                  <a:off x="10378943" y="2694365"/>
                  <a:ext cx="854189" cy="1013658"/>
                </a:xfrm>
                <a:custGeom>
                  <a:avLst/>
                  <a:gdLst/>
                  <a:ahLst/>
                  <a:cxnLst>
                    <a:cxn ang="0">
                      <a:pos x="240" y="808"/>
                    </a:cxn>
                    <a:cxn ang="0">
                      <a:pos x="340" y="880"/>
                    </a:cxn>
                    <a:cxn ang="0">
                      <a:pos x="460" y="936"/>
                    </a:cxn>
                    <a:cxn ang="0">
                      <a:pos x="536" y="676"/>
                    </a:cxn>
                    <a:cxn ang="0">
                      <a:pos x="608" y="740"/>
                    </a:cxn>
                    <a:cxn ang="0">
                      <a:pos x="672" y="608"/>
                    </a:cxn>
                    <a:cxn ang="0">
                      <a:pos x="592" y="612"/>
                    </a:cxn>
                    <a:cxn ang="0">
                      <a:pos x="604" y="436"/>
                    </a:cxn>
                    <a:cxn ang="0">
                      <a:pos x="668" y="316"/>
                    </a:cxn>
                    <a:cxn ang="0">
                      <a:pos x="496" y="192"/>
                    </a:cxn>
                    <a:cxn ang="0">
                      <a:pos x="404" y="360"/>
                    </a:cxn>
                    <a:cxn ang="0">
                      <a:pos x="348" y="180"/>
                    </a:cxn>
                    <a:cxn ang="0">
                      <a:pos x="412" y="120"/>
                    </a:cxn>
                    <a:cxn ang="0">
                      <a:pos x="284" y="0"/>
                    </a:cxn>
                    <a:cxn ang="0">
                      <a:pos x="136" y="228"/>
                    </a:cxn>
                    <a:cxn ang="0">
                      <a:pos x="80" y="112"/>
                    </a:cxn>
                    <a:cxn ang="0">
                      <a:pos x="44" y="260"/>
                    </a:cxn>
                    <a:cxn ang="0">
                      <a:pos x="0" y="540"/>
                    </a:cxn>
                    <a:cxn ang="0">
                      <a:pos x="140" y="720"/>
                    </a:cxn>
                    <a:cxn ang="0">
                      <a:pos x="196" y="560"/>
                    </a:cxn>
                    <a:cxn ang="0">
                      <a:pos x="284" y="760"/>
                    </a:cxn>
                    <a:cxn ang="0">
                      <a:pos x="240" y="808"/>
                    </a:cxn>
                  </a:cxnLst>
                  <a:rect l="0" t="0" r="r" b="b"/>
                  <a:pathLst>
                    <a:path w="788" h="936">
                      <a:moveTo>
                        <a:pt x="240" y="808"/>
                      </a:moveTo>
                      <a:cubicBezTo>
                        <a:pt x="240" y="837"/>
                        <a:pt x="315" y="866"/>
                        <a:pt x="340" y="880"/>
                      </a:cubicBezTo>
                      <a:cubicBezTo>
                        <a:pt x="387" y="906"/>
                        <a:pt x="413" y="923"/>
                        <a:pt x="460" y="936"/>
                      </a:cubicBezTo>
                      <a:cubicBezTo>
                        <a:pt x="483" y="876"/>
                        <a:pt x="463" y="682"/>
                        <a:pt x="536" y="676"/>
                      </a:cubicBezTo>
                      <a:cubicBezTo>
                        <a:pt x="580" y="673"/>
                        <a:pt x="595" y="729"/>
                        <a:pt x="608" y="740"/>
                      </a:cubicBezTo>
                      <a:cubicBezTo>
                        <a:pt x="711" y="830"/>
                        <a:pt x="788" y="642"/>
                        <a:pt x="672" y="608"/>
                      </a:cubicBezTo>
                      <a:cubicBezTo>
                        <a:pt x="648" y="601"/>
                        <a:pt x="623" y="620"/>
                        <a:pt x="592" y="612"/>
                      </a:cubicBezTo>
                      <a:cubicBezTo>
                        <a:pt x="518" y="594"/>
                        <a:pt x="581" y="483"/>
                        <a:pt x="604" y="436"/>
                      </a:cubicBezTo>
                      <a:cubicBezTo>
                        <a:pt x="626" y="392"/>
                        <a:pt x="649" y="362"/>
                        <a:pt x="668" y="316"/>
                      </a:cubicBezTo>
                      <a:cubicBezTo>
                        <a:pt x="604" y="282"/>
                        <a:pt x="563" y="223"/>
                        <a:pt x="496" y="192"/>
                      </a:cubicBezTo>
                      <a:cubicBezTo>
                        <a:pt x="471" y="271"/>
                        <a:pt x="482" y="345"/>
                        <a:pt x="404" y="360"/>
                      </a:cubicBezTo>
                      <a:cubicBezTo>
                        <a:pt x="303" y="380"/>
                        <a:pt x="310" y="230"/>
                        <a:pt x="348" y="180"/>
                      </a:cubicBezTo>
                      <a:cubicBezTo>
                        <a:pt x="365" y="158"/>
                        <a:pt x="412" y="139"/>
                        <a:pt x="412" y="120"/>
                      </a:cubicBezTo>
                      <a:cubicBezTo>
                        <a:pt x="412" y="87"/>
                        <a:pt x="285" y="23"/>
                        <a:pt x="284" y="0"/>
                      </a:cubicBezTo>
                      <a:cubicBezTo>
                        <a:pt x="227" y="68"/>
                        <a:pt x="208" y="175"/>
                        <a:pt x="136" y="228"/>
                      </a:cubicBezTo>
                      <a:cubicBezTo>
                        <a:pt x="95" y="205"/>
                        <a:pt x="134" y="116"/>
                        <a:pt x="80" y="112"/>
                      </a:cubicBezTo>
                      <a:cubicBezTo>
                        <a:pt x="29" y="109"/>
                        <a:pt x="14" y="213"/>
                        <a:pt x="44" y="260"/>
                      </a:cubicBezTo>
                      <a:cubicBezTo>
                        <a:pt x="180" y="299"/>
                        <a:pt x="10" y="462"/>
                        <a:pt x="0" y="540"/>
                      </a:cubicBezTo>
                      <a:cubicBezTo>
                        <a:pt x="42" y="605"/>
                        <a:pt x="74" y="680"/>
                        <a:pt x="140" y="720"/>
                      </a:cubicBezTo>
                      <a:cubicBezTo>
                        <a:pt x="140" y="648"/>
                        <a:pt x="135" y="569"/>
                        <a:pt x="196" y="560"/>
                      </a:cubicBezTo>
                      <a:cubicBezTo>
                        <a:pt x="284" y="548"/>
                        <a:pt x="324" y="694"/>
                        <a:pt x="284" y="760"/>
                      </a:cubicBezTo>
                      <a:cubicBezTo>
                        <a:pt x="276" y="774"/>
                        <a:pt x="240" y="793"/>
                        <a:pt x="240" y="80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4" name="Freeform 41"/>
                <p:cNvSpPr>
                  <a:spLocks/>
                </p:cNvSpPr>
                <p:nvPr/>
              </p:nvSpPr>
              <p:spPr bwMode="auto">
                <a:xfrm rot="41684">
                  <a:off x="12486531" y="1533806"/>
                  <a:ext cx="721662" cy="335287"/>
                </a:xfrm>
                <a:custGeom>
                  <a:avLst/>
                  <a:gdLst/>
                  <a:ahLst/>
                  <a:cxnLst>
                    <a:cxn ang="0">
                      <a:pos x="452" y="137"/>
                    </a:cxn>
                    <a:cxn ang="0">
                      <a:pos x="624" y="173"/>
                    </a:cxn>
                    <a:cxn ang="0">
                      <a:pos x="544" y="85"/>
                    </a:cxn>
                    <a:cxn ang="0">
                      <a:pos x="308" y="49"/>
                    </a:cxn>
                    <a:cxn ang="0">
                      <a:pos x="316" y="25"/>
                    </a:cxn>
                    <a:cxn ang="0">
                      <a:pos x="200" y="29"/>
                    </a:cxn>
                    <a:cxn ang="0">
                      <a:pos x="248" y="49"/>
                    </a:cxn>
                    <a:cxn ang="0">
                      <a:pos x="0" y="73"/>
                    </a:cxn>
                    <a:cxn ang="0">
                      <a:pos x="0" y="101"/>
                    </a:cxn>
                    <a:cxn ang="0">
                      <a:pos x="220" y="121"/>
                    </a:cxn>
                    <a:cxn ang="0">
                      <a:pos x="12" y="117"/>
                    </a:cxn>
                    <a:cxn ang="0">
                      <a:pos x="36" y="149"/>
                    </a:cxn>
                    <a:cxn ang="0">
                      <a:pos x="324" y="209"/>
                    </a:cxn>
                    <a:cxn ang="0">
                      <a:pos x="292" y="221"/>
                    </a:cxn>
                    <a:cxn ang="0">
                      <a:pos x="432" y="265"/>
                    </a:cxn>
                    <a:cxn ang="0">
                      <a:pos x="400" y="221"/>
                    </a:cxn>
                    <a:cxn ang="0">
                      <a:pos x="664" y="309"/>
                    </a:cxn>
                    <a:cxn ang="0">
                      <a:pos x="656" y="229"/>
                    </a:cxn>
                    <a:cxn ang="0">
                      <a:pos x="452" y="137"/>
                    </a:cxn>
                  </a:cxnLst>
                  <a:rect l="0" t="0" r="r" b="b"/>
                  <a:pathLst>
                    <a:path w="665" h="309">
                      <a:moveTo>
                        <a:pt x="452" y="137"/>
                      </a:moveTo>
                      <a:cubicBezTo>
                        <a:pt x="522" y="121"/>
                        <a:pt x="576" y="154"/>
                        <a:pt x="624" y="173"/>
                      </a:cubicBezTo>
                      <a:cubicBezTo>
                        <a:pt x="602" y="140"/>
                        <a:pt x="585" y="102"/>
                        <a:pt x="544" y="85"/>
                      </a:cubicBezTo>
                      <a:cubicBezTo>
                        <a:pt x="476" y="57"/>
                        <a:pt x="378" y="81"/>
                        <a:pt x="308" y="49"/>
                      </a:cubicBezTo>
                      <a:cubicBezTo>
                        <a:pt x="311" y="40"/>
                        <a:pt x="327" y="36"/>
                        <a:pt x="316" y="25"/>
                      </a:cubicBezTo>
                      <a:cubicBezTo>
                        <a:pt x="289" y="15"/>
                        <a:pt x="218" y="0"/>
                        <a:pt x="200" y="29"/>
                      </a:cubicBezTo>
                      <a:cubicBezTo>
                        <a:pt x="209" y="42"/>
                        <a:pt x="237" y="38"/>
                        <a:pt x="248" y="49"/>
                      </a:cubicBezTo>
                      <a:cubicBezTo>
                        <a:pt x="177" y="69"/>
                        <a:pt x="75" y="57"/>
                        <a:pt x="0" y="73"/>
                      </a:cubicBezTo>
                      <a:cubicBezTo>
                        <a:pt x="0" y="82"/>
                        <a:pt x="0" y="92"/>
                        <a:pt x="0" y="101"/>
                      </a:cubicBezTo>
                      <a:cubicBezTo>
                        <a:pt x="76" y="100"/>
                        <a:pt x="173" y="77"/>
                        <a:pt x="220" y="121"/>
                      </a:cubicBezTo>
                      <a:cubicBezTo>
                        <a:pt x="157" y="140"/>
                        <a:pt x="81" y="118"/>
                        <a:pt x="12" y="117"/>
                      </a:cubicBezTo>
                      <a:cubicBezTo>
                        <a:pt x="14" y="134"/>
                        <a:pt x="31" y="136"/>
                        <a:pt x="36" y="149"/>
                      </a:cubicBezTo>
                      <a:cubicBezTo>
                        <a:pt x="135" y="166"/>
                        <a:pt x="258" y="159"/>
                        <a:pt x="324" y="209"/>
                      </a:cubicBezTo>
                      <a:cubicBezTo>
                        <a:pt x="310" y="210"/>
                        <a:pt x="293" y="208"/>
                        <a:pt x="292" y="221"/>
                      </a:cubicBezTo>
                      <a:cubicBezTo>
                        <a:pt x="325" y="248"/>
                        <a:pt x="377" y="274"/>
                        <a:pt x="432" y="265"/>
                      </a:cubicBezTo>
                      <a:cubicBezTo>
                        <a:pt x="432" y="240"/>
                        <a:pt x="403" y="244"/>
                        <a:pt x="400" y="221"/>
                      </a:cubicBezTo>
                      <a:cubicBezTo>
                        <a:pt x="508" y="230"/>
                        <a:pt x="576" y="280"/>
                        <a:pt x="664" y="309"/>
                      </a:cubicBezTo>
                      <a:cubicBezTo>
                        <a:pt x="664" y="279"/>
                        <a:pt x="665" y="249"/>
                        <a:pt x="656" y="229"/>
                      </a:cubicBezTo>
                      <a:cubicBezTo>
                        <a:pt x="587" y="200"/>
                        <a:pt x="483" y="205"/>
                        <a:pt x="452" y="13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5" name="Freeform 42"/>
                <p:cNvSpPr>
                  <a:spLocks/>
                </p:cNvSpPr>
                <p:nvPr/>
              </p:nvSpPr>
              <p:spPr bwMode="auto">
                <a:xfrm rot="41684">
                  <a:off x="10621905" y="3766197"/>
                  <a:ext cx="1316363" cy="866621"/>
                </a:xfrm>
                <a:custGeom>
                  <a:avLst/>
                  <a:gdLst/>
                  <a:ahLst/>
                  <a:cxnLst>
                    <a:cxn ang="0">
                      <a:pos x="1113" y="620"/>
                    </a:cxn>
                    <a:cxn ang="0">
                      <a:pos x="1213" y="564"/>
                    </a:cxn>
                    <a:cxn ang="0">
                      <a:pos x="1073" y="488"/>
                    </a:cxn>
                    <a:cxn ang="0">
                      <a:pos x="997" y="508"/>
                    </a:cxn>
                    <a:cxn ang="0">
                      <a:pos x="929" y="444"/>
                    </a:cxn>
                    <a:cxn ang="0">
                      <a:pos x="969" y="228"/>
                    </a:cxn>
                    <a:cxn ang="0">
                      <a:pos x="669" y="152"/>
                    </a:cxn>
                    <a:cxn ang="0">
                      <a:pos x="697" y="276"/>
                    </a:cxn>
                    <a:cxn ang="0">
                      <a:pos x="461" y="172"/>
                    </a:cxn>
                    <a:cxn ang="0">
                      <a:pos x="513" y="104"/>
                    </a:cxn>
                    <a:cxn ang="0">
                      <a:pos x="389" y="52"/>
                    </a:cxn>
                    <a:cxn ang="0">
                      <a:pos x="249" y="0"/>
                    </a:cxn>
                    <a:cxn ang="0">
                      <a:pos x="249" y="12"/>
                    </a:cxn>
                    <a:cxn ang="0">
                      <a:pos x="205" y="252"/>
                    </a:cxn>
                    <a:cxn ang="0">
                      <a:pos x="33" y="152"/>
                    </a:cxn>
                    <a:cxn ang="0">
                      <a:pos x="97" y="296"/>
                    </a:cxn>
                    <a:cxn ang="0">
                      <a:pos x="165" y="304"/>
                    </a:cxn>
                    <a:cxn ang="0">
                      <a:pos x="197" y="552"/>
                    </a:cxn>
                    <a:cxn ang="0">
                      <a:pos x="469" y="688"/>
                    </a:cxn>
                    <a:cxn ang="0">
                      <a:pos x="481" y="536"/>
                    </a:cxn>
                    <a:cxn ang="0">
                      <a:pos x="673" y="684"/>
                    </a:cxn>
                    <a:cxn ang="0">
                      <a:pos x="633" y="740"/>
                    </a:cxn>
                    <a:cxn ang="0">
                      <a:pos x="949" y="800"/>
                    </a:cxn>
                    <a:cxn ang="0">
                      <a:pos x="929" y="592"/>
                    </a:cxn>
                    <a:cxn ang="0">
                      <a:pos x="1113" y="620"/>
                    </a:cxn>
                  </a:cxnLst>
                  <a:rect l="0" t="0" r="r" b="b"/>
                  <a:pathLst>
                    <a:path w="1215" h="800">
                      <a:moveTo>
                        <a:pt x="1113" y="620"/>
                      </a:moveTo>
                      <a:cubicBezTo>
                        <a:pt x="1163" y="624"/>
                        <a:pt x="1211" y="607"/>
                        <a:pt x="1213" y="564"/>
                      </a:cubicBezTo>
                      <a:cubicBezTo>
                        <a:pt x="1215" y="507"/>
                        <a:pt x="1141" y="480"/>
                        <a:pt x="1073" y="488"/>
                      </a:cubicBezTo>
                      <a:cubicBezTo>
                        <a:pt x="1045" y="492"/>
                        <a:pt x="1020" y="509"/>
                        <a:pt x="997" y="508"/>
                      </a:cubicBezTo>
                      <a:cubicBezTo>
                        <a:pt x="959" y="506"/>
                        <a:pt x="929" y="473"/>
                        <a:pt x="929" y="444"/>
                      </a:cubicBezTo>
                      <a:cubicBezTo>
                        <a:pt x="929" y="373"/>
                        <a:pt x="968" y="315"/>
                        <a:pt x="969" y="228"/>
                      </a:cubicBezTo>
                      <a:cubicBezTo>
                        <a:pt x="865" y="210"/>
                        <a:pt x="772" y="159"/>
                        <a:pt x="669" y="152"/>
                      </a:cubicBezTo>
                      <a:cubicBezTo>
                        <a:pt x="669" y="188"/>
                        <a:pt x="708" y="217"/>
                        <a:pt x="697" y="276"/>
                      </a:cubicBezTo>
                      <a:cubicBezTo>
                        <a:pt x="637" y="386"/>
                        <a:pt x="437" y="313"/>
                        <a:pt x="461" y="172"/>
                      </a:cubicBezTo>
                      <a:cubicBezTo>
                        <a:pt x="471" y="142"/>
                        <a:pt x="501" y="132"/>
                        <a:pt x="513" y="104"/>
                      </a:cubicBezTo>
                      <a:cubicBezTo>
                        <a:pt x="485" y="70"/>
                        <a:pt x="433" y="67"/>
                        <a:pt x="389" y="52"/>
                      </a:cubicBezTo>
                      <a:cubicBezTo>
                        <a:pt x="342" y="36"/>
                        <a:pt x="293" y="13"/>
                        <a:pt x="249" y="0"/>
                      </a:cubicBezTo>
                      <a:cubicBezTo>
                        <a:pt x="249" y="4"/>
                        <a:pt x="249" y="8"/>
                        <a:pt x="249" y="12"/>
                      </a:cubicBezTo>
                      <a:cubicBezTo>
                        <a:pt x="221" y="77"/>
                        <a:pt x="270" y="245"/>
                        <a:pt x="205" y="252"/>
                      </a:cubicBezTo>
                      <a:cubicBezTo>
                        <a:pt x="132" y="260"/>
                        <a:pt x="134" y="116"/>
                        <a:pt x="33" y="152"/>
                      </a:cubicBezTo>
                      <a:cubicBezTo>
                        <a:pt x="0" y="211"/>
                        <a:pt x="53" y="280"/>
                        <a:pt x="97" y="296"/>
                      </a:cubicBezTo>
                      <a:cubicBezTo>
                        <a:pt x="122" y="306"/>
                        <a:pt x="145" y="297"/>
                        <a:pt x="165" y="304"/>
                      </a:cubicBezTo>
                      <a:cubicBezTo>
                        <a:pt x="255" y="335"/>
                        <a:pt x="205" y="444"/>
                        <a:pt x="197" y="552"/>
                      </a:cubicBezTo>
                      <a:cubicBezTo>
                        <a:pt x="281" y="604"/>
                        <a:pt x="365" y="656"/>
                        <a:pt x="469" y="688"/>
                      </a:cubicBezTo>
                      <a:cubicBezTo>
                        <a:pt x="447" y="648"/>
                        <a:pt x="392" y="552"/>
                        <a:pt x="481" y="536"/>
                      </a:cubicBezTo>
                      <a:cubicBezTo>
                        <a:pt x="563" y="522"/>
                        <a:pt x="687" y="604"/>
                        <a:pt x="673" y="684"/>
                      </a:cubicBezTo>
                      <a:cubicBezTo>
                        <a:pt x="668" y="712"/>
                        <a:pt x="648" y="710"/>
                        <a:pt x="633" y="740"/>
                      </a:cubicBezTo>
                      <a:cubicBezTo>
                        <a:pt x="720" y="778"/>
                        <a:pt x="837" y="787"/>
                        <a:pt x="949" y="800"/>
                      </a:cubicBezTo>
                      <a:cubicBezTo>
                        <a:pt x="956" y="728"/>
                        <a:pt x="903" y="647"/>
                        <a:pt x="929" y="592"/>
                      </a:cubicBezTo>
                      <a:cubicBezTo>
                        <a:pt x="959" y="529"/>
                        <a:pt x="1062" y="617"/>
                        <a:pt x="1113" y="62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6" name="Freeform 43"/>
                <p:cNvSpPr>
                  <a:spLocks/>
                </p:cNvSpPr>
                <p:nvPr/>
              </p:nvSpPr>
              <p:spPr bwMode="auto">
                <a:xfrm rot="41684">
                  <a:off x="11246978" y="1776049"/>
                  <a:ext cx="710525" cy="575891"/>
                </a:xfrm>
                <a:custGeom>
                  <a:avLst/>
                  <a:gdLst/>
                  <a:ahLst/>
                  <a:cxnLst>
                    <a:cxn ang="0">
                      <a:pos x="328" y="84"/>
                    </a:cxn>
                    <a:cxn ang="0">
                      <a:pos x="192" y="156"/>
                    </a:cxn>
                    <a:cxn ang="0">
                      <a:pos x="240" y="164"/>
                    </a:cxn>
                    <a:cxn ang="0">
                      <a:pos x="0" y="336"/>
                    </a:cxn>
                    <a:cxn ang="0">
                      <a:pos x="68" y="432"/>
                    </a:cxn>
                    <a:cxn ang="0">
                      <a:pos x="244" y="296"/>
                    </a:cxn>
                    <a:cxn ang="0">
                      <a:pos x="252" y="348"/>
                    </a:cxn>
                    <a:cxn ang="0">
                      <a:pos x="124" y="480"/>
                    </a:cxn>
                    <a:cxn ang="0">
                      <a:pos x="248" y="532"/>
                    </a:cxn>
                    <a:cxn ang="0">
                      <a:pos x="436" y="312"/>
                    </a:cxn>
                    <a:cxn ang="0">
                      <a:pos x="448" y="352"/>
                    </a:cxn>
                    <a:cxn ang="0">
                      <a:pos x="536" y="244"/>
                    </a:cxn>
                    <a:cxn ang="0">
                      <a:pos x="476" y="252"/>
                    </a:cxn>
                    <a:cxn ang="0">
                      <a:pos x="656" y="60"/>
                    </a:cxn>
                    <a:cxn ang="0">
                      <a:pos x="636" y="32"/>
                    </a:cxn>
                    <a:cxn ang="0">
                      <a:pos x="448" y="136"/>
                    </a:cxn>
                    <a:cxn ang="0">
                      <a:pos x="616" y="12"/>
                    </a:cxn>
                    <a:cxn ang="0">
                      <a:pos x="568" y="0"/>
                    </a:cxn>
                    <a:cxn ang="0">
                      <a:pos x="308" y="124"/>
                    </a:cxn>
                    <a:cxn ang="0">
                      <a:pos x="328" y="84"/>
                    </a:cxn>
                  </a:cxnLst>
                  <a:rect l="0" t="0" r="r" b="b"/>
                  <a:pathLst>
                    <a:path w="656" h="532">
                      <a:moveTo>
                        <a:pt x="328" y="84"/>
                      </a:moveTo>
                      <a:cubicBezTo>
                        <a:pt x="261" y="87"/>
                        <a:pt x="212" y="107"/>
                        <a:pt x="192" y="156"/>
                      </a:cubicBezTo>
                      <a:cubicBezTo>
                        <a:pt x="200" y="167"/>
                        <a:pt x="232" y="153"/>
                        <a:pt x="240" y="164"/>
                      </a:cubicBezTo>
                      <a:cubicBezTo>
                        <a:pt x="177" y="238"/>
                        <a:pt x="77" y="275"/>
                        <a:pt x="0" y="336"/>
                      </a:cubicBezTo>
                      <a:cubicBezTo>
                        <a:pt x="19" y="372"/>
                        <a:pt x="29" y="416"/>
                        <a:pt x="68" y="432"/>
                      </a:cubicBezTo>
                      <a:cubicBezTo>
                        <a:pt x="112" y="372"/>
                        <a:pt x="152" y="308"/>
                        <a:pt x="244" y="296"/>
                      </a:cubicBezTo>
                      <a:cubicBezTo>
                        <a:pt x="265" y="306"/>
                        <a:pt x="260" y="330"/>
                        <a:pt x="252" y="348"/>
                      </a:cubicBezTo>
                      <a:cubicBezTo>
                        <a:pt x="231" y="396"/>
                        <a:pt x="152" y="446"/>
                        <a:pt x="124" y="480"/>
                      </a:cubicBezTo>
                      <a:cubicBezTo>
                        <a:pt x="156" y="507"/>
                        <a:pt x="203" y="519"/>
                        <a:pt x="248" y="532"/>
                      </a:cubicBezTo>
                      <a:cubicBezTo>
                        <a:pt x="306" y="457"/>
                        <a:pt x="346" y="342"/>
                        <a:pt x="436" y="312"/>
                      </a:cubicBezTo>
                      <a:cubicBezTo>
                        <a:pt x="437" y="328"/>
                        <a:pt x="431" y="352"/>
                        <a:pt x="448" y="352"/>
                      </a:cubicBezTo>
                      <a:cubicBezTo>
                        <a:pt x="496" y="351"/>
                        <a:pt x="535" y="306"/>
                        <a:pt x="536" y="244"/>
                      </a:cubicBezTo>
                      <a:cubicBezTo>
                        <a:pt x="507" y="236"/>
                        <a:pt x="495" y="264"/>
                        <a:pt x="476" y="252"/>
                      </a:cubicBezTo>
                      <a:cubicBezTo>
                        <a:pt x="516" y="168"/>
                        <a:pt x="601" y="129"/>
                        <a:pt x="656" y="60"/>
                      </a:cubicBezTo>
                      <a:cubicBezTo>
                        <a:pt x="648" y="52"/>
                        <a:pt x="650" y="34"/>
                        <a:pt x="636" y="32"/>
                      </a:cubicBezTo>
                      <a:cubicBezTo>
                        <a:pt x="574" y="63"/>
                        <a:pt x="526" y="148"/>
                        <a:pt x="448" y="136"/>
                      </a:cubicBezTo>
                      <a:cubicBezTo>
                        <a:pt x="477" y="68"/>
                        <a:pt x="564" y="58"/>
                        <a:pt x="616" y="12"/>
                      </a:cubicBezTo>
                      <a:cubicBezTo>
                        <a:pt x="597" y="11"/>
                        <a:pt x="589" y="0"/>
                        <a:pt x="568" y="0"/>
                      </a:cubicBezTo>
                      <a:cubicBezTo>
                        <a:pt x="477" y="37"/>
                        <a:pt x="408" y="96"/>
                        <a:pt x="308" y="124"/>
                      </a:cubicBezTo>
                      <a:cubicBezTo>
                        <a:pt x="311" y="107"/>
                        <a:pt x="327" y="103"/>
                        <a:pt x="328" y="8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7" name="Freeform 44"/>
                <p:cNvSpPr>
                  <a:spLocks/>
                </p:cNvSpPr>
                <p:nvPr/>
              </p:nvSpPr>
              <p:spPr bwMode="auto">
                <a:xfrm rot="41684">
                  <a:off x="11373926" y="4677628"/>
                  <a:ext cx="1499006" cy="475639"/>
                </a:xfrm>
                <a:custGeom>
                  <a:avLst/>
                  <a:gdLst/>
                  <a:ahLst/>
                  <a:cxnLst>
                    <a:cxn ang="0">
                      <a:pos x="1383" y="164"/>
                    </a:cxn>
                    <a:cxn ang="0">
                      <a:pos x="1119" y="180"/>
                    </a:cxn>
                    <a:cxn ang="0">
                      <a:pos x="1147" y="0"/>
                    </a:cxn>
                    <a:cxn ang="0">
                      <a:pos x="815" y="20"/>
                    </a:cxn>
                    <a:cxn ang="0">
                      <a:pos x="859" y="96"/>
                    </a:cxn>
                    <a:cxn ang="0">
                      <a:pos x="583" y="100"/>
                    </a:cxn>
                    <a:cxn ang="0">
                      <a:pos x="627" y="20"/>
                    </a:cxn>
                    <a:cxn ang="0">
                      <a:pos x="295" y="4"/>
                    </a:cxn>
                    <a:cxn ang="0">
                      <a:pos x="323" y="184"/>
                    </a:cxn>
                    <a:cxn ang="0">
                      <a:pos x="107" y="144"/>
                    </a:cxn>
                    <a:cxn ang="0">
                      <a:pos x="171" y="244"/>
                    </a:cxn>
                    <a:cxn ang="0">
                      <a:pos x="271" y="240"/>
                    </a:cxn>
                    <a:cxn ang="0">
                      <a:pos x="327" y="400"/>
                    </a:cxn>
                    <a:cxn ang="0">
                      <a:pos x="635" y="432"/>
                    </a:cxn>
                    <a:cxn ang="0">
                      <a:pos x="591" y="376"/>
                    </a:cxn>
                    <a:cxn ang="0">
                      <a:pos x="851" y="380"/>
                    </a:cxn>
                    <a:cxn ang="0">
                      <a:pos x="811" y="432"/>
                    </a:cxn>
                    <a:cxn ang="0">
                      <a:pos x="1111" y="400"/>
                    </a:cxn>
                    <a:cxn ang="0">
                      <a:pos x="1103" y="276"/>
                    </a:cxn>
                    <a:cxn ang="0">
                      <a:pos x="1383" y="164"/>
                    </a:cxn>
                  </a:cxnLst>
                  <a:rect l="0" t="0" r="r" b="b"/>
                  <a:pathLst>
                    <a:path w="1383" h="439">
                      <a:moveTo>
                        <a:pt x="1383" y="164"/>
                      </a:moveTo>
                      <a:cubicBezTo>
                        <a:pt x="1296" y="91"/>
                        <a:pt x="1205" y="228"/>
                        <a:pt x="1119" y="180"/>
                      </a:cubicBezTo>
                      <a:cubicBezTo>
                        <a:pt x="1112" y="119"/>
                        <a:pt x="1140" y="60"/>
                        <a:pt x="1147" y="0"/>
                      </a:cubicBezTo>
                      <a:cubicBezTo>
                        <a:pt x="1042" y="13"/>
                        <a:pt x="917" y="5"/>
                        <a:pt x="815" y="20"/>
                      </a:cubicBezTo>
                      <a:cubicBezTo>
                        <a:pt x="821" y="47"/>
                        <a:pt x="861" y="55"/>
                        <a:pt x="859" y="96"/>
                      </a:cubicBezTo>
                      <a:cubicBezTo>
                        <a:pt x="854" y="199"/>
                        <a:pt x="592" y="199"/>
                        <a:pt x="583" y="100"/>
                      </a:cubicBezTo>
                      <a:cubicBezTo>
                        <a:pt x="579" y="58"/>
                        <a:pt x="609" y="57"/>
                        <a:pt x="627" y="20"/>
                      </a:cubicBezTo>
                      <a:cubicBezTo>
                        <a:pt x="528" y="6"/>
                        <a:pt x="387" y="12"/>
                        <a:pt x="295" y="4"/>
                      </a:cubicBezTo>
                      <a:cubicBezTo>
                        <a:pt x="300" y="67"/>
                        <a:pt x="329" y="124"/>
                        <a:pt x="323" y="184"/>
                      </a:cubicBezTo>
                      <a:cubicBezTo>
                        <a:pt x="239" y="224"/>
                        <a:pt x="203" y="138"/>
                        <a:pt x="107" y="144"/>
                      </a:cubicBezTo>
                      <a:cubicBezTo>
                        <a:pt x="0" y="151"/>
                        <a:pt x="100" y="236"/>
                        <a:pt x="171" y="244"/>
                      </a:cubicBezTo>
                      <a:cubicBezTo>
                        <a:pt x="207" y="248"/>
                        <a:pt x="243" y="237"/>
                        <a:pt x="271" y="240"/>
                      </a:cubicBezTo>
                      <a:cubicBezTo>
                        <a:pt x="358" y="250"/>
                        <a:pt x="333" y="319"/>
                        <a:pt x="327" y="400"/>
                      </a:cubicBezTo>
                      <a:cubicBezTo>
                        <a:pt x="423" y="415"/>
                        <a:pt x="530" y="439"/>
                        <a:pt x="635" y="432"/>
                      </a:cubicBezTo>
                      <a:cubicBezTo>
                        <a:pt x="621" y="407"/>
                        <a:pt x="586" y="413"/>
                        <a:pt x="591" y="376"/>
                      </a:cubicBezTo>
                      <a:cubicBezTo>
                        <a:pt x="599" y="313"/>
                        <a:pt x="849" y="308"/>
                        <a:pt x="851" y="380"/>
                      </a:cubicBezTo>
                      <a:cubicBezTo>
                        <a:pt x="852" y="409"/>
                        <a:pt x="806" y="413"/>
                        <a:pt x="811" y="432"/>
                      </a:cubicBezTo>
                      <a:cubicBezTo>
                        <a:pt x="912" y="438"/>
                        <a:pt x="1015" y="412"/>
                        <a:pt x="1111" y="400"/>
                      </a:cubicBezTo>
                      <a:cubicBezTo>
                        <a:pt x="1111" y="356"/>
                        <a:pt x="1106" y="318"/>
                        <a:pt x="1103" y="276"/>
                      </a:cubicBezTo>
                      <a:cubicBezTo>
                        <a:pt x="1163" y="198"/>
                        <a:pt x="1356" y="285"/>
                        <a:pt x="1383" y="16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8" name="Freeform 45"/>
                <p:cNvSpPr>
                  <a:spLocks/>
                </p:cNvSpPr>
                <p:nvPr/>
              </p:nvSpPr>
              <p:spPr bwMode="auto">
                <a:xfrm rot="41684">
                  <a:off x="10818004" y="4378665"/>
                  <a:ext cx="887598" cy="728497"/>
                </a:xfrm>
                <a:custGeom>
                  <a:avLst/>
                  <a:gdLst/>
                  <a:ahLst/>
                  <a:cxnLst>
                    <a:cxn ang="0">
                      <a:pos x="538" y="414"/>
                    </a:cxn>
                    <a:cxn ang="0">
                      <a:pos x="798" y="438"/>
                    </a:cxn>
                    <a:cxn ang="0">
                      <a:pos x="766" y="262"/>
                    </a:cxn>
                    <a:cxn ang="0">
                      <a:pos x="454" y="210"/>
                    </a:cxn>
                    <a:cxn ang="0">
                      <a:pos x="410" y="154"/>
                    </a:cxn>
                    <a:cxn ang="0">
                      <a:pos x="450" y="98"/>
                    </a:cxn>
                    <a:cxn ang="0">
                      <a:pos x="342" y="2"/>
                    </a:cxn>
                    <a:cxn ang="0">
                      <a:pos x="278" y="34"/>
                    </a:cxn>
                    <a:cxn ang="0">
                      <a:pos x="318" y="142"/>
                    </a:cxn>
                    <a:cxn ang="0">
                      <a:pos x="158" y="94"/>
                    </a:cxn>
                    <a:cxn ang="0">
                      <a:pos x="10" y="18"/>
                    </a:cxn>
                    <a:cxn ang="0">
                      <a:pos x="14" y="182"/>
                    </a:cxn>
                    <a:cxn ang="0">
                      <a:pos x="246" y="350"/>
                    </a:cxn>
                    <a:cxn ang="0">
                      <a:pos x="162" y="358"/>
                    </a:cxn>
                    <a:cxn ang="0">
                      <a:pos x="34" y="278"/>
                    </a:cxn>
                    <a:cxn ang="0">
                      <a:pos x="106" y="426"/>
                    </a:cxn>
                    <a:cxn ang="0">
                      <a:pos x="402" y="574"/>
                    </a:cxn>
                    <a:cxn ang="0">
                      <a:pos x="382" y="594"/>
                    </a:cxn>
                    <a:cxn ang="0">
                      <a:pos x="538" y="658"/>
                    </a:cxn>
                    <a:cxn ang="0">
                      <a:pos x="482" y="586"/>
                    </a:cxn>
                    <a:cxn ang="0">
                      <a:pos x="806" y="658"/>
                    </a:cxn>
                    <a:cxn ang="0">
                      <a:pos x="810" y="534"/>
                    </a:cxn>
                    <a:cxn ang="0">
                      <a:pos x="538" y="414"/>
                    </a:cxn>
                  </a:cxnLst>
                  <a:rect l="0" t="0" r="r" b="b"/>
                  <a:pathLst>
                    <a:path w="819" h="672">
                      <a:moveTo>
                        <a:pt x="538" y="414"/>
                      </a:moveTo>
                      <a:cubicBezTo>
                        <a:pt x="614" y="349"/>
                        <a:pt x="733" y="430"/>
                        <a:pt x="798" y="438"/>
                      </a:cubicBezTo>
                      <a:cubicBezTo>
                        <a:pt x="801" y="382"/>
                        <a:pt x="778" y="317"/>
                        <a:pt x="766" y="262"/>
                      </a:cubicBezTo>
                      <a:cubicBezTo>
                        <a:pt x="662" y="239"/>
                        <a:pt x="544" y="252"/>
                        <a:pt x="454" y="210"/>
                      </a:cubicBezTo>
                      <a:cubicBezTo>
                        <a:pt x="435" y="201"/>
                        <a:pt x="407" y="176"/>
                        <a:pt x="410" y="154"/>
                      </a:cubicBezTo>
                      <a:cubicBezTo>
                        <a:pt x="413" y="131"/>
                        <a:pt x="448" y="122"/>
                        <a:pt x="450" y="98"/>
                      </a:cubicBezTo>
                      <a:cubicBezTo>
                        <a:pt x="454" y="52"/>
                        <a:pt x="383" y="5"/>
                        <a:pt x="342" y="2"/>
                      </a:cubicBezTo>
                      <a:cubicBezTo>
                        <a:pt x="312" y="0"/>
                        <a:pt x="283" y="7"/>
                        <a:pt x="278" y="34"/>
                      </a:cubicBezTo>
                      <a:cubicBezTo>
                        <a:pt x="270" y="83"/>
                        <a:pt x="323" y="84"/>
                        <a:pt x="318" y="142"/>
                      </a:cubicBezTo>
                      <a:cubicBezTo>
                        <a:pt x="256" y="163"/>
                        <a:pt x="205" y="118"/>
                        <a:pt x="158" y="94"/>
                      </a:cubicBezTo>
                      <a:cubicBezTo>
                        <a:pt x="108" y="69"/>
                        <a:pt x="57" y="43"/>
                        <a:pt x="10" y="18"/>
                      </a:cubicBezTo>
                      <a:cubicBezTo>
                        <a:pt x="5" y="64"/>
                        <a:pt x="0" y="143"/>
                        <a:pt x="14" y="182"/>
                      </a:cubicBezTo>
                      <a:cubicBezTo>
                        <a:pt x="116" y="213"/>
                        <a:pt x="221" y="242"/>
                        <a:pt x="246" y="350"/>
                      </a:cubicBezTo>
                      <a:cubicBezTo>
                        <a:pt x="228" y="378"/>
                        <a:pt x="183" y="365"/>
                        <a:pt x="162" y="358"/>
                      </a:cubicBezTo>
                      <a:cubicBezTo>
                        <a:pt x="115" y="341"/>
                        <a:pt x="78" y="290"/>
                        <a:pt x="34" y="278"/>
                      </a:cubicBezTo>
                      <a:cubicBezTo>
                        <a:pt x="53" y="332"/>
                        <a:pt x="81" y="378"/>
                        <a:pt x="106" y="426"/>
                      </a:cubicBezTo>
                      <a:cubicBezTo>
                        <a:pt x="195" y="486"/>
                        <a:pt x="332" y="496"/>
                        <a:pt x="402" y="574"/>
                      </a:cubicBezTo>
                      <a:cubicBezTo>
                        <a:pt x="395" y="581"/>
                        <a:pt x="379" y="577"/>
                        <a:pt x="382" y="594"/>
                      </a:cubicBezTo>
                      <a:cubicBezTo>
                        <a:pt x="411" y="635"/>
                        <a:pt x="479" y="672"/>
                        <a:pt x="538" y="658"/>
                      </a:cubicBezTo>
                      <a:cubicBezTo>
                        <a:pt x="535" y="621"/>
                        <a:pt x="477" y="619"/>
                        <a:pt x="482" y="586"/>
                      </a:cubicBezTo>
                      <a:cubicBezTo>
                        <a:pt x="592" y="593"/>
                        <a:pt x="689" y="646"/>
                        <a:pt x="806" y="658"/>
                      </a:cubicBezTo>
                      <a:cubicBezTo>
                        <a:pt x="803" y="616"/>
                        <a:pt x="819" y="577"/>
                        <a:pt x="810" y="534"/>
                      </a:cubicBezTo>
                      <a:cubicBezTo>
                        <a:pt x="700" y="525"/>
                        <a:pt x="552" y="532"/>
                        <a:pt x="538" y="4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9" name="Freeform 46"/>
                <p:cNvSpPr>
                  <a:spLocks/>
                </p:cNvSpPr>
                <p:nvPr/>
              </p:nvSpPr>
              <p:spPr bwMode="auto">
                <a:xfrm rot="41684">
                  <a:off x="10263397" y="3306361"/>
                  <a:ext cx="602498" cy="1027025"/>
                </a:xfrm>
                <a:custGeom>
                  <a:avLst/>
                  <a:gdLst/>
                  <a:ahLst/>
                  <a:cxnLst>
                    <a:cxn ang="0">
                      <a:pos x="327" y="572"/>
                    </a:cxn>
                    <a:cxn ang="0">
                      <a:pos x="359" y="532"/>
                    </a:cxn>
                    <a:cxn ang="0">
                      <a:pos x="531" y="636"/>
                    </a:cxn>
                    <a:cxn ang="0">
                      <a:pos x="555" y="400"/>
                    </a:cxn>
                    <a:cxn ang="0">
                      <a:pos x="435" y="344"/>
                    </a:cxn>
                    <a:cxn ang="0">
                      <a:pos x="331" y="272"/>
                    </a:cxn>
                    <a:cxn ang="0">
                      <a:pos x="367" y="152"/>
                    </a:cxn>
                    <a:cxn ang="0">
                      <a:pos x="311" y="24"/>
                    </a:cxn>
                    <a:cxn ang="0">
                      <a:pos x="239" y="188"/>
                    </a:cxn>
                    <a:cxn ang="0">
                      <a:pos x="87" y="0"/>
                    </a:cxn>
                    <a:cxn ang="0">
                      <a:pos x="31" y="204"/>
                    </a:cxn>
                    <a:cxn ang="0">
                      <a:pos x="79" y="232"/>
                    </a:cxn>
                    <a:cxn ang="0">
                      <a:pos x="115" y="444"/>
                    </a:cxn>
                    <a:cxn ang="0">
                      <a:pos x="11" y="312"/>
                    </a:cxn>
                    <a:cxn ang="0">
                      <a:pos x="15" y="520"/>
                    </a:cxn>
                    <a:cxn ang="0">
                      <a:pos x="171" y="792"/>
                    </a:cxn>
                    <a:cxn ang="0">
                      <a:pos x="275" y="916"/>
                    </a:cxn>
                    <a:cxn ang="0">
                      <a:pos x="259" y="780"/>
                    </a:cxn>
                    <a:cxn ang="0">
                      <a:pos x="503" y="948"/>
                    </a:cxn>
                    <a:cxn ang="0">
                      <a:pos x="511" y="752"/>
                    </a:cxn>
                    <a:cxn ang="0">
                      <a:pos x="327" y="572"/>
                    </a:cxn>
                  </a:cxnLst>
                  <a:rect l="0" t="0" r="r" b="b"/>
                  <a:pathLst>
                    <a:path w="555" h="948">
                      <a:moveTo>
                        <a:pt x="327" y="572"/>
                      </a:moveTo>
                      <a:cubicBezTo>
                        <a:pt x="330" y="552"/>
                        <a:pt x="346" y="536"/>
                        <a:pt x="359" y="532"/>
                      </a:cubicBezTo>
                      <a:cubicBezTo>
                        <a:pt x="452" y="506"/>
                        <a:pt x="471" y="616"/>
                        <a:pt x="531" y="636"/>
                      </a:cubicBezTo>
                      <a:cubicBezTo>
                        <a:pt x="550" y="568"/>
                        <a:pt x="541" y="473"/>
                        <a:pt x="555" y="400"/>
                      </a:cubicBezTo>
                      <a:cubicBezTo>
                        <a:pt x="513" y="382"/>
                        <a:pt x="472" y="364"/>
                        <a:pt x="435" y="344"/>
                      </a:cubicBezTo>
                      <a:cubicBezTo>
                        <a:pt x="406" y="328"/>
                        <a:pt x="357" y="309"/>
                        <a:pt x="331" y="272"/>
                      </a:cubicBezTo>
                      <a:cubicBezTo>
                        <a:pt x="287" y="209"/>
                        <a:pt x="349" y="199"/>
                        <a:pt x="367" y="152"/>
                      </a:cubicBezTo>
                      <a:cubicBezTo>
                        <a:pt x="387" y="100"/>
                        <a:pt x="361" y="25"/>
                        <a:pt x="311" y="24"/>
                      </a:cubicBezTo>
                      <a:cubicBezTo>
                        <a:pt x="219" y="22"/>
                        <a:pt x="299" y="163"/>
                        <a:pt x="239" y="188"/>
                      </a:cubicBezTo>
                      <a:cubicBezTo>
                        <a:pt x="168" y="146"/>
                        <a:pt x="138" y="63"/>
                        <a:pt x="87" y="0"/>
                      </a:cubicBezTo>
                      <a:cubicBezTo>
                        <a:pt x="66" y="63"/>
                        <a:pt x="27" y="129"/>
                        <a:pt x="31" y="204"/>
                      </a:cubicBezTo>
                      <a:cubicBezTo>
                        <a:pt x="44" y="217"/>
                        <a:pt x="66" y="220"/>
                        <a:pt x="79" y="232"/>
                      </a:cubicBezTo>
                      <a:cubicBezTo>
                        <a:pt x="113" y="264"/>
                        <a:pt x="176" y="430"/>
                        <a:pt x="115" y="444"/>
                      </a:cubicBezTo>
                      <a:cubicBezTo>
                        <a:pt x="50" y="460"/>
                        <a:pt x="42" y="345"/>
                        <a:pt x="11" y="312"/>
                      </a:cubicBezTo>
                      <a:cubicBezTo>
                        <a:pt x="0" y="378"/>
                        <a:pt x="11" y="455"/>
                        <a:pt x="15" y="520"/>
                      </a:cubicBezTo>
                      <a:cubicBezTo>
                        <a:pt x="48" y="597"/>
                        <a:pt x="239" y="687"/>
                        <a:pt x="171" y="792"/>
                      </a:cubicBezTo>
                      <a:cubicBezTo>
                        <a:pt x="193" y="846"/>
                        <a:pt x="212" y="903"/>
                        <a:pt x="275" y="916"/>
                      </a:cubicBezTo>
                      <a:cubicBezTo>
                        <a:pt x="307" y="869"/>
                        <a:pt x="222" y="820"/>
                        <a:pt x="259" y="780"/>
                      </a:cubicBezTo>
                      <a:cubicBezTo>
                        <a:pt x="349" y="828"/>
                        <a:pt x="409" y="905"/>
                        <a:pt x="503" y="948"/>
                      </a:cubicBezTo>
                      <a:cubicBezTo>
                        <a:pt x="499" y="880"/>
                        <a:pt x="540" y="805"/>
                        <a:pt x="511" y="752"/>
                      </a:cubicBezTo>
                      <a:cubicBezTo>
                        <a:pt x="414" y="754"/>
                        <a:pt x="312" y="664"/>
                        <a:pt x="327" y="57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0" name="Freeform 47"/>
                <p:cNvSpPr>
                  <a:spLocks/>
                </p:cNvSpPr>
                <p:nvPr/>
              </p:nvSpPr>
              <p:spPr bwMode="auto">
                <a:xfrm rot="41684">
                  <a:off x="10190577" y="2255941"/>
                  <a:ext cx="576883" cy="993607"/>
                </a:xfrm>
                <a:custGeom>
                  <a:avLst/>
                  <a:gdLst/>
                  <a:ahLst/>
                  <a:cxnLst>
                    <a:cxn ang="0">
                      <a:pos x="259" y="708"/>
                    </a:cxn>
                    <a:cxn ang="0">
                      <a:pos x="267" y="480"/>
                    </a:cxn>
                    <a:cxn ang="0">
                      <a:pos x="319" y="596"/>
                    </a:cxn>
                    <a:cxn ang="0">
                      <a:pos x="447" y="384"/>
                    </a:cxn>
                    <a:cxn ang="0">
                      <a:pos x="367" y="260"/>
                    </a:cxn>
                    <a:cxn ang="0">
                      <a:pos x="487" y="44"/>
                    </a:cxn>
                    <a:cxn ang="0">
                      <a:pos x="347" y="168"/>
                    </a:cxn>
                    <a:cxn ang="0">
                      <a:pos x="343" y="0"/>
                    </a:cxn>
                    <a:cxn ang="0">
                      <a:pos x="207" y="160"/>
                    </a:cxn>
                    <a:cxn ang="0">
                      <a:pos x="131" y="376"/>
                    </a:cxn>
                    <a:cxn ang="0">
                      <a:pos x="139" y="252"/>
                    </a:cxn>
                    <a:cxn ang="0">
                      <a:pos x="47" y="448"/>
                    </a:cxn>
                    <a:cxn ang="0">
                      <a:pos x="51" y="676"/>
                    </a:cxn>
                    <a:cxn ang="0">
                      <a:pos x="19" y="716"/>
                    </a:cxn>
                    <a:cxn ang="0">
                      <a:pos x="23" y="860"/>
                    </a:cxn>
                    <a:cxn ang="0">
                      <a:pos x="79" y="716"/>
                    </a:cxn>
                    <a:cxn ang="0">
                      <a:pos x="167" y="916"/>
                    </a:cxn>
                    <a:cxn ang="0">
                      <a:pos x="259" y="708"/>
                    </a:cxn>
                  </a:cxnLst>
                  <a:rect l="0" t="0" r="r" b="b"/>
                  <a:pathLst>
                    <a:path w="532" h="916">
                      <a:moveTo>
                        <a:pt x="259" y="708"/>
                      </a:moveTo>
                      <a:cubicBezTo>
                        <a:pt x="149" y="702"/>
                        <a:pt x="186" y="474"/>
                        <a:pt x="267" y="480"/>
                      </a:cubicBezTo>
                      <a:cubicBezTo>
                        <a:pt x="315" y="484"/>
                        <a:pt x="305" y="551"/>
                        <a:pt x="319" y="596"/>
                      </a:cubicBezTo>
                      <a:cubicBezTo>
                        <a:pt x="372" y="535"/>
                        <a:pt x="403" y="453"/>
                        <a:pt x="447" y="384"/>
                      </a:cubicBezTo>
                      <a:cubicBezTo>
                        <a:pt x="427" y="336"/>
                        <a:pt x="374" y="312"/>
                        <a:pt x="367" y="260"/>
                      </a:cubicBezTo>
                      <a:cubicBezTo>
                        <a:pt x="354" y="163"/>
                        <a:pt x="532" y="156"/>
                        <a:pt x="487" y="44"/>
                      </a:cubicBezTo>
                      <a:cubicBezTo>
                        <a:pt x="401" y="46"/>
                        <a:pt x="412" y="145"/>
                        <a:pt x="347" y="168"/>
                      </a:cubicBezTo>
                      <a:cubicBezTo>
                        <a:pt x="321" y="125"/>
                        <a:pt x="349" y="45"/>
                        <a:pt x="343" y="0"/>
                      </a:cubicBezTo>
                      <a:cubicBezTo>
                        <a:pt x="298" y="54"/>
                        <a:pt x="238" y="93"/>
                        <a:pt x="207" y="160"/>
                      </a:cubicBezTo>
                      <a:cubicBezTo>
                        <a:pt x="234" y="240"/>
                        <a:pt x="195" y="348"/>
                        <a:pt x="131" y="376"/>
                      </a:cubicBezTo>
                      <a:cubicBezTo>
                        <a:pt x="107" y="338"/>
                        <a:pt x="144" y="282"/>
                        <a:pt x="139" y="252"/>
                      </a:cubicBezTo>
                      <a:cubicBezTo>
                        <a:pt x="116" y="317"/>
                        <a:pt x="59" y="366"/>
                        <a:pt x="47" y="448"/>
                      </a:cubicBezTo>
                      <a:cubicBezTo>
                        <a:pt x="36" y="524"/>
                        <a:pt x="79" y="611"/>
                        <a:pt x="51" y="676"/>
                      </a:cubicBezTo>
                      <a:cubicBezTo>
                        <a:pt x="45" y="689"/>
                        <a:pt x="26" y="700"/>
                        <a:pt x="19" y="716"/>
                      </a:cubicBezTo>
                      <a:cubicBezTo>
                        <a:pt x="0" y="763"/>
                        <a:pt x="9" y="816"/>
                        <a:pt x="23" y="860"/>
                      </a:cubicBezTo>
                      <a:cubicBezTo>
                        <a:pt x="73" y="844"/>
                        <a:pt x="35" y="739"/>
                        <a:pt x="79" y="716"/>
                      </a:cubicBezTo>
                      <a:cubicBezTo>
                        <a:pt x="111" y="780"/>
                        <a:pt x="127" y="861"/>
                        <a:pt x="167" y="916"/>
                      </a:cubicBezTo>
                      <a:cubicBezTo>
                        <a:pt x="190" y="839"/>
                        <a:pt x="241" y="790"/>
                        <a:pt x="259" y="70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1" name="Freeform 48"/>
                <p:cNvSpPr>
                  <a:spLocks/>
                </p:cNvSpPr>
                <p:nvPr/>
              </p:nvSpPr>
              <p:spPr bwMode="auto">
                <a:xfrm rot="41684">
                  <a:off x="11118814" y="2385222"/>
                  <a:ext cx="935486" cy="842115"/>
                </a:xfrm>
                <a:custGeom>
                  <a:avLst/>
                  <a:gdLst/>
                  <a:ahLst/>
                  <a:cxnLst>
                    <a:cxn ang="0">
                      <a:pos x="190" y="249"/>
                    </a:cxn>
                    <a:cxn ang="0">
                      <a:pos x="142" y="185"/>
                    </a:cxn>
                    <a:cxn ang="0">
                      <a:pos x="142" y="313"/>
                    </a:cxn>
                    <a:cxn ang="0">
                      <a:pos x="98" y="469"/>
                    </a:cxn>
                    <a:cxn ang="0">
                      <a:pos x="30" y="597"/>
                    </a:cxn>
                    <a:cxn ang="0">
                      <a:pos x="238" y="697"/>
                    </a:cxn>
                    <a:cxn ang="0">
                      <a:pos x="370" y="505"/>
                    </a:cxn>
                    <a:cxn ang="0">
                      <a:pos x="430" y="613"/>
                    </a:cxn>
                    <a:cxn ang="0">
                      <a:pos x="366" y="737"/>
                    </a:cxn>
                    <a:cxn ang="0">
                      <a:pos x="614" y="777"/>
                    </a:cxn>
                    <a:cxn ang="0">
                      <a:pos x="686" y="481"/>
                    </a:cxn>
                    <a:cxn ang="0">
                      <a:pos x="770" y="529"/>
                    </a:cxn>
                    <a:cxn ang="0">
                      <a:pos x="782" y="373"/>
                    </a:cxn>
                    <a:cxn ang="0">
                      <a:pos x="702" y="405"/>
                    </a:cxn>
                    <a:cxn ang="0">
                      <a:pos x="670" y="361"/>
                    </a:cxn>
                    <a:cxn ang="0">
                      <a:pos x="738" y="113"/>
                    </a:cxn>
                    <a:cxn ang="0">
                      <a:pos x="590" y="65"/>
                    </a:cxn>
                    <a:cxn ang="0">
                      <a:pos x="578" y="141"/>
                    </a:cxn>
                    <a:cxn ang="0">
                      <a:pos x="490" y="257"/>
                    </a:cxn>
                    <a:cxn ang="0">
                      <a:pos x="418" y="197"/>
                    </a:cxn>
                    <a:cxn ang="0">
                      <a:pos x="498" y="37"/>
                    </a:cxn>
                    <a:cxn ang="0">
                      <a:pos x="362" y="5"/>
                    </a:cxn>
                    <a:cxn ang="0">
                      <a:pos x="358" y="1"/>
                    </a:cxn>
                    <a:cxn ang="0">
                      <a:pos x="190" y="249"/>
                    </a:cxn>
                  </a:cxnLst>
                  <a:rect l="0" t="0" r="r" b="b"/>
                  <a:pathLst>
                    <a:path w="863" h="777">
                      <a:moveTo>
                        <a:pt x="190" y="249"/>
                      </a:moveTo>
                      <a:cubicBezTo>
                        <a:pt x="157" y="243"/>
                        <a:pt x="176" y="197"/>
                        <a:pt x="142" y="185"/>
                      </a:cubicBezTo>
                      <a:cubicBezTo>
                        <a:pt x="29" y="147"/>
                        <a:pt x="0" y="374"/>
                        <a:pt x="142" y="313"/>
                      </a:cubicBezTo>
                      <a:cubicBezTo>
                        <a:pt x="186" y="354"/>
                        <a:pt x="124" y="426"/>
                        <a:pt x="98" y="469"/>
                      </a:cubicBezTo>
                      <a:cubicBezTo>
                        <a:pt x="69" y="518"/>
                        <a:pt x="47" y="561"/>
                        <a:pt x="30" y="597"/>
                      </a:cubicBezTo>
                      <a:cubicBezTo>
                        <a:pt x="95" y="633"/>
                        <a:pt x="155" y="693"/>
                        <a:pt x="238" y="697"/>
                      </a:cubicBezTo>
                      <a:cubicBezTo>
                        <a:pt x="213" y="595"/>
                        <a:pt x="276" y="478"/>
                        <a:pt x="370" y="505"/>
                      </a:cubicBezTo>
                      <a:cubicBezTo>
                        <a:pt x="410" y="517"/>
                        <a:pt x="432" y="571"/>
                        <a:pt x="430" y="613"/>
                      </a:cubicBezTo>
                      <a:cubicBezTo>
                        <a:pt x="428" y="666"/>
                        <a:pt x="383" y="698"/>
                        <a:pt x="366" y="737"/>
                      </a:cubicBezTo>
                      <a:cubicBezTo>
                        <a:pt x="423" y="776"/>
                        <a:pt x="531" y="765"/>
                        <a:pt x="614" y="777"/>
                      </a:cubicBezTo>
                      <a:cubicBezTo>
                        <a:pt x="633" y="697"/>
                        <a:pt x="599" y="478"/>
                        <a:pt x="686" y="481"/>
                      </a:cubicBezTo>
                      <a:cubicBezTo>
                        <a:pt x="730" y="483"/>
                        <a:pt x="732" y="529"/>
                        <a:pt x="770" y="529"/>
                      </a:cubicBezTo>
                      <a:cubicBezTo>
                        <a:pt x="858" y="530"/>
                        <a:pt x="863" y="378"/>
                        <a:pt x="782" y="373"/>
                      </a:cubicBezTo>
                      <a:cubicBezTo>
                        <a:pt x="747" y="371"/>
                        <a:pt x="747" y="397"/>
                        <a:pt x="702" y="405"/>
                      </a:cubicBezTo>
                      <a:cubicBezTo>
                        <a:pt x="682" y="397"/>
                        <a:pt x="672" y="381"/>
                        <a:pt x="670" y="361"/>
                      </a:cubicBezTo>
                      <a:cubicBezTo>
                        <a:pt x="664" y="290"/>
                        <a:pt x="736" y="187"/>
                        <a:pt x="738" y="113"/>
                      </a:cubicBezTo>
                      <a:cubicBezTo>
                        <a:pt x="684" y="102"/>
                        <a:pt x="642" y="78"/>
                        <a:pt x="590" y="65"/>
                      </a:cubicBezTo>
                      <a:cubicBezTo>
                        <a:pt x="569" y="85"/>
                        <a:pt x="582" y="115"/>
                        <a:pt x="578" y="141"/>
                      </a:cubicBezTo>
                      <a:cubicBezTo>
                        <a:pt x="571" y="195"/>
                        <a:pt x="531" y="251"/>
                        <a:pt x="490" y="257"/>
                      </a:cubicBezTo>
                      <a:cubicBezTo>
                        <a:pt x="442" y="264"/>
                        <a:pt x="420" y="231"/>
                        <a:pt x="418" y="197"/>
                      </a:cubicBezTo>
                      <a:cubicBezTo>
                        <a:pt x="413" y="121"/>
                        <a:pt x="482" y="93"/>
                        <a:pt x="498" y="37"/>
                      </a:cubicBezTo>
                      <a:cubicBezTo>
                        <a:pt x="455" y="25"/>
                        <a:pt x="407" y="16"/>
                        <a:pt x="362" y="5"/>
                      </a:cubicBezTo>
                      <a:cubicBezTo>
                        <a:pt x="362" y="3"/>
                        <a:pt x="361" y="0"/>
                        <a:pt x="358" y="1"/>
                      </a:cubicBezTo>
                      <a:cubicBezTo>
                        <a:pt x="318" y="23"/>
                        <a:pt x="254" y="261"/>
                        <a:pt x="190" y="24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2" name="Freeform 49"/>
                <p:cNvSpPr>
                  <a:spLocks/>
                </p:cNvSpPr>
                <p:nvPr/>
              </p:nvSpPr>
              <p:spPr bwMode="auto">
                <a:xfrm rot="41684">
                  <a:off x="10572966" y="1879949"/>
                  <a:ext cx="637022" cy="766370"/>
                </a:xfrm>
                <a:custGeom>
                  <a:avLst/>
                  <a:gdLst/>
                  <a:ahLst/>
                  <a:cxnLst>
                    <a:cxn ang="0">
                      <a:pos x="163" y="376"/>
                    </a:cxn>
                    <a:cxn ang="0">
                      <a:pos x="39" y="572"/>
                    </a:cxn>
                    <a:cxn ang="0">
                      <a:pos x="123" y="708"/>
                    </a:cxn>
                    <a:cxn ang="0">
                      <a:pos x="267" y="516"/>
                    </a:cxn>
                    <a:cxn ang="0">
                      <a:pos x="319" y="500"/>
                    </a:cxn>
                    <a:cxn ang="0">
                      <a:pos x="331" y="580"/>
                    </a:cxn>
                    <a:cxn ang="0">
                      <a:pos x="435" y="464"/>
                    </a:cxn>
                    <a:cxn ang="0">
                      <a:pos x="371" y="444"/>
                    </a:cxn>
                    <a:cxn ang="0">
                      <a:pos x="467" y="332"/>
                    </a:cxn>
                    <a:cxn ang="0">
                      <a:pos x="587" y="236"/>
                    </a:cxn>
                    <a:cxn ang="0">
                      <a:pos x="555" y="140"/>
                    </a:cxn>
                    <a:cxn ang="0">
                      <a:pos x="367" y="240"/>
                    </a:cxn>
                    <a:cxn ang="0">
                      <a:pos x="359" y="228"/>
                    </a:cxn>
                    <a:cxn ang="0">
                      <a:pos x="411" y="144"/>
                    </a:cxn>
                    <a:cxn ang="0">
                      <a:pos x="535" y="80"/>
                    </a:cxn>
                    <a:cxn ang="0">
                      <a:pos x="507" y="0"/>
                    </a:cxn>
                    <a:cxn ang="0">
                      <a:pos x="387" y="68"/>
                    </a:cxn>
                    <a:cxn ang="0">
                      <a:pos x="275" y="120"/>
                    </a:cxn>
                    <a:cxn ang="0">
                      <a:pos x="311" y="44"/>
                    </a:cxn>
                    <a:cxn ang="0">
                      <a:pos x="199" y="124"/>
                    </a:cxn>
                    <a:cxn ang="0">
                      <a:pos x="219" y="160"/>
                    </a:cxn>
                    <a:cxn ang="0">
                      <a:pos x="119" y="252"/>
                    </a:cxn>
                    <a:cxn ang="0">
                      <a:pos x="15" y="340"/>
                    </a:cxn>
                    <a:cxn ang="0">
                      <a:pos x="11" y="492"/>
                    </a:cxn>
                    <a:cxn ang="0">
                      <a:pos x="163" y="376"/>
                    </a:cxn>
                  </a:cxnLst>
                  <a:rect l="0" t="0" r="r" b="b"/>
                  <a:pathLst>
                    <a:path w="587" h="708">
                      <a:moveTo>
                        <a:pt x="163" y="376"/>
                      </a:moveTo>
                      <a:cubicBezTo>
                        <a:pt x="180" y="471"/>
                        <a:pt x="105" y="535"/>
                        <a:pt x="39" y="572"/>
                      </a:cubicBezTo>
                      <a:cubicBezTo>
                        <a:pt x="48" y="637"/>
                        <a:pt x="86" y="672"/>
                        <a:pt x="123" y="708"/>
                      </a:cubicBezTo>
                      <a:cubicBezTo>
                        <a:pt x="168" y="648"/>
                        <a:pt x="210" y="563"/>
                        <a:pt x="267" y="516"/>
                      </a:cubicBezTo>
                      <a:cubicBezTo>
                        <a:pt x="281" y="504"/>
                        <a:pt x="297" y="489"/>
                        <a:pt x="319" y="500"/>
                      </a:cubicBezTo>
                      <a:cubicBezTo>
                        <a:pt x="320" y="530"/>
                        <a:pt x="315" y="566"/>
                        <a:pt x="331" y="580"/>
                      </a:cubicBezTo>
                      <a:cubicBezTo>
                        <a:pt x="398" y="589"/>
                        <a:pt x="439" y="539"/>
                        <a:pt x="435" y="464"/>
                      </a:cubicBezTo>
                      <a:cubicBezTo>
                        <a:pt x="424" y="447"/>
                        <a:pt x="383" y="460"/>
                        <a:pt x="371" y="444"/>
                      </a:cubicBezTo>
                      <a:cubicBezTo>
                        <a:pt x="371" y="388"/>
                        <a:pt x="429" y="362"/>
                        <a:pt x="467" y="332"/>
                      </a:cubicBezTo>
                      <a:cubicBezTo>
                        <a:pt x="508" y="300"/>
                        <a:pt x="551" y="267"/>
                        <a:pt x="587" y="236"/>
                      </a:cubicBezTo>
                      <a:cubicBezTo>
                        <a:pt x="571" y="209"/>
                        <a:pt x="567" y="170"/>
                        <a:pt x="555" y="140"/>
                      </a:cubicBezTo>
                      <a:cubicBezTo>
                        <a:pt x="492" y="170"/>
                        <a:pt x="462" y="255"/>
                        <a:pt x="367" y="240"/>
                      </a:cubicBezTo>
                      <a:cubicBezTo>
                        <a:pt x="366" y="234"/>
                        <a:pt x="360" y="233"/>
                        <a:pt x="359" y="228"/>
                      </a:cubicBezTo>
                      <a:cubicBezTo>
                        <a:pt x="366" y="191"/>
                        <a:pt x="387" y="164"/>
                        <a:pt x="411" y="144"/>
                      </a:cubicBezTo>
                      <a:cubicBezTo>
                        <a:pt x="448" y="115"/>
                        <a:pt x="499" y="110"/>
                        <a:pt x="535" y="80"/>
                      </a:cubicBezTo>
                      <a:cubicBezTo>
                        <a:pt x="533" y="62"/>
                        <a:pt x="523" y="18"/>
                        <a:pt x="507" y="0"/>
                      </a:cubicBezTo>
                      <a:cubicBezTo>
                        <a:pt x="469" y="23"/>
                        <a:pt x="426" y="44"/>
                        <a:pt x="387" y="68"/>
                      </a:cubicBezTo>
                      <a:cubicBezTo>
                        <a:pt x="352" y="89"/>
                        <a:pt x="319" y="125"/>
                        <a:pt x="275" y="120"/>
                      </a:cubicBezTo>
                      <a:cubicBezTo>
                        <a:pt x="282" y="89"/>
                        <a:pt x="313" y="83"/>
                        <a:pt x="311" y="44"/>
                      </a:cubicBezTo>
                      <a:cubicBezTo>
                        <a:pt x="255" y="37"/>
                        <a:pt x="225" y="88"/>
                        <a:pt x="199" y="124"/>
                      </a:cubicBezTo>
                      <a:cubicBezTo>
                        <a:pt x="194" y="148"/>
                        <a:pt x="223" y="137"/>
                        <a:pt x="219" y="160"/>
                      </a:cubicBezTo>
                      <a:cubicBezTo>
                        <a:pt x="199" y="198"/>
                        <a:pt x="160" y="221"/>
                        <a:pt x="119" y="252"/>
                      </a:cubicBezTo>
                      <a:cubicBezTo>
                        <a:pt x="88" y="276"/>
                        <a:pt x="28" y="308"/>
                        <a:pt x="15" y="340"/>
                      </a:cubicBezTo>
                      <a:cubicBezTo>
                        <a:pt x="0" y="379"/>
                        <a:pt x="10" y="437"/>
                        <a:pt x="11" y="492"/>
                      </a:cubicBezTo>
                      <a:cubicBezTo>
                        <a:pt x="60" y="454"/>
                        <a:pt x="72" y="359"/>
                        <a:pt x="163" y="37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3" name="Freeform 50"/>
                <p:cNvSpPr>
                  <a:spLocks/>
                </p:cNvSpPr>
                <p:nvPr/>
              </p:nvSpPr>
              <p:spPr bwMode="auto">
                <a:xfrm rot="41684">
                  <a:off x="11910165" y="1877769"/>
                  <a:ext cx="543473" cy="656092"/>
                </a:xfrm>
                <a:custGeom>
                  <a:avLst/>
                  <a:gdLst/>
                  <a:ahLst/>
                  <a:cxnLst>
                    <a:cxn ang="0">
                      <a:pos x="206" y="592"/>
                    </a:cxn>
                    <a:cxn ang="0">
                      <a:pos x="254" y="392"/>
                    </a:cxn>
                    <a:cxn ang="0">
                      <a:pos x="298" y="592"/>
                    </a:cxn>
                    <a:cxn ang="0">
                      <a:pos x="462" y="560"/>
                    </a:cxn>
                    <a:cxn ang="0">
                      <a:pos x="422" y="432"/>
                    </a:cxn>
                    <a:cxn ang="0">
                      <a:pos x="410" y="300"/>
                    </a:cxn>
                    <a:cxn ang="0">
                      <a:pos x="470" y="324"/>
                    </a:cxn>
                    <a:cxn ang="0">
                      <a:pos x="422" y="200"/>
                    </a:cxn>
                    <a:cxn ang="0">
                      <a:pos x="390" y="236"/>
                    </a:cxn>
                    <a:cxn ang="0">
                      <a:pos x="318" y="12"/>
                    </a:cxn>
                    <a:cxn ang="0">
                      <a:pos x="266" y="0"/>
                    </a:cxn>
                    <a:cxn ang="0">
                      <a:pos x="250" y="172"/>
                    </a:cxn>
                    <a:cxn ang="0">
                      <a:pos x="226" y="0"/>
                    </a:cxn>
                    <a:cxn ang="0">
                      <a:pos x="178" y="16"/>
                    </a:cxn>
                    <a:cxn ang="0">
                      <a:pos x="106" y="236"/>
                    </a:cxn>
                    <a:cxn ang="0">
                      <a:pos x="74" y="200"/>
                    </a:cxn>
                    <a:cxn ang="0">
                      <a:pos x="30" y="324"/>
                    </a:cxn>
                    <a:cxn ang="0">
                      <a:pos x="94" y="304"/>
                    </a:cxn>
                    <a:cxn ang="0">
                      <a:pos x="42" y="564"/>
                    </a:cxn>
                    <a:cxn ang="0">
                      <a:pos x="206" y="592"/>
                    </a:cxn>
                  </a:cxnLst>
                  <a:rect l="0" t="0" r="r" b="b"/>
                  <a:pathLst>
                    <a:path w="501" h="605">
                      <a:moveTo>
                        <a:pt x="206" y="592"/>
                      </a:moveTo>
                      <a:cubicBezTo>
                        <a:pt x="179" y="529"/>
                        <a:pt x="187" y="388"/>
                        <a:pt x="254" y="392"/>
                      </a:cubicBezTo>
                      <a:cubicBezTo>
                        <a:pt x="321" y="396"/>
                        <a:pt x="322" y="526"/>
                        <a:pt x="298" y="592"/>
                      </a:cubicBezTo>
                      <a:cubicBezTo>
                        <a:pt x="355" y="600"/>
                        <a:pt x="417" y="578"/>
                        <a:pt x="462" y="560"/>
                      </a:cubicBezTo>
                      <a:cubicBezTo>
                        <a:pt x="448" y="522"/>
                        <a:pt x="435" y="477"/>
                        <a:pt x="422" y="432"/>
                      </a:cubicBezTo>
                      <a:cubicBezTo>
                        <a:pt x="410" y="391"/>
                        <a:pt x="386" y="339"/>
                        <a:pt x="410" y="300"/>
                      </a:cubicBezTo>
                      <a:cubicBezTo>
                        <a:pt x="436" y="303"/>
                        <a:pt x="437" y="329"/>
                        <a:pt x="470" y="324"/>
                      </a:cubicBezTo>
                      <a:cubicBezTo>
                        <a:pt x="501" y="278"/>
                        <a:pt x="464" y="212"/>
                        <a:pt x="422" y="200"/>
                      </a:cubicBezTo>
                      <a:cubicBezTo>
                        <a:pt x="403" y="203"/>
                        <a:pt x="411" y="234"/>
                        <a:pt x="390" y="236"/>
                      </a:cubicBezTo>
                      <a:cubicBezTo>
                        <a:pt x="342" y="186"/>
                        <a:pt x="347" y="82"/>
                        <a:pt x="318" y="12"/>
                      </a:cubicBezTo>
                      <a:cubicBezTo>
                        <a:pt x="299" y="10"/>
                        <a:pt x="283" y="5"/>
                        <a:pt x="266" y="0"/>
                      </a:cubicBezTo>
                      <a:cubicBezTo>
                        <a:pt x="263" y="42"/>
                        <a:pt x="306" y="148"/>
                        <a:pt x="250" y="172"/>
                      </a:cubicBezTo>
                      <a:cubicBezTo>
                        <a:pt x="190" y="151"/>
                        <a:pt x="245" y="38"/>
                        <a:pt x="226" y="0"/>
                      </a:cubicBezTo>
                      <a:cubicBezTo>
                        <a:pt x="214" y="9"/>
                        <a:pt x="191" y="8"/>
                        <a:pt x="178" y="16"/>
                      </a:cubicBezTo>
                      <a:cubicBezTo>
                        <a:pt x="150" y="86"/>
                        <a:pt x="161" y="194"/>
                        <a:pt x="106" y="236"/>
                      </a:cubicBezTo>
                      <a:cubicBezTo>
                        <a:pt x="93" y="226"/>
                        <a:pt x="94" y="202"/>
                        <a:pt x="74" y="200"/>
                      </a:cubicBezTo>
                      <a:cubicBezTo>
                        <a:pt x="39" y="218"/>
                        <a:pt x="0" y="278"/>
                        <a:pt x="30" y="324"/>
                      </a:cubicBezTo>
                      <a:cubicBezTo>
                        <a:pt x="65" y="333"/>
                        <a:pt x="71" y="294"/>
                        <a:pt x="94" y="304"/>
                      </a:cubicBezTo>
                      <a:cubicBezTo>
                        <a:pt x="112" y="395"/>
                        <a:pt x="56" y="479"/>
                        <a:pt x="42" y="564"/>
                      </a:cubicBezTo>
                      <a:cubicBezTo>
                        <a:pt x="91" y="576"/>
                        <a:pt x="158" y="605"/>
                        <a:pt x="206" y="59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4" name="Freeform 51"/>
                <p:cNvSpPr>
                  <a:spLocks/>
                </p:cNvSpPr>
                <p:nvPr/>
              </p:nvSpPr>
              <p:spPr bwMode="auto">
                <a:xfrm rot="41684">
                  <a:off x="10716261" y="2083057"/>
                  <a:ext cx="776231" cy="974670"/>
                </a:xfrm>
                <a:custGeom>
                  <a:avLst/>
                  <a:gdLst/>
                  <a:ahLst/>
                  <a:cxnLst>
                    <a:cxn ang="0">
                      <a:pos x="256" y="239"/>
                    </a:cxn>
                    <a:cxn ang="0">
                      <a:pos x="320" y="255"/>
                    </a:cxn>
                    <a:cxn ang="0">
                      <a:pos x="160" y="339"/>
                    </a:cxn>
                    <a:cxn ang="0">
                      <a:pos x="0" y="539"/>
                    </a:cxn>
                    <a:cxn ang="0">
                      <a:pos x="132" y="679"/>
                    </a:cxn>
                    <a:cxn ang="0">
                      <a:pos x="40" y="855"/>
                    </a:cxn>
                    <a:cxn ang="0">
                      <a:pos x="88" y="899"/>
                    </a:cxn>
                    <a:cxn ang="0">
                      <a:pos x="204" y="727"/>
                    </a:cxn>
                    <a:cxn ang="0">
                      <a:pos x="292" y="791"/>
                    </a:cxn>
                    <a:cxn ang="0">
                      <a:pos x="380" y="855"/>
                    </a:cxn>
                    <a:cxn ang="0">
                      <a:pos x="508" y="623"/>
                    </a:cxn>
                    <a:cxn ang="0">
                      <a:pos x="432" y="623"/>
                    </a:cxn>
                    <a:cxn ang="0">
                      <a:pos x="392" y="579"/>
                    </a:cxn>
                    <a:cxn ang="0">
                      <a:pos x="572" y="495"/>
                    </a:cxn>
                    <a:cxn ang="0">
                      <a:pos x="644" y="387"/>
                    </a:cxn>
                    <a:cxn ang="0">
                      <a:pos x="712" y="271"/>
                    </a:cxn>
                    <a:cxn ang="0">
                      <a:pos x="580" y="207"/>
                    </a:cxn>
                    <a:cxn ang="0">
                      <a:pos x="716" y="35"/>
                    </a:cxn>
                    <a:cxn ang="0">
                      <a:pos x="524" y="167"/>
                    </a:cxn>
                    <a:cxn ang="0">
                      <a:pos x="460" y="71"/>
                    </a:cxn>
                    <a:cxn ang="0">
                      <a:pos x="256" y="239"/>
                    </a:cxn>
                  </a:cxnLst>
                  <a:rect l="0" t="0" r="r" b="b"/>
                  <a:pathLst>
                    <a:path w="716" h="900">
                      <a:moveTo>
                        <a:pt x="256" y="239"/>
                      </a:moveTo>
                      <a:cubicBezTo>
                        <a:pt x="276" y="246"/>
                        <a:pt x="308" y="241"/>
                        <a:pt x="320" y="255"/>
                      </a:cubicBezTo>
                      <a:cubicBezTo>
                        <a:pt x="372" y="356"/>
                        <a:pt x="146" y="532"/>
                        <a:pt x="160" y="339"/>
                      </a:cubicBezTo>
                      <a:cubicBezTo>
                        <a:pt x="89" y="388"/>
                        <a:pt x="49" y="468"/>
                        <a:pt x="0" y="539"/>
                      </a:cubicBezTo>
                      <a:cubicBezTo>
                        <a:pt x="27" y="604"/>
                        <a:pt x="128" y="610"/>
                        <a:pt x="132" y="679"/>
                      </a:cubicBezTo>
                      <a:cubicBezTo>
                        <a:pt x="136" y="755"/>
                        <a:pt x="15" y="744"/>
                        <a:pt x="40" y="855"/>
                      </a:cubicBezTo>
                      <a:cubicBezTo>
                        <a:pt x="44" y="871"/>
                        <a:pt x="67" y="900"/>
                        <a:pt x="88" y="899"/>
                      </a:cubicBezTo>
                      <a:cubicBezTo>
                        <a:pt x="180" y="896"/>
                        <a:pt x="129" y="728"/>
                        <a:pt x="204" y="727"/>
                      </a:cubicBezTo>
                      <a:cubicBezTo>
                        <a:pt x="233" y="727"/>
                        <a:pt x="269" y="773"/>
                        <a:pt x="292" y="791"/>
                      </a:cubicBezTo>
                      <a:cubicBezTo>
                        <a:pt x="325" y="817"/>
                        <a:pt x="349" y="838"/>
                        <a:pt x="380" y="855"/>
                      </a:cubicBezTo>
                      <a:cubicBezTo>
                        <a:pt x="420" y="775"/>
                        <a:pt x="475" y="710"/>
                        <a:pt x="508" y="623"/>
                      </a:cubicBezTo>
                      <a:cubicBezTo>
                        <a:pt x="490" y="609"/>
                        <a:pt x="463" y="631"/>
                        <a:pt x="432" y="623"/>
                      </a:cubicBezTo>
                      <a:cubicBezTo>
                        <a:pt x="410" y="617"/>
                        <a:pt x="396" y="595"/>
                        <a:pt x="392" y="579"/>
                      </a:cubicBezTo>
                      <a:cubicBezTo>
                        <a:pt x="365" y="478"/>
                        <a:pt x="540" y="338"/>
                        <a:pt x="572" y="495"/>
                      </a:cubicBezTo>
                      <a:cubicBezTo>
                        <a:pt x="610" y="473"/>
                        <a:pt x="623" y="425"/>
                        <a:pt x="644" y="387"/>
                      </a:cubicBezTo>
                      <a:cubicBezTo>
                        <a:pt x="666" y="347"/>
                        <a:pt x="691" y="309"/>
                        <a:pt x="712" y="271"/>
                      </a:cubicBezTo>
                      <a:cubicBezTo>
                        <a:pt x="669" y="249"/>
                        <a:pt x="607" y="246"/>
                        <a:pt x="580" y="207"/>
                      </a:cubicBezTo>
                      <a:cubicBezTo>
                        <a:pt x="603" y="127"/>
                        <a:pt x="713" y="135"/>
                        <a:pt x="716" y="35"/>
                      </a:cubicBezTo>
                      <a:cubicBezTo>
                        <a:pt x="619" y="0"/>
                        <a:pt x="598" y="181"/>
                        <a:pt x="524" y="167"/>
                      </a:cubicBezTo>
                      <a:cubicBezTo>
                        <a:pt x="489" y="161"/>
                        <a:pt x="483" y="99"/>
                        <a:pt x="460" y="71"/>
                      </a:cubicBezTo>
                      <a:cubicBezTo>
                        <a:pt x="386" y="121"/>
                        <a:pt x="310" y="169"/>
                        <a:pt x="256" y="2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5" name="Freeform 52"/>
                <p:cNvSpPr>
                  <a:spLocks/>
                </p:cNvSpPr>
                <p:nvPr/>
              </p:nvSpPr>
              <p:spPr bwMode="auto">
                <a:xfrm rot="41684">
                  <a:off x="12341735" y="4876918"/>
                  <a:ext cx="1014557" cy="448906"/>
                </a:xfrm>
                <a:custGeom>
                  <a:avLst/>
                  <a:gdLst/>
                  <a:ahLst/>
                  <a:cxnLst>
                    <a:cxn ang="0">
                      <a:pos x="692" y="104"/>
                    </a:cxn>
                    <a:cxn ang="0">
                      <a:pos x="708" y="128"/>
                    </a:cxn>
                    <a:cxn ang="0">
                      <a:pos x="488" y="228"/>
                    </a:cxn>
                    <a:cxn ang="0">
                      <a:pos x="544" y="160"/>
                    </a:cxn>
                    <a:cxn ang="0">
                      <a:pos x="252" y="232"/>
                    </a:cxn>
                    <a:cxn ang="0">
                      <a:pos x="252" y="316"/>
                    </a:cxn>
                    <a:cxn ang="0">
                      <a:pos x="0" y="376"/>
                    </a:cxn>
                    <a:cxn ang="0">
                      <a:pos x="216" y="364"/>
                    </a:cxn>
                    <a:cxn ang="0">
                      <a:pos x="199" y="392"/>
                    </a:cxn>
                    <a:cxn ang="0">
                      <a:pos x="855" y="113"/>
                    </a:cxn>
                    <a:cxn ang="0">
                      <a:pos x="936" y="0"/>
                    </a:cxn>
                    <a:cxn ang="0">
                      <a:pos x="692" y="104"/>
                    </a:cxn>
                  </a:cxnLst>
                  <a:rect l="0" t="0" r="r" b="b"/>
                  <a:pathLst>
                    <a:path w="936" h="414">
                      <a:moveTo>
                        <a:pt x="692" y="104"/>
                      </a:moveTo>
                      <a:cubicBezTo>
                        <a:pt x="689" y="121"/>
                        <a:pt x="711" y="112"/>
                        <a:pt x="708" y="128"/>
                      </a:cubicBezTo>
                      <a:cubicBezTo>
                        <a:pt x="669" y="192"/>
                        <a:pt x="577" y="241"/>
                        <a:pt x="488" y="228"/>
                      </a:cubicBezTo>
                      <a:cubicBezTo>
                        <a:pt x="489" y="188"/>
                        <a:pt x="525" y="182"/>
                        <a:pt x="544" y="160"/>
                      </a:cubicBezTo>
                      <a:cubicBezTo>
                        <a:pt x="451" y="173"/>
                        <a:pt x="351" y="212"/>
                        <a:pt x="252" y="232"/>
                      </a:cubicBezTo>
                      <a:cubicBezTo>
                        <a:pt x="258" y="255"/>
                        <a:pt x="249" y="278"/>
                        <a:pt x="252" y="316"/>
                      </a:cubicBezTo>
                      <a:cubicBezTo>
                        <a:pt x="203" y="371"/>
                        <a:pt x="47" y="319"/>
                        <a:pt x="0" y="376"/>
                      </a:cubicBezTo>
                      <a:cubicBezTo>
                        <a:pt x="67" y="414"/>
                        <a:pt x="151" y="354"/>
                        <a:pt x="216" y="364"/>
                      </a:cubicBezTo>
                      <a:cubicBezTo>
                        <a:pt x="219" y="371"/>
                        <a:pt x="211" y="382"/>
                        <a:pt x="199" y="392"/>
                      </a:cubicBezTo>
                      <a:cubicBezTo>
                        <a:pt x="438" y="341"/>
                        <a:pt x="660" y="245"/>
                        <a:pt x="855" y="113"/>
                      </a:cubicBezTo>
                      <a:cubicBezTo>
                        <a:pt x="870" y="76"/>
                        <a:pt x="916" y="41"/>
                        <a:pt x="936" y="0"/>
                      </a:cubicBezTo>
                      <a:cubicBezTo>
                        <a:pt x="856" y="36"/>
                        <a:pt x="775" y="71"/>
                        <a:pt x="692" y="10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6" name="Freeform 53"/>
                <p:cNvSpPr>
                  <a:spLocks/>
                </p:cNvSpPr>
                <p:nvPr/>
              </p:nvSpPr>
              <p:spPr bwMode="auto">
                <a:xfrm rot="41684">
                  <a:off x="11719241" y="5033297"/>
                  <a:ext cx="859757" cy="302984"/>
                </a:xfrm>
                <a:custGeom>
                  <a:avLst/>
                  <a:gdLst/>
                  <a:ahLst/>
                  <a:cxnLst>
                    <a:cxn ang="0">
                      <a:pos x="765" y="220"/>
                    </a:cxn>
                    <a:cxn ang="0">
                      <a:pos x="537" y="228"/>
                    </a:cxn>
                    <a:cxn ang="0">
                      <a:pos x="789" y="172"/>
                    </a:cxn>
                    <a:cxn ang="0">
                      <a:pos x="789" y="84"/>
                    </a:cxn>
                    <a:cxn ang="0">
                      <a:pos x="545" y="120"/>
                    </a:cxn>
                    <a:cxn ang="0">
                      <a:pos x="445" y="104"/>
                    </a:cxn>
                    <a:cxn ang="0">
                      <a:pos x="489" y="56"/>
                    </a:cxn>
                    <a:cxn ang="0">
                      <a:pos x="305" y="52"/>
                    </a:cxn>
                    <a:cxn ang="0">
                      <a:pos x="353" y="104"/>
                    </a:cxn>
                    <a:cxn ang="0">
                      <a:pos x="245" y="120"/>
                    </a:cxn>
                    <a:cxn ang="0">
                      <a:pos x="9" y="88"/>
                    </a:cxn>
                    <a:cxn ang="0">
                      <a:pos x="5" y="168"/>
                    </a:cxn>
                    <a:cxn ang="0">
                      <a:pos x="257" y="224"/>
                    </a:cxn>
                    <a:cxn ang="0">
                      <a:pos x="37" y="220"/>
                    </a:cxn>
                    <a:cxn ang="0">
                      <a:pos x="57" y="250"/>
                    </a:cxn>
                    <a:cxn ang="0">
                      <a:pos x="389" y="279"/>
                    </a:cxn>
                    <a:cxn ang="0">
                      <a:pos x="737" y="247"/>
                    </a:cxn>
                    <a:cxn ang="0">
                      <a:pos x="765" y="220"/>
                    </a:cxn>
                  </a:cxnLst>
                  <a:rect l="0" t="0" r="r" b="b"/>
                  <a:pathLst>
                    <a:path w="793" h="279">
                      <a:moveTo>
                        <a:pt x="765" y="220"/>
                      </a:moveTo>
                      <a:cubicBezTo>
                        <a:pt x="696" y="226"/>
                        <a:pt x="601" y="268"/>
                        <a:pt x="537" y="228"/>
                      </a:cubicBezTo>
                      <a:cubicBezTo>
                        <a:pt x="584" y="172"/>
                        <a:pt x="705" y="191"/>
                        <a:pt x="789" y="172"/>
                      </a:cubicBezTo>
                      <a:cubicBezTo>
                        <a:pt x="788" y="129"/>
                        <a:pt x="793" y="117"/>
                        <a:pt x="789" y="84"/>
                      </a:cubicBezTo>
                      <a:cubicBezTo>
                        <a:pt x="719" y="96"/>
                        <a:pt x="626" y="115"/>
                        <a:pt x="545" y="120"/>
                      </a:cubicBezTo>
                      <a:cubicBezTo>
                        <a:pt x="513" y="122"/>
                        <a:pt x="466" y="128"/>
                        <a:pt x="445" y="104"/>
                      </a:cubicBezTo>
                      <a:cubicBezTo>
                        <a:pt x="451" y="79"/>
                        <a:pt x="485" y="83"/>
                        <a:pt x="489" y="56"/>
                      </a:cubicBezTo>
                      <a:cubicBezTo>
                        <a:pt x="467" y="0"/>
                        <a:pt x="334" y="6"/>
                        <a:pt x="305" y="52"/>
                      </a:cubicBezTo>
                      <a:cubicBezTo>
                        <a:pt x="308" y="82"/>
                        <a:pt x="344" y="80"/>
                        <a:pt x="353" y="104"/>
                      </a:cubicBezTo>
                      <a:cubicBezTo>
                        <a:pt x="329" y="128"/>
                        <a:pt x="278" y="122"/>
                        <a:pt x="245" y="120"/>
                      </a:cubicBezTo>
                      <a:cubicBezTo>
                        <a:pt x="165" y="116"/>
                        <a:pt x="79" y="96"/>
                        <a:pt x="9" y="88"/>
                      </a:cubicBezTo>
                      <a:cubicBezTo>
                        <a:pt x="0" y="107"/>
                        <a:pt x="8" y="143"/>
                        <a:pt x="5" y="168"/>
                      </a:cubicBezTo>
                      <a:cubicBezTo>
                        <a:pt x="73" y="203"/>
                        <a:pt x="209" y="169"/>
                        <a:pt x="257" y="224"/>
                      </a:cubicBezTo>
                      <a:cubicBezTo>
                        <a:pt x="207" y="270"/>
                        <a:pt x="94" y="231"/>
                        <a:pt x="37" y="220"/>
                      </a:cubicBezTo>
                      <a:cubicBezTo>
                        <a:pt x="34" y="230"/>
                        <a:pt x="45" y="241"/>
                        <a:pt x="57" y="250"/>
                      </a:cubicBezTo>
                      <a:cubicBezTo>
                        <a:pt x="165" y="269"/>
                        <a:pt x="276" y="279"/>
                        <a:pt x="389" y="279"/>
                      </a:cubicBezTo>
                      <a:cubicBezTo>
                        <a:pt x="508" y="279"/>
                        <a:pt x="625" y="268"/>
                        <a:pt x="737" y="247"/>
                      </a:cubicBezTo>
                      <a:cubicBezTo>
                        <a:pt x="748" y="239"/>
                        <a:pt x="758" y="231"/>
                        <a:pt x="765" y="22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7" name="Freeform 54"/>
                <p:cNvSpPr>
                  <a:spLocks/>
                </p:cNvSpPr>
                <p:nvPr/>
              </p:nvSpPr>
              <p:spPr bwMode="auto">
                <a:xfrm rot="41684">
                  <a:off x="10946451" y="4864448"/>
                  <a:ext cx="1013444" cy="432196"/>
                </a:xfrm>
                <a:custGeom>
                  <a:avLst/>
                  <a:gdLst/>
                  <a:ahLst/>
                  <a:cxnLst>
                    <a:cxn ang="0">
                      <a:pos x="716" y="360"/>
                    </a:cxn>
                    <a:cxn ang="0">
                      <a:pos x="936" y="380"/>
                    </a:cxn>
                    <a:cxn ang="0">
                      <a:pos x="688" y="320"/>
                    </a:cxn>
                    <a:cxn ang="0">
                      <a:pos x="684" y="232"/>
                    </a:cxn>
                    <a:cxn ang="0">
                      <a:pos x="396" y="156"/>
                    </a:cxn>
                    <a:cxn ang="0">
                      <a:pos x="448" y="228"/>
                    </a:cxn>
                    <a:cxn ang="0">
                      <a:pos x="228" y="132"/>
                    </a:cxn>
                    <a:cxn ang="0">
                      <a:pos x="244" y="112"/>
                    </a:cxn>
                    <a:cxn ang="0">
                      <a:pos x="0" y="0"/>
                    </a:cxn>
                    <a:cxn ang="0">
                      <a:pos x="88" y="116"/>
                    </a:cxn>
                    <a:cxn ang="0">
                      <a:pos x="66" y="110"/>
                    </a:cxn>
                    <a:cxn ang="0">
                      <a:pos x="737" y="391"/>
                    </a:cxn>
                    <a:cxn ang="0">
                      <a:pos x="716" y="360"/>
                    </a:cxn>
                  </a:cxnLst>
                  <a:rect l="0" t="0" r="r" b="b"/>
                  <a:pathLst>
                    <a:path w="936" h="399">
                      <a:moveTo>
                        <a:pt x="716" y="360"/>
                      </a:moveTo>
                      <a:cubicBezTo>
                        <a:pt x="795" y="360"/>
                        <a:pt x="852" y="399"/>
                        <a:pt x="936" y="380"/>
                      </a:cubicBezTo>
                      <a:cubicBezTo>
                        <a:pt x="893" y="312"/>
                        <a:pt x="747" y="368"/>
                        <a:pt x="688" y="320"/>
                      </a:cubicBezTo>
                      <a:cubicBezTo>
                        <a:pt x="680" y="297"/>
                        <a:pt x="686" y="261"/>
                        <a:pt x="684" y="232"/>
                      </a:cubicBezTo>
                      <a:cubicBezTo>
                        <a:pt x="590" y="205"/>
                        <a:pt x="492" y="182"/>
                        <a:pt x="396" y="156"/>
                      </a:cubicBezTo>
                      <a:cubicBezTo>
                        <a:pt x="397" y="180"/>
                        <a:pt x="451" y="186"/>
                        <a:pt x="448" y="228"/>
                      </a:cubicBezTo>
                      <a:cubicBezTo>
                        <a:pt x="349" y="238"/>
                        <a:pt x="271" y="192"/>
                        <a:pt x="228" y="132"/>
                      </a:cubicBezTo>
                      <a:cubicBezTo>
                        <a:pt x="223" y="115"/>
                        <a:pt x="239" y="119"/>
                        <a:pt x="244" y="112"/>
                      </a:cubicBezTo>
                      <a:cubicBezTo>
                        <a:pt x="173" y="65"/>
                        <a:pt x="75" y="44"/>
                        <a:pt x="0" y="0"/>
                      </a:cubicBezTo>
                      <a:cubicBezTo>
                        <a:pt x="23" y="45"/>
                        <a:pt x="56" y="80"/>
                        <a:pt x="88" y="116"/>
                      </a:cubicBezTo>
                      <a:cubicBezTo>
                        <a:pt x="81" y="115"/>
                        <a:pt x="73" y="112"/>
                        <a:pt x="66" y="110"/>
                      </a:cubicBezTo>
                      <a:cubicBezTo>
                        <a:pt x="266" y="245"/>
                        <a:pt x="493" y="342"/>
                        <a:pt x="737" y="391"/>
                      </a:cubicBezTo>
                      <a:cubicBezTo>
                        <a:pt x="725" y="381"/>
                        <a:pt x="717" y="369"/>
                        <a:pt x="716" y="36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8" name="Freeform 55"/>
                <p:cNvSpPr>
                  <a:spLocks/>
                </p:cNvSpPr>
                <p:nvPr/>
              </p:nvSpPr>
              <p:spPr bwMode="auto">
                <a:xfrm rot="41684">
                  <a:off x="10281374" y="3901365"/>
                  <a:ext cx="772891" cy="914520"/>
                </a:xfrm>
                <a:custGeom>
                  <a:avLst/>
                  <a:gdLst/>
                  <a:ahLst/>
                  <a:cxnLst>
                    <a:cxn ang="0">
                      <a:pos x="373" y="672"/>
                    </a:cxn>
                    <a:cxn ang="0">
                      <a:pos x="369" y="700"/>
                    </a:cxn>
                    <a:cxn ang="0">
                      <a:pos x="573" y="844"/>
                    </a:cxn>
                    <a:cxn ang="0">
                      <a:pos x="505" y="688"/>
                    </a:cxn>
                    <a:cxn ang="0">
                      <a:pos x="713" y="768"/>
                    </a:cxn>
                    <a:cxn ang="0">
                      <a:pos x="601" y="660"/>
                    </a:cxn>
                    <a:cxn ang="0">
                      <a:pos x="477" y="588"/>
                    </a:cxn>
                    <a:cxn ang="0">
                      <a:pos x="477" y="432"/>
                    </a:cxn>
                    <a:cxn ang="0">
                      <a:pos x="253" y="268"/>
                    </a:cxn>
                    <a:cxn ang="0">
                      <a:pos x="277" y="400"/>
                    </a:cxn>
                    <a:cxn ang="0">
                      <a:pos x="149" y="176"/>
                    </a:cxn>
                    <a:cxn ang="0">
                      <a:pos x="1" y="0"/>
                    </a:cxn>
                    <a:cxn ang="0">
                      <a:pos x="37" y="200"/>
                    </a:cxn>
                    <a:cxn ang="0">
                      <a:pos x="20" y="181"/>
                    </a:cxn>
                    <a:cxn ang="0">
                      <a:pos x="226" y="543"/>
                    </a:cxn>
                    <a:cxn ang="0">
                      <a:pos x="217" y="512"/>
                    </a:cxn>
                    <a:cxn ang="0">
                      <a:pos x="373" y="672"/>
                    </a:cxn>
                  </a:cxnLst>
                  <a:rect l="0" t="0" r="r" b="b"/>
                  <a:pathLst>
                    <a:path w="713" h="844">
                      <a:moveTo>
                        <a:pt x="373" y="672"/>
                      </a:moveTo>
                      <a:cubicBezTo>
                        <a:pt x="371" y="688"/>
                        <a:pt x="381" y="693"/>
                        <a:pt x="369" y="700"/>
                      </a:cubicBezTo>
                      <a:cubicBezTo>
                        <a:pt x="423" y="762"/>
                        <a:pt x="503" y="799"/>
                        <a:pt x="573" y="844"/>
                      </a:cubicBezTo>
                      <a:cubicBezTo>
                        <a:pt x="561" y="798"/>
                        <a:pt x="515" y="750"/>
                        <a:pt x="505" y="688"/>
                      </a:cubicBezTo>
                      <a:cubicBezTo>
                        <a:pt x="585" y="684"/>
                        <a:pt x="616" y="803"/>
                        <a:pt x="713" y="768"/>
                      </a:cubicBezTo>
                      <a:cubicBezTo>
                        <a:pt x="699" y="719"/>
                        <a:pt x="658" y="676"/>
                        <a:pt x="601" y="660"/>
                      </a:cubicBezTo>
                      <a:cubicBezTo>
                        <a:pt x="545" y="644"/>
                        <a:pt x="494" y="646"/>
                        <a:pt x="477" y="588"/>
                      </a:cubicBezTo>
                      <a:cubicBezTo>
                        <a:pt x="463" y="542"/>
                        <a:pt x="480" y="485"/>
                        <a:pt x="477" y="432"/>
                      </a:cubicBezTo>
                      <a:cubicBezTo>
                        <a:pt x="400" y="380"/>
                        <a:pt x="331" y="320"/>
                        <a:pt x="253" y="268"/>
                      </a:cubicBezTo>
                      <a:cubicBezTo>
                        <a:pt x="255" y="299"/>
                        <a:pt x="304" y="353"/>
                        <a:pt x="277" y="400"/>
                      </a:cubicBezTo>
                      <a:cubicBezTo>
                        <a:pt x="196" y="393"/>
                        <a:pt x="93" y="240"/>
                        <a:pt x="149" y="176"/>
                      </a:cubicBezTo>
                      <a:cubicBezTo>
                        <a:pt x="102" y="115"/>
                        <a:pt x="40" y="69"/>
                        <a:pt x="1" y="0"/>
                      </a:cubicBezTo>
                      <a:cubicBezTo>
                        <a:pt x="0" y="64"/>
                        <a:pt x="25" y="136"/>
                        <a:pt x="37" y="200"/>
                      </a:cubicBezTo>
                      <a:cubicBezTo>
                        <a:pt x="31" y="194"/>
                        <a:pt x="25" y="188"/>
                        <a:pt x="20" y="181"/>
                      </a:cubicBezTo>
                      <a:cubicBezTo>
                        <a:pt x="75" y="310"/>
                        <a:pt x="144" y="431"/>
                        <a:pt x="226" y="543"/>
                      </a:cubicBezTo>
                      <a:cubicBezTo>
                        <a:pt x="221" y="534"/>
                        <a:pt x="218" y="524"/>
                        <a:pt x="217" y="512"/>
                      </a:cubicBezTo>
                      <a:cubicBezTo>
                        <a:pt x="290" y="545"/>
                        <a:pt x="328" y="612"/>
                        <a:pt x="373" y="67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9" name="Freeform 56"/>
                <p:cNvSpPr>
                  <a:spLocks/>
                </p:cNvSpPr>
                <p:nvPr/>
              </p:nvSpPr>
              <p:spPr bwMode="auto">
                <a:xfrm rot="41684">
                  <a:off x="10536415" y="4487451"/>
                  <a:ext cx="469970" cy="476754"/>
                </a:xfrm>
                <a:custGeom>
                  <a:avLst/>
                  <a:gdLst/>
                  <a:ahLst/>
                  <a:cxnLst>
                    <a:cxn ang="0">
                      <a:pos x="105" y="144"/>
                    </a:cxn>
                    <a:cxn ang="0">
                      <a:pos x="1" y="0"/>
                    </a:cxn>
                    <a:cxn ang="0">
                      <a:pos x="55" y="93"/>
                    </a:cxn>
                    <a:cxn ang="0">
                      <a:pos x="433" y="440"/>
                    </a:cxn>
                    <a:cxn ang="0">
                      <a:pos x="353" y="324"/>
                    </a:cxn>
                    <a:cxn ang="0">
                      <a:pos x="105" y="144"/>
                    </a:cxn>
                  </a:cxnLst>
                  <a:rect l="0" t="0" r="r" b="b"/>
                  <a:pathLst>
                    <a:path w="433" h="440">
                      <a:moveTo>
                        <a:pt x="105" y="144"/>
                      </a:moveTo>
                      <a:cubicBezTo>
                        <a:pt x="109" y="73"/>
                        <a:pt x="46" y="35"/>
                        <a:pt x="1" y="0"/>
                      </a:cubicBezTo>
                      <a:cubicBezTo>
                        <a:pt x="0" y="35"/>
                        <a:pt x="37" y="64"/>
                        <a:pt x="55" y="93"/>
                      </a:cubicBezTo>
                      <a:cubicBezTo>
                        <a:pt x="164" y="225"/>
                        <a:pt x="292" y="342"/>
                        <a:pt x="433" y="440"/>
                      </a:cubicBezTo>
                      <a:cubicBezTo>
                        <a:pt x="419" y="404"/>
                        <a:pt x="371" y="368"/>
                        <a:pt x="353" y="324"/>
                      </a:cubicBezTo>
                      <a:cubicBezTo>
                        <a:pt x="261" y="274"/>
                        <a:pt x="170" y="222"/>
                        <a:pt x="105" y="14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0" name="Freeform 57"/>
                <p:cNvSpPr>
                  <a:spLocks/>
                </p:cNvSpPr>
                <p:nvPr/>
              </p:nvSpPr>
              <p:spPr bwMode="auto">
                <a:xfrm rot="41684">
                  <a:off x="13302652" y="4703884"/>
                  <a:ext cx="319625" cy="281819"/>
                </a:xfrm>
                <a:custGeom>
                  <a:avLst/>
                  <a:gdLst/>
                  <a:ahLst/>
                  <a:cxnLst>
                    <a:cxn ang="0">
                      <a:pos x="88" y="143"/>
                    </a:cxn>
                    <a:cxn ang="0">
                      <a:pos x="0" y="260"/>
                    </a:cxn>
                    <a:cxn ang="0">
                      <a:pos x="295" y="0"/>
                    </a:cxn>
                    <a:cxn ang="0">
                      <a:pos x="192" y="83"/>
                    </a:cxn>
                    <a:cxn ang="0">
                      <a:pos x="88" y="143"/>
                    </a:cxn>
                  </a:cxnLst>
                  <a:rect l="0" t="0" r="r" b="b"/>
                  <a:pathLst>
                    <a:path w="295" h="260">
                      <a:moveTo>
                        <a:pt x="88" y="143"/>
                      </a:moveTo>
                      <a:cubicBezTo>
                        <a:pt x="50" y="175"/>
                        <a:pt x="34" y="225"/>
                        <a:pt x="0" y="260"/>
                      </a:cubicBezTo>
                      <a:cubicBezTo>
                        <a:pt x="107" y="184"/>
                        <a:pt x="206" y="97"/>
                        <a:pt x="295" y="0"/>
                      </a:cubicBezTo>
                      <a:cubicBezTo>
                        <a:pt x="266" y="31"/>
                        <a:pt x="230" y="58"/>
                        <a:pt x="192" y="83"/>
                      </a:cubicBezTo>
                      <a:cubicBezTo>
                        <a:pt x="158" y="106"/>
                        <a:pt x="117" y="119"/>
                        <a:pt x="88" y="14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1" name="Freeform 58"/>
                <p:cNvSpPr>
                  <a:spLocks/>
                </p:cNvSpPr>
                <p:nvPr/>
              </p:nvSpPr>
              <p:spPr bwMode="auto">
                <a:xfrm rot="41684">
                  <a:off x="10195452" y="3743668"/>
                  <a:ext cx="110254" cy="334173"/>
                </a:xfrm>
                <a:custGeom>
                  <a:avLst/>
                  <a:gdLst/>
                  <a:ahLst/>
                  <a:cxnLst>
                    <a:cxn ang="0">
                      <a:pos x="69" y="125"/>
                    </a:cxn>
                    <a:cxn ang="0">
                      <a:pos x="0" y="0"/>
                    </a:cxn>
                    <a:cxn ang="0">
                      <a:pos x="85" y="276"/>
                    </a:cxn>
                    <a:cxn ang="0">
                      <a:pos x="101" y="309"/>
                    </a:cxn>
                    <a:cxn ang="0">
                      <a:pos x="69" y="125"/>
                    </a:cxn>
                  </a:cxnLst>
                  <a:rect l="0" t="0" r="r" b="b"/>
                  <a:pathLst>
                    <a:path w="101" h="309">
                      <a:moveTo>
                        <a:pt x="69" y="125"/>
                      </a:moveTo>
                      <a:cubicBezTo>
                        <a:pt x="55" y="81"/>
                        <a:pt x="23" y="41"/>
                        <a:pt x="0" y="0"/>
                      </a:cubicBezTo>
                      <a:cubicBezTo>
                        <a:pt x="21" y="95"/>
                        <a:pt x="50" y="187"/>
                        <a:pt x="85" y="276"/>
                      </a:cubicBezTo>
                      <a:cubicBezTo>
                        <a:pt x="90" y="288"/>
                        <a:pt x="95" y="300"/>
                        <a:pt x="101" y="309"/>
                      </a:cubicBezTo>
                      <a:cubicBezTo>
                        <a:pt x="84" y="250"/>
                        <a:pt x="88" y="186"/>
                        <a:pt x="69" y="1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2" name="Freeform 59"/>
                <p:cNvSpPr>
                  <a:spLocks/>
                </p:cNvSpPr>
                <p:nvPr/>
              </p:nvSpPr>
              <p:spPr bwMode="auto">
                <a:xfrm rot="41684">
                  <a:off x="13723445" y="2102250"/>
                  <a:ext cx="318512" cy="55918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2" y="152"/>
                    </a:cxn>
                    <a:cxn ang="0">
                      <a:pos x="212" y="360"/>
                    </a:cxn>
                    <a:cxn ang="0">
                      <a:pos x="260" y="516"/>
                    </a:cxn>
                    <a:cxn ang="0">
                      <a:pos x="248" y="392"/>
                    </a:cxn>
                    <a:cxn ang="0">
                      <a:pos x="294" y="464"/>
                    </a:cxn>
                    <a:cxn ang="0">
                      <a:pos x="96" y="9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94" h="516">
                      <a:moveTo>
                        <a:pt x="0" y="0"/>
                      </a:moveTo>
                      <a:cubicBezTo>
                        <a:pt x="18" y="50"/>
                        <a:pt x="39" y="97"/>
                        <a:pt x="52" y="152"/>
                      </a:cubicBezTo>
                      <a:cubicBezTo>
                        <a:pt x="111" y="216"/>
                        <a:pt x="187" y="262"/>
                        <a:pt x="212" y="360"/>
                      </a:cubicBezTo>
                      <a:cubicBezTo>
                        <a:pt x="185" y="412"/>
                        <a:pt x="216" y="497"/>
                        <a:pt x="260" y="516"/>
                      </a:cubicBezTo>
                      <a:cubicBezTo>
                        <a:pt x="283" y="479"/>
                        <a:pt x="239" y="428"/>
                        <a:pt x="248" y="392"/>
                      </a:cubicBezTo>
                      <a:cubicBezTo>
                        <a:pt x="265" y="415"/>
                        <a:pt x="280" y="439"/>
                        <a:pt x="294" y="464"/>
                      </a:cubicBezTo>
                      <a:cubicBezTo>
                        <a:pt x="242" y="334"/>
                        <a:pt x="175" y="210"/>
                        <a:pt x="96" y="97"/>
                      </a:cubicBezTo>
                      <a:cubicBezTo>
                        <a:pt x="54" y="75"/>
                        <a:pt x="36" y="29"/>
                        <a:pt x="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3" name="Freeform 60"/>
                <p:cNvSpPr>
                  <a:spLocks/>
                </p:cNvSpPr>
                <p:nvPr/>
              </p:nvSpPr>
              <p:spPr bwMode="auto">
                <a:xfrm rot="41684">
                  <a:off x="13589364" y="2293752"/>
                  <a:ext cx="566861" cy="983582"/>
                </a:xfrm>
                <a:custGeom>
                  <a:avLst/>
                  <a:gdLst/>
                  <a:ahLst/>
                  <a:cxnLst>
                    <a:cxn ang="0">
                      <a:pos x="387" y="372"/>
                    </a:cxn>
                    <a:cxn ang="0">
                      <a:pos x="315" y="152"/>
                    </a:cxn>
                    <a:cxn ang="0">
                      <a:pos x="175" y="0"/>
                    </a:cxn>
                    <a:cxn ang="0">
                      <a:pos x="175" y="164"/>
                    </a:cxn>
                    <a:cxn ang="0">
                      <a:pos x="35" y="44"/>
                    </a:cxn>
                    <a:cxn ang="0">
                      <a:pos x="159" y="260"/>
                    </a:cxn>
                    <a:cxn ang="0">
                      <a:pos x="79" y="384"/>
                    </a:cxn>
                    <a:cxn ang="0">
                      <a:pos x="207" y="592"/>
                    </a:cxn>
                    <a:cxn ang="0">
                      <a:pos x="263" y="476"/>
                    </a:cxn>
                    <a:cxn ang="0">
                      <a:pos x="327" y="664"/>
                    </a:cxn>
                    <a:cxn ang="0">
                      <a:pos x="271" y="708"/>
                    </a:cxn>
                    <a:cxn ang="0">
                      <a:pos x="359" y="908"/>
                    </a:cxn>
                    <a:cxn ang="0">
                      <a:pos x="451" y="708"/>
                    </a:cxn>
                    <a:cxn ang="0">
                      <a:pos x="499" y="852"/>
                    </a:cxn>
                    <a:cxn ang="0">
                      <a:pos x="499" y="700"/>
                    </a:cxn>
                    <a:cxn ang="0">
                      <a:pos x="475" y="672"/>
                    </a:cxn>
                    <a:cxn ang="0">
                      <a:pos x="477" y="479"/>
                    </a:cxn>
                    <a:cxn ang="0">
                      <a:pos x="431" y="337"/>
                    </a:cxn>
                    <a:cxn ang="0">
                      <a:pos x="379" y="248"/>
                    </a:cxn>
                    <a:cxn ang="0">
                      <a:pos x="387" y="372"/>
                    </a:cxn>
                  </a:cxnLst>
                  <a:rect l="0" t="0" r="r" b="b"/>
                  <a:pathLst>
                    <a:path w="523" h="908">
                      <a:moveTo>
                        <a:pt x="387" y="372"/>
                      </a:moveTo>
                      <a:cubicBezTo>
                        <a:pt x="329" y="338"/>
                        <a:pt x="286" y="235"/>
                        <a:pt x="315" y="152"/>
                      </a:cubicBezTo>
                      <a:cubicBezTo>
                        <a:pt x="275" y="95"/>
                        <a:pt x="230" y="43"/>
                        <a:pt x="175" y="0"/>
                      </a:cubicBezTo>
                      <a:cubicBezTo>
                        <a:pt x="178" y="47"/>
                        <a:pt x="203" y="125"/>
                        <a:pt x="175" y="164"/>
                      </a:cubicBezTo>
                      <a:cubicBezTo>
                        <a:pt x="114" y="141"/>
                        <a:pt x="115" y="35"/>
                        <a:pt x="35" y="44"/>
                      </a:cubicBezTo>
                      <a:cubicBezTo>
                        <a:pt x="0" y="161"/>
                        <a:pt x="175" y="159"/>
                        <a:pt x="159" y="260"/>
                      </a:cubicBezTo>
                      <a:cubicBezTo>
                        <a:pt x="151" y="309"/>
                        <a:pt x="97" y="335"/>
                        <a:pt x="79" y="384"/>
                      </a:cubicBezTo>
                      <a:cubicBezTo>
                        <a:pt x="127" y="448"/>
                        <a:pt x="156" y="531"/>
                        <a:pt x="207" y="592"/>
                      </a:cubicBezTo>
                      <a:cubicBezTo>
                        <a:pt x="224" y="547"/>
                        <a:pt x="210" y="477"/>
                        <a:pt x="263" y="476"/>
                      </a:cubicBezTo>
                      <a:cubicBezTo>
                        <a:pt x="314" y="476"/>
                        <a:pt x="357" y="599"/>
                        <a:pt x="327" y="664"/>
                      </a:cubicBezTo>
                      <a:cubicBezTo>
                        <a:pt x="314" y="692"/>
                        <a:pt x="291" y="688"/>
                        <a:pt x="271" y="708"/>
                      </a:cubicBezTo>
                      <a:cubicBezTo>
                        <a:pt x="288" y="788"/>
                        <a:pt x="338" y="833"/>
                        <a:pt x="359" y="908"/>
                      </a:cubicBezTo>
                      <a:cubicBezTo>
                        <a:pt x="407" y="858"/>
                        <a:pt x="409" y="764"/>
                        <a:pt x="451" y="708"/>
                      </a:cubicBezTo>
                      <a:cubicBezTo>
                        <a:pt x="483" y="740"/>
                        <a:pt x="456" y="831"/>
                        <a:pt x="499" y="852"/>
                      </a:cubicBezTo>
                      <a:cubicBezTo>
                        <a:pt x="523" y="824"/>
                        <a:pt x="520" y="738"/>
                        <a:pt x="499" y="700"/>
                      </a:cubicBezTo>
                      <a:cubicBezTo>
                        <a:pt x="493" y="689"/>
                        <a:pt x="480" y="684"/>
                        <a:pt x="475" y="672"/>
                      </a:cubicBezTo>
                      <a:cubicBezTo>
                        <a:pt x="451" y="615"/>
                        <a:pt x="477" y="545"/>
                        <a:pt x="477" y="479"/>
                      </a:cubicBezTo>
                      <a:cubicBezTo>
                        <a:pt x="464" y="431"/>
                        <a:pt x="448" y="383"/>
                        <a:pt x="431" y="337"/>
                      </a:cubicBezTo>
                      <a:cubicBezTo>
                        <a:pt x="413" y="306"/>
                        <a:pt x="392" y="278"/>
                        <a:pt x="379" y="248"/>
                      </a:cubicBezTo>
                      <a:cubicBezTo>
                        <a:pt x="383" y="284"/>
                        <a:pt x="418" y="341"/>
                        <a:pt x="387" y="37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4" name="Freeform 61"/>
                <p:cNvSpPr>
                  <a:spLocks/>
                </p:cNvSpPr>
                <p:nvPr/>
              </p:nvSpPr>
              <p:spPr bwMode="auto">
                <a:xfrm rot="41684">
                  <a:off x="14017276" y="3809974"/>
                  <a:ext cx="95776" cy="298528"/>
                </a:xfrm>
                <a:custGeom>
                  <a:avLst/>
                  <a:gdLst/>
                  <a:ahLst/>
                  <a:cxnLst>
                    <a:cxn ang="0">
                      <a:pos x="0" y="276"/>
                    </a:cxn>
                    <a:cxn ang="0">
                      <a:pos x="88" y="0"/>
                    </a:cxn>
                    <a:cxn ang="0">
                      <a:pos x="35" y="87"/>
                    </a:cxn>
                    <a:cxn ang="0">
                      <a:pos x="0" y="276"/>
                    </a:cxn>
                  </a:cxnLst>
                  <a:rect l="0" t="0" r="r" b="b"/>
                  <a:pathLst>
                    <a:path w="88" h="276">
                      <a:moveTo>
                        <a:pt x="0" y="276"/>
                      </a:moveTo>
                      <a:cubicBezTo>
                        <a:pt x="36" y="187"/>
                        <a:pt x="66" y="95"/>
                        <a:pt x="88" y="0"/>
                      </a:cubicBezTo>
                      <a:cubicBezTo>
                        <a:pt x="72" y="31"/>
                        <a:pt x="53" y="61"/>
                        <a:pt x="35" y="87"/>
                      </a:cubicBezTo>
                      <a:cubicBezTo>
                        <a:pt x="28" y="155"/>
                        <a:pt x="13" y="214"/>
                        <a:pt x="0" y="27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5" name="Freeform 62"/>
                <p:cNvSpPr>
                  <a:spLocks/>
                </p:cNvSpPr>
                <p:nvPr/>
              </p:nvSpPr>
              <p:spPr bwMode="auto">
                <a:xfrm rot="41684">
                  <a:off x="13269197" y="3937534"/>
                  <a:ext cx="762867" cy="905608"/>
                </a:xfrm>
                <a:custGeom>
                  <a:avLst/>
                  <a:gdLst/>
                  <a:ahLst/>
                  <a:cxnLst>
                    <a:cxn ang="0">
                      <a:pos x="560" y="164"/>
                    </a:cxn>
                    <a:cxn ang="0">
                      <a:pos x="576" y="196"/>
                    </a:cxn>
                    <a:cxn ang="0">
                      <a:pos x="428" y="392"/>
                    </a:cxn>
                    <a:cxn ang="0">
                      <a:pos x="456" y="260"/>
                    </a:cxn>
                    <a:cxn ang="0">
                      <a:pos x="232" y="424"/>
                    </a:cxn>
                    <a:cxn ang="0">
                      <a:pos x="164" y="648"/>
                    </a:cxn>
                    <a:cxn ang="0">
                      <a:pos x="120" y="652"/>
                    </a:cxn>
                    <a:cxn ang="0">
                      <a:pos x="0" y="760"/>
                    </a:cxn>
                    <a:cxn ang="0">
                      <a:pos x="204" y="680"/>
                    </a:cxn>
                    <a:cxn ang="0">
                      <a:pos x="132" y="836"/>
                    </a:cxn>
                    <a:cxn ang="0">
                      <a:pos x="332" y="700"/>
                    </a:cxn>
                    <a:cxn ang="0">
                      <a:pos x="488" y="504"/>
                    </a:cxn>
                    <a:cxn ang="0">
                      <a:pos x="480" y="525"/>
                    </a:cxn>
                    <a:cxn ang="0">
                      <a:pos x="672" y="183"/>
                    </a:cxn>
                    <a:cxn ang="0">
                      <a:pos x="704" y="0"/>
                    </a:cxn>
                    <a:cxn ang="0">
                      <a:pos x="560" y="164"/>
                    </a:cxn>
                  </a:cxnLst>
                  <a:rect l="0" t="0" r="r" b="b"/>
                  <a:pathLst>
                    <a:path w="704" h="836">
                      <a:moveTo>
                        <a:pt x="560" y="164"/>
                      </a:moveTo>
                      <a:cubicBezTo>
                        <a:pt x="560" y="180"/>
                        <a:pt x="574" y="182"/>
                        <a:pt x="576" y="196"/>
                      </a:cubicBezTo>
                      <a:cubicBezTo>
                        <a:pt x="557" y="291"/>
                        <a:pt x="524" y="374"/>
                        <a:pt x="428" y="392"/>
                      </a:cubicBezTo>
                      <a:cubicBezTo>
                        <a:pt x="406" y="344"/>
                        <a:pt x="445" y="301"/>
                        <a:pt x="456" y="260"/>
                      </a:cubicBezTo>
                      <a:cubicBezTo>
                        <a:pt x="377" y="311"/>
                        <a:pt x="310" y="373"/>
                        <a:pt x="232" y="424"/>
                      </a:cubicBezTo>
                      <a:cubicBezTo>
                        <a:pt x="244" y="528"/>
                        <a:pt x="243" y="621"/>
                        <a:pt x="164" y="648"/>
                      </a:cubicBezTo>
                      <a:cubicBezTo>
                        <a:pt x="151" y="653"/>
                        <a:pt x="133" y="649"/>
                        <a:pt x="120" y="652"/>
                      </a:cubicBezTo>
                      <a:cubicBezTo>
                        <a:pt x="69" y="664"/>
                        <a:pt x="9" y="704"/>
                        <a:pt x="0" y="760"/>
                      </a:cubicBezTo>
                      <a:cubicBezTo>
                        <a:pt x="87" y="801"/>
                        <a:pt x="127" y="676"/>
                        <a:pt x="204" y="680"/>
                      </a:cubicBezTo>
                      <a:cubicBezTo>
                        <a:pt x="191" y="743"/>
                        <a:pt x="158" y="786"/>
                        <a:pt x="132" y="836"/>
                      </a:cubicBezTo>
                      <a:cubicBezTo>
                        <a:pt x="205" y="797"/>
                        <a:pt x="275" y="755"/>
                        <a:pt x="332" y="700"/>
                      </a:cubicBezTo>
                      <a:cubicBezTo>
                        <a:pt x="347" y="614"/>
                        <a:pt x="415" y="546"/>
                        <a:pt x="488" y="504"/>
                      </a:cubicBezTo>
                      <a:cubicBezTo>
                        <a:pt x="486" y="512"/>
                        <a:pt x="483" y="519"/>
                        <a:pt x="480" y="525"/>
                      </a:cubicBezTo>
                      <a:cubicBezTo>
                        <a:pt x="556" y="419"/>
                        <a:pt x="620" y="304"/>
                        <a:pt x="672" y="183"/>
                      </a:cubicBezTo>
                      <a:cubicBezTo>
                        <a:pt x="673" y="125"/>
                        <a:pt x="701" y="65"/>
                        <a:pt x="704" y="0"/>
                      </a:cubicBezTo>
                      <a:cubicBezTo>
                        <a:pt x="663" y="45"/>
                        <a:pt x="606" y="110"/>
                        <a:pt x="560" y="16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6" name="Freeform 63"/>
                <p:cNvSpPr>
                  <a:spLocks/>
                </p:cNvSpPr>
                <p:nvPr/>
              </p:nvSpPr>
              <p:spPr bwMode="auto">
                <a:xfrm rot="41684">
                  <a:off x="13646396" y="4518622"/>
                  <a:ext cx="128072" cy="167087"/>
                </a:xfrm>
                <a:custGeom>
                  <a:avLst/>
                  <a:gdLst/>
                  <a:ahLst/>
                  <a:cxnLst>
                    <a:cxn ang="0">
                      <a:pos x="10" y="140"/>
                    </a:cxn>
                    <a:cxn ang="0">
                      <a:pos x="0" y="153"/>
                    </a:cxn>
                    <a:cxn ang="0">
                      <a:pos x="113" y="14"/>
                    </a:cxn>
                    <a:cxn ang="0">
                      <a:pos x="118" y="0"/>
                    </a:cxn>
                    <a:cxn ang="0">
                      <a:pos x="10" y="140"/>
                    </a:cxn>
                  </a:cxnLst>
                  <a:rect l="0" t="0" r="r" b="b"/>
                  <a:pathLst>
                    <a:path w="118" h="153">
                      <a:moveTo>
                        <a:pt x="10" y="140"/>
                      </a:moveTo>
                      <a:cubicBezTo>
                        <a:pt x="7" y="144"/>
                        <a:pt x="3" y="149"/>
                        <a:pt x="0" y="153"/>
                      </a:cubicBezTo>
                      <a:cubicBezTo>
                        <a:pt x="40" y="108"/>
                        <a:pt x="77" y="62"/>
                        <a:pt x="113" y="14"/>
                      </a:cubicBezTo>
                      <a:cubicBezTo>
                        <a:pt x="115" y="9"/>
                        <a:pt x="117" y="5"/>
                        <a:pt x="118" y="0"/>
                      </a:cubicBezTo>
                      <a:cubicBezTo>
                        <a:pt x="71" y="18"/>
                        <a:pt x="10" y="75"/>
                        <a:pt x="10" y="14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7" name="Freeform 64"/>
                <p:cNvSpPr>
                  <a:spLocks/>
                </p:cNvSpPr>
                <p:nvPr/>
              </p:nvSpPr>
              <p:spPr bwMode="auto">
                <a:xfrm rot="41684">
                  <a:off x="11530705" y="1852157"/>
                  <a:ext cx="567974" cy="836546"/>
                </a:xfrm>
                <a:custGeom>
                  <a:avLst/>
                  <a:gdLst/>
                  <a:ahLst/>
                  <a:cxnLst>
                    <a:cxn ang="0">
                      <a:pos x="402" y="3"/>
                    </a:cxn>
                    <a:cxn ang="0">
                      <a:pos x="396" y="0"/>
                    </a:cxn>
                    <a:cxn ang="0">
                      <a:pos x="236" y="160"/>
                    </a:cxn>
                    <a:cxn ang="0">
                      <a:pos x="288" y="152"/>
                    </a:cxn>
                    <a:cxn ang="0">
                      <a:pos x="164" y="312"/>
                    </a:cxn>
                    <a:cxn ang="0">
                      <a:pos x="152" y="268"/>
                    </a:cxn>
                    <a:cxn ang="0">
                      <a:pos x="0" y="468"/>
                    </a:cxn>
                    <a:cxn ang="0">
                      <a:pos x="144" y="508"/>
                    </a:cxn>
                    <a:cxn ang="0">
                      <a:pos x="68" y="680"/>
                    </a:cxn>
                    <a:cxn ang="0">
                      <a:pos x="184" y="620"/>
                    </a:cxn>
                    <a:cxn ang="0">
                      <a:pos x="224" y="532"/>
                    </a:cxn>
                    <a:cxn ang="0">
                      <a:pos x="372" y="580"/>
                    </a:cxn>
                    <a:cxn ang="0">
                      <a:pos x="436" y="348"/>
                    </a:cxn>
                    <a:cxn ang="0">
                      <a:pos x="372" y="372"/>
                    </a:cxn>
                    <a:cxn ang="0">
                      <a:pos x="440" y="196"/>
                    </a:cxn>
                    <a:cxn ang="0">
                      <a:pos x="460" y="232"/>
                    </a:cxn>
                    <a:cxn ang="0">
                      <a:pos x="524" y="36"/>
                    </a:cxn>
                    <a:cxn ang="0">
                      <a:pos x="450" y="34"/>
                    </a:cxn>
                    <a:cxn ang="0">
                      <a:pos x="402" y="3"/>
                    </a:cxn>
                  </a:cxnLst>
                  <a:rect l="0" t="0" r="r" b="b"/>
                  <a:pathLst>
                    <a:path w="524" h="772">
                      <a:moveTo>
                        <a:pt x="402" y="3"/>
                      </a:moveTo>
                      <a:cubicBezTo>
                        <a:pt x="398" y="1"/>
                        <a:pt x="396" y="0"/>
                        <a:pt x="396" y="0"/>
                      </a:cubicBezTo>
                      <a:cubicBezTo>
                        <a:pt x="342" y="52"/>
                        <a:pt x="282" y="99"/>
                        <a:pt x="236" y="160"/>
                      </a:cubicBezTo>
                      <a:cubicBezTo>
                        <a:pt x="250" y="169"/>
                        <a:pt x="264" y="145"/>
                        <a:pt x="288" y="152"/>
                      </a:cubicBezTo>
                      <a:cubicBezTo>
                        <a:pt x="292" y="234"/>
                        <a:pt x="244" y="300"/>
                        <a:pt x="164" y="312"/>
                      </a:cubicBezTo>
                      <a:cubicBezTo>
                        <a:pt x="155" y="302"/>
                        <a:pt x="149" y="289"/>
                        <a:pt x="152" y="268"/>
                      </a:cubicBezTo>
                      <a:cubicBezTo>
                        <a:pt x="89" y="307"/>
                        <a:pt x="48" y="401"/>
                        <a:pt x="0" y="468"/>
                      </a:cubicBezTo>
                      <a:cubicBezTo>
                        <a:pt x="41" y="489"/>
                        <a:pt x="102" y="489"/>
                        <a:pt x="144" y="508"/>
                      </a:cubicBezTo>
                      <a:cubicBezTo>
                        <a:pt x="167" y="593"/>
                        <a:pt x="60" y="589"/>
                        <a:pt x="68" y="680"/>
                      </a:cubicBezTo>
                      <a:cubicBezTo>
                        <a:pt x="77" y="772"/>
                        <a:pt x="183" y="697"/>
                        <a:pt x="184" y="620"/>
                      </a:cubicBezTo>
                      <a:cubicBezTo>
                        <a:pt x="184" y="587"/>
                        <a:pt x="185" y="538"/>
                        <a:pt x="224" y="532"/>
                      </a:cubicBezTo>
                      <a:cubicBezTo>
                        <a:pt x="275" y="523"/>
                        <a:pt x="320" y="581"/>
                        <a:pt x="372" y="580"/>
                      </a:cubicBezTo>
                      <a:cubicBezTo>
                        <a:pt x="395" y="504"/>
                        <a:pt x="424" y="434"/>
                        <a:pt x="436" y="348"/>
                      </a:cubicBezTo>
                      <a:cubicBezTo>
                        <a:pt x="413" y="354"/>
                        <a:pt x="406" y="376"/>
                        <a:pt x="372" y="372"/>
                      </a:cubicBezTo>
                      <a:cubicBezTo>
                        <a:pt x="323" y="312"/>
                        <a:pt x="379" y="210"/>
                        <a:pt x="440" y="196"/>
                      </a:cubicBezTo>
                      <a:cubicBezTo>
                        <a:pt x="450" y="204"/>
                        <a:pt x="460" y="214"/>
                        <a:pt x="460" y="232"/>
                      </a:cubicBezTo>
                      <a:cubicBezTo>
                        <a:pt x="498" y="183"/>
                        <a:pt x="496" y="94"/>
                        <a:pt x="524" y="36"/>
                      </a:cubicBezTo>
                      <a:cubicBezTo>
                        <a:pt x="500" y="33"/>
                        <a:pt x="468" y="43"/>
                        <a:pt x="450" y="34"/>
                      </a:cubicBezTo>
                      <a:cubicBezTo>
                        <a:pt x="436" y="27"/>
                        <a:pt x="413" y="11"/>
                        <a:pt x="402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8" name="Freeform 65"/>
                <p:cNvSpPr>
                  <a:spLocks/>
                </p:cNvSpPr>
                <p:nvPr/>
              </p:nvSpPr>
              <p:spPr bwMode="auto">
                <a:xfrm rot="41684">
                  <a:off x="12501574" y="1700910"/>
                  <a:ext cx="875348" cy="460044"/>
                </a:xfrm>
                <a:custGeom>
                  <a:avLst/>
                  <a:gdLst/>
                  <a:ahLst/>
                  <a:cxnLst>
                    <a:cxn ang="0">
                      <a:pos x="1" y="15"/>
                    </a:cxn>
                    <a:cxn ang="0">
                      <a:pos x="0" y="54"/>
                    </a:cxn>
                    <a:cxn ang="0">
                      <a:pos x="36" y="52"/>
                    </a:cxn>
                    <a:cxn ang="0">
                      <a:pos x="4" y="80"/>
                    </a:cxn>
                    <a:cxn ang="0">
                      <a:pos x="228" y="188"/>
                    </a:cxn>
                    <a:cxn ang="0">
                      <a:pos x="216" y="152"/>
                    </a:cxn>
                    <a:cxn ang="0">
                      <a:pos x="408" y="252"/>
                    </a:cxn>
                    <a:cxn ang="0">
                      <a:pos x="360" y="260"/>
                    </a:cxn>
                    <a:cxn ang="0">
                      <a:pos x="576" y="404"/>
                    </a:cxn>
                    <a:cxn ang="0">
                      <a:pos x="608" y="304"/>
                    </a:cxn>
                    <a:cxn ang="0">
                      <a:pos x="804" y="396"/>
                    </a:cxn>
                    <a:cxn ang="0">
                      <a:pos x="624" y="252"/>
                    </a:cxn>
                    <a:cxn ang="0">
                      <a:pos x="644" y="172"/>
                    </a:cxn>
                    <a:cxn ang="0">
                      <a:pos x="416" y="80"/>
                    </a:cxn>
                    <a:cxn ang="0">
                      <a:pos x="444" y="124"/>
                    </a:cxn>
                    <a:cxn ang="0">
                      <a:pos x="244" y="52"/>
                    </a:cxn>
                    <a:cxn ang="0">
                      <a:pos x="276" y="44"/>
                    </a:cxn>
                    <a:cxn ang="0">
                      <a:pos x="32" y="0"/>
                    </a:cxn>
                    <a:cxn ang="0">
                      <a:pos x="44" y="36"/>
                    </a:cxn>
                    <a:cxn ang="0">
                      <a:pos x="1" y="15"/>
                    </a:cxn>
                  </a:cxnLst>
                  <a:rect l="0" t="0" r="r" b="b"/>
                  <a:pathLst>
                    <a:path w="808" h="425">
                      <a:moveTo>
                        <a:pt x="1" y="15"/>
                      </a:move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36" y="52"/>
                        <a:pt x="36" y="52"/>
                        <a:pt x="36" y="52"/>
                      </a:cubicBezTo>
                      <a:cubicBezTo>
                        <a:pt x="34" y="70"/>
                        <a:pt x="12" y="68"/>
                        <a:pt x="4" y="80"/>
                      </a:cubicBezTo>
                      <a:cubicBezTo>
                        <a:pt x="82" y="113"/>
                        <a:pt x="153" y="152"/>
                        <a:pt x="228" y="188"/>
                      </a:cubicBezTo>
                      <a:cubicBezTo>
                        <a:pt x="236" y="180"/>
                        <a:pt x="204" y="163"/>
                        <a:pt x="216" y="152"/>
                      </a:cubicBezTo>
                      <a:cubicBezTo>
                        <a:pt x="298" y="151"/>
                        <a:pt x="381" y="185"/>
                        <a:pt x="408" y="252"/>
                      </a:cubicBezTo>
                      <a:cubicBezTo>
                        <a:pt x="398" y="261"/>
                        <a:pt x="380" y="261"/>
                        <a:pt x="360" y="260"/>
                      </a:cubicBezTo>
                      <a:cubicBezTo>
                        <a:pt x="414" y="309"/>
                        <a:pt x="510" y="353"/>
                        <a:pt x="576" y="404"/>
                      </a:cubicBezTo>
                      <a:cubicBezTo>
                        <a:pt x="593" y="377"/>
                        <a:pt x="594" y="334"/>
                        <a:pt x="608" y="304"/>
                      </a:cubicBezTo>
                      <a:cubicBezTo>
                        <a:pt x="698" y="305"/>
                        <a:pt x="710" y="425"/>
                        <a:pt x="804" y="396"/>
                      </a:cubicBezTo>
                      <a:cubicBezTo>
                        <a:pt x="808" y="301"/>
                        <a:pt x="637" y="319"/>
                        <a:pt x="624" y="252"/>
                      </a:cubicBezTo>
                      <a:cubicBezTo>
                        <a:pt x="618" y="222"/>
                        <a:pt x="647" y="209"/>
                        <a:pt x="644" y="172"/>
                      </a:cubicBezTo>
                      <a:cubicBezTo>
                        <a:pt x="577" y="132"/>
                        <a:pt x="501" y="102"/>
                        <a:pt x="416" y="80"/>
                      </a:cubicBezTo>
                      <a:cubicBezTo>
                        <a:pt x="412" y="90"/>
                        <a:pt x="456" y="105"/>
                        <a:pt x="444" y="124"/>
                      </a:cubicBezTo>
                      <a:cubicBezTo>
                        <a:pt x="361" y="132"/>
                        <a:pt x="285" y="100"/>
                        <a:pt x="244" y="52"/>
                      </a:cubicBezTo>
                      <a:cubicBezTo>
                        <a:pt x="252" y="46"/>
                        <a:pt x="271" y="52"/>
                        <a:pt x="276" y="44"/>
                      </a:cubicBezTo>
                      <a:cubicBezTo>
                        <a:pt x="205" y="19"/>
                        <a:pt x="115" y="13"/>
                        <a:pt x="32" y="0"/>
                      </a:cubicBezTo>
                      <a:cubicBezTo>
                        <a:pt x="22" y="10"/>
                        <a:pt x="46" y="20"/>
                        <a:pt x="44" y="36"/>
                      </a:cubicBezTo>
                      <a:lnTo>
                        <a:pt x="1" y="1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9" name="Freeform 66"/>
                <p:cNvSpPr>
                  <a:spLocks/>
                </p:cNvSpPr>
                <p:nvPr/>
              </p:nvSpPr>
              <p:spPr bwMode="auto">
                <a:xfrm rot="41684">
                  <a:off x="12398600" y="1414428"/>
                  <a:ext cx="684910" cy="197162"/>
                </a:xfrm>
                <a:custGeom>
                  <a:avLst/>
                  <a:gdLst/>
                  <a:ahLst/>
                  <a:cxnLst>
                    <a:cxn ang="0">
                      <a:pos x="33" y="144"/>
                    </a:cxn>
                    <a:cxn ang="0">
                      <a:pos x="52" y="154"/>
                    </a:cxn>
                    <a:cxn ang="0">
                      <a:pos x="75" y="150"/>
                    </a:cxn>
                    <a:cxn ang="0">
                      <a:pos x="84" y="178"/>
                    </a:cxn>
                    <a:cxn ang="0">
                      <a:pos x="304" y="162"/>
                    </a:cxn>
                    <a:cxn ang="0">
                      <a:pos x="256" y="142"/>
                    </a:cxn>
                    <a:cxn ang="0">
                      <a:pos x="428" y="138"/>
                    </a:cxn>
                    <a:cxn ang="0">
                      <a:pos x="424" y="162"/>
                    </a:cxn>
                    <a:cxn ang="0">
                      <a:pos x="612" y="182"/>
                    </a:cxn>
                    <a:cxn ang="0">
                      <a:pos x="520" y="98"/>
                    </a:cxn>
                    <a:cxn ang="0">
                      <a:pos x="632" y="122"/>
                    </a:cxn>
                    <a:cxn ang="0">
                      <a:pos x="622" y="109"/>
                    </a:cxn>
                    <a:cxn ang="0">
                      <a:pos x="578" y="88"/>
                    </a:cxn>
                    <a:cxn ang="0">
                      <a:pos x="492" y="78"/>
                    </a:cxn>
                    <a:cxn ang="0">
                      <a:pos x="352" y="10"/>
                    </a:cxn>
                    <a:cxn ang="0">
                      <a:pos x="216" y="22"/>
                    </a:cxn>
                    <a:cxn ang="0">
                      <a:pos x="284" y="46"/>
                    </a:cxn>
                    <a:cxn ang="0">
                      <a:pos x="144" y="70"/>
                    </a:cxn>
                    <a:cxn ang="0">
                      <a:pos x="136" y="50"/>
                    </a:cxn>
                    <a:cxn ang="0">
                      <a:pos x="0" y="114"/>
                    </a:cxn>
                    <a:cxn ang="0">
                      <a:pos x="48" y="130"/>
                    </a:cxn>
                    <a:cxn ang="0">
                      <a:pos x="33" y="144"/>
                    </a:cxn>
                  </a:cxnLst>
                  <a:rect l="0" t="0" r="r" b="b"/>
                  <a:pathLst>
                    <a:path w="632" h="182">
                      <a:moveTo>
                        <a:pt x="33" y="144"/>
                      </a:moveTo>
                      <a:cubicBezTo>
                        <a:pt x="43" y="150"/>
                        <a:pt x="47" y="151"/>
                        <a:pt x="52" y="154"/>
                      </a:cubicBezTo>
                      <a:cubicBezTo>
                        <a:pt x="46" y="149"/>
                        <a:pt x="71" y="149"/>
                        <a:pt x="75" y="150"/>
                      </a:cubicBezTo>
                      <a:cubicBezTo>
                        <a:pt x="78" y="155"/>
                        <a:pt x="84" y="166"/>
                        <a:pt x="84" y="178"/>
                      </a:cubicBezTo>
                      <a:cubicBezTo>
                        <a:pt x="154" y="169"/>
                        <a:pt x="224" y="161"/>
                        <a:pt x="304" y="162"/>
                      </a:cubicBezTo>
                      <a:cubicBezTo>
                        <a:pt x="295" y="148"/>
                        <a:pt x="269" y="152"/>
                        <a:pt x="256" y="142"/>
                      </a:cubicBezTo>
                      <a:cubicBezTo>
                        <a:pt x="285" y="97"/>
                        <a:pt x="389" y="114"/>
                        <a:pt x="428" y="138"/>
                      </a:cubicBezTo>
                      <a:cubicBezTo>
                        <a:pt x="431" y="150"/>
                        <a:pt x="424" y="153"/>
                        <a:pt x="424" y="162"/>
                      </a:cubicBezTo>
                      <a:cubicBezTo>
                        <a:pt x="487" y="168"/>
                        <a:pt x="554" y="171"/>
                        <a:pt x="612" y="182"/>
                      </a:cubicBezTo>
                      <a:cubicBezTo>
                        <a:pt x="603" y="151"/>
                        <a:pt x="528" y="130"/>
                        <a:pt x="520" y="98"/>
                      </a:cubicBezTo>
                      <a:cubicBezTo>
                        <a:pt x="563" y="100"/>
                        <a:pt x="585" y="123"/>
                        <a:pt x="632" y="122"/>
                      </a:cubicBezTo>
                      <a:cubicBezTo>
                        <a:pt x="629" y="117"/>
                        <a:pt x="626" y="113"/>
                        <a:pt x="622" y="109"/>
                      </a:cubicBezTo>
                      <a:cubicBezTo>
                        <a:pt x="607" y="102"/>
                        <a:pt x="593" y="95"/>
                        <a:pt x="578" y="88"/>
                      </a:cubicBezTo>
                      <a:cubicBezTo>
                        <a:pt x="553" y="83"/>
                        <a:pt x="523" y="83"/>
                        <a:pt x="492" y="78"/>
                      </a:cubicBezTo>
                      <a:cubicBezTo>
                        <a:pt x="433" y="68"/>
                        <a:pt x="400" y="20"/>
                        <a:pt x="352" y="10"/>
                      </a:cubicBezTo>
                      <a:cubicBezTo>
                        <a:pt x="302" y="0"/>
                        <a:pt x="262" y="20"/>
                        <a:pt x="216" y="22"/>
                      </a:cubicBezTo>
                      <a:cubicBezTo>
                        <a:pt x="232" y="37"/>
                        <a:pt x="271" y="28"/>
                        <a:pt x="284" y="46"/>
                      </a:cubicBezTo>
                      <a:cubicBezTo>
                        <a:pt x="267" y="82"/>
                        <a:pt x="190" y="75"/>
                        <a:pt x="144" y="70"/>
                      </a:cubicBezTo>
                      <a:cubicBezTo>
                        <a:pt x="137" y="68"/>
                        <a:pt x="144" y="51"/>
                        <a:pt x="136" y="50"/>
                      </a:cubicBezTo>
                      <a:cubicBezTo>
                        <a:pt x="83" y="64"/>
                        <a:pt x="45" y="93"/>
                        <a:pt x="0" y="114"/>
                      </a:cubicBezTo>
                      <a:cubicBezTo>
                        <a:pt x="8" y="127"/>
                        <a:pt x="40" y="127"/>
                        <a:pt x="48" y="130"/>
                      </a:cubicBezTo>
                      <a:cubicBezTo>
                        <a:pt x="46" y="134"/>
                        <a:pt x="40" y="145"/>
                        <a:pt x="33" y="14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0" name="Freeform 67"/>
                <p:cNvSpPr>
                  <a:spLocks/>
                </p:cNvSpPr>
                <p:nvPr/>
              </p:nvSpPr>
              <p:spPr bwMode="auto">
                <a:xfrm rot="41684">
                  <a:off x="11283832" y="1406535"/>
                  <a:ext cx="693820" cy="196048"/>
                </a:xfrm>
                <a:custGeom>
                  <a:avLst/>
                  <a:gdLst/>
                  <a:ahLst/>
                  <a:cxnLst>
                    <a:cxn ang="0">
                      <a:pos x="550" y="172"/>
                    </a:cxn>
                    <a:cxn ang="0">
                      <a:pos x="562" y="174"/>
                    </a:cxn>
                    <a:cxn ang="0">
                      <a:pos x="564" y="145"/>
                    </a:cxn>
                    <a:cxn ang="0">
                      <a:pos x="590" y="149"/>
                    </a:cxn>
                    <a:cxn ang="0">
                      <a:pos x="611" y="137"/>
                    </a:cxn>
                    <a:cxn ang="0">
                      <a:pos x="593" y="126"/>
                    </a:cxn>
                    <a:cxn ang="0">
                      <a:pos x="640" y="117"/>
                    </a:cxn>
                    <a:cxn ang="0">
                      <a:pos x="500" y="45"/>
                    </a:cxn>
                    <a:cxn ang="0">
                      <a:pos x="352" y="49"/>
                    </a:cxn>
                    <a:cxn ang="0">
                      <a:pos x="420" y="25"/>
                    </a:cxn>
                    <a:cxn ang="0">
                      <a:pos x="284" y="9"/>
                    </a:cxn>
                    <a:cxn ang="0">
                      <a:pos x="144" y="77"/>
                    </a:cxn>
                    <a:cxn ang="0">
                      <a:pos x="43" y="90"/>
                    </a:cxn>
                    <a:cxn ang="0">
                      <a:pos x="17" y="102"/>
                    </a:cxn>
                    <a:cxn ang="0">
                      <a:pos x="0" y="117"/>
                    </a:cxn>
                    <a:cxn ang="0">
                      <a:pos x="116" y="97"/>
                    </a:cxn>
                    <a:cxn ang="0">
                      <a:pos x="20" y="181"/>
                    </a:cxn>
                    <a:cxn ang="0">
                      <a:pos x="212" y="161"/>
                    </a:cxn>
                    <a:cxn ang="0">
                      <a:pos x="212" y="133"/>
                    </a:cxn>
                    <a:cxn ang="0">
                      <a:pos x="380" y="133"/>
                    </a:cxn>
                    <a:cxn ang="0">
                      <a:pos x="332" y="153"/>
                    </a:cxn>
                    <a:cxn ang="0">
                      <a:pos x="500" y="169"/>
                    </a:cxn>
                    <a:cxn ang="0">
                      <a:pos x="550" y="172"/>
                    </a:cxn>
                  </a:cxnLst>
                  <a:rect l="0" t="0" r="r" b="b"/>
                  <a:pathLst>
                    <a:path w="640" h="181">
                      <a:moveTo>
                        <a:pt x="550" y="172"/>
                      </a:moveTo>
                      <a:cubicBezTo>
                        <a:pt x="550" y="172"/>
                        <a:pt x="560" y="175"/>
                        <a:pt x="562" y="174"/>
                      </a:cubicBezTo>
                      <a:cubicBezTo>
                        <a:pt x="564" y="170"/>
                        <a:pt x="565" y="150"/>
                        <a:pt x="564" y="145"/>
                      </a:cubicBezTo>
                      <a:cubicBezTo>
                        <a:pt x="569" y="145"/>
                        <a:pt x="577" y="145"/>
                        <a:pt x="590" y="149"/>
                      </a:cubicBezTo>
                      <a:cubicBezTo>
                        <a:pt x="594" y="147"/>
                        <a:pt x="608" y="140"/>
                        <a:pt x="611" y="137"/>
                      </a:cubicBezTo>
                      <a:cubicBezTo>
                        <a:pt x="596" y="143"/>
                        <a:pt x="592" y="129"/>
                        <a:pt x="593" y="126"/>
                      </a:cubicBezTo>
                      <a:cubicBezTo>
                        <a:pt x="597" y="126"/>
                        <a:pt x="640" y="117"/>
                        <a:pt x="640" y="117"/>
                      </a:cubicBezTo>
                      <a:cubicBezTo>
                        <a:pt x="601" y="85"/>
                        <a:pt x="551" y="64"/>
                        <a:pt x="500" y="45"/>
                      </a:cubicBezTo>
                      <a:cubicBezTo>
                        <a:pt x="485" y="93"/>
                        <a:pt x="380" y="70"/>
                        <a:pt x="352" y="49"/>
                      </a:cubicBezTo>
                      <a:cubicBezTo>
                        <a:pt x="360" y="26"/>
                        <a:pt x="392" y="28"/>
                        <a:pt x="420" y="25"/>
                      </a:cubicBezTo>
                      <a:cubicBezTo>
                        <a:pt x="369" y="8"/>
                        <a:pt x="329" y="0"/>
                        <a:pt x="284" y="9"/>
                      </a:cubicBezTo>
                      <a:cubicBezTo>
                        <a:pt x="232" y="20"/>
                        <a:pt x="191" y="69"/>
                        <a:pt x="144" y="77"/>
                      </a:cubicBezTo>
                      <a:cubicBezTo>
                        <a:pt x="106" y="83"/>
                        <a:pt x="72" y="81"/>
                        <a:pt x="43" y="90"/>
                      </a:cubicBezTo>
                      <a:cubicBezTo>
                        <a:pt x="34" y="94"/>
                        <a:pt x="26" y="98"/>
                        <a:pt x="17" y="102"/>
                      </a:cubicBezTo>
                      <a:cubicBezTo>
                        <a:pt x="11" y="106"/>
                        <a:pt x="6" y="111"/>
                        <a:pt x="0" y="117"/>
                      </a:cubicBezTo>
                      <a:cubicBezTo>
                        <a:pt x="30" y="132"/>
                        <a:pt x="74" y="95"/>
                        <a:pt x="116" y="97"/>
                      </a:cubicBezTo>
                      <a:cubicBezTo>
                        <a:pt x="93" y="134"/>
                        <a:pt x="45" y="146"/>
                        <a:pt x="20" y="181"/>
                      </a:cubicBezTo>
                      <a:cubicBezTo>
                        <a:pt x="80" y="170"/>
                        <a:pt x="147" y="166"/>
                        <a:pt x="212" y="161"/>
                      </a:cubicBezTo>
                      <a:cubicBezTo>
                        <a:pt x="222" y="153"/>
                        <a:pt x="199" y="145"/>
                        <a:pt x="212" y="133"/>
                      </a:cubicBezTo>
                      <a:cubicBezTo>
                        <a:pt x="250" y="111"/>
                        <a:pt x="345" y="100"/>
                        <a:pt x="380" y="133"/>
                      </a:cubicBezTo>
                      <a:cubicBezTo>
                        <a:pt x="374" y="149"/>
                        <a:pt x="352" y="150"/>
                        <a:pt x="332" y="153"/>
                      </a:cubicBezTo>
                      <a:cubicBezTo>
                        <a:pt x="385" y="166"/>
                        <a:pt x="446" y="161"/>
                        <a:pt x="500" y="169"/>
                      </a:cubicBezTo>
                      <a:lnTo>
                        <a:pt x="550" y="17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1" name="Freeform 68"/>
                <p:cNvSpPr>
                  <a:spLocks/>
                </p:cNvSpPr>
                <p:nvPr/>
              </p:nvSpPr>
              <p:spPr bwMode="auto">
                <a:xfrm rot="41684">
                  <a:off x="11160168" y="1525580"/>
                  <a:ext cx="731684" cy="331945"/>
                </a:xfrm>
                <a:custGeom>
                  <a:avLst/>
                  <a:gdLst/>
                  <a:ahLst/>
                  <a:cxnLst>
                    <a:cxn ang="0">
                      <a:pos x="659" y="98"/>
                    </a:cxn>
                    <a:cxn ang="0">
                      <a:pos x="675" y="64"/>
                    </a:cxn>
                    <a:cxn ang="0">
                      <a:pos x="532" y="54"/>
                    </a:cxn>
                    <a:cxn ang="0">
                      <a:pos x="416" y="50"/>
                    </a:cxn>
                    <a:cxn ang="0">
                      <a:pos x="468" y="22"/>
                    </a:cxn>
                    <a:cxn ang="0">
                      <a:pos x="344" y="26"/>
                    </a:cxn>
                    <a:cxn ang="0">
                      <a:pos x="356" y="46"/>
                    </a:cxn>
                    <a:cxn ang="0">
                      <a:pos x="120" y="82"/>
                    </a:cxn>
                    <a:cxn ang="0">
                      <a:pos x="40" y="166"/>
                    </a:cxn>
                    <a:cxn ang="0">
                      <a:pos x="216" y="138"/>
                    </a:cxn>
                    <a:cxn ang="0">
                      <a:pos x="8" y="226"/>
                    </a:cxn>
                    <a:cxn ang="0">
                      <a:pos x="4" y="306"/>
                    </a:cxn>
                    <a:cxn ang="0">
                      <a:pos x="268" y="218"/>
                    </a:cxn>
                    <a:cxn ang="0">
                      <a:pos x="236" y="258"/>
                    </a:cxn>
                    <a:cxn ang="0">
                      <a:pos x="376" y="214"/>
                    </a:cxn>
                    <a:cxn ang="0">
                      <a:pos x="344" y="206"/>
                    </a:cxn>
                    <a:cxn ang="0">
                      <a:pos x="656" y="114"/>
                    </a:cxn>
                    <a:cxn ang="0">
                      <a:pos x="448" y="114"/>
                    </a:cxn>
                    <a:cxn ang="0">
                      <a:pos x="640" y="96"/>
                    </a:cxn>
                    <a:cxn ang="0">
                      <a:pos x="659" y="98"/>
                    </a:cxn>
                  </a:cxnLst>
                  <a:rect l="0" t="0" r="r" b="b"/>
                  <a:pathLst>
                    <a:path w="675" h="306">
                      <a:moveTo>
                        <a:pt x="659" y="98"/>
                      </a:moveTo>
                      <a:cubicBezTo>
                        <a:pt x="670" y="96"/>
                        <a:pt x="675" y="64"/>
                        <a:pt x="675" y="64"/>
                      </a:cubicBezTo>
                      <a:cubicBezTo>
                        <a:pt x="652" y="64"/>
                        <a:pt x="551" y="55"/>
                        <a:pt x="532" y="54"/>
                      </a:cubicBezTo>
                      <a:cubicBezTo>
                        <a:pt x="493" y="52"/>
                        <a:pt x="456" y="58"/>
                        <a:pt x="416" y="50"/>
                      </a:cubicBezTo>
                      <a:cubicBezTo>
                        <a:pt x="422" y="29"/>
                        <a:pt x="460" y="41"/>
                        <a:pt x="468" y="22"/>
                      </a:cubicBezTo>
                      <a:cubicBezTo>
                        <a:pt x="439" y="0"/>
                        <a:pt x="373" y="6"/>
                        <a:pt x="344" y="26"/>
                      </a:cubicBezTo>
                      <a:cubicBezTo>
                        <a:pt x="340" y="41"/>
                        <a:pt x="359" y="32"/>
                        <a:pt x="356" y="46"/>
                      </a:cubicBezTo>
                      <a:cubicBezTo>
                        <a:pt x="285" y="76"/>
                        <a:pt x="187" y="53"/>
                        <a:pt x="120" y="82"/>
                      </a:cubicBezTo>
                      <a:cubicBezTo>
                        <a:pt x="79" y="99"/>
                        <a:pt x="67" y="138"/>
                        <a:pt x="40" y="166"/>
                      </a:cubicBezTo>
                      <a:cubicBezTo>
                        <a:pt x="84" y="162"/>
                        <a:pt x="152" y="109"/>
                        <a:pt x="216" y="138"/>
                      </a:cubicBezTo>
                      <a:cubicBezTo>
                        <a:pt x="176" y="196"/>
                        <a:pt x="82" y="201"/>
                        <a:pt x="8" y="226"/>
                      </a:cubicBezTo>
                      <a:cubicBezTo>
                        <a:pt x="0" y="247"/>
                        <a:pt x="5" y="279"/>
                        <a:pt x="4" y="306"/>
                      </a:cubicBezTo>
                      <a:cubicBezTo>
                        <a:pt x="93" y="278"/>
                        <a:pt x="159" y="226"/>
                        <a:pt x="268" y="218"/>
                      </a:cubicBezTo>
                      <a:cubicBezTo>
                        <a:pt x="265" y="239"/>
                        <a:pt x="238" y="236"/>
                        <a:pt x="236" y="258"/>
                      </a:cubicBezTo>
                      <a:cubicBezTo>
                        <a:pt x="284" y="276"/>
                        <a:pt x="347" y="242"/>
                        <a:pt x="376" y="214"/>
                      </a:cubicBezTo>
                      <a:cubicBezTo>
                        <a:pt x="372" y="205"/>
                        <a:pt x="358" y="206"/>
                        <a:pt x="344" y="206"/>
                      </a:cubicBezTo>
                      <a:cubicBezTo>
                        <a:pt x="406" y="138"/>
                        <a:pt x="603" y="184"/>
                        <a:pt x="656" y="114"/>
                      </a:cubicBezTo>
                      <a:cubicBezTo>
                        <a:pt x="587" y="110"/>
                        <a:pt x="509" y="136"/>
                        <a:pt x="448" y="114"/>
                      </a:cubicBezTo>
                      <a:cubicBezTo>
                        <a:pt x="483" y="80"/>
                        <a:pt x="585" y="85"/>
                        <a:pt x="640" y="96"/>
                      </a:cubicBezTo>
                      <a:cubicBezTo>
                        <a:pt x="640" y="96"/>
                        <a:pt x="653" y="99"/>
                        <a:pt x="659" y="9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2" name="Freeform 69"/>
                <p:cNvSpPr>
                  <a:spLocks/>
                </p:cNvSpPr>
                <p:nvPr/>
              </p:nvSpPr>
              <p:spPr bwMode="auto">
                <a:xfrm rot="41684">
                  <a:off x="10997063" y="1687074"/>
                  <a:ext cx="867552" cy="458931"/>
                </a:xfrm>
                <a:custGeom>
                  <a:avLst/>
                  <a:gdLst/>
                  <a:ahLst/>
                  <a:cxnLst>
                    <a:cxn ang="0">
                      <a:pos x="756" y="32"/>
                    </a:cxn>
                    <a:cxn ang="0">
                      <a:pos x="772" y="0"/>
                    </a:cxn>
                    <a:cxn ang="0">
                      <a:pos x="524" y="40"/>
                    </a:cxn>
                    <a:cxn ang="0">
                      <a:pos x="556" y="52"/>
                    </a:cxn>
                    <a:cxn ang="0">
                      <a:pos x="356" y="124"/>
                    </a:cxn>
                    <a:cxn ang="0">
                      <a:pos x="388" y="80"/>
                    </a:cxn>
                    <a:cxn ang="0">
                      <a:pos x="156" y="168"/>
                    </a:cxn>
                    <a:cxn ang="0">
                      <a:pos x="180" y="244"/>
                    </a:cxn>
                    <a:cxn ang="0">
                      <a:pos x="0" y="400"/>
                    </a:cxn>
                    <a:cxn ang="0">
                      <a:pos x="192" y="304"/>
                    </a:cxn>
                    <a:cxn ang="0">
                      <a:pos x="224" y="404"/>
                    </a:cxn>
                    <a:cxn ang="0">
                      <a:pos x="444" y="260"/>
                    </a:cxn>
                    <a:cxn ang="0">
                      <a:pos x="396" y="252"/>
                    </a:cxn>
                    <a:cxn ang="0">
                      <a:pos x="588" y="152"/>
                    </a:cxn>
                    <a:cxn ang="0">
                      <a:pos x="568" y="188"/>
                    </a:cxn>
                    <a:cxn ang="0">
                      <a:pos x="800" y="80"/>
                    </a:cxn>
                    <a:cxn ang="0">
                      <a:pos x="764" y="56"/>
                    </a:cxn>
                  </a:cxnLst>
                  <a:rect l="0" t="0" r="r" b="b"/>
                  <a:pathLst>
                    <a:path w="800" h="424">
                      <a:moveTo>
                        <a:pt x="756" y="32"/>
                      </a:moveTo>
                      <a:cubicBezTo>
                        <a:pt x="757" y="17"/>
                        <a:pt x="769" y="13"/>
                        <a:pt x="772" y="0"/>
                      </a:cubicBezTo>
                      <a:cubicBezTo>
                        <a:pt x="682" y="6"/>
                        <a:pt x="601" y="21"/>
                        <a:pt x="524" y="40"/>
                      </a:cubicBezTo>
                      <a:cubicBezTo>
                        <a:pt x="530" y="49"/>
                        <a:pt x="548" y="45"/>
                        <a:pt x="556" y="52"/>
                      </a:cubicBezTo>
                      <a:cubicBezTo>
                        <a:pt x="514" y="98"/>
                        <a:pt x="438" y="131"/>
                        <a:pt x="356" y="124"/>
                      </a:cubicBezTo>
                      <a:cubicBezTo>
                        <a:pt x="354" y="96"/>
                        <a:pt x="378" y="96"/>
                        <a:pt x="388" y="80"/>
                      </a:cubicBezTo>
                      <a:cubicBezTo>
                        <a:pt x="298" y="97"/>
                        <a:pt x="230" y="135"/>
                        <a:pt x="156" y="168"/>
                      </a:cubicBezTo>
                      <a:cubicBezTo>
                        <a:pt x="157" y="200"/>
                        <a:pt x="167" y="223"/>
                        <a:pt x="180" y="244"/>
                      </a:cubicBezTo>
                      <a:cubicBezTo>
                        <a:pt x="148" y="324"/>
                        <a:pt x="7" y="295"/>
                        <a:pt x="0" y="400"/>
                      </a:cubicBezTo>
                      <a:cubicBezTo>
                        <a:pt x="89" y="424"/>
                        <a:pt x="107" y="310"/>
                        <a:pt x="192" y="304"/>
                      </a:cubicBezTo>
                      <a:cubicBezTo>
                        <a:pt x="208" y="332"/>
                        <a:pt x="209" y="374"/>
                        <a:pt x="224" y="404"/>
                      </a:cubicBezTo>
                      <a:cubicBezTo>
                        <a:pt x="297" y="356"/>
                        <a:pt x="376" y="313"/>
                        <a:pt x="444" y="260"/>
                      </a:cubicBezTo>
                      <a:cubicBezTo>
                        <a:pt x="436" y="255"/>
                        <a:pt x="405" y="266"/>
                        <a:pt x="396" y="252"/>
                      </a:cubicBezTo>
                      <a:cubicBezTo>
                        <a:pt x="421" y="182"/>
                        <a:pt x="504" y="149"/>
                        <a:pt x="588" y="152"/>
                      </a:cubicBezTo>
                      <a:cubicBezTo>
                        <a:pt x="588" y="171"/>
                        <a:pt x="573" y="174"/>
                        <a:pt x="568" y="188"/>
                      </a:cubicBezTo>
                      <a:cubicBezTo>
                        <a:pt x="650" y="157"/>
                        <a:pt x="714" y="108"/>
                        <a:pt x="800" y="80"/>
                      </a:cubicBezTo>
                      <a:cubicBezTo>
                        <a:pt x="793" y="67"/>
                        <a:pt x="774" y="66"/>
                        <a:pt x="764" y="56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3" name="Freeform 70"/>
                <p:cNvSpPr>
                  <a:spLocks/>
                </p:cNvSpPr>
                <p:nvPr/>
              </p:nvSpPr>
              <p:spPr bwMode="auto">
                <a:xfrm rot="41684">
                  <a:off x="12263578" y="1861043"/>
                  <a:ext cx="567974" cy="815382"/>
                </a:xfrm>
                <a:custGeom>
                  <a:avLst/>
                  <a:gdLst/>
                  <a:ahLst/>
                  <a:cxnLst>
                    <a:cxn ang="0">
                      <a:pos x="75" y="28"/>
                    </a:cxn>
                    <a:cxn ang="0">
                      <a:pos x="60" y="36"/>
                    </a:cxn>
                    <a:cxn ang="0">
                      <a:pos x="0" y="36"/>
                    </a:cxn>
                    <a:cxn ang="0">
                      <a:pos x="60" y="232"/>
                    </a:cxn>
                    <a:cxn ang="0">
                      <a:pos x="84" y="196"/>
                    </a:cxn>
                    <a:cxn ang="0">
                      <a:pos x="92" y="348"/>
                    </a:cxn>
                    <a:cxn ang="0">
                      <a:pos x="156" y="580"/>
                    </a:cxn>
                    <a:cxn ang="0">
                      <a:pos x="304" y="532"/>
                    </a:cxn>
                    <a:cxn ang="0">
                      <a:pos x="440" y="716"/>
                    </a:cxn>
                    <a:cxn ang="0">
                      <a:pos x="384" y="504"/>
                    </a:cxn>
                    <a:cxn ang="0">
                      <a:pos x="524" y="468"/>
                    </a:cxn>
                    <a:cxn ang="0">
                      <a:pos x="376" y="264"/>
                    </a:cxn>
                    <a:cxn ang="0">
                      <a:pos x="364" y="308"/>
                    </a:cxn>
                    <a:cxn ang="0">
                      <a:pos x="236" y="152"/>
                    </a:cxn>
                    <a:cxn ang="0">
                      <a:pos x="288" y="164"/>
                    </a:cxn>
                    <a:cxn ang="0">
                      <a:pos x="128" y="0"/>
                    </a:cxn>
                    <a:cxn ang="0">
                      <a:pos x="92" y="28"/>
                    </a:cxn>
                    <a:cxn ang="0">
                      <a:pos x="75" y="28"/>
                    </a:cxn>
                  </a:cxnLst>
                  <a:rect l="0" t="0" r="r" b="b"/>
                  <a:pathLst>
                    <a:path w="524" h="753">
                      <a:moveTo>
                        <a:pt x="75" y="28"/>
                      </a:moveTo>
                      <a:cubicBezTo>
                        <a:pt x="67" y="31"/>
                        <a:pt x="60" y="36"/>
                        <a:pt x="60" y="36"/>
                      </a:cubicBezTo>
                      <a:cubicBezTo>
                        <a:pt x="43" y="47"/>
                        <a:pt x="23" y="31"/>
                        <a:pt x="0" y="36"/>
                      </a:cubicBezTo>
                      <a:cubicBezTo>
                        <a:pt x="23" y="98"/>
                        <a:pt x="31" y="176"/>
                        <a:pt x="60" y="232"/>
                      </a:cubicBezTo>
                      <a:cubicBezTo>
                        <a:pt x="69" y="221"/>
                        <a:pt x="68" y="200"/>
                        <a:pt x="84" y="196"/>
                      </a:cubicBezTo>
                      <a:cubicBezTo>
                        <a:pt x="171" y="194"/>
                        <a:pt x="220" y="445"/>
                        <a:pt x="92" y="348"/>
                      </a:cubicBezTo>
                      <a:cubicBezTo>
                        <a:pt x="97" y="425"/>
                        <a:pt x="134" y="506"/>
                        <a:pt x="156" y="580"/>
                      </a:cubicBezTo>
                      <a:cubicBezTo>
                        <a:pt x="211" y="578"/>
                        <a:pt x="249" y="522"/>
                        <a:pt x="304" y="532"/>
                      </a:cubicBezTo>
                      <a:cubicBezTo>
                        <a:pt x="381" y="546"/>
                        <a:pt x="313" y="753"/>
                        <a:pt x="440" y="716"/>
                      </a:cubicBezTo>
                      <a:cubicBezTo>
                        <a:pt x="507" y="621"/>
                        <a:pt x="361" y="593"/>
                        <a:pt x="384" y="504"/>
                      </a:cubicBezTo>
                      <a:cubicBezTo>
                        <a:pt x="428" y="489"/>
                        <a:pt x="480" y="483"/>
                        <a:pt x="524" y="468"/>
                      </a:cubicBezTo>
                      <a:cubicBezTo>
                        <a:pt x="481" y="394"/>
                        <a:pt x="438" y="319"/>
                        <a:pt x="376" y="264"/>
                      </a:cubicBezTo>
                      <a:cubicBezTo>
                        <a:pt x="367" y="274"/>
                        <a:pt x="375" y="301"/>
                        <a:pt x="364" y="308"/>
                      </a:cubicBezTo>
                      <a:cubicBezTo>
                        <a:pt x="288" y="307"/>
                        <a:pt x="230" y="234"/>
                        <a:pt x="236" y="152"/>
                      </a:cubicBezTo>
                      <a:cubicBezTo>
                        <a:pt x="253" y="145"/>
                        <a:pt x="271" y="159"/>
                        <a:pt x="288" y="164"/>
                      </a:cubicBezTo>
                      <a:cubicBezTo>
                        <a:pt x="246" y="97"/>
                        <a:pt x="181" y="55"/>
                        <a:pt x="128" y="0"/>
                      </a:cubicBezTo>
                      <a:cubicBezTo>
                        <a:pt x="108" y="2"/>
                        <a:pt x="109" y="24"/>
                        <a:pt x="92" y="28"/>
                      </a:cubicBezTo>
                      <a:cubicBezTo>
                        <a:pt x="92" y="28"/>
                        <a:pt x="83" y="26"/>
                        <a:pt x="75" y="2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4" name="Freeform 71"/>
                <p:cNvSpPr>
                  <a:spLocks/>
                </p:cNvSpPr>
                <p:nvPr/>
              </p:nvSpPr>
              <p:spPr bwMode="auto">
                <a:xfrm rot="41684">
                  <a:off x="12494992" y="1351898"/>
                  <a:ext cx="101345" cy="34531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93" y="14"/>
                    </a:cxn>
                    <a:cxn ang="0">
                      <a:pos x="33" y="2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93" h="32">
                      <a:moveTo>
                        <a:pt x="0" y="6"/>
                      </a:moveTo>
                      <a:cubicBezTo>
                        <a:pt x="9" y="32"/>
                        <a:pt x="74" y="32"/>
                        <a:pt x="93" y="14"/>
                      </a:cubicBezTo>
                      <a:cubicBezTo>
                        <a:pt x="73" y="9"/>
                        <a:pt x="53" y="6"/>
                        <a:pt x="33" y="2"/>
                      </a:cubicBezTo>
                      <a:cubicBezTo>
                        <a:pt x="21" y="2"/>
                        <a:pt x="7" y="0"/>
                        <a:pt x="0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5" name="Freeform 72"/>
                <p:cNvSpPr>
                  <a:spLocks/>
                </p:cNvSpPr>
                <p:nvPr/>
              </p:nvSpPr>
              <p:spPr bwMode="auto">
                <a:xfrm rot="41684">
                  <a:off x="12802388" y="1427442"/>
                  <a:ext cx="187097" cy="67949"/>
                </a:xfrm>
                <a:custGeom>
                  <a:avLst/>
                  <a:gdLst/>
                  <a:ahLst/>
                  <a:cxnLst>
                    <a:cxn ang="0">
                      <a:pos x="108" y="60"/>
                    </a:cxn>
                    <a:cxn ang="0">
                      <a:pos x="173" y="63"/>
                    </a:cxn>
                    <a:cxn ang="0">
                      <a:pos x="8" y="0"/>
                    </a:cxn>
                    <a:cxn ang="0">
                      <a:pos x="0" y="0"/>
                    </a:cxn>
                    <a:cxn ang="0">
                      <a:pos x="108" y="60"/>
                    </a:cxn>
                  </a:cxnLst>
                  <a:rect l="0" t="0" r="r" b="b"/>
                  <a:pathLst>
                    <a:path w="173" h="63">
                      <a:moveTo>
                        <a:pt x="108" y="60"/>
                      </a:moveTo>
                      <a:cubicBezTo>
                        <a:pt x="131" y="58"/>
                        <a:pt x="153" y="60"/>
                        <a:pt x="173" y="63"/>
                      </a:cubicBezTo>
                      <a:cubicBezTo>
                        <a:pt x="120" y="40"/>
                        <a:pt x="64" y="19"/>
                        <a:pt x="8" y="0"/>
                      </a:cubicBezTo>
                      <a:cubicBezTo>
                        <a:pt x="5" y="0"/>
                        <a:pt x="3" y="0"/>
                        <a:pt x="0" y="0"/>
                      </a:cubicBezTo>
                      <a:cubicBezTo>
                        <a:pt x="35" y="21"/>
                        <a:pt x="73" y="39"/>
                        <a:pt x="108" y="6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6" name="Freeform 73"/>
                <p:cNvSpPr>
                  <a:spLocks/>
                </p:cNvSpPr>
                <p:nvPr/>
              </p:nvSpPr>
              <p:spPr bwMode="auto">
                <a:xfrm rot="41684">
                  <a:off x="12221235" y="1331154"/>
                  <a:ext cx="533450" cy="225010"/>
                </a:xfrm>
                <a:custGeom>
                  <a:avLst/>
                  <a:gdLst/>
                  <a:ahLst/>
                  <a:cxnLst>
                    <a:cxn ang="0">
                      <a:pos x="96" y="36"/>
                    </a:cxn>
                    <a:cxn ang="0">
                      <a:pos x="0" y="40"/>
                    </a:cxn>
                    <a:cxn ang="0">
                      <a:pos x="76" y="60"/>
                    </a:cxn>
                    <a:cxn ang="0">
                      <a:pos x="28" y="160"/>
                    </a:cxn>
                    <a:cxn ang="0">
                      <a:pos x="72" y="176"/>
                    </a:cxn>
                    <a:cxn ang="0">
                      <a:pos x="176" y="104"/>
                    </a:cxn>
                    <a:cxn ang="0">
                      <a:pos x="100" y="184"/>
                    </a:cxn>
                    <a:cxn ang="0">
                      <a:pos x="316" y="116"/>
                    </a:cxn>
                    <a:cxn ang="0">
                      <a:pos x="332" y="140"/>
                    </a:cxn>
                    <a:cxn ang="0">
                      <a:pos x="424" y="124"/>
                    </a:cxn>
                    <a:cxn ang="0">
                      <a:pos x="360" y="104"/>
                    </a:cxn>
                    <a:cxn ang="0">
                      <a:pos x="492" y="76"/>
                    </a:cxn>
                    <a:cxn ang="0">
                      <a:pos x="452" y="57"/>
                    </a:cxn>
                    <a:cxn ang="0">
                      <a:pos x="366" y="36"/>
                    </a:cxn>
                    <a:cxn ang="0">
                      <a:pos x="232" y="28"/>
                    </a:cxn>
                    <a:cxn ang="0">
                      <a:pos x="254" y="15"/>
                    </a:cxn>
                    <a:cxn ang="0">
                      <a:pos x="130" y="0"/>
                    </a:cxn>
                    <a:cxn ang="0">
                      <a:pos x="96" y="36"/>
                    </a:cxn>
                  </a:cxnLst>
                  <a:rect l="0" t="0" r="r" b="b"/>
                  <a:pathLst>
                    <a:path w="492" h="208">
                      <a:moveTo>
                        <a:pt x="96" y="36"/>
                      </a:moveTo>
                      <a:cubicBezTo>
                        <a:pt x="65" y="44"/>
                        <a:pt x="25" y="3"/>
                        <a:pt x="0" y="40"/>
                      </a:cubicBezTo>
                      <a:cubicBezTo>
                        <a:pt x="2" y="83"/>
                        <a:pt x="54" y="51"/>
                        <a:pt x="76" y="60"/>
                      </a:cubicBezTo>
                      <a:cubicBezTo>
                        <a:pt x="75" y="93"/>
                        <a:pt x="39" y="124"/>
                        <a:pt x="28" y="160"/>
                      </a:cubicBezTo>
                      <a:cubicBezTo>
                        <a:pt x="41" y="167"/>
                        <a:pt x="54" y="174"/>
                        <a:pt x="72" y="176"/>
                      </a:cubicBezTo>
                      <a:cubicBezTo>
                        <a:pt x="97" y="143"/>
                        <a:pt x="110" y="97"/>
                        <a:pt x="176" y="104"/>
                      </a:cubicBezTo>
                      <a:cubicBezTo>
                        <a:pt x="181" y="146"/>
                        <a:pt x="120" y="154"/>
                        <a:pt x="100" y="184"/>
                      </a:cubicBezTo>
                      <a:cubicBezTo>
                        <a:pt x="193" y="208"/>
                        <a:pt x="224" y="119"/>
                        <a:pt x="316" y="116"/>
                      </a:cubicBezTo>
                      <a:cubicBezTo>
                        <a:pt x="336" y="117"/>
                        <a:pt x="317" y="132"/>
                        <a:pt x="332" y="140"/>
                      </a:cubicBezTo>
                      <a:cubicBezTo>
                        <a:pt x="366" y="139"/>
                        <a:pt x="410" y="147"/>
                        <a:pt x="424" y="124"/>
                      </a:cubicBezTo>
                      <a:cubicBezTo>
                        <a:pt x="415" y="105"/>
                        <a:pt x="379" y="113"/>
                        <a:pt x="360" y="104"/>
                      </a:cubicBezTo>
                      <a:cubicBezTo>
                        <a:pt x="383" y="74"/>
                        <a:pt x="447" y="84"/>
                        <a:pt x="492" y="76"/>
                      </a:cubicBezTo>
                      <a:cubicBezTo>
                        <a:pt x="480" y="69"/>
                        <a:pt x="466" y="63"/>
                        <a:pt x="452" y="57"/>
                      </a:cubicBezTo>
                      <a:cubicBezTo>
                        <a:pt x="424" y="49"/>
                        <a:pt x="395" y="42"/>
                        <a:pt x="366" y="36"/>
                      </a:cubicBezTo>
                      <a:cubicBezTo>
                        <a:pt x="334" y="55"/>
                        <a:pt x="252" y="56"/>
                        <a:pt x="232" y="28"/>
                      </a:cubicBezTo>
                      <a:cubicBezTo>
                        <a:pt x="237" y="23"/>
                        <a:pt x="245" y="18"/>
                        <a:pt x="254" y="15"/>
                      </a:cubicBezTo>
                      <a:cubicBezTo>
                        <a:pt x="213" y="9"/>
                        <a:pt x="172" y="4"/>
                        <a:pt x="130" y="0"/>
                      </a:cubicBezTo>
                      <a:cubicBezTo>
                        <a:pt x="120" y="13"/>
                        <a:pt x="112" y="32"/>
                        <a:pt x="96" y="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" name="Freeform 74"/>
                <p:cNvSpPr>
                  <a:spLocks/>
                </p:cNvSpPr>
                <p:nvPr/>
              </p:nvSpPr>
              <p:spPr bwMode="auto">
                <a:xfrm rot="41684">
                  <a:off x="12990269" y="1539439"/>
                  <a:ext cx="459948" cy="26956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0" y="80"/>
                    </a:cxn>
                    <a:cxn ang="0">
                      <a:pos x="312" y="156"/>
                    </a:cxn>
                    <a:cxn ang="0">
                      <a:pos x="424" y="248"/>
                    </a:cxn>
                    <a:cxn ang="0">
                      <a:pos x="352" y="172"/>
                    </a:cxn>
                    <a:cxn ang="0">
                      <a:pos x="359" y="173"/>
                    </a:cxn>
                    <a:cxn ang="0">
                      <a:pos x="99" y="11"/>
                    </a:cxn>
                    <a:cxn ang="0">
                      <a:pos x="112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24" h="248">
                      <a:moveTo>
                        <a:pt x="0" y="0"/>
                      </a:moveTo>
                      <a:cubicBezTo>
                        <a:pt x="29" y="17"/>
                        <a:pt x="56" y="62"/>
                        <a:pt x="100" y="80"/>
                      </a:cubicBezTo>
                      <a:cubicBezTo>
                        <a:pt x="169" y="109"/>
                        <a:pt x="266" y="100"/>
                        <a:pt x="312" y="156"/>
                      </a:cubicBezTo>
                      <a:cubicBezTo>
                        <a:pt x="326" y="211"/>
                        <a:pt x="373" y="232"/>
                        <a:pt x="424" y="248"/>
                      </a:cubicBezTo>
                      <a:cubicBezTo>
                        <a:pt x="413" y="210"/>
                        <a:pt x="374" y="200"/>
                        <a:pt x="352" y="172"/>
                      </a:cubicBezTo>
                      <a:cubicBezTo>
                        <a:pt x="354" y="172"/>
                        <a:pt x="357" y="173"/>
                        <a:pt x="359" y="173"/>
                      </a:cubicBezTo>
                      <a:cubicBezTo>
                        <a:pt x="277" y="112"/>
                        <a:pt x="190" y="58"/>
                        <a:pt x="99" y="11"/>
                      </a:cubicBezTo>
                      <a:cubicBezTo>
                        <a:pt x="103" y="16"/>
                        <a:pt x="108" y="20"/>
                        <a:pt x="112" y="24"/>
                      </a:cubicBezTo>
                      <a:cubicBezTo>
                        <a:pt x="64" y="26"/>
                        <a:pt x="39" y="7"/>
                        <a:pt x="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8" name="Freeform 76"/>
                <p:cNvSpPr>
                  <a:spLocks/>
                </p:cNvSpPr>
                <p:nvPr/>
              </p:nvSpPr>
              <p:spPr bwMode="auto">
                <a:xfrm rot="41684">
                  <a:off x="11609899" y="1323795"/>
                  <a:ext cx="542359" cy="220554"/>
                </a:xfrm>
                <a:custGeom>
                  <a:avLst/>
                  <a:gdLst/>
                  <a:ahLst/>
                  <a:cxnLst>
                    <a:cxn ang="0">
                      <a:pos x="140" y="96"/>
                    </a:cxn>
                    <a:cxn ang="0">
                      <a:pos x="72" y="124"/>
                    </a:cxn>
                    <a:cxn ang="0">
                      <a:pos x="180" y="120"/>
                    </a:cxn>
                    <a:cxn ang="0">
                      <a:pos x="400" y="188"/>
                    </a:cxn>
                    <a:cxn ang="0">
                      <a:pos x="324" y="108"/>
                    </a:cxn>
                    <a:cxn ang="0">
                      <a:pos x="432" y="176"/>
                    </a:cxn>
                    <a:cxn ang="0">
                      <a:pos x="472" y="164"/>
                    </a:cxn>
                    <a:cxn ang="0">
                      <a:pos x="424" y="60"/>
                    </a:cxn>
                    <a:cxn ang="0">
                      <a:pos x="500" y="48"/>
                    </a:cxn>
                    <a:cxn ang="0">
                      <a:pos x="400" y="36"/>
                    </a:cxn>
                    <a:cxn ang="0">
                      <a:pos x="371" y="0"/>
                    </a:cxn>
                    <a:cxn ang="0">
                      <a:pos x="58" y="54"/>
                    </a:cxn>
                    <a:cxn ang="0">
                      <a:pos x="0" y="76"/>
                    </a:cxn>
                    <a:cxn ang="0">
                      <a:pos x="140" y="96"/>
                    </a:cxn>
                  </a:cxnLst>
                  <a:rect l="0" t="0" r="r" b="b"/>
                  <a:pathLst>
                    <a:path w="500" h="204">
                      <a:moveTo>
                        <a:pt x="140" y="96"/>
                      </a:moveTo>
                      <a:cubicBezTo>
                        <a:pt x="135" y="123"/>
                        <a:pt x="85" y="105"/>
                        <a:pt x="72" y="124"/>
                      </a:cubicBezTo>
                      <a:cubicBezTo>
                        <a:pt x="87" y="146"/>
                        <a:pt x="174" y="160"/>
                        <a:pt x="180" y="120"/>
                      </a:cubicBezTo>
                      <a:cubicBezTo>
                        <a:pt x="269" y="112"/>
                        <a:pt x="302" y="204"/>
                        <a:pt x="400" y="188"/>
                      </a:cubicBezTo>
                      <a:cubicBezTo>
                        <a:pt x="395" y="156"/>
                        <a:pt x="326" y="156"/>
                        <a:pt x="324" y="108"/>
                      </a:cubicBezTo>
                      <a:cubicBezTo>
                        <a:pt x="384" y="91"/>
                        <a:pt x="406" y="146"/>
                        <a:pt x="432" y="176"/>
                      </a:cubicBezTo>
                      <a:cubicBezTo>
                        <a:pt x="450" y="176"/>
                        <a:pt x="456" y="165"/>
                        <a:pt x="472" y="164"/>
                      </a:cubicBezTo>
                      <a:cubicBezTo>
                        <a:pt x="467" y="121"/>
                        <a:pt x="424" y="96"/>
                        <a:pt x="424" y="60"/>
                      </a:cubicBezTo>
                      <a:cubicBezTo>
                        <a:pt x="444" y="52"/>
                        <a:pt x="489" y="79"/>
                        <a:pt x="500" y="48"/>
                      </a:cubicBezTo>
                      <a:cubicBezTo>
                        <a:pt x="485" y="5"/>
                        <a:pt x="440" y="38"/>
                        <a:pt x="400" y="36"/>
                      </a:cubicBezTo>
                      <a:cubicBezTo>
                        <a:pt x="385" y="30"/>
                        <a:pt x="382" y="11"/>
                        <a:pt x="371" y="0"/>
                      </a:cubicBezTo>
                      <a:cubicBezTo>
                        <a:pt x="264" y="9"/>
                        <a:pt x="159" y="28"/>
                        <a:pt x="58" y="54"/>
                      </a:cubicBezTo>
                      <a:cubicBezTo>
                        <a:pt x="37" y="62"/>
                        <a:pt x="17" y="73"/>
                        <a:pt x="0" y="76"/>
                      </a:cubicBezTo>
                      <a:cubicBezTo>
                        <a:pt x="45" y="84"/>
                        <a:pt x="101" y="82"/>
                        <a:pt x="140" y="9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9" name="Freeform 78"/>
                <p:cNvSpPr>
                  <a:spLocks/>
                </p:cNvSpPr>
                <p:nvPr/>
              </p:nvSpPr>
              <p:spPr bwMode="auto">
                <a:xfrm rot="41684">
                  <a:off x="10154910" y="2778290"/>
                  <a:ext cx="261714" cy="1053759"/>
                </a:xfrm>
                <a:custGeom>
                  <a:avLst/>
                  <a:gdLst/>
                  <a:ahLst/>
                  <a:cxnLst>
                    <a:cxn ang="0">
                      <a:pos x="105" y="764"/>
                    </a:cxn>
                    <a:cxn ang="0">
                      <a:pos x="217" y="892"/>
                    </a:cxn>
                    <a:cxn ang="0">
                      <a:pos x="137" y="720"/>
                    </a:cxn>
                    <a:cxn ang="0">
                      <a:pos x="181" y="460"/>
                    </a:cxn>
                    <a:cxn ang="0">
                      <a:pos x="101" y="264"/>
                    </a:cxn>
                    <a:cxn ang="0">
                      <a:pos x="53" y="408"/>
                    </a:cxn>
                    <a:cxn ang="0">
                      <a:pos x="73" y="168"/>
                    </a:cxn>
                    <a:cxn ang="0">
                      <a:pos x="64" y="0"/>
                    </a:cxn>
                    <a:cxn ang="0">
                      <a:pos x="0" y="486"/>
                    </a:cxn>
                    <a:cxn ang="0">
                      <a:pos x="34" y="843"/>
                    </a:cxn>
                    <a:cxn ang="0">
                      <a:pos x="101" y="972"/>
                    </a:cxn>
                    <a:cxn ang="0">
                      <a:pos x="105" y="764"/>
                    </a:cxn>
                  </a:cxnLst>
                  <a:rect l="0" t="0" r="r" b="b"/>
                  <a:pathLst>
                    <a:path w="241" h="972">
                      <a:moveTo>
                        <a:pt x="105" y="764"/>
                      </a:moveTo>
                      <a:cubicBezTo>
                        <a:pt x="163" y="784"/>
                        <a:pt x="140" y="905"/>
                        <a:pt x="217" y="892"/>
                      </a:cubicBezTo>
                      <a:cubicBezTo>
                        <a:pt x="241" y="816"/>
                        <a:pt x="197" y="739"/>
                        <a:pt x="137" y="720"/>
                      </a:cubicBezTo>
                      <a:cubicBezTo>
                        <a:pt x="94" y="631"/>
                        <a:pt x="157" y="532"/>
                        <a:pt x="181" y="460"/>
                      </a:cubicBezTo>
                      <a:cubicBezTo>
                        <a:pt x="151" y="398"/>
                        <a:pt x="126" y="332"/>
                        <a:pt x="101" y="264"/>
                      </a:cubicBezTo>
                      <a:cubicBezTo>
                        <a:pt x="80" y="307"/>
                        <a:pt x="97" y="388"/>
                        <a:pt x="53" y="408"/>
                      </a:cubicBezTo>
                      <a:cubicBezTo>
                        <a:pt x="7" y="355"/>
                        <a:pt x="27" y="204"/>
                        <a:pt x="73" y="168"/>
                      </a:cubicBezTo>
                      <a:cubicBezTo>
                        <a:pt x="72" y="110"/>
                        <a:pt x="62" y="61"/>
                        <a:pt x="64" y="0"/>
                      </a:cubicBezTo>
                      <a:cubicBezTo>
                        <a:pt x="22" y="155"/>
                        <a:pt x="0" y="318"/>
                        <a:pt x="0" y="486"/>
                      </a:cubicBezTo>
                      <a:cubicBezTo>
                        <a:pt x="0" y="608"/>
                        <a:pt x="12" y="727"/>
                        <a:pt x="34" y="843"/>
                      </a:cubicBezTo>
                      <a:cubicBezTo>
                        <a:pt x="52" y="890"/>
                        <a:pt x="78" y="930"/>
                        <a:pt x="101" y="972"/>
                      </a:cubicBezTo>
                      <a:cubicBezTo>
                        <a:pt x="108" y="915"/>
                        <a:pt x="93" y="826"/>
                        <a:pt x="105" y="76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" name="Freeform 79"/>
                <p:cNvSpPr>
                  <a:spLocks/>
                </p:cNvSpPr>
                <p:nvPr/>
              </p:nvSpPr>
              <p:spPr bwMode="auto">
                <a:xfrm rot="41684">
                  <a:off x="10284509" y="2074067"/>
                  <a:ext cx="343012" cy="559183"/>
                </a:xfrm>
                <a:custGeom>
                  <a:avLst/>
                  <a:gdLst/>
                  <a:ahLst/>
                  <a:cxnLst>
                    <a:cxn ang="0">
                      <a:pos x="60" y="516"/>
                    </a:cxn>
                    <a:cxn ang="0">
                      <a:pos x="108" y="356"/>
                    </a:cxn>
                    <a:cxn ang="0">
                      <a:pos x="272" y="140"/>
                    </a:cxn>
                    <a:cxn ang="0">
                      <a:pos x="316" y="0"/>
                    </a:cxn>
                    <a:cxn ang="0">
                      <a:pos x="212" y="96"/>
                    </a:cxn>
                    <a:cxn ang="0">
                      <a:pos x="213" y="94"/>
                    </a:cxn>
                    <a:cxn ang="0">
                      <a:pos x="0" y="511"/>
                    </a:cxn>
                    <a:cxn ang="0">
                      <a:pos x="68" y="388"/>
                    </a:cxn>
                    <a:cxn ang="0">
                      <a:pos x="60" y="516"/>
                    </a:cxn>
                  </a:cxnLst>
                  <a:rect l="0" t="0" r="r" b="b"/>
                  <a:pathLst>
                    <a:path w="316" h="516">
                      <a:moveTo>
                        <a:pt x="60" y="516"/>
                      </a:moveTo>
                      <a:cubicBezTo>
                        <a:pt x="101" y="493"/>
                        <a:pt x="137" y="412"/>
                        <a:pt x="108" y="356"/>
                      </a:cubicBezTo>
                      <a:cubicBezTo>
                        <a:pt x="114" y="254"/>
                        <a:pt x="238" y="211"/>
                        <a:pt x="272" y="140"/>
                      </a:cubicBezTo>
                      <a:cubicBezTo>
                        <a:pt x="294" y="96"/>
                        <a:pt x="287" y="47"/>
                        <a:pt x="316" y="0"/>
                      </a:cubicBezTo>
                      <a:cubicBezTo>
                        <a:pt x="282" y="16"/>
                        <a:pt x="260" y="80"/>
                        <a:pt x="212" y="96"/>
                      </a:cubicBezTo>
                      <a:cubicBezTo>
                        <a:pt x="212" y="96"/>
                        <a:pt x="213" y="95"/>
                        <a:pt x="213" y="94"/>
                      </a:cubicBezTo>
                      <a:cubicBezTo>
                        <a:pt x="125" y="223"/>
                        <a:pt x="53" y="363"/>
                        <a:pt x="0" y="511"/>
                      </a:cubicBezTo>
                      <a:cubicBezTo>
                        <a:pt x="20" y="471"/>
                        <a:pt x="43" y="430"/>
                        <a:pt x="68" y="388"/>
                      </a:cubicBezTo>
                      <a:cubicBezTo>
                        <a:pt x="82" y="429"/>
                        <a:pt x="35" y="477"/>
                        <a:pt x="60" y="5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" name="Freeform 80"/>
                <p:cNvSpPr>
                  <a:spLocks/>
                </p:cNvSpPr>
                <p:nvPr/>
              </p:nvSpPr>
              <p:spPr bwMode="auto">
                <a:xfrm rot="41684">
                  <a:off x="10917826" y="1518792"/>
                  <a:ext cx="464402" cy="268452"/>
                </a:xfrm>
                <a:custGeom>
                  <a:avLst/>
                  <a:gdLst/>
                  <a:ahLst/>
                  <a:cxnLst>
                    <a:cxn ang="0">
                      <a:pos x="0" y="248"/>
                    </a:cxn>
                    <a:cxn ang="0">
                      <a:pos x="112" y="156"/>
                    </a:cxn>
                    <a:cxn ang="0">
                      <a:pos x="320" y="80"/>
                    </a:cxn>
                    <a:cxn ang="0">
                      <a:pos x="428" y="0"/>
                    </a:cxn>
                    <a:cxn ang="0">
                      <a:pos x="312" y="24"/>
                    </a:cxn>
                    <a:cxn ang="0">
                      <a:pos x="341" y="0"/>
                    </a:cxn>
                    <a:cxn ang="0">
                      <a:pos x="55" y="177"/>
                    </a:cxn>
                    <a:cxn ang="0">
                      <a:pos x="68" y="172"/>
                    </a:cxn>
                    <a:cxn ang="0">
                      <a:pos x="0" y="248"/>
                    </a:cxn>
                  </a:cxnLst>
                  <a:rect l="0" t="0" r="r" b="b"/>
                  <a:pathLst>
                    <a:path w="428" h="248">
                      <a:moveTo>
                        <a:pt x="0" y="248"/>
                      </a:moveTo>
                      <a:cubicBezTo>
                        <a:pt x="44" y="242"/>
                        <a:pt x="108" y="203"/>
                        <a:pt x="112" y="156"/>
                      </a:cubicBezTo>
                      <a:cubicBezTo>
                        <a:pt x="162" y="103"/>
                        <a:pt x="251" y="108"/>
                        <a:pt x="320" y="80"/>
                      </a:cubicBezTo>
                      <a:cubicBezTo>
                        <a:pt x="365" y="62"/>
                        <a:pt x="391" y="18"/>
                        <a:pt x="428" y="0"/>
                      </a:cubicBezTo>
                      <a:cubicBezTo>
                        <a:pt x="385" y="3"/>
                        <a:pt x="361" y="27"/>
                        <a:pt x="312" y="24"/>
                      </a:cubicBezTo>
                      <a:cubicBezTo>
                        <a:pt x="320" y="16"/>
                        <a:pt x="330" y="7"/>
                        <a:pt x="341" y="0"/>
                      </a:cubicBezTo>
                      <a:cubicBezTo>
                        <a:pt x="240" y="50"/>
                        <a:pt x="144" y="109"/>
                        <a:pt x="55" y="177"/>
                      </a:cubicBezTo>
                      <a:cubicBezTo>
                        <a:pt x="59" y="175"/>
                        <a:pt x="64" y="173"/>
                        <a:pt x="68" y="172"/>
                      </a:cubicBezTo>
                      <a:cubicBezTo>
                        <a:pt x="53" y="205"/>
                        <a:pt x="9" y="209"/>
                        <a:pt x="0" y="24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" name="Freeform 81"/>
                <p:cNvSpPr>
                  <a:spLocks/>
                </p:cNvSpPr>
                <p:nvPr/>
              </p:nvSpPr>
              <p:spPr bwMode="auto">
                <a:xfrm rot="41684">
                  <a:off x="10541580" y="1611084"/>
                  <a:ext cx="819664" cy="603739"/>
                </a:xfrm>
                <a:custGeom>
                  <a:avLst/>
                  <a:gdLst/>
                  <a:ahLst/>
                  <a:cxnLst>
                    <a:cxn ang="0">
                      <a:pos x="108" y="404"/>
                    </a:cxn>
                    <a:cxn ang="0">
                      <a:pos x="56" y="556"/>
                    </a:cxn>
                    <a:cxn ang="0">
                      <a:pos x="228" y="424"/>
                    </a:cxn>
                    <a:cxn ang="0">
                      <a:pos x="212" y="400"/>
                    </a:cxn>
                    <a:cxn ang="0">
                      <a:pos x="364" y="272"/>
                    </a:cxn>
                    <a:cxn ang="0">
                      <a:pos x="332" y="352"/>
                    </a:cxn>
                    <a:cxn ang="0">
                      <a:pos x="544" y="236"/>
                    </a:cxn>
                    <a:cxn ang="0">
                      <a:pos x="756" y="60"/>
                    </a:cxn>
                    <a:cxn ang="0">
                      <a:pos x="584" y="96"/>
                    </a:cxn>
                    <a:cxn ang="0">
                      <a:pos x="660" y="0"/>
                    </a:cxn>
                    <a:cxn ang="0">
                      <a:pos x="480" y="56"/>
                    </a:cxn>
                    <a:cxn ang="0">
                      <a:pos x="320" y="180"/>
                    </a:cxn>
                    <a:cxn ang="0">
                      <a:pos x="388" y="100"/>
                    </a:cxn>
                    <a:cxn ang="0">
                      <a:pos x="378" y="105"/>
                    </a:cxn>
                    <a:cxn ang="0">
                      <a:pos x="184" y="278"/>
                    </a:cxn>
                    <a:cxn ang="0">
                      <a:pos x="94" y="377"/>
                    </a:cxn>
                    <a:cxn ang="0">
                      <a:pos x="2" y="496"/>
                    </a:cxn>
                    <a:cxn ang="0">
                      <a:pos x="0" y="500"/>
                    </a:cxn>
                    <a:cxn ang="0">
                      <a:pos x="108" y="404"/>
                    </a:cxn>
                  </a:cxnLst>
                  <a:rect l="0" t="0" r="r" b="b"/>
                  <a:pathLst>
                    <a:path w="756" h="556">
                      <a:moveTo>
                        <a:pt x="108" y="404"/>
                      </a:moveTo>
                      <a:cubicBezTo>
                        <a:pt x="89" y="453"/>
                        <a:pt x="68" y="500"/>
                        <a:pt x="56" y="556"/>
                      </a:cubicBezTo>
                      <a:cubicBezTo>
                        <a:pt x="107" y="521"/>
                        <a:pt x="175" y="469"/>
                        <a:pt x="228" y="424"/>
                      </a:cubicBezTo>
                      <a:cubicBezTo>
                        <a:pt x="229" y="410"/>
                        <a:pt x="209" y="416"/>
                        <a:pt x="212" y="400"/>
                      </a:cubicBezTo>
                      <a:cubicBezTo>
                        <a:pt x="231" y="329"/>
                        <a:pt x="289" y="274"/>
                        <a:pt x="364" y="272"/>
                      </a:cubicBezTo>
                      <a:cubicBezTo>
                        <a:pt x="378" y="308"/>
                        <a:pt x="342" y="327"/>
                        <a:pt x="332" y="352"/>
                      </a:cubicBezTo>
                      <a:cubicBezTo>
                        <a:pt x="408" y="319"/>
                        <a:pt x="468" y="270"/>
                        <a:pt x="544" y="236"/>
                      </a:cubicBezTo>
                      <a:cubicBezTo>
                        <a:pt x="508" y="71"/>
                        <a:pt x="708" y="141"/>
                        <a:pt x="756" y="60"/>
                      </a:cubicBezTo>
                      <a:cubicBezTo>
                        <a:pt x="692" y="37"/>
                        <a:pt x="648" y="93"/>
                        <a:pt x="584" y="96"/>
                      </a:cubicBezTo>
                      <a:cubicBezTo>
                        <a:pt x="588" y="59"/>
                        <a:pt x="638" y="33"/>
                        <a:pt x="660" y="0"/>
                      </a:cubicBezTo>
                      <a:cubicBezTo>
                        <a:pt x="596" y="15"/>
                        <a:pt x="532" y="29"/>
                        <a:pt x="480" y="56"/>
                      </a:cubicBezTo>
                      <a:cubicBezTo>
                        <a:pt x="462" y="118"/>
                        <a:pt x="393" y="160"/>
                        <a:pt x="320" y="180"/>
                      </a:cubicBezTo>
                      <a:cubicBezTo>
                        <a:pt x="328" y="139"/>
                        <a:pt x="368" y="130"/>
                        <a:pt x="388" y="100"/>
                      </a:cubicBezTo>
                      <a:cubicBezTo>
                        <a:pt x="385" y="101"/>
                        <a:pt x="382" y="103"/>
                        <a:pt x="378" y="105"/>
                      </a:cubicBezTo>
                      <a:cubicBezTo>
                        <a:pt x="309" y="158"/>
                        <a:pt x="245" y="216"/>
                        <a:pt x="184" y="278"/>
                      </a:cubicBezTo>
                      <a:cubicBezTo>
                        <a:pt x="162" y="315"/>
                        <a:pt x="128" y="346"/>
                        <a:pt x="94" y="377"/>
                      </a:cubicBezTo>
                      <a:cubicBezTo>
                        <a:pt x="62" y="416"/>
                        <a:pt x="31" y="456"/>
                        <a:pt x="2" y="496"/>
                      </a:cubicBezTo>
                      <a:cubicBezTo>
                        <a:pt x="1" y="498"/>
                        <a:pt x="1" y="499"/>
                        <a:pt x="0" y="500"/>
                      </a:cubicBezTo>
                      <a:cubicBezTo>
                        <a:pt x="43" y="491"/>
                        <a:pt x="56" y="418"/>
                        <a:pt x="108" y="40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" name="Freeform 82"/>
                <p:cNvSpPr>
                  <a:spLocks/>
                </p:cNvSpPr>
                <p:nvPr/>
              </p:nvSpPr>
              <p:spPr bwMode="auto">
                <a:xfrm rot="41684">
                  <a:off x="11382510" y="1414660"/>
                  <a:ext cx="183756" cy="66835"/>
                </a:xfrm>
                <a:custGeom>
                  <a:avLst/>
                  <a:gdLst/>
                  <a:ahLst/>
                  <a:cxnLst>
                    <a:cxn ang="0">
                      <a:pos x="58" y="60"/>
                    </a:cxn>
                    <a:cxn ang="0">
                      <a:pos x="170" y="4"/>
                    </a:cxn>
                    <a:cxn ang="0">
                      <a:pos x="155" y="0"/>
                    </a:cxn>
                    <a:cxn ang="0">
                      <a:pos x="0" y="60"/>
                    </a:cxn>
                    <a:cxn ang="0">
                      <a:pos x="30" y="56"/>
                    </a:cxn>
                    <a:cxn ang="0">
                      <a:pos x="58" y="60"/>
                    </a:cxn>
                  </a:cxnLst>
                  <a:rect l="0" t="0" r="r" b="b"/>
                  <a:pathLst>
                    <a:path w="170" h="62">
                      <a:moveTo>
                        <a:pt x="58" y="60"/>
                      </a:moveTo>
                      <a:cubicBezTo>
                        <a:pt x="103" y="52"/>
                        <a:pt x="130" y="9"/>
                        <a:pt x="170" y="4"/>
                      </a:cubicBezTo>
                      <a:cubicBezTo>
                        <a:pt x="166" y="1"/>
                        <a:pt x="160" y="0"/>
                        <a:pt x="155" y="0"/>
                      </a:cubicBezTo>
                      <a:cubicBezTo>
                        <a:pt x="102" y="18"/>
                        <a:pt x="51" y="38"/>
                        <a:pt x="0" y="60"/>
                      </a:cubicBezTo>
                      <a:cubicBezTo>
                        <a:pt x="10" y="58"/>
                        <a:pt x="20" y="56"/>
                        <a:pt x="30" y="56"/>
                      </a:cubicBezTo>
                      <a:cubicBezTo>
                        <a:pt x="39" y="56"/>
                        <a:pt x="50" y="62"/>
                        <a:pt x="58" y="6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" name="Freeform 83"/>
                <p:cNvSpPr>
                  <a:spLocks/>
                </p:cNvSpPr>
                <p:nvPr/>
              </p:nvSpPr>
              <p:spPr bwMode="auto">
                <a:xfrm rot="41684">
                  <a:off x="13916469" y="2853946"/>
                  <a:ext cx="256146" cy="1019227"/>
                </a:xfrm>
                <a:custGeom>
                  <a:avLst/>
                  <a:gdLst/>
                  <a:ahLst/>
                  <a:cxnLst>
                    <a:cxn ang="0">
                      <a:pos x="167" y="121"/>
                    </a:cxn>
                    <a:cxn ang="0">
                      <a:pos x="195" y="161"/>
                    </a:cxn>
                    <a:cxn ang="0">
                      <a:pos x="191" y="373"/>
                    </a:cxn>
                    <a:cxn ang="0">
                      <a:pos x="147" y="229"/>
                    </a:cxn>
                    <a:cxn ang="0">
                      <a:pos x="67" y="417"/>
                    </a:cxn>
                    <a:cxn ang="0">
                      <a:pos x="107" y="689"/>
                    </a:cxn>
                    <a:cxn ang="0">
                      <a:pos x="39" y="861"/>
                    </a:cxn>
                    <a:cxn ang="0">
                      <a:pos x="139" y="729"/>
                    </a:cxn>
                    <a:cxn ang="0">
                      <a:pos x="139" y="941"/>
                    </a:cxn>
                    <a:cxn ang="0">
                      <a:pos x="198" y="834"/>
                    </a:cxn>
                    <a:cxn ang="0">
                      <a:pos x="236" y="459"/>
                    </a:cxn>
                    <a:cxn ang="0">
                      <a:pos x="179" y="0"/>
                    </a:cxn>
                    <a:cxn ang="0">
                      <a:pos x="167" y="121"/>
                    </a:cxn>
                  </a:cxnLst>
                  <a:rect l="0" t="0" r="r" b="b"/>
                  <a:pathLst>
                    <a:path w="236" h="941">
                      <a:moveTo>
                        <a:pt x="167" y="121"/>
                      </a:moveTo>
                      <a:cubicBezTo>
                        <a:pt x="170" y="137"/>
                        <a:pt x="188" y="146"/>
                        <a:pt x="195" y="161"/>
                      </a:cubicBezTo>
                      <a:cubicBezTo>
                        <a:pt x="225" y="223"/>
                        <a:pt x="224" y="316"/>
                        <a:pt x="191" y="373"/>
                      </a:cubicBezTo>
                      <a:cubicBezTo>
                        <a:pt x="150" y="351"/>
                        <a:pt x="157" y="281"/>
                        <a:pt x="147" y="229"/>
                      </a:cubicBezTo>
                      <a:cubicBezTo>
                        <a:pt x="114" y="286"/>
                        <a:pt x="101" y="361"/>
                        <a:pt x="67" y="417"/>
                      </a:cubicBezTo>
                      <a:cubicBezTo>
                        <a:pt x="85" y="501"/>
                        <a:pt x="158" y="598"/>
                        <a:pt x="107" y="689"/>
                      </a:cubicBezTo>
                      <a:cubicBezTo>
                        <a:pt x="45" y="700"/>
                        <a:pt x="0" y="801"/>
                        <a:pt x="39" y="861"/>
                      </a:cubicBezTo>
                      <a:cubicBezTo>
                        <a:pt x="106" y="851"/>
                        <a:pt x="85" y="753"/>
                        <a:pt x="139" y="729"/>
                      </a:cubicBezTo>
                      <a:cubicBezTo>
                        <a:pt x="158" y="789"/>
                        <a:pt x="142" y="877"/>
                        <a:pt x="139" y="941"/>
                      </a:cubicBezTo>
                      <a:cubicBezTo>
                        <a:pt x="161" y="908"/>
                        <a:pt x="182" y="873"/>
                        <a:pt x="198" y="834"/>
                      </a:cubicBezTo>
                      <a:cubicBezTo>
                        <a:pt x="223" y="713"/>
                        <a:pt x="236" y="588"/>
                        <a:pt x="236" y="459"/>
                      </a:cubicBezTo>
                      <a:cubicBezTo>
                        <a:pt x="236" y="301"/>
                        <a:pt x="216" y="147"/>
                        <a:pt x="179" y="0"/>
                      </a:cubicBezTo>
                      <a:cubicBezTo>
                        <a:pt x="176" y="43"/>
                        <a:pt x="160" y="82"/>
                        <a:pt x="167" y="12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5" name="Freeform 87"/>
                <p:cNvSpPr>
                  <a:spLocks/>
                </p:cNvSpPr>
                <p:nvPr/>
              </p:nvSpPr>
              <p:spPr bwMode="auto">
                <a:xfrm rot="41684">
                  <a:off x="12606683" y="4362515"/>
                  <a:ext cx="893167" cy="763028"/>
                </a:xfrm>
                <a:custGeom>
                  <a:avLst/>
                  <a:gdLst/>
                  <a:ahLst/>
                  <a:cxnLst>
                    <a:cxn ang="0">
                      <a:pos x="663" y="125"/>
                    </a:cxn>
                    <a:cxn ang="0">
                      <a:pos x="503" y="173"/>
                    </a:cxn>
                    <a:cxn ang="0">
                      <a:pos x="539" y="53"/>
                    </a:cxn>
                    <a:cxn ang="0">
                      <a:pos x="367" y="125"/>
                    </a:cxn>
                    <a:cxn ang="0">
                      <a:pos x="411" y="189"/>
                    </a:cxn>
                    <a:cxn ang="0">
                      <a:pos x="255" y="265"/>
                    </a:cxn>
                    <a:cxn ang="0">
                      <a:pos x="51" y="297"/>
                    </a:cxn>
                    <a:cxn ang="0">
                      <a:pos x="23" y="473"/>
                    </a:cxn>
                    <a:cxn ang="0">
                      <a:pos x="239" y="421"/>
                    </a:cxn>
                    <a:cxn ang="0">
                      <a:pos x="283" y="457"/>
                    </a:cxn>
                    <a:cxn ang="0">
                      <a:pos x="123" y="561"/>
                    </a:cxn>
                    <a:cxn ang="0">
                      <a:pos x="11" y="565"/>
                    </a:cxn>
                    <a:cxn ang="0">
                      <a:pos x="11" y="689"/>
                    </a:cxn>
                    <a:cxn ang="0">
                      <a:pos x="339" y="621"/>
                    </a:cxn>
                    <a:cxn ang="0">
                      <a:pos x="279" y="689"/>
                    </a:cxn>
                    <a:cxn ang="0">
                      <a:pos x="435" y="621"/>
                    </a:cxn>
                    <a:cxn ang="0">
                      <a:pos x="419" y="597"/>
                    </a:cxn>
                    <a:cxn ang="0">
                      <a:pos x="711" y="453"/>
                    </a:cxn>
                    <a:cxn ang="0">
                      <a:pos x="779" y="305"/>
                    </a:cxn>
                    <a:cxn ang="0">
                      <a:pos x="571" y="381"/>
                    </a:cxn>
                    <a:cxn ang="0">
                      <a:pos x="795" y="217"/>
                    </a:cxn>
                    <a:cxn ang="0">
                      <a:pos x="807" y="45"/>
                    </a:cxn>
                    <a:cxn ang="0">
                      <a:pos x="663" y="125"/>
                    </a:cxn>
                  </a:cxnLst>
                  <a:rect l="0" t="0" r="r" b="b"/>
                  <a:pathLst>
                    <a:path w="823" h="704">
                      <a:moveTo>
                        <a:pt x="663" y="125"/>
                      </a:moveTo>
                      <a:cubicBezTo>
                        <a:pt x="617" y="149"/>
                        <a:pt x="563" y="190"/>
                        <a:pt x="503" y="173"/>
                      </a:cubicBezTo>
                      <a:cubicBezTo>
                        <a:pt x="487" y="121"/>
                        <a:pt x="551" y="115"/>
                        <a:pt x="539" y="53"/>
                      </a:cubicBezTo>
                      <a:cubicBezTo>
                        <a:pt x="479" y="0"/>
                        <a:pt x="365" y="67"/>
                        <a:pt x="367" y="125"/>
                      </a:cubicBezTo>
                      <a:cubicBezTo>
                        <a:pt x="368" y="151"/>
                        <a:pt x="410" y="166"/>
                        <a:pt x="411" y="189"/>
                      </a:cubicBezTo>
                      <a:cubicBezTo>
                        <a:pt x="413" y="245"/>
                        <a:pt x="301" y="257"/>
                        <a:pt x="255" y="265"/>
                      </a:cubicBezTo>
                      <a:cubicBezTo>
                        <a:pt x="181" y="279"/>
                        <a:pt x="118" y="289"/>
                        <a:pt x="51" y="297"/>
                      </a:cubicBezTo>
                      <a:cubicBezTo>
                        <a:pt x="45" y="355"/>
                        <a:pt x="13" y="425"/>
                        <a:pt x="23" y="473"/>
                      </a:cubicBezTo>
                      <a:cubicBezTo>
                        <a:pt x="89" y="464"/>
                        <a:pt x="153" y="405"/>
                        <a:pt x="239" y="421"/>
                      </a:cubicBezTo>
                      <a:cubicBezTo>
                        <a:pt x="257" y="424"/>
                        <a:pt x="281" y="438"/>
                        <a:pt x="283" y="457"/>
                      </a:cubicBezTo>
                      <a:cubicBezTo>
                        <a:pt x="288" y="509"/>
                        <a:pt x="189" y="554"/>
                        <a:pt x="123" y="561"/>
                      </a:cubicBezTo>
                      <a:cubicBezTo>
                        <a:pt x="81" y="565"/>
                        <a:pt x="40" y="551"/>
                        <a:pt x="11" y="565"/>
                      </a:cubicBezTo>
                      <a:cubicBezTo>
                        <a:pt x="0" y="602"/>
                        <a:pt x="17" y="645"/>
                        <a:pt x="11" y="689"/>
                      </a:cubicBezTo>
                      <a:cubicBezTo>
                        <a:pt x="119" y="686"/>
                        <a:pt x="235" y="615"/>
                        <a:pt x="339" y="621"/>
                      </a:cubicBezTo>
                      <a:cubicBezTo>
                        <a:pt x="328" y="653"/>
                        <a:pt x="286" y="653"/>
                        <a:pt x="279" y="689"/>
                      </a:cubicBezTo>
                      <a:cubicBezTo>
                        <a:pt x="339" y="704"/>
                        <a:pt x="408" y="665"/>
                        <a:pt x="435" y="621"/>
                      </a:cubicBezTo>
                      <a:cubicBezTo>
                        <a:pt x="434" y="609"/>
                        <a:pt x="408" y="610"/>
                        <a:pt x="419" y="597"/>
                      </a:cubicBezTo>
                      <a:cubicBezTo>
                        <a:pt x="496" y="529"/>
                        <a:pt x="624" y="512"/>
                        <a:pt x="711" y="453"/>
                      </a:cubicBezTo>
                      <a:cubicBezTo>
                        <a:pt x="734" y="404"/>
                        <a:pt x="766" y="364"/>
                        <a:pt x="779" y="305"/>
                      </a:cubicBezTo>
                      <a:cubicBezTo>
                        <a:pt x="722" y="330"/>
                        <a:pt x="651" y="432"/>
                        <a:pt x="571" y="381"/>
                      </a:cubicBezTo>
                      <a:cubicBezTo>
                        <a:pt x="598" y="279"/>
                        <a:pt x="688" y="240"/>
                        <a:pt x="795" y="217"/>
                      </a:cubicBezTo>
                      <a:cubicBezTo>
                        <a:pt x="823" y="186"/>
                        <a:pt x="810" y="95"/>
                        <a:pt x="807" y="45"/>
                      </a:cubicBezTo>
                      <a:cubicBezTo>
                        <a:pt x="761" y="70"/>
                        <a:pt x="713" y="99"/>
                        <a:pt x="663" y="1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6" name="Freeform 91"/>
                <p:cNvSpPr>
                  <a:spLocks/>
                </p:cNvSpPr>
                <p:nvPr/>
              </p:nvSpPr>
              <p:spPr bwMode="auto">
                <a:xfrm rot="41684">
                  <a:off x="13003780" y="1637559"/>
                  <a:ext cx="812982" cy="602625"/>
                </a:xfrm>
                <a:custGeom>
                  <a:avLst/>
                  <a:gdLst/>
                  <a:ahLst/>
                  <a:cxnLst>
                    <a:cxn ang="0">
                      <a:pos x="368" y="104"/>
                    </a:cxn>
                    <a:cxn ang="0">
                      <a:pos x="432" y="180"/>
                    </a:cxn>
                    <a:cxn ang="0">
                      <a:pos x="272" y="56"/>
                    </a:cxn>
                    <a:cxn ang="0">
                      <a:pos x="96" y="0"/>
                    </a:cxn>
                    <a:cxn ang="0">
                      <a:pos x="172" y="96"/>
                    </a:cxn>
                    <a:cxn ang="0">
                      <a:pos x="0" y="60"/>
                    </a:cxn>
                    <a:cxn ang="0">
                      <a:pos x="212" y="232"/>
                    </a:cxn>
                    <a:cxn ang="0">
                      <a:pos x="420" y="352"/>
                    </a:cxn>
                    <a:cxn ang="0">
                      <a:pos x="384" y="276"/>
                    </a:cxn>
                    <a:cxn ang="0">
                      <a:pos x="544" y="392"/>
                    </a:cxn>
                    <a:cxn ang="0">
                      <a:pos x="528" y="416"/>
                    </a:cxn>
                    <a:cxn ang="0">
                      <a:pos x="700" y="556"/>
                    </a:cxn>
                    <a:cxn ang="0">
                      <a:pos x="648" y="400"/>
                    </a:cxn>
                    <a:cxn ang="0">
                      <a:pos x="749" y="498"/>
                    </a:cxn>
                    <a:cxn ang="0">
                      <a:pos x="368" y="104"/>
                    </a:cxn>
                  </a:cxnLst>
                  <a:rect l="0" t="0" r="r" b="b"/>
                  <a:pathLst>
                    <a:path w="749" h="556">
                      <a:moveTo>
                        <a:pt x="368" y="104"/>
                      </a:moveTo>
                      <a:cubicBezTo>
                        <a:pt x="383" y="126"/>
                        <a:pt x="426" y="143"/>
                        <a:pt x="432" y="180"/>
                      </a:cubicBezTo>
                      <a:cubicBezTo>
                        <a:pt x="362" y="155"/>
                        <a:pt x="296" y="127"/>
                        <a:pt x="272" y="56"/>
                      </a:cubicBezTo>
                      <a:cubicBezTo>
                        <a:pt x="222" y="29"/>
                        <a:pt x="157" y="16"/>
                        <a:pt x="96" y="0"/>
                      </a:cubicBezTo>
                      <a:cubicBezTo>
                        <a:pt x="111" y="26"/>
                        <a:pt x="159" y="55"/>
                        <a:pt x="172" y="96"/>
                      </a:cubicBezTo>
                      <a:cubicBezTo>
                        <a:pt x="106" y="95"/>
                        <a:pt x="73" y="40"/>
                        <a:pt x="0" y="60"/>
                      </a:cubicBezTo>
                      <a:cubicBezTo>
                        <a:pt x="46" y="142"/>
                        <a:pt x="246" y="70"/>
                        <a:pt x="212" y="232"/>
                      </a:cubicBezTo>
                      <a:cubicBezTo>
                        <a:pt x="281" y="272"/>
                        <a:pt x="351" y="312"/>
                        <a:pt x="420" y="352"/>
                      </a:cubicBezTo>
                      <a:cubicBezTo>
                        <a:pt x="414" y="321"/>
                        <a:pt x="385" y="312"/>
                        <a:pt x="384" y="276"/>
                      </a:cubicBezTo>
                      <a:cubicBezTo>
                        <a:pt x="462" y="259"/>
                        <a:pt x="518" y="331"/>
                        <a:pt x="544" y="392"/>
                      </a:cubicBezTo>
                      <a:cubicBezTo>
                        <a:pt x="547" y="409"/>
                        <a:pt x="533" y="408"/>
                        <a:pt x="528" y="416"/>
                      </a:cubicBezTo>
                      <a:cubicBezTo>
                        <a:pt x="576" y="472"/>
                        <a:pt x="645" y="507"/>
                        <a:pt x="700" y="556"/>
                      </a:cubicBezTo>
                      <a:cubicBezTo>
                        <a:pt x="688" y="499"/>
                        <a:pt x="663" y="455"/>
                        <a:pt x="648" y="400"/>
                      </a:cubicBezTo>
                      <a:cubicBezTo>
                        <a:pt x="694" y="421"/>
                        <a:pt x="707" y="474"/>
                        <a:pt x="749" y="498"/>
                      </a:cubicBezTo>
                      <a:cubicBezTo>
                        <a:pt x="642" y="349"/>
                        <a:pt x="514" y="216"/>
                        <a:pt x="368" y="10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7" name="Freeform 92"/>
                <p:cNvSpPr>
                  <a:spLocks/>
                </p:cNvSpPr>
                <p:nvPr/>
              </p:nvSpPr>
              <p:spPr bwMode="auto">
                <a:xfrm rot="41684">
                  <a:off x="13467305" y="3336273"/>
                  <a:ext cx="598044" cy="1028138"/>
                </a:xfrm>
                <a:custGeom>
                  <a:avLst/>
                  <a:gdLst/>
                  <a:ahLst/>
                  <a:cxnLst>
                    <a:cxn ang="0">
                      <a:pos x="308" y="188"/>
                    </a:cxn>
                    <a:cxn ang="0">
                      <a:pos x="240" y="24"/>
                    </a:cxn>
                    <a:cxn ang="0">
                      <a:pos x="184" y="156"/>
                    </a:cxn>
                    <a:cxn ang="0">
                      <a:pos x="236" y="212"/>
                    </a:cxn>
                    <a:cxn ang="0">
                      <a:pos x="116" y="348"/>
                    </a:cxn>
                    <a:cxn ang="0">
                      <a:pos x="0" y="404"/>
                    </a:cxn>
                    <a:cxn ang="0">
                      <a:pos x="24" y="636"/>
                    </a:cxn>
                    <a:cxn ang="0">
                      <a:pos x="196" y="532"/>
                    </a:cxn>
                    <a:cxn ang="0">
                      <a:pos x="228" y="584"/>
                    </a:cxn>
                    <a:cxn ang="0">
                      <a:pos x="40" y="756"/>
                    </a:cxn>
                    <a:cxn ang="0">
                      <a:pos x="52" y="948"/>
                    </a:cxn>
                    <a:cxn ang="0">
                      <a:pos x="300" y="780"/>
                    </a:cxn>
                    <a:cxn ang="0">
                      <a:pos x="280" y="912"/>
                    </a:cxn>
                    <a:cxn ang="0">
                      <a:pos x="380" y="792"/>
                    </a:cxn>
                    <a:cxn ang="0">
                      <a:pos x="444" y="624"/>
                    </a:cxn>
                    <a:cxn ang="0">
                      <a:pos x="536" y="508"/>
                    </a:cxn>
                    <a:cxn ang="0">
                      <a:pos x="532" y="312"/>
                    </a:cxn>
                    <a:cxn ang="0">
                      <a:pos x="432" y="444"/>
                    </a:cxn>
                    <a:cxn ang="0">
                      <a:pos x="448" y="260"/>
                    </a:cxn>
                    <a:cxn ang="0">
                      <a:pos x="520" y="200"/>
                    </a:cxn>
                    <a:cxn ang="0">
                      <a:pos x="456" y="0"/>
                    </a:cxn>
                    <a:cxn ang="0">
                      <a:pos x="308" y="188"/>
                    </a:cxn>
                  </a:cxnLst>
                  <a:rect l="0" t="0" r="r" b="b"/>
                  <a:pathLst>
                    <a:path w="552" h="948">
                      <a:moveTo>
                        <a:pt x="308" y="188"/>
                      </a:moveTo>
                      <a:cubicBezTo>
                        <a:pt x="260" y="150"/>
                        <a:pt x="325" y="21"/>
                        <a:pt x="240" y="24"/>
                      </a:cubicBezTo>
                      <a:cubicBezTo>
                        <a:pt x="198" y="25"/>
                        <a:pt x="162" y="96"/>
                        <a:pt x="184" y="156"/>
                      </a:cubicBezTo>
                      <a:cubicBezTo>
                        <a:pt x="194" y="183"/>
                        <a:pt x="230" y="191"/>
                        <a:pt x="236" y="212"/>
                      </a:cubicBezTo>
                      <a:cubicBezTo>
                        <a:pt x="256" y="286"/>
                        <a:pt x="147" y="331"/>
                        <a:pt x="116" y="348"/>
                      </a:cubicBezTo>
                      <a:cubicBezTo>
                        <a:pt x="79" y="369"/>
                        <a:pt x="39" y="381"/>
                        <a:pt x="0" y="404"/>
                      </a:cubicBezTo>
                      <a:cubicBezTo>
                        <a:pt x="15" y="482"/>
                        <a:pt x="6" y="568"/>
                        <a:pt x="24" y="636"/>
                      </a:cubicBezTo>
                      <a:cubicBezTo>
                        <a:pt x="77" y="612"/>
                        <a:pt x="115" y="512"/>
                        <a:pt x="196" y="532"/>
                      </a:cubicBezTo>
                      <a:cubicBezTo>
                        <a:pt x="214" y="537"/>
                        <a:pt x="227" y="562"/>
                        <a:pt x="228" y="584"/>
                      </a:cubicBezTo>
                      <a:cubicBezTo>
                        <a:pt x="232" y="670"/>
                        <a:pt x="139" y="755"/>
                        <a:pt x="40" y="756"/>
                      </a:cubicBezTo>
                      <a:cubicBezTo>
                        <a:pt x="22" y="813"/>
                        <a:pt x="56" y="880"/>
                        <a:pt x="52" y="948"/>
                      </a:cubicBezTo>
                      <a:cubicBezTo>
                        <a:pt x="150" y="907"/>
                        <a:pt x="203" y="822"/>
                        <a:pt x="300" y="780"/>
                      </a:cubicBezTo>
                      <a:cubicBezTo>
                        <a:pt x="321" y="831"/>
                        <a:pt x="250" y="865"/>
                        <a:pt x="280" y="912"/>
                      </a:cubicBezTo>
                      <a:cubicBezTo>
                        <a:pt x="334" y="909"/>
                        <a:pt x="361" y="844"/>
                        <a:pt x="380" y="792"/>
                      </a:cubicBezTo>
                      <a:cubicBezTo>
                        <a:pt x="330" y="727"/>
                        <a:pt x="398" y="673"/>
                        <a:pt x="444" y="624"/>
                      </a:cubicBezTo>
                      <a:cubicBezTo>
                        <a:pt x="474" y="592"/>
                        <a:pt x="525" y="550"/>
                        <a:pt x="536" y="508"/>
                      </a:cubicBezTo>
                      <a:cubicBezTo>
                        <a:pt x="552" y="451"/>
                        <a:pt x="540" y="387"/>
                        <a:pt x="532" y="312"/>
                      </a:cubicBezTo>
                      <a:cubicBezTo>
                        <a:pt x="517" y="344"/>
                        <a:pt x="490" y="464"/>
                        <a:pt x="432" y="444"/>
                      </a:cubicBezTo>
                      <a:cubicBezTo>
                        <a:pt x="385" y="428"/>
                        <a:pt x="423" y="300"/>
                        <a:pt x="448" y="260"/>
                      </a:cubicBezTo>
                      <a:cubicBezTo>
                        <a:pt x="464" y="234"/>
                        <a:pt x="493" y="216"/>
                        <a:pt x="520" y="200"/>
                      </a:cubicBezTo>
                      <a:cubicBezTo>
                        <a:pt x="513" y="119"/>
                        <a:pt x="488" y="56"/>
                        <a:pt x="456" y="0"/>
                      </a:cubicBezTo>
                      <a:cubicBezTo>
                        <a:pt x="414" y="70"/>
                        <a:pt x="380" y="148"/>
                        <a:pt x="308" y="18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8" name="Freeform 94"/>
                <p:cNvSpPr>
                  <a:spLocks/>
                </p:cNvSpPr>
                <p:nvPr/>
              </p:nvSpPr>
              <p:spPr bwMode="auto">
                <a:xfrm rot="41684">
                  <a:off x="13152121" y="1906735"/>
                  <a:ext cx="631454" cy="763028"/>
                </a:xfrm>
                <a:custGeom>
                  <a:avLst/>
                  <a:gdLst/>
                  <a:ahLst/>
                  <a:cxnLst>
                    <a:cxn ang="0">
                      <a:pos x="364" y="152"/>
                    </a:cxn>
                    <a:cxn ang="0">
                      <a:pos x="380" y="120"/>
                    </a:cxn>
                    <a:cxn ang="0">
                      <a:pos x="268" y="44"/>
                    </a:cxn>
                    <a:cxn ang="0">
                      <a:pos x="304" y="124"/>
                    </a:cxn>
                    <a:cxn ang="0">
                      <a:pos x="68" y="0"/>
                    </a:cxn>
                    <a:cxn ang="0">
                      <a:pos x="48" y="84"/>
                    </a:cxn>
                    <a:cxn ang="0">
                      <a:pos x="224" y="236"/>
                    </a:cxn>
                    <a:cxn ang="0">
                      <a:pos x="28" y="140"/>
                    </a:cxn>
                    <a:cxn ang="0">
                      <a:pos x="0" y="240"/>
                    </a:cxn>
                    <a:cxn ang="0">
                      <a:pos x="220" y="444"/>
                    </a:cxn>
                    <a:cxn ang="0">
                      <a:pos x="156" y="460"/>
                    </a:cxn>
                    <a:cxn ang="0">
                      <a:pos x="260" y="576"/>
                    </a:cxn>
                    <a:cxn ang="0">
                      <a:pos x="276" y="496"/>
                    </a:cxn>
                    <a:cxn ang="0">
                      <a:pos x="380" y="588"/>
                    </a:cxn>
                    <a:cxn ang="0">
                      <a:pos x="464" y="704"/>
                    </a:cxn>
                    <a:cxn ang="0">
                      <a:pos x="548" y="572"/>
                    </a:cxn>
                    <a:cxn ang="0">
                      <a:pos x="496" y="540"/>
                    </a:cxn>
                    <a:cxn ang="0">
                      <a:pos x="432" y="368"/>
                    </a:cxn>
                    <a:cxn ang="0">
                      <a:pos x="572" y="488"/>
                    </a:cxn>
                    <a:cxn ang="0">
                      <a:pos x="564" y="332"/>
                    </a:cxn>
                    <a:cxn ang="0">
                      <a:pos x="364" y="152"/>
                    </a:cxn>
                  </a:cxnLst>
                  <a:rect l="0" t="0" r="r" b="b"/>
                  <a:pathLst>
                    <a:path w="583" h="704">
                      <a:moveTo>
                        <a:pt x="364" y="152"/>
                      </a:moveTo>
                      <a:cubicBezTo>
                        <a:pt x="366" y="138"/>
                        <a:pt x="386" y="142"/>
                        <a:pt x="380" y="120"/>
                      </a:cubicBezTo>
                      <a:cubicBezTo>
                        <a:pt x="355" y="85"/>
                        <a:pt x="327" y="32"/>
                        <a:pt x="268" y="44"/>
                      </a:cubicBezTo>
                      <a:cubicBezTo>
                        <a:pt x="269" y="81"/>
                        <a:pt x="311" y="93"/>
                        <a:pt x="304" y="124"/>
                      </a:cubicBezTo>
                      <a:cubicBezTo>
                        <a:pt x="215" y="94"/>
                        <a:pt x="157" y="31"/>
                        <a:pt x="68" y="0"/>
                      </a:cubicBezTo>
                      <a:cubicBezTo>
                        <a:pt x="66" y="33"/>
                        <a:pt x="50" y="51"/>
                        <a:pt x="48" y="84"/>
                      </a:cubicBezTo>
                      <a:cubicBezTo>
                        <a:pt x="122" y="119"/>
                        <a:pt x="215" y="136"/>
                        <a:pt x="224" y="236"/>
                      </a:cubicBezTo>
                      <a:cubicBezTo>
                        <a:pt x="131" y="263"/>
                        <a:pt x="94" y="167"/>
                        <a:pt x="28" y="140"/>
                      </a:cubicBezTo>
                      <a:cubicBezTo>
                        <a:pt x="19" y="174"/>
                        <a:pt x="13" y="210"/>
                        <a:pt x="0" y="240"/>
                      </a:cubicBezTo>
                      <a:cubicBezTo>
                        <a:pt x="74" y="307"/>
                        <a:pt x="183" y="340"/>
                        <a:pt x="220" y="444"/>
                      </a:cubicBezTo>
                      <a:cubicBezTo>
                        <a:pt x="209" y="460"/>
                        <a:pt x="168" y="445"/>
                        <a:pt x="156" y="460"/>
                      </a:cubicBezTo>
                      <a:cubicBezTo>
                        <a:pt x="143" y="528"/>
                        <a:pt x="189" y="591"/>
                        <a:pt x="260" y="576"/>
                      </a:cubicBezTo>
                      <a:cubicBezTo>
                        <a:pt x="279" y="556"/>
                        <a:pt x="254" y="507"/>
                        <a:pt x="276" y="496"/>
                      </a:cubicBezTo>
                      <a:cubicBezTo>
                        <a:pt x="331" y="501"/>
                        <a:pt x="354" y="554"/>
                        <a:pt x="380" y="588"/>
                      </a:cubicBezTo>
                      <a:cubicBezTo>
                        <a:pt x="409" y="626"/>
                        <a:pt x="443" y="661"/>
                        <a:pt x="464" y="704"/>
                      </a:cubicBezTo>
                      <a:cubicBezTo>
                        <a:pt x="502" y="670"/>
                        <a:pt x="535" y="631"/>
                        <a:pt x="548" y="572"/>
                      </a:cubicBezTo>
                      <a:cubicBezTo>
                        <a:pt x="539" y="554"/>
                        <a:pt x="514" y="553"/>
                        <a:pt x="496" y="540"/>
                      </a:cubicBezTo>
                      <a:cubicBezTo>
                        <a:pt x="447" y="505"/>
                        <a:pt x="396" y="426"/>
                        <a:pt x="432" y="368"/>
                      </a:cubicBezTo>
                      <a:cubicBezTo>
                        <a:pt x="516" y="371"/>
                        <a:pt x="526" y="448"/>
                        <a:pt x="572" y="488"/>
                      </a:cubicBezTo>
                      <a:cubicBezTo>
                        <a:pt x="583" y="438"/>
                        <a:pt x="571" y="377"/>
                        <a:pt x="564" y="332"/>
                      </a:cubicBezTo>
                      <a:cubicBezTo>
                        <a:pt x="506" y="264"/>
                        <a:pt x="408" y="234"/>
                        <a:pt x="364" y="15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9" name="Freeform 95"/>
                <p:cNvSpPr>
                  <a:spLocks/>
                </p:cNvSpPr>
                <p:nvPr/>
              </p:nvSpPr>
              <p:spPr bwMode="auto">
                <a:xfrm rot="41684">
                  <a:off x="13138481" y="2723189"/>
                  <a:ext cx="824119" cy="1013658"/>
                </a:xfrm>
                <a:custGeom>
                  <a:avLst/>
                  <a:gdLst/>
                  <a:ahLst/>
                  <a:cxnLst>
                    <a:cxn ang="0">
                      <a:pos x="470" y="0"/>
                    </a:cxn>
                    <a:cxn ang="0">
                      <a:pos x="350" y="124"/>
                    </a:cxn>
                    <a:cxn ang="0">
                      <a:pos x="410" y="172"/>
                    </a:cxn>
                    <a:cxn ang="0">
                      <a:pos x="374" y="360"/>
                    </a:cxn>
                    <a:cxn ang="0">
                      <a:pos x="266" y="192"/>
                    </a:cxn>
                    <a:cxn ang="0">
                      <a:pos x="98" y="320"/>
                    </a:cxn>
                    <a:cxn ang="0">
                      <a:pos x="162" y="436"/>
                    </a:cxn>
                    <a:cxn ang="0">
                      <a:pos x="210" y="568"/>
                    </a:cxn>
                    <a:cxn ang="0">
                      <a:pos x="114" y="604"/>
                    </a:cxn>
                    <a:cxn ang="0">
                      <a:pos x="78" y="760"/>
                    </a:cxn>
                    <a:cxn ang="0">
                      <a:pos x="230" y="672"/>
                    </a:cxn>
                    <a:cxn ang="0">
                      <a:pos x="282" y="792"/>
                    </a:cxn>
                    <a:cxn ang="0">
                      <a:pos x="310" y="936"/>
                    </a:cxn>
                    <a:cxn ang="0">
                      <a:pos x="522" y="800"/>
                    </a:cxn>
                    <a:cxn ang="0">
                      <a:pos x="474" y="740"/>
                    </a:cxn>
                    <a:cxn ang="0">
                      <a:pos x="550" y="556"/>
                    </a:cxn>
                    <a:cxn ang="0">
                      <a:pos x="622" y="716"/>
                    </a:cxn>
                    <a:cxn ang="0">
                      <a:pos x="698" y="632"/>
                    </a:cxn>
                    <a:cxn ang="0">
                      <a:pos x="758" y="532"/>
                    </a:cxn>
                    <a:cxn ang="0">
                      <a:pos x="670" y="272"/>
                    </a:cxn>
                    <a:cxn ang="0">
                      <a:pos x="674" y="108"/>
                    </a:cxn>
                    <a:cxn ang="0">
                      <a:pos x="622" y="224"/>
                    </a:cxn>
                    <a:cxn ang="0">
                      <a:pos x="470" y="0"/>
                    </a:cxn>
                  </a:cxnLst>
                  <a:rect l="0" t="0" r="r" b="b"/>
                  <a:pathLst>
                    <a:path w="760" h="936">
                      <a:moveTo>
                        <a:pt x="470" y="0"/>
                      </a:moveTo>
                      <a:cubicBezTo>
                        <a:pt x="438" y="50"/>
                        <a:pt x="374" y="67"/>
                        <a:pt x="350" y="124"/>
                      </a:cubicBezTo>
                      <a:cubicBezTo>
                        <a:pt x="365" y="148"/>
                        <a:pt x="393" y="152"/>
                        <a:pt x="410" y="172"/>
                      </a:cubicBezTo>
                      <a:cubicBezTo>
                        <a:pt x="463" y="233"/>
                        <a:pt x="452" y="358"/>
                        <a:pt x="374" y="360"/>
                      </a:cubicBezTo>
                      <a:cubicBezTo>
                        <a:pt x="290" y="363"/>
                        <a:pt x="285" y="264"/>
                        <a:pt x="266" y="192"/>
                      </a:cubicBezTo>
                      <a:cubicBezTo>
                        <a:pt x="200" y="225"/>
                        <a:pt x="154" y="277"/>
                        <a:pt x="98" y="320"/>
                      </a:cubicBezTo>
                      <a:cubicBezTo>
                        <a:pt x="115" y="357"/>
                        <a:pt x="139" y="392"/>
                        <a:pt x="162" y="436"/>
                      </a:cubicBezTo>
                      <a:cubicBezTo>
                        <a:pt x="183" y="476"/>
                        <a:pt x="216" y="530"/>
                        <a:pt x="210" y="568"/>
                      </a:cubicBezTo>
                      <a:cubicBezTo>
                        <a:pt x="201" y="624"/>
                        <a:pt x="154" y="600"/>
                        <a:pt x="114" y="604"/>
                      </a:cubicBezTo>
                      <a:cubicBezTo>
                        <a:pt x="37" y="611"/>
                        <a:pt x="0" y="740"/>
                        <a:pt x="78" y="760"/>
                      </a:cubicBezTo>
                      <a:cubicBezTo>
                        <a:pt x="170" y="783"/>
                        <a:pt x="169" y="666"/>
                        <a:pt x="230" y="672"/>
                      </a:cubicBezTo>
                      <a:cubicBezTo>
                        <a:pt x="276" y="677"/>
                        <a:pt x="274" y="747"/>
                        <a:pt x="282" y="792"/>
                      </a:cubicBezTo>
                      <a:cubicBezTo>
                        <a:pt x="292" y="844"/>
                        <a:pt x="302" y="893"/>
                        <a:pt x="310" y="936"/>
                      </a:cubicBezTo>
                      <a:cubicBezTo>
                        <a:pt x="382" y="892"/>
                        <a:pt x="477" y="872"/>
                        <a:pt x="522" y="800"/>
                      </a:cubicBezTo>
                      <a:cubicBezTo>
                        <a:pt x="507" y="777"/>
                        <a:pt x="485" y="769"/>
                        <a:pt x="474" y="740"/>
                      </a:cubicBezTo>
                      <a:cubicBezTo>
                        <a:pt x="446" y="668"/>
                        <a:pt x="485" y="563"/>
                        <a:pt x="550" y="556"/>
                      </a:cubicBezTo>
                      <a:cubicBezTo>
                        <a:pt x="630" y="548"/>
                        <a:pt x="622" y="650"/>
                        <a:pt x="622" y="716"/>
                      </a:cubicBezTo>
                      <a:cubicBezTo>
                        <a:pt x="659" y="703"/>
                        <a:pt x="673" y="667"/>
                        <a:pt x="698" y="632"/>
                      </a:cubicBezTo>
                      <a:cubicBezTo>
                        <a:pt x="718" y="604"/>
                        <a:pt x="758" y="566"/>
                        <a:pt x="758" y="532"/>
                      </a:cubicBezTo>
                      <a:cubicBezTo>
                        <a:pt x="758" y="458"/>
                        <a:pt x="630" y="371"/>
                        <a:pt x="670" y="272"/>
                      </a:cubicBezTo>
                      <a:cubicBezTo>
                        <a:pt x="760" y="279"/>
                        <a:pt x="740" y="97"/>
                        <a:pt x="674" y="108"/>
                      </a:cubicBezTo>
                      <a:cubicBezTo>
                        <a:pt x="627" y="116"/>
                        <a:pt x="664" y="203"/>
                        <a:pt x="622" y="224"/>
                      </a:cubicBezTo>
                      <a:cubicBezTo>
                        <a:pt x="549" y="172"/>
                        <a:pt x="537" y="59"/>
                        <a:pt x="47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0" name="Freeform 98"/>
                <p:cNvSpPr>
                  <a:spLocks/>
                </p:cNvSpPr>
                <p:nvPr/>
              </p:nvSpPr>
              <p:spPr bwMode="auto">
                <a:xfrm rot="41684">
                  <a:off x="11653884" y="3793631"/>
                  <a:ext cx="1020126" cy="1071581"/>
                </a:xfrm>
                <a:custGeom>
                  <a:avLst/>
                  <a:gdLst/>
                  <a:ahLst/>
                  <a:cxnLst>
                    <a:cxn ang="0">
                      <a:pos x="579" y="800"/>
                    </a:cxn>
                    <a:cxn ang="0">
                      <a:pos x="899" y="788"/>
                    </a:cxn>
                    <a:cxn ang="0">
                      <a:pos x="915" y="580"/>
                    </a:cxn>
                    <a:cxn ang="0">
                      <a:pos x="723" y="628"/>
                    </a:cxn>
                    <a:cxn ang="0">
                      <a:pos x="635" y="548"/>
                    </a:cxn>
                    <a:cxn ang="0">
                      <a:pos x="787" y="440"/>
                    </a:cxn>
                    <a:cxn ang="0">
                      <a:pos x="911" y="456"/>
                    </a:cxn>
                    <a:cxn ang="0">
                      <a:pos x="883" y="220"/>
                    </a:cxn>
                    <a:cxn ang="0">
                      <a:pos x="731" y="248"/>
                    </a:cxn>
                    <a:cxn ang="0">
                      <a:pos x="515" y="220"/>
                    </a:cxn>
                    <a:cxn ang="0">
                      <a:pos x="543" y="176"/>
                    </a:cxn>
                    <a:cxn ang="0">
                      <a:pos x="375" y="124"/>
                    </a:cxn>
                    <a:cxn ang="0">
                      <a:pos x="423" y="224"/>
                    </a:cxn>
                    <a:cxn ang="0">
                      <a:pos x="367" y="268"/>
                    </a:cxn>
                    <a:cxn ang="0">
                      <a:pos x="55" y="220"/>
                    </a:cxn>
                    <a:cxn ang="0">
                      <a:pos x="23" y="456"/>
                    </a:cxn>
                    <a:cxn ang="0">
                      <a:pos x="111" y="444"/>
                    </a:cxn>
                    <a:cxn ang="0">
                      <a:pos x="299" y="540"/>
                    </a:cxn>
                    <a:cxn ang="0">
                      <a:pos x="175" y="632"/>
                    </a:cxn>
                    <a:cxn ang="0">
                      <a:pos x="19" y="584"/>
                    </a:cxn>
                    <a:cxn ang="0">
                      <a:pos x="35" y="788"/>
                    </a:cxn>
                    <a:cxn ang="0">
                      <a:pos x="359" y="800"/>
                    </a:cxn>
                    <a:cxn ang="0">
                      <a:pos x="419" y="844"/>
                    </a:cxn>
                    <a:cxn ang="0">
                      <a:pos x="371" y="912"/>
                    </a:cxn>
                    <a:cxn ang="0">
                      <a:pos x="567" y="908"/>
                    </a:cxn>
                    <a:cxn ang="0">
                      <a:pos x="519" y="840"/>
                    </a:cxn>
                    <a:cxn ang="0">
                      <a:pos x="579" y="800"/>
                    </a:cxn>
                  </a:cxnLst>
                  <a:rect l="0" t="0" r="r" b="b"/>
                  <a:pathLst>
                    <a:path w="941" h="989">
                      <a:moveTo>
                        <a:pt x="579" y="800"/>
                      </a:moveTo>
                      <a:cubicBezTo>
                        <a:pt x="679" y="787"/>
                        <a:pt x="795" y="807"/>
                        <a:pt x="899" y="788"/>
                      </a:cubicBezTo>
                      <a:cubicBezTo>
                        <a:pt x="903" y="723"/>
                        <a:pt x="941" y="636"/>
                        <a:pt x="915" y="580"/>
                      </a:cubicBezTo>
                      <a:cubicBezTo>
                        <a:pt x="863" y="598"/>
                        <a:pt x="800" y="641"/>
                        <a:pt x="723" y="628"/>
                      </a:cubicBezTo>
                      <a:cubicBezTo>
                        <a:pt x="678" y="621"/>
                        <a:pt x="636" y="588"/>
                        <a:pt x="635" y="548"/>
                      </a:cubicBezTo>
                      <a:cubicBezTo>
                        <a:pt x="634" y="482"/>
                        <a:pt x="724" y="443"/>
                        <a:pt x="787" y="440"/>
                      </a:cubicBezTo>
                      <a:cubicBezTo>
                        <a:pt x="833" y="438"/>
                        <a:pt x="871" y="460"/>
                        <a:pt x="911" y="456"/>
                      </a:cubicBezTo>
                      <a:cubicBezTo>
                        <a:pt x="930" y="380"/>
                        <a:pt x="886" y="301"/>
                        <a:pt x="883" y="220"/>
                      </a:cubicBezTo>
                      <a:cubicBezTo>
                        <a:pt x="832" y="228"/>
                        <a:pt x="783" y="240"/>
                        <a:pt x="731" y="248"/>
                      </a:cubicBezTo>
                      <a:cubicBezTo>
                        <a:pt x="663" y="259"/>
                        <a:pt x="517" y="297"/>
                        <a:pt x="515" y="220"/>
                      </a:cubicBezTo>
                      <a:cubicBezTo>
                        <a:pt x="515" y="198"/>
                        <a:pt x="532" y="194"/>
                        <a:pt x="543" y="176"/>
                      </a:cubicBezTo>
                      <a:cubicBezTo>
                        <a:pt x="622" y="44"/>
                        <a:pt x="380" y="0"/>
                        <a:pt x="375" y="124"/>
                      </a:cubicBezTo>
                      <a:cubicBezTo>
                        <a:pt x="373" y="169"/>
                        <a:pt x="426" y="190"/>
                        <a:pt x="423" y="224"/>
                      </a:cubicBezTo>
                      <a:cubicBezTo>
                        <a:pt x="422" y="245"/>
                        <a:pt x="393" y="264"/>
                        <a:pt x="367" y="268"/>
                      </a:cubicBezTo>
                      <a:cubicBezTo>
                        <a:pt x="274" y="282"/>
                        <a:pt x="144" y="227"/>
                        <a:pt x="55" y="220"/>
                      </a:cubicBezTo>
                      <a:cubicBezTo>
                        <a:pt x="48" y="298"/>
                        <a:pt x="9" y="384"/>
                        <a:pt x="23" y="456"/>
                      </a:cubicBezTo>
                      <a:cubicBezTo>
                        <a:pt x="52" y="467"/>
                        <a:pt x="79" y="447"/>
                        <a:pt x="111" y="444"/>
                      </a:cubicBezTo>
                      <a:cubicBezTo>
                        <a:pt x="198" y="435"/>
                        <a:pt x="292" y="475"/>
                        <a:pt x="299" y="540"/>
                      </a:cubicBezTo>
                      <a:cubicBezTo>
                        <a:pt x="306" y="603"/>
                        <a:pt x="234" y="633"/>
                        <a:pt x="175" y="632"/>
                      </a:cubicBezTo>
                      <a:cubicBezTo>
                        <a:pt x="107" y="632"/>
                        <a:pt x="73" y="592"/>
                        <a:pt x="19" y="584"/>
                      </a:cubicBezTo>
                      <a:cubicBezTo>
                        <a:pt x="0" y="645"/>
                        <a:pt x="32" y="722"/>
                        <a:pt x="35" y="788"/>
                      </a:cubicBezTo>
                      <a:cubicBezTo>
                        <a:pt x="126" y="810"/>
                        <a:pt x="268" y="787"/>
                        <a:pt x="359" y="800"/>
                      </a:cubicBezTo>
                      <a:cubicBezTo>
                        <a:pt x="385" y="804"/>
                        <a:pt x="420" y="820"/>
                        <a:pt x="419" y="844"/>
                      </a:cubicBezTo>
                      <a:cubicBezTo>
                        <a:pt x="418" y="875"/>
                        <a:pt x="370" y="877"/>
                        <a:pt x="371" y="912"/>
                      </a:cubicBezTo>
                      <a:cubicBezTo>
                        <a:pt x="374" y="989"/>
                        <a:pt x="569" y="982"/>
                        <a:pt x="567" y="908"/>
                      </a:cubicBezTo>
                      <a:cubicBezTo>
                        <a:pt x="566" y="887"/>
                        <a:pt x="517" y="874"/>
                        <a:pt x="519" y="840"/>
                      </a:cubicBezTo>
                      <a:cubicBezTo>
                        <a:pt x="520" y="816"/>
                        <a:pt x="553" y="804"/>
                        <a:pt x="579" y="80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1" name="Freeform 102"/>
                <p:cNvSpPr>
                  <a:spLocks/>
                </p:cNvSpPr>
                <p:nvPr/>
              </p:nvSpPr>
              <p:spPr bwMode="auto">
                <a:xfrm rot="41684">
                  <a:off x="12838748" y="2110051"/>
                  <a:ext cx="799619" cy="975785"/>
                </a:xfrm>
                <a:custGeom>
                  <a:avLst/>
                  <a:gdLst/>
                  <a:ahLst/>
                  <a:cxnLst>
                    <a:cxn ang="0">
                      <a:pos x="210" y="162"/>
                    </a:cxn>
                    <a:cxn ang="0">
                      <a:pos x="26" y="30"/>
                    </a:cxn>
                    <a:cxn ang="0">
                      <a:pos x="158" y="202"/>
                    </a:cxn>
                    <a:cxn ang="0">
                      <a:pos x="30" y="266"/>
                    </a:cxn>
                    <a:cxn ang="0">
                      <a:pos x="94" y="382"/>
                    </a:cxn>
                    <a:cxn ang="0">
                      <a:pos x="170" y="490"/>
                    </a:cxn>
                    <a:cxn ang="0">
                      <a:pos x="238" y="614"/>
                    </a:cxn>
                    <a:cxn ang="0">
                      <a:pos x="366" y="850"/>
                    </a:cxn>
                    <a:cxn ang="0">
                      <a:pos x="450" y="782"/>
                    </a:cxn>
                    <a:cxn ang="0">
                      <a:pos x="542" y="722"/>
                    </a:cxn>
                    <a:cxn ang="0">
                      <a:pos x="598" y="850"/>
                    </a:cxn>
                    <a:cxn ang="0">
                      <a:pos x="702" y="846"/>
                    </a:cxn>
                    <a:cxn ang="0">
                      <a:pos x="610" y="662"/>
                    </a:cxn>
                    <a:cxn ang="0">
                      <a:pos x="738" y="530"/>
                    </a:cxn>
                    <a:cxn ang="0">
                      <a:pos x="666" y="422"/>
                    </a:cxn>
                    <a:cxn ang="0">
                      <a:pos x="578" y="334"/>
                    </a:cxn>
                    <a:cxn ang="0">
                      <a:pos x="418" y="250"/>
                    </a:cxn>
                    <a:cxn ang="0">
                      <a:pos x="478" y="234"/>
                    </a:cxn>
                    <a:cxn ang="0">
                      <a:pos x="386" y="142"/>
                    </a:cxn>
                    <a:cxn ang="0">
                      <a:pos x="278" y="66"/>
                    </a:cxn>
                    <a:cxn ang="0">
                      <a:pos x="210" y="162"/>
                    </a:cxn>
                  </a:cxnLst>
                  <a:rect l="0" t="0" r="r" b="b"/>
                  <a:pathLst>
                    <a:path w="738" h="901">
                      <a:moveTo>
                        <a:pt x="210" y="162"/>
                      </a:moveTo>
                      <a:cubicBezTo>
                        <a:pt x="142" y="170"/>
                        <a:pt x="118" y="0"/>
                        <a:pt x="26" y="30"/>
                      </a:cubicBezTo>
                      <a:cubicBezTo>
                        <a:pt x="0" y="122"/>
                        <a:pt x="169" y="133"/>
                        <a:pt x="158" y="202"/>
                      </a:cubicBezTo>
                      <a:cubicBezTo>
                        <a:pt x="152" y="245"/>
                        <a:pt x="64" y="240"/>
                        <a:pt x="30" y="266"/>
                      </a:cubicBezTo>
                      <a:cubicBezTo>
                        <a:pt x="52" y="304"/>
                        <a:pt x="72" y="343"/>
                        <a:pt x="94" y="382"/>
                      </a:cubicBezTo>
                      <a:cubicBezTo>
                        <a:pt x="115" y="420"/>
                        <a:pt x="134" y="466"/>
                        <a:pt x="170" y="490"/>
                      </a:cubicBezTo>
                      <a:cubicBezTo>
                        <a:pt x="218" y="261"/>
                        <a:pt x="509" y="652"/>
                        <a:pt x="238" y="614"/>
                      </a:cubicBezTo>
                      <a:cubicBezTo>
                        <a:pt x="260" y="698"/>
                        <a:pt x="326" y="772"/>
                        <a:pt x="366" y="850"/>
                      </a:cubicBezTo>
                      <a:cubicBezTo>
                        <a:pt x="395" y="830"/>
                        <a:pt x="419" y="808"/>
                        <a:pt x="450" y="782"/>
                      </a:cubicBezTo>
                      <a:cubicBezTo>
                        <a:pt x="473" y="763"/>
                        <a:pt x="511" y="720"/>
                        <a:pt x="542" y="722"/>
                      </a:cubicBezTo>
                      <a:cubicBezTo>
                        <a:pt x="597" y="726"/>
                        <a:pt x="576" y="809"/>
                        <a:pt x="598" y="850"/>
                      </a:cubicBezTo>
                      <a:cubicBezTo>
                        <a:pt x="622" y="894"/>
                        <a:pt x="691" y="901"/>
                        <a:pt x="702" y="846"/>
                      </a:cubicBezTo>
                      <a:cubicBezTo>
                        <a:pt x="723" y="739"/>
                        <a:pt x="596" y="744"/>
                        <a:pt x="610" y="662"/>
                      </a:cubicBezTo>
                      <a:cubicBezTo>
                        <a:pt x="620" y="600"/>
                        <a:pt x="714" y="596"/>
                        <a:pt x="738" y="530"/>
                      </a:cubicBezTo>
                      <a:cubicBezTo>
                        <a:pt x="717" y="495"/>
                        <a:pt x="692" y="457"/>
                        <a:pt x="666" y="422"/>
                      </a:cubicBezTo>
                      <a:cubicBezTo>
                        <a:pt x="641" y="388"/>
                        <a:pt x="614" y="347"/>
                        <a:pt x="578" y="334"/>
                      </a:cubicBezTo>
                      <a:cubicBezTo>
                        <a:pt x="591" y="521"/>
                        <a:pt x="372" y="358"/>
                        <a:pt x="418" y="250"/>
                      </a:cubicBezTo>
                      <a:cubicBezTo>
                        <a:pt x="432" y="239"/>
                        <a:pt x="450" y="232"/>
                        <a:pt x="478" y="234"/>
                      </a:cubicBezTo>
                      <a:cubicBezTo>
                        <a:pt x="461" y="193"/>
                        <a:pt x="419" y="168"/>
                        <a:pt x="386" y="142"/>
                      </a:cubicBezTo>
                      <a:cubicBezTo>
                        <a:pt x="352" y="116"/>
                        <a:pt x="317" y="86"/>
                        <a:pt x="278" y="66"/>
                      </a:cubicBezTo>
                      <a:cubicBezTo>
                        <a:pt x="254" y="96"/>
                        <a:pt x="250" y="157"/>
                        <a:pt x="210" y="16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2" name="Freeform 106"/>
                <p:cNvSpPr>
                  <a:spLocks/>
                </p:cNvSpPr>
                <p:nvPr/>
              </p:nvSpPr>
              <p:spPr bwMode="auto">
                <a:xfrm rot="41684">
                  <a:off x="11816889" y="2321100"/>
                  <a:ext cx="720547" cy="1194111"/>
                </a:xfrm>
                <a:custGeom>
                  <a:avLst/>
                  <a:gdLst/>
                  <a:ahLst/>
                  <a:cxnLst>
                    <a:cxn ang="0">
                      <a:pos x="57" y="435"/>
                    </a:cxn>
                    <a:cxn ang="0">
                      <a:pos x="153" y="411"/>
                    </a:cxn>
                    <a:cxn ang="0">
                      <a:pos x="101" y="623"/>
                    </a:cxn>
                    <a:cxn ang="0">
                      <a:pos x="29" y="579"/>
                    </a:cxn>
                    <a:cxn ang="0">
                      <a:pos x="1" y="843"/>
                    </a:cxn>
                    <a:cxn ang="0">
                      <a:pos x="293" y="887"/>
                    </a:cxn>
                    <a:cxn ang="0">
                      <a:pos x="253" y="995"/>
                    </a:cxn>
                    <a:cxn ang="0">
                      <a:pos x="413" y="1007"/>
                    </a:cxn>
                    <a:cxn ang="0">
                      <a:pos x="373" y="879"/>
                    </a:cxn>
                    <a:cxn ang="0">
                      <a:pos x="665" y="843"/>
                    </a:cxn>
                    <a:cxn ang="0">
                      <a:pos x="633" y="575"/>
                    </a:cxn>
                    <a:cxn ang="0">
                      <a:pos x="517" y="623"/>
                    </a:cxn>
                    <a:cxn ang="0">
                      <a:pos x="521" y="407"/>
                    </a:cxn>
                    <a:cxn ang="0">
                      <a:pos x="609" y="431"/>
                    </a:cxn>
                    <a:cxn ang="0">
                      <a:pos x="549" y="187"/>
                    </a:cxn>
                    <a:cxn ang="0">
                      <a:pos x="381" y="219"/>
                    </a:cxn>
                    <a:cxn ang="0">
                      <a:pos x="373" y="107"/>
                    </a:cxn>
                    <a:cxn ang="0">
                      <a:pos x="325" y="11"/>
                    </a:cxn>
                    <a:cxn ang="0">
                      <a:pos x="305" y="191"/>
                    </a:cxn>
                    <a:cxn ang="0">
                      <a:pos x="113" y="187"/>
                    </a:cxn>
                    <a:cxn ang="0">
                      <a:pos x="57" y="435"/>
                    </a:cxn>
                  </a:cxnLst>
                  <a:rect l="0" t="0" r="r" b="b"/>
                  <a:pathLst>
                    <a:path w="665" h="1102">
                      <a:moveTo>
                        <a:pt x="57" y="435"/>
                      </a:moveTo>
                      <a:cubicBezTo>
                        <a:pt x="89" y="435"/>
                        <a:pt x="106" y="403"/>
                        <a:pt x="153" y="411"/>
                      </a:cubicBezTo>
                      <a:cubicBezTo>
                        <a:pt x="265" y="430"/>
                        <a:pt x="235" y="651"/>
                        <a:pt x="101" y="623"/>
                      </a:cubicBezTo>
                      <a:cubicBezTo>
                        <a:pt x="69" y="616"/>
                        <a:pt x="71" y="589"/>
                        <a:pt x="29" y="579"/>
                      </a:cubicBezTo>
                      <a:cubicBezTo>
                        <a:pt x="0" y="648"/>
                        <a:pt x="9" y="753"/>
                        <a:pt x="1" y="843"/>
                      </a:cubicBezTo>
                      <a:cubicBezTo>
                        <a:pt x="89" y="870"/>
                        <a:pt x="283" y="798"/>
                        <a:pt x="293" y="887"/>
                      </a:cubicBezTo>
                      <a:cubicBezTo>
                        <a:pt x="298" y="934"/>
                        <a:pt x="253" y="952"/>
                        <a:pt x="253" y="995"/>
                      </a:cubicBezTo>
                      <a:cubicBezTo>
                        <a:pt x="253" y="1102"/>
                        <a:pt x="404" y="1102"/>
                        <a:pt x="413" y="1007"/>
                      </a:cubicBezTo>
                      <a:cubicBezTo>
                        <a:pt x="419" y="948"/>
                        <a:pt x="361" y="932"/>
                        <a:pt x="373" y="879"/>
                      </a:cubicBezTo>
                      <a:cubicBezTo>
                        <a:pt x="390" y="805"/>
                        <a:pt x="582" y="860"/>
                        <a:pt x="665" y="843"/>
                      </a:cubicBezTo>
                      <a:cubicBezTo>
                        <a:pt x="657" y="761"/>
                        <a:pt x="664" y="645"/>
                        <a:pt x="633" y="575"/>
                      </a:cubicBezTo>
                      <a:cubicBezTo>
                        <a:pt x="591" y="602"/>
                        <a:pt x="569" y="633"/>
                        <a:pt x="517" y="623"/>
                      </a:cubicBezTo>
                      <a:cubicBezTo>
                        <a:pt x="415" y="604"/>
                        <a:pt x="418" y="414"/>
                        <a:pt x="521" y="407"/>
                      </a:cubicBezTo>
                      <a:cubicBezTo>
                        <a:pt x="558" y="405"/>
                        <a:pt x="574" y="437"/>
                        <a:pt x="609" y="431"/>
                      </a:cubicBezTo>
                      <a:cubicBezTo>
                        <a:pt x="605" y="349"/>
                        <a:pt x="566" y="269"/>
                        <a:pt x="549" y="187"/>
                      </a:cubicBezTo>
                      <a:cubicBezTo>
                        <a:pt x="490" y="195"/>
                        <a:pt x="447" y="218"/>
                        <a:pt x="381" y="219"/>
                      </a:cubicBezTo>
                      <a:cubicBezTo>
                        <a:pt x="335" y="197"/>
                        <a:pt x="369" y="145"/>
                        <a:pt x="373" y="107"/>
                      </a:cubicBezTo>
                      <a:cubicBezTo>
                        <a:pt x="378" y="64"/>
                        <a:pt x="356" y="0"/>
                        <a:pt x="325" y="11"/>
                      </a:cubicBezTo>
                      <a:cubicBezTo>
                        <a:pt x="247" y="38"/>
                        <a:pt x="319" y="139"/>
                        <a:pt x="305" y="191"/>
                      </a:cubicBezTo>
                      <a:cubicBezTo>
                        <a:pt x="287" y="258"/>
                        <a:pt x="164" y="188"/>
                        <a:pt x="113" y="187"/>
                      </a:cubicBezTo>
                      <a:cubicBezTo>
                        <a:pt x="98" y="271"/>
                        <a:pt x="55" y="347"/>
                        <a:pt x="57" y="43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3" name="Freeform 107"/>
                <p:cNvSpPr>
                  <a:spLocks/>
                </p:cNvSpPr>
                <p:nvPr/>
              </p:nvSpPr>
              <p:spPr bwMode="auto">
                <a:xfrm rot="41684">
                  <a:off x="12405155" y="1787892"/>
                  <a:ext cx="714979" cy="573663"/>
                </a:xfrm>
                <a:custGeom>
                  <a:avLst/>
                  <a:gdLst/>
                  <a:ahLst/>
                  <a:cxnLst>
                    <a:cxn ang="0">
                      <a:pos x="540" y="474"/>
                    </a:cxn>
                    <a:cxn ang="0">
                      <a:pos x="400" y="310"/>
                    </a:cxn>
                    <a:cxn ang="0">
                      <a:pos x="404" y="302"/>
                    </a:cxn>
                    <a:cxn ang="0">
                      <a:pos x="544" y="362"/>
                    </a:cxn>
                    <a:cxn ang="0">
                      <a:pos x="600" y="430"/>
                    </a:cxn>
                    <a:cxn ang="0">
                      <a:pos x="660" y="334"/>
                    </a:cxn>
                    <a:cxn ang="0">
                      <a:pos x="532" y="250"/>
                    </a:cxn>
                    <a:cxn ang="0">
                      <a:pos x="420" y="158"/>
                    </a:cxn>
                    <a:cxn ang="0">
                      <a:pos x="468" y="150"/>
                    </a:cxn>
                    <a:cxn ang="0">
                      <a:pos x="332" y="82"/>
                    </a:cxn>
                    <a:cxn ang="0">
                      <a:pos x="348" y="126"/>
                    </a:cxn>
                    <a:cxn ang="0">
                      <a:pos x="92" y="6"/>
                    </a:cxn>
                    <a:cxn ang="0">
                      <a:pos x="40" y="18"/>
                    </a:cxn>
                    <a:cxn ang="0">
                      <a:pos x="208" y="142"/>
                    </a:cxn>
                    <a:cxn ang="0">
                      <a:pos x="16" y="30"/>
                    </a:cxn>
                    <a:cxn ang="0">
                      <a:pos x="0" y="66"/>
                    </a:cxn>
                    <a:cxn ang="0">
                      <a:pos x="100" y="154"/>
                    </a:cxn>
                    <a:cxn ang="0">
                      <a:pos x="180" y="258"/>
                    </a:cxn>
                    <a:cxn ang="0">
                      <a:pos x="128" y="242"/>
                    </a:cxn>
                    <a:cxn ang="0">
                      <a:pos x="216" y="354"/>
                    </a:cxn>
                    <a:cxn ang="0">
                      <a:pos x="228" y="310"/>
                    </a:cxn>
                    <a:cxn ang="0">
                      <a:pos x="416" y="530"/>
                    </a:cxn>
                    <a:cxn ang="0">
                      <a:pos x="540" y="474"/>
                    </a:cxn>
                  </a:cxnLst>
                  <a:rect l="0" t="0" r="r" b="b"/>
                  <a:pathLst>
                    <a:path w="660" h="530">
                      <a:moveTo>
                        <a:pt x="540" y="474"/>
                      </a:moveTo>
                      <a:cubicBezTo>
                        <a:pt x="485" y="427"/>
                        <a:pt x="415" y="397"/>
                        <a:pt x="400" y="310"/>
                      </a:cubicBezTo>
                      <a:cubicBezTo>
                        <a:pt x="403" y="309"/>
                        <a:pt x="405" y="307"/>
                        <a:pt x="404" y="302"/>
                      </a:cubicBezTo>
                      <a:cubicBezTo>
                        <a:pt x="466" y="295"/>
                        <a:pt x="511" y="327"/>
                        <a:pt x="544" y="362"/>
                      </a:cubicBezTo>
                      <a:cubicBezTo>
                        <a:pt x="565" y="384"/>
                        <a:pt x="571" y="420"/>
                        <a:pt x="600" y="430"/>
                      </a:cubicBezTo>
                      <a:cubicBezTo>
                        <a:pt x="629" y="407"/>
                        <a:pt x="642" y="368"/>
                        <a:pt x="660" y="334"/>
                      </a:cubicBezTo>
                      <a:cubicBezTo>
                        <a:pt x="619" y="308"/>
                        <a:pt x="577" y="278"/>
                        <a:pt x="532" y="250"/>
                      </a:cubicBezTo>
                      <a:cubicBezTo>
                        <a:pt x="490" y="224"/>
                        <a:pt x="435" y="202"/>
                        <a:pt x="420" y="158"/>
                      </a:cubicBezTo>
                      <a:cubicBezTo>
                        <a:pt x="436" y="155"/>
                        <a:pt x="464" y="165"/>
                        <a:pt x="468" y="150"/>
                      </a:cubicBezTo>
                      <a:cubicBezTo>
                        <a:pt x="441" y="109"/>
                        <a:pt x="397" y="86"/>
                        <a:pt x="332" y="82"/>
                      </a:cubicBezTo>
                      <a:cubicBezTo>
                        <a:pt x="326" y="107"/>
                        <a:pt x="359" y="109"/>
                        <a:pt x="348" y="126"/>
                      </a:cubicBezTo>
                      <a:cubicBezTo>
                        <a:pt x="267" y="98"/>
                        <a:pt x="167" y="34"/>
                        <a:pt x="92" y="6"/>
                      </a:cubicBezTo>
                      <a:cubicBezTo>
                        <a:pt x="76" y="0"/>
                        <a:pt x="55" y="6"/>
                        <a:pt x="40" y="18"/>
                      </a:cubicBezTo>
                      <a:cubicBezTo>
                        <a:pt x="99" y="54"/>
                        <a:pt x="193" y="76"/>
                        <a:pt x="208" y="142"/>
                      </a:cubicBezTo>
                      <a:cubicBezTo>
                        <a:pt x="116" y="133"/>
                        <a:pt x="85" y="62"/>
                        <a:pt x="16" y="30"/>
                      </a:cubicBezTo>
                      <a:cubicBezTo>
                        <a:pt x="15" y="47"/>
                        <a:pt x="2" y="51"/>
                        <a:pt x="0" y="66"/>
                      </a:cubicBezTo>
                      <a:cubicBezTo>
                        <a:pt x="35" y="90"/>
                        <a:pt x="67" y="124"/>
                        <a:pt x="100" y="154"/>
                      </a:cubicBezTo>
                      <a:cubicBezTo>
                        <a:pt x="131" y="183"/>
                        <a:pt x="178" y="212"/>
                        <a:pt x="180" y="258"/>
                      </a:cubicBezTo>
                      <a:cubicBezTo>
                        <a:pt x="162" y="254"/>
                        <a:pt x="150" y="243"/>
                        <a:pt x="128" y="242"/>
                      </a:cubicBezTo>
                      <a:cubicBezTo>
                        <a:pt x="121" y="301"/>
                        <a:pt x="159" y="347"/>
                        <a:pt x="216" y="354"/>
                      </a:cubicBezTo>
                      <a:cubicBezTo>
                        <a:pt x="228" y="347"/>
                        <a:pt x="220" y="320"/>
                        <a:pt x="228" y="310"/>
                      </a:cubicBezTo>
                      <a:cubicBezTo>
                        <a:pt x="321" y="353"/>
                        <a:pt x="354" y="456"/>
                        <a:pt x="416" y="530"/>
                      </a:cubicBezTo>
                      <a:cubicBezTo>
                        <a:pt x="460" y="514"/>
                        <a:pt x="512" y="506"/>
                        <a:pt x="540" y="47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4" name="Freeform 108"/>
                <p:cNvSpPr>
                  <a:spLocks/>
                </p:cNvSpPr>
                <p:nvPr/>
              </p:nvSpPr>
              <p:spPr bwMode="auto">
                <a:xfrm rot="41684">
                  <a:off x="11676452" y="1428845"/>
                  <a:ext cx="1013444" cy="609308"/>
                </a:xfrm>
                <a:custGeom>
                  <a:avLst/>
                  <a:gdLst/>
                  <a:ahLst/>
                  <a:cxnLst>
                    <a:cxn ang="0">
                      <a:pos x="469" y="71"/>
                    </a:cxn>
                    <a:cxn ang="0">
                      <a:pos x="420" y="79"/>
                    </a:cxn>
                    <a:cxn ang="0">
                      <a:pos x="276" y="19"/>
                    </a:cxn>
                    <a:cxn ang="0">
                      <a:pos x="352" y="103"/>
                    </a:cxn>
                    <a:cxn ang="0">
                      <a:pos x="257" y="120"/>
                    </a:cxn>
                    <a:cxn ang="0">
                      <a:pos x="207" y="194"/>
                    </a:cxn>
                    <a:cxn ang="0">
                      <a:pos x="48" y="192"/>
                    </a:cxn>
                    <a:cxn ang="0">
                      <a:pos x="0" y="207"/>
                    </a:cxn>
                    <a:cxn ang="0">
                      <a:pos x="60" y="215"/>
                    </a:cxn>
                    <a:cxn ang="0">
                      <a:pos x="208" y="207"/>
                    </a:cxn>
                    <a:cxn ang="0">
                      <a:pos x="164" y="267"/>
                    </a:cxn>
                    <a:cxn ang="0">
                      <a:pos x="132" y="279"/>
                    </a:cxn>
                    <a:cxn ang="0">
                      <a:pos x="140" y="303"/>
                    </a:cxn>
                    <a:cxn ang="0">
                      <a:pos x="168" y="291"/>
                    </a:cxn>
                    <a:cxn ang="0">
                      <a:pos x="252" y="327"/>
                    </a:cxn>
                    <a:cxn ang="0">
                      <a:pos x="80" y="447"/>
                    </a:cxn>
                    <a:cxn ang="0">
                      <a:pos x="272" y="343"/>
                    </a:cxn>
                    <a:cxn ang="0">
                      <a:pos x="308" y="423"/>
                    </a:cxn>
                    <a:cxn ang="0">
                      <a:pos x="336" y="435"/>
                    </a:cxn>
                    <a:cxn ang="0">
                      <a:pos x="456" y="395"/>
                    </a:cxn>
                    <a:cxn ang="0">
                      <a:pos x="468" y="563"/>
                    </a:cxn>
                    <a:cxn ang="0">
                      <a:pos x="484" y="395"/>
                    </a:cxn>
                    <a:cxn ang="0">
                      <a:pos x="592" y="415"/>
                    </a:cxn>
                    <a:cxn ang="0">
                      <a:pos x="608" y="431"/>
                    </a:cxn>
                    <a:cxn ang="0">
                      <a:pos x="633" y="422"/>
                    </a:cxn>
                    <a:cxn ang="0">
                      <a:pos x="624" y="403"/>
                    </a:cxn>
                    <a:cxn ang="0">
                      <a:pos x="672" y="343"/>
                    </a:cxn>
                    <a:cxn ang="0">
                      <a:pos x="860" y="451"/>
                    </a:cxn>
                    <a:cxn ang="0">
                      <a:pos x="692" y="323"/>
                    </a:cxn>
                    <a:cxn ang="0">
                      <a:pos x="764" y="297"/>
                    </a:cxn>
                    <a:cxn ang="0">
                      <a:pos x="765" y="258"/>
                    </a:cxn>
                    <a:cxn ang="0">
                      <a:pos x="732" y="207"/>
                    </a:cxn>
                    <a:cxn ang="0">
                      <a:pos x="936" y="207"/>
                    </a:cxn>
                    <a:cxn ang="0">
                      <a:pos x="720" y="191"/>
                    </a:cxn>
                    <a:cxn ang="0">
                      <a:pos x="716" y="135"/>
                    </a:cxn>
                    <a:cxn ang="0">
                      <a:pos x="692" y="123"/>
                    </a:cxn>
                    <a:cxn ang="0">
                      <a:pos x="584" y="103"/>
                    </a:cxn>
                    <a:cxn ang="0">
                      <a:pos x="664" y="27"/>
                    </a:cxn>
                    <a:cxn ang="0">
                      <a:pos x="564" y="95"/>
                    </a:cxn>
                    <a:cxn ang="0">
                      <a:pos x="516" y="79"/>
                    </a:cxn>
                    <a:cxn ang="0">
                      <a:pos x="469" y="71"/>
                    </a:cxn>
                  </a:cxnLst>
                  <a:rect l="0" t="0" r="r" b="b"/>
                  <a:pathLst>
                    <a:path w="936" h="563">
                      <a:moveTo>
                        <a:pt x="469" y="71"/>
                      </a:moveTo>
                      <a:cubicBezTo>
                        <a:pt x="448" y="70"/>
                        <a:pt x="420" y="79"/>
                        <a:pt x="420" y="79"/>
                      </a:cubicBezTo>
                      <a:cubicBezTo>
                        <a:pt x="347" y="135"/>
                        <a:pt x="349" y="13"/>
                        <a:pt x="276" y="19"/>
                      </a:cubicBezTo>
                      <a:cubicBezTo>
                        <a:pt x="271" y="62"/>
                        <a:pt x="341" y="62"/>
                        <a:pt x="352" y="103"/>
                      </a:cubicBezTo>
                      <a:cubicBezTo>
                        <a:pt x="318" y="109"/>
                        <a:pt x="266" y="117"/>
                        <a:pt x="257" y="120"/>
                      </a:cubicBezTo>
                      <a:cubicBezTo>
                        <a:pt x="248" y="123"/>
                        <a:pt x="181" y="145"/>
                        <a:pt x="207" y="194"/>
                      </a:cubicBezTo>
                      <a:cubicBezTo>
                        <a:pt x="172" y="194"/>
                        <a:pt x="80" y="189"/>
                        <a:pt x="48" y="192"/>
                      </a:cubicBezTo>
                      <a:cubicBezTo>
                        <a:pt x="18" y="196"/>
                        <a:pt x="0" y="205"/>
                        <a:pt x="0" y="207"/>
                      </a:cubicBezTo>
                      <a:cubicBezTo>
                        <a:pt x="0" y="208"/>
                        <a:pt x="28" y="216"/>
                        <a:pt x="60" y="215"/>
                      </a:cubicBezTo>
                      <a:cubicBezTo>
                        <a:pt x="106" y="213"/>
                        <a:pt x="164" y="202"/>
                        <a:pt x="208" y="207"/>
                      </a:cubicBezTo>
                      <a:cubicBezTo>
                        <a:pt x="198" y="232"/>
                        <a:pt x="172" y="241"/>
                        <a:pt x="164" y="267"/>
                      </a:cubicBezTo>
                      <a:cubicBezTo>
                        <a:pt x="163" y="276"/>
                        <a:pt x="152" y="279"/>
                        <a:pt x="132" y="279"/>
                      </a:cubicBezTo>
                      <a:cubicBezTo>
                        <a:pt x="140" y="303"/>
                        <a:pt x="140" y="303"/>
                        <a:pt x="140" y="303"/>
                      </a:cubicBezTo>
                      <a:cubicBezTo>
                        <a:pt x="149" y="290"/>
                        <a:pt x="175" y="289"/>
                        <a:pt x="168" y="291"/>
                      </a:cubicBezTo>
                      <a:cubicBezTo>
                        <a:pt x="188" y="311"/>
                        <a:pt x="221" y="318"/>
                        <a:pt x="252" y="327"/>
                      </a:cubicBezTo>
                      <a:cubicBezTo>
                        <a:pt x="204" y="376"/>
                        <a:pt x="116" y="386"/>
                        <a:pt x="80" y="447"/>
                      </a:cubicBezTo>
                      <a:cubicBezTo>
                        <a:pt x="165" y="450"/>
                        <a:pt x="192" y="359"/>
                        <a:pt x="272" y="343"/>
                      </a:cubicBezTo>
                      <a:cubicBezTo>
                        <a:pt x="282" y="368"/>
                        <a:pt x="338" y="398"/>
                        <a:pt x="308" y="423"/>
                      </a:cubicBezTo>
                      <a:cubicBezTo>
                        <a:pt x="336" y="435"/>
                        <a:pt x="336" y="435"/>
                        <a:pt x="336" y="435"/>
                      </a:cubicBezTo>
                      <a:cubicBezTo>
                        <a:pt x="357" y="382"/>
                        <a:pt x="423" y="401"/>
                        <a:pt x="456" y="395"/>
                      </a:cubicBezTo>
                      <a:cubicBezTo>
                        <a:pt x="481" y="441"/>
                        <a:pt x="425" y="523"/>
                        <a:pt x="468" y="563"/>
                      </a:cubicBezTo>
                      <a:cubicBezTo>
                        <a:pt x="524" y="534"/>
                        <a:pt x="465" y="447"/>
                        <a:pt x="484" y="395"/>
                      </a:cubicBezTo>
                      <a:cubicBezTo>
                        <a:pt x="520" y="402"/>
                        <a:pt x="592" y="415"/>
                        <a:pt x="592" y="415"/>
                      </a:cubicBezTo>
                      <a:cubicBezTo>
                        <a:pt x="592" y="415"/>
                        <a:pt x="602" y="414"/>
                        <a:pt x="608" y="431"/>
                      </a:cubicBezTo>
                      <a:cubicBezTo>
                        <a:pt x="633" y="422"/>
                        <a:pt x="633" y="422"/>
                        <a:pt x="633" y="422"/>
                      </a:cubicBezTo>
                      <a:cubicBezTo>
                        <a:pt x="633" y="422"/>
                        <a:pt x="615" y="406"/>
                        <a:pt x="624" y="403"/>
                      </a:cubicBezTo>
                      <a:cubicBezTo>
                        <a:pt x="643" y="383"/>
                        <a:pt x="645" y="377"/>
                        <a:pt x="672" y="343"/>
                      </a:cubicBezTo>
                      <a:cubicBezTo>
                        <a:pt x="751" y="363"/>
                        <a:pt x="776" y="436"/>
                        <a:pt x="860" y="451"/>
                      </a:cubicBezTo>
                      <a:cubicBezTo>
                        <a:pt x="835" y="377"/>
                        <a:pt x="731" y="383"/>
                        <a:pt x="692" y="323"/>
                      </a:cubicBezTo>
                      <a:cubicBezTo>
                        <a:pt x="726" y="321"/>
                        <a:pt x="757" y="302"/>
                        <a:pt x="764" y="297"/>
                      </a:cubicBezTo>
                      <a:cubicBezTo>
                        <a:pt x="765" y="258"/>
                        <a:pt x="765" y="258"/>
                        <a:pt x="765" y="258"/>
                      </a:cubicBezTo>
                      <a:cubicBezTo>
                        <a:pt x="756" y="247"/>
                        <a:pt x="732" y="224"/>
                        <a:pt x="732" y="207"/>
                      </a:cubicBezTo>
                      <a:cubicBezTo>
                        <a:pt x="797" y="195"/>
                        <a:pt x="869" y="223"/>
                        <a:pt x="936" y="207"/>
                      </a:cubicBezTo>
                      <a:cubicBezTo>
                        <a:pt x="889" y="169"/>
                        <a:pt x="783" y="208"/>
                        <a:pt x="720" y="191"/>
                      </a:cubicBezTo>
                      <a:cubicBezTo>
                        <a:pt x="727" y="171"/>
                        <a:pt x="716" y="135"/>
                        <a:pt x="716" y="135"/>
                      </a:cubicBezTo>
                      <a:cubicBezTo>
                        <a:pt x="692" y="123"/>
                        <a:pt x="692" y="123"/>
                        <a:pt x="692" y="123"/>
                      </a:cubicBezTo>
                      <a:cubicBezTo>
                        <a:pt x="692" y="123"/>
                        <a:pt x="620" y="110"/>
                        <a:pt x="584" y="103"/>
                      </a:cubicBezTo>
                      <a:cubicBezTo>
                        <a:pt x="598" y="65"/>
                        <a:pt x="649" y="64"/>
                        <a:pt x="664" y="27"/>
                      </a:cubicBezTo>
                      <a:cubicBezTo>
                        <a:pt x="612" y="0"/>
                        <a:pt x="598" y="77"/>
                        <a:pt x="564" y="95"/>
                      </a:cubicBezTo>
                      <a:cubicBezTo>
                        <a:pt x="542" y="96"/>
                        <a:pt x="534" y="83"/>
                        <a:pt x="516" y="79"/>
                      </a:cubicBezTo>
                      <a:cubicBezTo>
                        <a:pt x="516" y="79"/>
                        <a:pt x="490" y="71"/>
                        <a:pt x="469" y="7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5" name="Freeform 99"/>
                <p:cNvSpPr>
                  <a:spLocks/>
                </p:cNvSpPr>
                <p:nvPr/>
              </p:nvSpPr>
              <p:spPr bwMode="auto">
                <a:xfrm rot="41684">
                  <a:off x="11487162" y="3257837"/>
                  <a:ext cx="1360910" cy="803129"/>
                </a:xfrm>
                <a:custGeom>
                  <a:avLst/>
                  <a:gdLst/>
                  <a:ahLst/>
                  <a:cxnLst>
                    <a:cxn ang="0">
                      <a:pos x="236" y="311"/>
                    </a:cxn>
                    <a:cxn ang="0">
                      <a:pos x="84" y="255"/>
                    </a:cxn>
                    <a:cxn ang="0">
                      <a:pos x="92" y="403"/>
                    </a:cxn>
                    <a:cxn ang="0">
                      <a:pos x="212" y="387"/>
                    </a:cxn>
                    <a:cxn ang="0">
                      <a:pos x="268" y="443"/>
                    </a:cxn>
                    <a:cxn ang="0">
                      <a:pos x="224" y="687"/>
                    </a:cxn>
                    <a:cxn ang="0">
                      <a:pos x="540" y="723"/>
                    </a:cxn>
                    <a:cxn ang="0">
                      <a:pos x="500" y="603"/>
                    </a:cxn>
                    <a:cxn ang="0">
                      <a:pos x="760" y="615"/>
                    </a:cxn>
                    <a:cxn ang="0">
                      <a:pos x="716" y="723"/>
                    </a:cxn>
                    <a:cxn ang="0">
                      <a:pos x="1036" y="683"/>
                    </a:cxn>
                    <a:cxn ang="0">
                      <a:pos x="1008" y="555"/>
                    </a:cxn>
                    <a:cxn ang="0">
                      <a:pos x="992" y="423"/>
                    </a:cxn>
                    <a:cxn ang="0">
                      <a:pos x="1136" y="407"/>
                    </a:cxn>
                    <a:cxn ang="0">
                      <a:pos x="1144" y="251"/>
                    </a:cxn>
                    <a:cxn ang="0">
                      <a:pos x="1020" y="311"/>
                    </a:cxn>
                    <a:cxn ang="0">
                      <a:pos x="968" y="251"/>
                    </a:cxn>
                    <a:cxn ang="0">
                      <a:pos x="964" y="11"/>
                    </a:cxn>
                    <a:cxn ang="0">
                      <a:pos x="700" y="19"/>
                    </a:cxn>
                    <a:cxn ang="0">
                      <a:pos x="740" y="115"/>
                    </a:cxn>
                    <a:cxn ang="0">
                      <a:pos x="516" y="115"/>
                    </a:cxn>
                    <a:cxn ang="0">
                      <a:pos x="552" y="19"/>
                    </a:cxn>
                    <a:cxn ang="0">
                      <a:pos x="292" y="15"/>
                    </a:cxn>
                    <a:cxn ang="0">
                      <a:pos x="236" y="311"/>
                    </a:cxn>
                  </a:cxnLst>
                  <a:rect l="0" t="0" r="r" b="b"/>
                  <a:pathLst>
                    <a:path w="1255" h="742">
                      <a:moveTo>
                        <a:pt x="236" y="311"/>
                      </a:moveTo>
                      <a:cubicBezTo>
                        <a:pt x="180" y="314"/>
                        <a:pt x="155" y="241"/>
                        <a:pt x="84" y="255"/>
                      </a:cubicBezTo>
                      <a:cubicBezTo>
                        <a:pt x="0" y="272"/>
                        <a:pt x="26" y="385"/>
                        <a:pt x="92" y="403"/>
                      </a:cubicBezTo>
                      <a:cubicBezTo>
                        <a:pt x="135" y="415"/>
                        <a:pt x="173" y="384"/>
                        <a:pt x="212" y="387"/>
                      </a:cubicBezTo>
                      <a:cubicBezTo>
                        <a:pt x="242" y="389"/>
                        <a:pt x="266" y="419"/>
                        <a:pt x="268" y="443"/>
                      </a:cubicBezTo>
                      <a:cubicBezTo>
                        <a:pt x="273" y="521"/>
                        <a:pt x="225" y="597"/>
                        <a:pt x="224" y="687"/>
                      </a:cubicBezTo>
                      <a:cubicBezTo>
                        <a:pt x="324" y="700"/>
                        <a:pt x="436" y="742"/>
                        <a:pt x="540" y="723"/>
                      </a:cubicBezTo>
                      <a:cubicBezTo>
                        <a:pt x="530" y="680"/>
                        <a:pt x="491" y="658"/>
                        <a:pt x="500" y="603"/>
                      </a:cubicBezTo>
                      <a:cubicBezTo>
                        <a:pt x="520" y="478"/>
                        <a:pt x="754" y="484"/>
                        <a:pt x="760" y="615"/>
                      </a:cubicBezTo>
                      <a:cubicBezTo>
                        <a:pt x="763" y="665"/>
                        <a:pt x="728" y="679"/>
                        <a:pt x="716" y="723"/>
                      </a:cubicBezTo>
                      <a:cubicBezTo>
                        <a:pt x="822" y="740"/>
                        <a:pt x="937" y="699"/>
                        <a:pt x="1036" y="683"/>
                      </a:cubicBezTo>
                      <a:cubicBezTo>
                        <a:pt x="1029" y="637"/>
                        <a:pt x="1017" y="599"/>
                        <a:pt x="1008" y="555"/>
                      </a:cubicBezTo>
                      <a:cubicBezTo>
                        <a:pt x="1001" y="518"/>
                        <a:pt x="978" y="462"/>
                        <a:pt x="992" y="423"/>
                      </a:cubicBezTo>
                      <a:cubicBezTo>
                        <a:pt x="1016" y="357"/>
                        <a:pt x="1086" y="408"/>
                        <a:pt x="1136" y="407"/>
                      </a:cubicBezTo>
                      <a:cubicBezTo>
                        <a:pt x="1249" y="404"/>
                        <a:pt x="1255" y="247"/>
                        <a:pt x="1144" y="251"/>
                      </a:cubicBezTo>
                      <a:cubicBezTo>
                        <a:pt x="1088" y="253"/>
                        <a:pt x="1072" y="314"/>
                        <a:pt x="1020" y="311"/>
                      </a:cubicBezTo>
                      <a:cubicBezTo>
                        <a:pt x="987" y="310"/>
                        <a:pt x="972" y="279"/>
                        <a:pt x="968" y="251"/>
                      </a:cubicBezTo>
                      <a:cubicBezTo>
                        <a:pt x="954" y="161"/>
                        <a:pt x="976" y="93"/>
                        <a:pt x="964" y="11"/>
                      </a:cubicBezTo>
                      <a:cubicBezTo>
                        <a:pt x="873" y="22"/>
                        <a:pt x="792" y="0"/>
                        <a:pt x="700" y="19"/>
                      </a:cubicBezTo>
                      <a:cubicBezTo>
                        <a:pt x="707" y="66"/>
                        <a:pt x="735" y="73"/>
                        <a:pt x="740" y="115"/>
                      </a:cubicBezTo>
                      <a:cubicBezTo>
                        <a:pt x="761" y="295"/>
                        <a:pt x="494" y="279"/>
                        <a:pt x="516" y="115"/>
                      </a:cubicBezTo>
                      <a:cubicBezTo>
                        <a:pt x="521" y="76"/>
                        <a:pt x="554" y="64"/>
                        <a:pt x="552" y="19"/>
                      </a:cubicBezTo>
                      <a:cubicBezTo>
                        <a:pt x="481" y="2"/>
                        <a:pt x="380" y="22"/>
                        <a:pt x="292" y="15"/>
                      </a:cubicBezTo>
                      <a:cubicBezTo>
                        <a:pt x="270" y="112"/>
                        <a:pt x="330" y="306"/>
                        <a:pt x="236" y="31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0000"/>
                    </a:gs>
                    <a:gs pos="100000">
                      <a:srgbClr val="C000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</p:grpSp>
      <p:sp>
        <p:nvSpPr>
          <p:cNvPr id="66" name="Isosceles Triangle 150"/>
          <p:cNvSpPr/>
          <p:nvPr/>
        </p:nvSpPr>
        <p:spPr bwMode="auto">
          <a:xfrm rot="14558876">
            <a:off x="3950405" y="129813"/>
            <a:ext cx="2318063" cy="4090096"/>
          </a:xfrm>
          <a:prstGeom prst="triangle">
            <a:avLst/>
          </a:prstGeom>
          <a:solidFill>
            <a:srgbClr val="FF0000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baseline="-25000" smtClean="0">
              <a:solidFill>
                <a:srgbClr val="00CCFF"/>
              </a:solidFill>
              <a:latin typeface="Arial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5069705" y="156232"/>
            <a:ext cx="3688091" cy="2176494"/>
            <a:chOff x="5069705" y="156232"/>
            <a:chExt cx="3688091" cy="2176494"/>
          </a:xfrm>
        </p:grpSpPr>
        <p:sp>
          <p:nvSpPr>
            <p:cNvPr id="67" name="Freeform 99"/>
            <p:cNvSpPr>
              <a:spLocks/>
            </p:cNvSpPr>
            <p:nvPr/>
          </p:nvSpPr>
          <p:spPr bwMode="auto">
            <a:xfrm rot="41684">
              <a:off x="5069705" y="156232"/>
              <a:ext cx="3688091" cy="2176494"/>
            </a:xfrm>
            <a:custGeom>
              <a:avLst/>
              <a:gdLst/>
              <a:ahLst/>
              <a:cxnLst>
                <a:cxn ang="0">
                  <a:pos x="236" y="311"/>
                </a:cxn>
                <a:cxn ang="0">
                  <a:pos x="84" y="255"/>
                </a:cxn>
                <a:cxn ang="0">
                  <a:pos x="92" y="403"/>
                </a:cxn>
                <a:cxn ang="0">
                  <a:pos x="212" y="387"/>
                </a:cxn>
                <a:cxn ang="0">
                  <a:pos x="268" y="443"/>
                </a:cxn>
                <a:cxn ang="0">
                  <a:pos x="224" y="687"/>
                </a:cxn>
                <a:cxn ang="0">
                  <a:pos x="540" y="723"/>
                </a:cxn>
                <a:cxn ang="0">
                  <a:pos x="500" y="603"/>
                </a:cxn>
                <a:cxn ang="0">
                  <a:pos x="760" y="615"/>
                </a:cxn>
                <a:cxn ang="0">
                  <a:pos x="716" y="723"/>
                </a:cxn>
                <a:cxn ang="0">
                  <a:pos x="1036" y="683"/>
                </a:cxn>
                <a:cxn ang="0">
                  <a:pos x="1008" y="555"/>
                </a:cxn>
                <a:cxn ang="0">
                  <a:pos x="992" y="423"/>
                </a:cxn>
                <a:cxn ang="0">
                  <a:pos x="1136" y="407"/>
                </a:cxn>
                <a:cxn ang="0">
                  <a:pos x="1144" y="251"/>
                </a:cxn>
                <a:cxn ang="0">
                  <a:pos x="1020" y="311"/>
                </a:cxn>
                <a:cxn ang="0">
                  <a:pos x="968" y="251"/>
                </a:cxn>
                <a:cxn ang="0">
                  <a:pos x="964" y="11"/>
                </a:cxn>
                <a:cxn ang="0">
                  <a:pos x="700" y="19"/>
                </a:cxn>
                <a:cxn ang="0">
                  <a:pos x="740" y="115"/>
                </a:cxn>
                <a:cxn ang="0">
                  <a:pos x="516" y="115"/>
                </a:cxn>
                <a:cxn ang="0">
                  <a:pos x="552" y="19"/>
                </a:cxn>
                <a:cxn ang="0">
                  <a:pos x="292" y="15"/>
                </a:cxn>
                <a:cxn ang="0">
                  <a:pos x="236" y="311"/>
                </a:cxn>
              </a:cxnLst>
              <a:rect l="0" t="0" r="r" b="b"/>
              <a:pathLst>
                <a:path w="1255" h="742">
                  <a:moveTo>
                    <a:pt x="236" y="311"/>
                  </a:moveTo>
                  <a:cubicBezTo>
                    <a:pt x="180" y="314"/>
                    <a:pt x="155" y="241"/>
                    <a:pt x="84" y="255"/>
                  </a:cubicBezTo>
                  <a:cubicBezTo>
                    <a:pt x="0" y="272"/>
                    <a:pt x="26" y="385"/>
                    <a:pt x="92" y="403"/>
                  </a:cubicBezTo>
                  <a:cubicBezTo>
                    <a:pt x="135" y="415"/>
                    <a:pt x="173" y="384"/>
                    <a:pt x="212" y="387"/>
                  </a:cubicBezTo>
                  <a:cubicBezTo>
                    <a:pt x="242" y="389"/>
                    <a:pt x="266" y="419"/>
                    <a:pt x="268" y="443"/>
                  </a:cubicBezTo>
                  <a:cubicBezTo>
                    <a:pt x="273" y="521"/>
                    <a:pt x="225" y="597"/>
                    <a:pt x="224" y="687"/>
                  </a:cubicBezTo>
                  <a:cubicBezTo>
                    <a:pt x="324" y="700"/>
                    <a:pt x="436" y="742"/>
                    <a:pt x="540" y="723"/>
                  </a:cubicBezTo>
                  <a:cubicBezTo>
                    <a:pt x="530" y="680"/>
                    <a:pt x="491" y="658"/>
                    <a:pt x="500" y="603"/>
                  </a:cubicBezTo>
                  <a:cubicBezTo>
                    <a:pt x="520" y="478"/>
                    <a:pt x="754" y="484"/>
                    <a:pt x="760" y="615"/>
                  </a:cubicBezTo>
                  <a:cubicBezTo>
                    <a:pt x="763" y="665"/>
                    <a:pt x="728" y="679"/>
                    <a:pt x="716" y="723"/>
                  </a:cubicBezTo>
                  <a:cubicBezTo>
                    <a:pt x="822" y="740"/>
                    <a:pt x="937" y="699"/>
                    <a:pt x="1036" y="683"/>
                  </a:cubicBezTo>
                  <a:cubicBezTo>
                    <a:pt x="1029" y="637"/>
                    <a:pt x="1017" y="599"/>
                    <a:pt x="1008" y="555"/>
                  </a:cubicBezTo>
                  <a:cubicBezTo>
                    <a:pt x="1001" y="518"/>
                    <a:pt x="978" y="462"/>
                    <a:pt x="992" y="423"/>
                  </a:cubicBezTo>
                  <a:cubicBezTo>
                    <a:pt x="1016" y="357"/>
                    <a:pt x="1086" y="408"/>
                    <a:pt x="1136" y="407"/>
                  </a:cubicBezTo>
                  <a:cubicBezTo>
                    <a:pt x="1249" y="404"/>
                    <a:pt x="1255" y="247"/>
                    <a:pt x="1144" y="251"/>
                  </a:cubicBezTo>
                  <a:cubicBezTo>
                    <a:pt x="1088" y="253"/>
                    <a:pt x="1072" y="314"/>
                    <a:pt x="1020" y="311"/>
                  </a:cubicBezTo>
                  <a:cubicBezTo>
                    <a:pt x="987" y="310"/>
                    <a:pt x="972" y="279"/>
                    <a:pt x="968" y="251"/>
                  </a:cubicBezTo>
                  <a:cubicBezTo>
                    <a:pt x="954" y="161"/>
                    <a:pt x="976" y="93"/>
                    <a:pt x="964" y="11"/>
                  </a:cubicBezTo>
                  <a:cubicBezTo>
                    <a:pt x="873" y="22"/>
                    <a:pt x="792" y="0"/>
                    <a:pt x="700" y="19"/>
                  </a:cubicBezTo>
                  <a:cubicBezTo>
                    <a:pt x="707" y="66"/>
                    <a:pt x="735" y="73"/>
                    <a:pt x="740" y="115"/>
                  </a:cubicBezTo>
                  <a:cubicBezTo>
                    <a:pt x="761" y="295"/>
                    <a:pt x="494" y="279"/>
                    <a:pt x="516" y="115"/>
                  </a:cubicBezTo>
                  <a:cubicBezTo>
                    <a:pt x="521" y="76"/>
                    <a:pt x="554" y="64"/>
                    <a:pt x="552" y="19"/>
                  </a:cubicBezTo>
                  <a:cubicBezTo>
                    <a:pt x="481" y="2"/>
                    <a:pt x="380" y="22"/>
                    <a:pt x="292" y="15"/>
                  </a:cubicBezTo>
                  <a:cubicBezTo>
                    <a:pt x="270" y="112"/>
                    <a:pt x="330" y="306"/>
                    <a:pt x="236" y="311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C00000"/>
                </a:gs>
              </a:gsLst>
              <a:lin ang="2700000" scaled="1"/>
            </a:gradFill>
            <a:ln w="2540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CCFF"/>
                </a:solidFill>
                <a:latin typeface="Arial"/>
              </a:endParaRPr>
            </a:p>
          </p:txBody>
        </p:sp>
        <p:sp>
          <p:nvSpPr>
            <p:cNvPr id="68" name="AutoShape 64"/>
            <p:cNvSpPr>
              <a:spLocks noChangeArrowheads="1"/>
            </p:cNvSpPr>
            <p:nvPr/>
          </p:nvSpPr>
          <p:spPr bwMode="gray">
            <a:xfrm>
              <a:off x="6316530" y="996709"/>
              <a:ext cx="1247116" cy="45012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700" b="1" kern="0" dirty="0" smtClean="0">
                  <a:solidFill>
                    <a:srgbClr val="FFFFFF"/>
                  </a:solidFill>
                  <a:latin typeface="+mj-ea"/>
                  <a:ea typeface="+mj-ea"/>
                  <a:cs typeface="Arial" pitchFamily="34" charset="0"/>
                </a:rPr>
                <a:t>文本</a:t>
              </a:r>
              <a:endParaRPr lang="en-US" sz="2700" b="1" kern="0" dirty="0" smtClean="0">
                <a:solidFill>
                  <a:srgbClr val="FFFFFF"/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289141"/>
      </p:ext>
    </p:extLst>
  </p:cSld>
  <p:clrMapOvr>
    <a:masterClrMapping/>
  </p:clrMapOvr>
  <p:transition spd="slow" advTm="2765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57911"/>
            <a:ext cx="795637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2374528" y="2468920"/>
            <a:ext cx="1514917" cy="1991221"/>
          </a:xfrm>
          <a:custGeom>
            <a:avLst/>
            <a:gdLst/>
            <a:ahLst/>
            <a:cxnLst>
              <a:cxn ang="0">
                <a:pos x="261" y="177"/>
              </a:cxn>
              <a:cxn ang="0">
                <a:pos x="291" y="186"/>
              </a:cxn>
              <a:cxn ang="0">
                <a:pos x="291" y="91"/>
              </a:cxn>
              <a:cxn ang="0">
                <a:pos x="189" y="91"/>
              </a:cxn>
              <a:cxn ang="0">
                <a:pos x="201" y="56"/>
              </a:cxn>
              <a:cxn ang="0">
                <a:pos x="146" y="0"/>
              </a:cxn>
              <a:cxn ang="0">
                <a:pos x="90" y="56"/>
              </a:cxn>
              <a:cxn ang="0">
                <a:pos x="103" y="91"/>
              </a:cxn>
              <a:cxn ang="0">
                <a:pos x="0" y="91"/>
              </a:cxn>
              <a:cxn ang="0">
                <a:pos x="0" y="382"/>
              </a:cxn>
              <a:cxn ang="0">
                <a:pos x="291" y="382"/>
              </a:cxn>
              <a:cxn ang="0">
                <a:pos x="291" y="287"/>
              </a:cxn>
              <a:cxn ang="0">
                <a:pos x="261" y="295"/>
              </a:cxn>
              <a:cxn ang="0">
                <a:pos x="202" y="236"/>
              </a:cxn>
              <a:cxn ang="0">
                <a:pos x="261" y="177"/>
              </a:cxn>
            </a:cxnLst>
            <a:rect l="0" t="0" r="r" b="b"/>
            <a:pathLst>
              <a:path w="291" h="382">
                <a:moveTo>
                  <a:pt x="261" y="177"/>
                </a:moveTo>
                <a:cubicBezTo>
                  <a:pt x="272" y="177"/>
                  <a:pt x="282" y="180"/>
                  <a:pt x="291" y="186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189" y="91"/>
                  <a:pt x="189" y="91"/>
                  <a:pt x="189" y="91"/>
                </a:cubicBezTo>
                <a:cubicBezTo>
                  <a:pt x="196" y="81"/>
                  <a:pt x="201" y="69"/>
                  <a:pt x="201" y="56"/>
                </a:cubicBezTo>
                <a:cubicBezTo>
                  <a:pt x="201" y="25"/>
                  <a:pt x="176" y="0"/>
                  <a:pt x="146" y="0"/>
                </a:cubicBezTo>
                <a:cubicBezTo>
                  <a:pt x="115" y="0"/>
                  <a:pt x="90" y="25"/>
                  <a:pt x="90" y="56"/>
                </a:cubicBezTo>
                <a:cubicBezTo>
                  <a:pt x="90" y="69"/>
                  <a:pt x="95" y="81"/>
                  <a:pt x="103" y="91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82"/>
                  <a:pt x="0" y="382"/>
                  <a:pt x="0" y="382"/>
                </a:cubicBezTo>
                <a:cubicBezTo>
                  <a:pt x="291" y="382"/>
                  <a:pt x="291" y="382"/>
                  <a:pt x="291" y="382"/>
                </a:cubicBezTo>
                <a:cubicBezTo>
                  <a:pt x="291" y="287"/>
                  <a:pt x="291" y="287"/>
                  <a:pt x="291" y="287"/>
                </a:cubicBezTo>
                <a:cubicBezTo>
                  <a:pt x="282" y="292"/>
                  <a:pt x="272" y="295"/>
                  <a:pt x="261" y="295"/>
                </a:cubicBezTo>
                <a:cubicBezTo>
                  <a:pt x="228" y="295"/>
                  <a:pt x="202" y="269"/>
                  <a:pt x="202" y="236"/>
                </a:cubicBezTo>
                <a:cubicBezTo>
                  <a:pt x="202" y="204"/>
                  <a:pt x="228" y="177"/>
                  <a:pt x="261" y="177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83838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4" name="Group 20"/>
          <p:cNvGrpSpPr/>
          <p:nvPr/>
        </p:nvGrpSpPr>
        <p:grpSpPr>
          <a:xfrm>
            <a:off x="2912069" y="761750"/>
            <a:ext cx="3062909" cy="3120241"/>
            <a:chOff x="2899741" y="1676400"/>
            <a:chExt cx="3062909" cy="3120241"/>
          </a:xfrm>
          <a:gradFill flip="none" rotWithShape="1">
            <a:gsLst>
              <a:gs pos="0">
                <a:srgbClr val="383838">
                  <a:lumMod val="75000"/>
                </a:srgbClr>
              </a:gs>
              <a:gs pos="49000">
                <a:sysClr val="window" lastClr="FFFFFF">
                  <a:lumMod val="50000"/>
                  <a:shade val="67500"/>
                  <a:satMod val="115000"/>
                </a:sysClr>
              </a:gs>
              <a:gs pos="100000">
                <a:sysClr val="window" lastClr="FFFFFF">
                  <a:lumMod val="50000"/>
                  <a:shade val="100000"/>
                  <a:satMod val="115000"/>
                </a:sysClr>
              </a:gs>
            </a:gsLst>
            <a:lin ang="16200000" scaled="1"/>
            <a:tileRect/>
          </a:gradFill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4026557" y="2812036"/>
              <a:ext cx="1936093" cy="1984605"/>
            </a:xfrm>
            <a:custGeom>
              <a:avLst/>
              <a:gdLst/>
              <a:ahLst/>
              <a:cxnLst>
                <a:cxn ang="0">
                  <a:pos x="270" y="90"/>
                </a:cxn>
                <a:cxn ang="0">
                  <a:pos x="282" y="56"/>
                </a:cxn>
                <a:cxn ang="0">
                  <a:pos x="227" y="0"/>
                </a:cxn>
                <a:cxn ang="0">
                  <a:pos x="171" y="56"/>
                </a:cxn>
                <a:cxn ang="0">
                  <a:pos x="183" y="90"/>
                </a:cxn>
                <a:cxn ang="0">
                  <a:pos x="81" y="90"/>
                </a:cxn>
                <a:cxn ang="0">
                  <a:pos x="81" y="186"/>
                </a:cxn>
                <a:cxn ang="0">
                  <a:pos x="56" y="180"/>
                </a:cxn>
                <a:cxn ang="0">
                  <a:pos x="0" y="236"/>
                </a:cxn>
                <a:cxn ang="0">
                  <a:pos x="56" y="291"/>
                </a:cxn>
                <a:cxn ang="0">
                  <a:pos x="81" y="285"/>
                </a:cxn>
                <a:cxn ang="0">
                  <a:pos x="81" y="381"/>
                </a:cxn>
                <a:cxn ang="0">
                  <a:pos x="372" y="381"/>
                </a:cxn>
                <a:cxn ang="0">
                  <a:pos x="372" y="90"/>
                </a:cxn>
                <a:cxn ang="0">
                  <a:pos x="270" y="90"/>
                </a:cxn>
              </a:cxnLst>
              <a:rect l="0" t="0" r="r" b="b"/>
              <a:pathLst>
                <a:path w="372" h="381">
                  <a:moveTo>
                    <a:pt x="270" y="90"/>
                  </a:moveTo>
                  <a:cubicBezTo>
                    <a:pt x="278" y="81"/>
                    <a:pt x="282" y="69"/>
                    <a:pt x="282" y="56"/>
                  </a:cubicBezTo>
                  <a:cubicBezTo>
                    <a:pt x="282" y="25"/>
                    <a:pt x="257" y="0"/>
                    <a:pt x="227" y="0"/>
                  </a:cubicBezTo>
                  <a:cubicBezTo>
                    <a:pt x="196" y="0"/>
                    <a:pt x="171" y="25"/>
                    <a:pt x="171" y="56"/>
                  </a:cubicBezTo>
                  <a:cubicBezTo>
                    <a:pt x="171" y="69"/>
                    <a:pt x="176" y="81"/>
                    <a:pt x="183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186"/>
                    <a:pt x="81" y="186"/>
                    <a:pt x="81" y="186"/>
                  </a:cubicBezTo>
                  <a:cubicBezTo>
                    <a:pt x="74" y="182"/>
                    <a:pt x="65" y="180"/>
                    <a:pt x="56" y="180"/>
                  </a:cubicBezTo>
                  <a:cubicBezTo>
                    <a:pt x="25" y="180"/>
                    <a:pt x="0" y="205"/>
                    <a:pt x="0" y="236"/>
                  </a:cubicBezTo>
                  <a:cubicBezTo>
                    <a:pt x="0" y="266"/>
                    <a:pt x="25" y="291"/>
                    <a:pt x="56" y="291"/>
                  </a:cubicBezTo>
                  <a:cubicBezTo>
                    <a:pt x="65" y="291"/>
                    <a:pt x="74" y="289"/>
                    <a:pt x="81" y="285"/>
                  </a:cubicBezTo>
                  <a:cubicBezTo>
                    <a:pt x="81" y="381"/>
                    <a:pt x="81" y="381"/>
                    <a:pt x="81" y="381"/>
                  </a:cubicBezTo>
                  <a:cubicBezTo>
                    <a:pt x="372" y="381"/>
                    <a:pt x="372" y="381"/>
                    <a:pt x="372" y="381"/>
                  </a:cubicBezTo>
                  <a:cubicBezTo>
                    <a:pt x="372" y="90"/>
                    <a:pt x="372" y="90"/>
                    <a:pt x="372" y="90"/>
                  </a:cubicBezTo>
                  <a:lnTo>
                    <a:pt x="270" y="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4019941" y="1676400"/>
              <a:ext cx="1938299" cy="1517120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96"/>
                </a:cxn>
                <a:cxn ang="0">
                  <a:pos x="56" y="90"/>
                </a:cxn>
                <a:cxn ang="0">
                  <a:pos x="0" y="145"/>
                </a:cxn>
                <a:cxn ang="0">
                  <a:pos x="56" y="201"/>
                </a:cxn>
                <a:cxn ang="0">
                  <a:pos x="82" y="195"/>
                </a:cxn>
                <a:cxn ang="0">
                  <a:pos x="82" y="291"/>
                </a:cxn>
                <a:cxn ang="0">
                  <a:pos x="171" y="291"/>
                </a:cxn>
                <a:cxn ang="0">
                  <a:pos x="168" y="273"/>
                </a:cxn>
                <a:cxn ang="0">
                  <a:pos x="227" y="214"/>
                </a:cxn>
                <a:cxn ang="0">
                  <a:pos x="286" y="273"/>
                </a:cxn>
                <a:cxn ang="0">
                  <a:pos x="283" y="291"/>
                </a:cxn>
                <a:cxn ang="0">
                  <a:pos x="372" y="291"/>
                </a:cxn>
                <a:cxn ang="0">
                  <a:pos x="372" y="0"/>
                </a:cxn>
                <a:cxn ang="0">
                  <a:pos x="82" y="0"/>
                </a:cxn>
              </a:cxnLst>
              <a:rect l="0" t="0" r="r" b="b"/>
              <a:pathLst>
                <a:path w="372" h="291">
                  <a:moveTo>
                    <a:pt x="82" y="0"/>
                  </a:moveTo>
                  <a:cubicBezTo>
                    <a:pt x="82" y="96"/>
                    <a:pt x="82" y="96"/>
                    <a:pt x="82" y="96"/>
                  </a:cubicBezTo>
                  <a:cubicBezTo>
                    <a:pt x="74" y="92"/>
                    <a:pt x="65" y="90"/>
                    <a:pt x="56" y="90"/>
                  </a:cubicBezTo>
                  <a:cubicBezTo>
                    <a:pt x="25" y="90"/>
                    <a:pt x="0" y="115"/>
                    <a:pt x="0" y="145"/>
                  </a:cubicBezTo>
                  <a:cubicBezTo>
                    <a:pt x="0" y="176"/>
                    <a:pt x="25" y="201"/>
                    <a:pt x="56" y="201"/>
                  </a:cubicBezTo>
                  <a:cubicBezTo>
                    <a:pt x="65" y="201"/>
                    <a:pt x="74" y="199"/>
                    <a:pt x="82" y="195"/>
                  </a:cubicBezTo>
                  <a:cubicBezTo>
                    <a:pt x="82" y="291"/>
                    <a:pt x="82" y="291"/>
                    <a:pt x="82" y="291"/>
                  </a:cubicBezTo>
                  <a:cubicBezTo>
                    <a:pt x="171" y="291"/>
                    <a:pt x="171" y="291"/>
                    <a:pt x="171" y="291"/>
                  </a:cubicBezTo>
                  <a:cubicBezTo>
                    <a:pt x="169" y="285"/>
                    <a:pt x="168" y="279"/>
                    <a:pt x="168" y="273"/>
                  </a:cubicBezTo>
                  <a:cubicBezTo>
                    <a:pt x="168" y="241"/>
                    <a:pt x="194" y="214"/>
                    <a:pt x="227" y="214"/>
                  </a:cubicBezTo>
                  <a:cubicBezTo>
                    <a:pt x="260" y="214"/>
                    <a:pt x="286" y="241"/>
                    <a:pt x="286" y="273"/>
                  </a:cubicBezTo>
                  <a:cubicBezTo>
                    <a:pt x="286" y="279"/>
                    <a:pt x="285" y="285"/>
                    <a:pt x="283" y="291"/>
                  </a:cubicBezTo>
                  <a:cubicBezTo>
                    <a:pt x="372" y="291"/>
                    <a:pt x="372" y="291"/>
                    <a:pt x="372" y="291"/>
                  </a:cubicBezTo>
                  <a:cubicBezTo>
                    <a:pt x="372" y="0"/>
                    <a:pt x="372" y="0"/>
                    <a:pt x="372" y="0"/>
                  </a:cubicBez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899741" y="1676400"/>
              <a:ext cx="1517121" cy="1517120"/>
            </a:xfrm>
            <a:custGeom>
              <a:avLst/>
              <a:gdLst/>
              <a:ahLst/>
              <a:cxnLst>
                <a:cxn ang="0">
                  <a:pos x="208" y="145"/>
                </a:cxn>
                <a:cxn ang="0">
                  <a:pos x="267" y="86"/>
                </a:cxn>
                <a:cxn ang="0">
                  <a:pos x="291" y="91"/>
                </a:cxn>
                <a:cxn ang="0">
                  <a:pos x="291" y="0"/>
                </a:cxn>
                <a:cxn ang="0">
                  <a:pos x="0" y="0"/>
                </a:cxn>
                <a:cxn ang="0">
                  <a:pos x="0" y="291"/>
                </a:cxn>
                <a:cxn ang="0">
                  <a:pos x="89" y="291"/>
                </a:cxn>
                <a:cxn ang="0">
                  <a:pos x="86" y="273"/>
                </a:cxn>
                <a:cxn ang="0">
                  <a:pos x="145" y="214"/>
                </a:cxn>
                <a:cxn ang="0">
                  <a:pos x="204" y="273"/>
                </a:cxn>
                <a:cxn ang="0">
                  <a:pos x="202" y="291"/>
                </a:cxn>
                <a:cxn ang="0">
                  <a:pos x="291" y="291"/>
                </a:cxn>
                <a:cxn ang="0">
                  <a:pos x="291" y="199"/>
                </a:cxn>
                <a:cxn ang="0">
                  <a:pos x="267" y="204"/>
                </a:cxn>
                <a:cxn ang="0">
                  <a:pos x="208" y="145"/>
                </a:cxn>
              </a:cxnLst>
              <a:rect l="0" t="0" r="r" b="b"/>
              <a:pathLst>
                <a:path w="291" h="291">
                  <a:moveTo>
                    <a:pt x="208" y="145"/>
                  </a:moveTo>
                  <a:cubicBezTo>
                    <a:pt x="208" y="113"/>
                    <a:pt x="235" y="86"/>
                    <a:pt x="267" y="86"/>
                  </a:cubicBezTo>
                  <a:cubicBezTo>
                    <a:pt x="276" y="86"/>
                    <a:pt x="284" y="88"/>
                    <a:pt x="291" y="91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7" y="285"/>
                    <a:pt x="86" y="279"/>
                    <a:pt x="86" y="273"/>
                  </a:cubicBezTo>
                  <a:cubicBezTo>
                    <a:pt x="86" y="241"/>
                    <a:pt x="113" y="214"/>
                    <a:pt x="145" y="214"/>
                  </a:cubicBezTo>
                  <a:cubicBezTo>
                    <a:pt x="178" y="214"/>
                    <a:pt x="204" y="241"/>
                    <a:pt x="204" y="273"/>
                  </a:cubicBezTo>
                  <a:cubicBezTo>
                    <a:pt x="204" y="279"/>
                    <a:pt x="203" y="285"/>
                    <a:pt x="202" y="291"/>
                  </a:cubicBezTo>
                  <a:cubicBezTo>
                    <a:pt x="291" y="291"/>
                    <a:pt x="291" y="291"/>
                    <a:pt x="291" y="291"/>
                  </a:cubicBezTo>
                  <a:cubicBezTo>
                    <a:pt x="291" y="199"/>
                    <a:pt x="291" y="199"/>
                    <a:pt x="291" y="199"/>
                  </a:cubicBezTo>
                  <a:cubicBezTo>
                    <a:pt x="284" y="203"/>
                    <a:pt x="276" y="204"/>
                    <a:pt x="267" y="204"/>
                  </a:cubicBezTo>
                  <a:cubicBezTo>
                    <a:pt x="235" y="204"/>
                    <a:pt x="208" y="178"/>
                    <a:pt x="208" y="14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8" name="Rectangle 9"/>
          <p:cNvSpPr/>
          <p:nvPr/>
        </p:nvSpPr>
        <p:spPr>
          <a:xfrm>
            <a:off x="240928" y="3480631"/>
            <a:ext cx="1676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kern="0" dirty="0">
                <a:latin typeface="Calibri"/>
                <a:cs typeface="Arial" pitchFamily="34" charset="0"/>
              </a:rPr>
              <a:t>单击此处添加</a:t>
            </a:r>
            <a:r>
              <a:rPr lang="zh-CN" altLang="en-US" sz="1100" kern="0" dirty="0" smtClean="0">
                <a:latin typeface="Calibri"/>
                <a:cs typeface="Arial" pitchFamily="34" charset="0"/>
              </a:rPr>
              <a:t>文本</a:t>
            </a:r>
            <a:endParaRPr lang="en-US" altLang="zh-CN" sz="1100" kern="0" dirty="0" smtClean="0">
              <a:latin typeface="Calibri"/>
              <a:cs typeface="Arial" pitchFamily="34" charset="0"/>
            </a:endParaRPr>
          </a:p>
          <a:p>
            <a:pPr>
              <a:defRPr/>
            </a:pPr>
            <a:r>
              <a:rPr lang="zh-CN" altLang="en-US" sz="1100" kern="0" dirty="0">
                <a:latin typeface="Calibri"/>
                <a:cs typeface="Arial" pitchFamily="34" charset="0"/>
              </a:rPr>
              <a:t>单击此处添加</a:t>
            </a:r>
            <a:r>
              <a:rPr lang="zh-CN" altLang="en-US" sz="1100" kern="0" dirty="0" smtClean="0">
                <a:latin typeface="Calibri"/>
                <a:cs typeface="Arial" pitchFamily="34" charset="0"/>
              </a:rPr>
              <a:t>文本</a:t>
            </a:r>
            <a:endParaRPr lang="en-US" altLang="zh-CN" sz="1100" kern="0" dirty="0" smtClean="0">
              <a:latin typeface="Calibri"/>
              <a:cs typeface="Arial" pitchFamily="34" charset="0"/>
            </a:endParaRPr>
          </a:p>
          <a:p>
            <a:pPr>
              <a:defRPr/>
            </a:pPr>
            <a:r>
              <a:rPr lang="zh-CN" altLang="en-US" sz="1100" kern="0" dirty="0">
                <a:latin typeface="Calibri"/>
                <a:cs typeface="Arial" pitchFamily="34" charset="0"/>
              </a:rPr>
              <a:t>单击此处添加</a:t>
            </a:r>
            <a:r>
              <a:rPr lang="zh-CN" altLang="en-US" sz="1100" kern="0" dirty="0" smtClean="0">
                <a:latin typeface="Calibri"/>
                <a:cs typeface="Arial" pitchFamily="34" charset="0"/>
              </a:rPr>
              <a:t>文本</a:t>
            </a:r>
            <a:endParaRPr lang="en-US" altLang="zh-CN" sz="1100" kern="0" dirty="0" smtClean="0">
              <a:latin typeface="Calibri"/>
              <a:cs typeface="Arial" pitchFamily="34" charset="0"/>
            </a:endParaRPr>
          </a:p>
          <a:p>
            <a:pPr>
              <a:defRPr/>
            </a:pPr>
            <a:r>
              <a:rPr lang="zh-CN" altLang="en-US" sz="1100" kern="0" dirty="0">
                <a:latin typeface="Calibri"/>
                <a:cs typeface="Arial" pitchFamily="34" charset="0"/>
              </a:rPr>
              <a:t>单击此处添加文本</a:t>
            </a:r>
            <a:endParaRPr lang="en-US" altLang="ko-KR" sz="1100" kern="0" dirty="0" smtClean="0">
              <a:solidFill>
                <a:srgbClr val="383838">
                  <a:lumMod val="50000"/>
                </a:srgbClr>
              </a:solidFill>
              <a:latin typeface="Calibri"/>
              <a:ea typeface="굴림" charset="-127"/>
              <a:cs typeface="Arial" pitchFamily="34" charset="0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6489328" y="2490776"/>
            <a:ext cx="2362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kern="0" dirty="0">
                <a:latin typeface="Calibri"/>
                <a:cs typeface="Arial" pitchFamily="34" charset="0"/>
              </a:rPr>
              <a:t>单击此处添加文本</a:t>
            </a:r>
            <a:endParaRPr lang="en-US" altLang="zh-CN" sz="1100" kern="0" dirty="0">
              <a:latin typeface="Calibri"/>
              <a:cs typeface="Arial" pitchFamily="34" charset="0"/>
            </a:endParaRPr>
          </a:p>
          <a:p>
            <a:pPr>
              <a:defRPr/>
            </a:pPr>
            <a:r>
              <a:rPr lang="zh-CN" altLang="en-US" sz="1100" kern="0" dirty="0">
                <a:latin typeface="Calibri"/>
                <a:cs typeface="Arial" pitchFamily="34" charset="0"/>
              </a:rPr>
              <a:t>单击此处添加文本</a:t>
            </a:r>
            <a:endParaRPr lang="en-US" altLang="zh-CN" sz="1100" kern="0" dirty="0">
              <a:latin typeface="Calibri"/>
              <a:cs typeface="Arial" pitchFamily="34" charset="0"/>
            </a:endParaRPr>
          </a:p>
          <a:p>
            <a:pPr>
              <a:defRPr/>
            </a:pPr>
            <a:r>
              <a:rPr lang="zh-CN" altLang="en-US" sz="1100" kern="0" dirty="0">
                <a:latin typeface="Calibri"/>
                <a:cs typeface="Arial" pitchFamily="34" charset="0"/>
              </a:rPr>
              <a:t>单击此处添加文本</a:t>
            </a:r>
            <a:endParaRPr lang="en-US" altLang="zh-CN" sz="1100" kern="0" dirty="0">
              <a:latin typeface="Calibri"/>
              <a:cs typeface="Arial" pitchFamily="34" charset="0"/>
            </a:endParaRPr>
          </a:p>
          <a:p>
            <a:pPr>
              <a:defRPr/>
            </a:pPr>
            <a:r>
              <a:rPr lang="zh-CN" altLang="en-US" sz="1100" kern="0" dirty="0">
                <a:latin typeface="Calibri"/>
                <a:cs typeface="Arial" pitchFamily="34" charset="0"/>
              </a:rPr>
              <a:t>单击此处添加文本</a:t>
            </a:r>
            <a:endParaRPr lang="en-US" altLang="ko-KR" sz="1100" kern="0" dirty="0">
              <a:solidFill>
                <a:srgbClr val="383838">
                  <a:lumMod val="50000"/>
                </a:srgbClr>
              </a:solidFill>
              <a:latin typeface="Calibri"/>
              <a:ea typeface="굴림" charset="-127"/>
              <a:cs typeface="Arial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328" y="2895350"/>
            <a:ext cx="1905000" cy="457200"/>
            <a:chOff x="12328" y="2895350"/>
            <a:chExt cx="1905000" cy="457200"/>
          </a:xfrm>
        </p:grpSpPr>
        <p:sp>
          <p:nvSpPr>
            <p:cNvPr id="13" name="Right Arrow 16"/>
            <p:cNvSpPr/>
            <p:nvPr/>
          </p:nvSpPr>
          <p:spPr>
            <a:xfrm>
              <a:off x="12328" y="2895350"/>
              <a:ext cx="1905000" cy="457200"/>
            </a:xfrm>
            <a:prstGeom prst="rightArrow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5" name="Rectangle 18"/>
            <p:cNvSpPr/>
            <p:nvPr/>
          </p:nvSpPr>
          <p:spPr>
            <a:xfrm>
              <a:off x="393328" y="2980017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添加标题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36928" y="1828550"/>
            <a:ext cx="2819400" cy="457200"/>
            <a:chOff x="6336928" y="1828550"/>
            <a:chExt cx="2819400" cy="457200"/>
          </a:xfrm>
        </p:grpSpPr>
        <p:sp>
          <p:nvSpPr>
            <p:cNvPr id="14" name="Right Arrow 17"/>
            <p:cNvSpPr/>
            <p:nvPr/>
          </p:nvSpPr>
          <p:spPr>
            <a:xfrm flipH="1">
              <a:off x="6336928" y="1828550"/>
              <a:ext cx="2819400" cy="457200"/>
            </a:xfrm>
            <a:prstGeom prst="rightArrow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  <a:shade val="30000"/>
                    <a:satMod val="115000"/>
                  </a:sysClr>
                </a:gs>
                <a:gs pos="50000">
                  <a:sysClr val="window" lastClr="FFFFFF">
                    <a:lumMod val="50000"/>
                    <a:shade val="67500"/>
                    <a:satMod val="115000"/>
                  </a:sysClr>
                </a:gs>
                <a:gs pos="100000">
                  <a:sysClr val="window" lastClr="FFFFFF">
                    <a:lumMod val="50000"/>
                    <a:shade val="100000"/>
                    <a:satMod val="115000"/>
                  </a:sys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6" name="Rectangle 19"/>
            <p:cNvSpPr/>
            <p:nvPr/>
          </p:nvSpPr>
          <p:spPr>
            <a:xfrm>
              <a:off x="7190152" y="1913217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添加标题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344770"/>
      </p:ext>
    </p:extLst>
  </p:cSld>
  <p:clrMapOvr>
    <a:masterClrMapping/>
  </p:clrMapOvr>
  <p:transition spd="slow" advTm="3595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57911"/>
            <a:ext cx="795637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2267744" y="1084558"/>
            <a:ext cx="4267836" cy="4267834"/>
          </a:xfrm>
          <a:custGeom>
            <a:avLst/>
            <a:gdLst/>
            <a:ahLst/>
            <a:cxnLst>
              <a:cxn ang="0">
                <a:pos x="506" y="983"/>
              </a:cxn>
              <a:cxn ang="0">
                <a:pos x="232" y="808"/>
              </a:cxn>
              <a:cxn ang="0">
                <a:pos x="487" y="884"/>
              </a:cxn>
              <a:cxn ang="0">
                <a:pos x="197" y="524"/>
              </a:cxn>
              <a:cxn ang="0">
                <a:pos x="815" y="530"/>
              </a:cxn>
              <a:cxn ang="0">
                <a:pos x="506" y="786"/>
              </a:cxn>
              <a:cxn ang="0">
                <a:pos x="493" y="226"/>
              </a:cxn>
              <a:cxn ang="0">
                <a:pos x="373" y="342"/>
              </a:cxn>
              <a:cxn ang="0">
                <a:pos x="506" y="324"/>
              </a:cxn>
              <a:cxn ang="0">
                <a:pos x="579" y="420"/>
              </a:cxn>
              <a:cxn ang="0">
                <a:pos x="394" y="494"/>
              </a:cxn>
              <a:cxn ang="0">
                <a:pos x="365" y="392"/>
              </a:cxn>
              <a:cxn ang="0">
                <a:pos x="295" y="506"/>
              </a:cxn>
              <a:cxn ang="0">
                <a:pos x="487" y="687"/>
              </a:cxn>
              <a:cxn ang="0">
                <a:pos x="395" y="524"/>
              </a:cxn>
              <a:cxn ang="0">
                <a:pos x="617" y="530"/>
              </a:cxn>
              <a:cxn ang="0">
                <a:pos x="506" y="590"/>
              </a:cxn>
              <a:cxn ang="0">
                <a:pos x="506" y="422"/>
              </a:cxn>
              <a:cxn ang="0">
                <a:pos x="618" y="489"/>
              </a:cxn>
              <a:cxn ang="0">
                <a:pos x="648" y="392"/>
              </a:cxn>
              <a:cxn ang="0">
                <a:pos x="529" y="686"/>
              </a:cxn>
              <a:cxn ang="0">
                <a:pos x="718" y="506"/>
              </a:cxn>
              <a:cxn ang="0">
                <a:pos x="522" y="226"/>
              </a:cxn>
              <a:cxn ang="0">
                <a:pos x="816" y="489"/>
              </a:cxn>
              <a:cxn ang="0">
                <a:pos x="788" y="253"/>
              </a:cxn>
              <a:cxn ang="0">
                <a:pos x="529" y="883"/>
              </a:cxn>
              <a:cxn ang="0">
                <a:pos x="795" y="794"/>
              </a:cxn>
              <a:cxn ang="0">
                <a:pos x="795" y="217"/>
              </a:cxn>
              <a:cxn ang="0">
                <a:pos x="234" y="203"/>
              </a:cxn>
              <a:cxn ang="0">
                <a:pos x="506" y="128"/>
              </a:cxn>
              <a:cxn ang="0">
                <a:pos x="718" y="280"/>
              </a:cxn>
              <a:cxn ang="0">
                <a:pos x="197" y="494"/>
              </a:cxn>
              <a:cxn ang="0">
                <a:pos x="225" y="253"/>
              </a:cxn>
              <a:cxn ang="0">
                <a:pos x="99" y="506"/>
              </a:cxn>
              <a:cxn ang="0">
                <a:pos x="163" y="836"/>
              </a:cxn>
              <a:cxn ang="0">
                <a:pos x="169" y="169"/>
              </a:cxn>
              <a:cxn ang="0">
                <a:pos x="844" y="169"/>
              </a:cxn>
              <a:cxn ang="0">
                <a:pos x="1012" y="489"/>
              </a:cxn>
              <a:cxn ang="0">
                <a:pos x="0" y="506"/>
              </a:cxn>
              <a:cxn ang="0">
                <a:pos x="1012" y="530"/>
              </a:cxn>
              <a:cxn ang="0">
                <a:pos x="844" y="843"/>
              </a:cxn>
            </a:cxnLst>
            <a:rect l="0" t="0" r="r" b="b"/>
            <a:pathLst>
              <a:path w="1012" h="1012">
                <a:moveTo>
                  <a:pt x="844" y="843"/>
                </a:moveTo>
                <a:cubicBezTo>
                  <a:pt x="757" y="929"/>
                  <a:pt x="638" y="983"/>
                  <a:pt x="506" y="983"/>
                </a:cubicBezTo>
                <a:cubicBezTo>
                  <a:pt x="382" y="983"/>
                  <a:pt x="269" y="935"/>
                  <a:pt x="184" y="857"/>
                </a:cubicBezTo>
                <a:cubicBezTo>
                  <a:pt x="232" y="808"/>
                  <a:pt x="232" y="808"/>
                  <a:pt x="232" y="808"/>
                </a:cubicBezTo>
                <a:cubicBezTo>
                  <a:pt x="300" y="870"/>
                  <a:pt x="389" y="909"/>
                  <a:pt x="487" y="913"/>
                </a:cubicBezTo>
                <a:cubicBezTo>
                  <a:pt x="487" y="884"/>
                  <a:pt x="487" y="884"/>
                  <a:pt x="487" y="884"/>
                </a:cubicBezTo>
                <a:cubicBezTo>
                  <a:pt x="293" y="874"/>
                  <a:pt x="138" y="718"/>
                  <a:pt x="129" y="524"/>
                </a:cubicBezTo>
                <a:cubicBezTo>
                  <a:pt x="197" y="524"/>
                  <a:pt x="197" y="524"/>
                  <a:pt x="197" y="524"/>
                </a:cubicBezTo>
                <a:cubicBezTo>
                  <a:pt x="207" y="687"/>
                  <a:pt x="341" y="815"/>
                  <a:pt x="506" y="815"/>
                </a:cubicBezTo>
                <a:cubicBezTo>
                  <a:pt x="669" y="815"/>
                  <a:pt x="802" y="690"/>
                  <a:pt x="815" y="530"/>
                </a:cubicBezTo>
                <a:cubicBezTo>
                  <a:pt x="785" y="530"/>
                  <a:pt x="785" y="530"/>
                  <a:pt x="785" y="530"/>
                </a:cubicBezTo>
                <a:cubicBezTo>
                  <a:pt x="773" y="674"/>
                  <a:pt x="653" y="786"/>
                  <a:pt x="506" y="786"/>
                </a:cubicBezTo>
                <a:cubicBezTo>
                  <a:pt x="352" y="786"/>
                  <a:pt x="226" y="661"/>
                  <a:pt x="226" y="506"/>
                </a:cubicBezTo>
                <a:cubicBezTo>
                  <a:pt x="226" y="356"/>
                  <a:pt x="344" y="234"/>
                  <a:pt x="493" y="226"/>
                </a:cubicBezTo>
                <a:cubicBezTo>
                  <a:pt x="493" y="295"/>
                  <a:pt x="493" y="295"/>
                  <a:pt x="493" y="295"/>
                </a:cubicBezTo>
                <a:cubicBezTo>
                  <a:pt x="447" y="298"/>
                  <a:pt x="406" y="315"/>
                  <a:pt x="373" y="342"/>
                </a:cubicBezTo>
                <a:cubicBezTo>
                  <a:pt x="394" y="363"/>
                  <a:pt x="394" y="363"/>
                  <a:pt x="394" y="363"/>
                </a:cubicBezTo>
                <a:cubicBezTo>
                  <a:pt x="425" y="339"/>
                  <a:pt x="464" y="324"/>
                  <a:pt x="506" y="324"/>
                </a:cubicBezTo>
                <a:cubicBezTo>
                  <a:pt x="553" y="324"/>
                  <a:pt x="596" y="342"/>
                  <a:pt x="628" y="371"/>
                </a:cubicBezTo>
                <a:cubicBezTo>
                  <a:pt x="579" y="420"/>
                  <a:pt x="579" y="420"/>
                  <a:pt x="579" y="420"/>
                </a:cubicBezTo>
                <a:cubicBezTo>
                  <a:pt x="560" y="403"/>
                  <a:pt x="534" y="393"/>
                  <a:pt x="506" y="393"/>
                </a:cubicBezTo>
                <a:cubicBezTo>
                  <a:pt x="448" y="393"/>
                  <a:pt x="400" y="437"/>
                  <a:pt x="394" y="494"/>
                </a:cubicBezTo>
                <a:cubicBezTo>
                  <a:pt x="325" y="494"/>
                  <a:pt x="325" y="494"/>
                  <a:pt x="325" y="494"/>
                </a:cubicBezTo>
                <a:cubicBezTo>
                  <a:pt x="328" y="456"/>
                  <a:pt x="342" y="421"/>
                  <a:pt x="365" y="392"/>
                </a:cubicBezTo>
                <a:cubicBezTo>
                  <a:pt x="344" y="371"/>
                  <a:pt x="344" y="371"/>
                  <a:pt x="344" y="371"/>
                </a:cubicBezTo>
                <a:cubicBezTo>
                  <a:pt x="314" y="408"/>
                  <a:pt x="295" y="455"/>
                  <a:pt x="295" y="506"/>
                </a:cubicBezTo>
                <a:cubicBezTo>
                  <a:pt x="295" y="616"/>
                  <a:pt x="379" y="707"/>
                  <a:pt x="487" y="716"/>
                </a:cubicBezTo>
                <a:cubicBezTo>
                  <a:pt x="487" y="687"/>
                  <a:pt x="487" y="687"/>
                  <a:pt x="487" y="687"/>
                </a:cubicBezTo>
                <a:cubicBezTo>
                  <a:pt x="402" y="678"/>
                  <a:pt x="334" y="610"/>
                  <a:pt x="326" y="524"/>
                </a:cubicBezTo>
                <a:cubicBezTo>
                  <a:pt x="395" y="524"/>
                  <a:pt x="395" y="524"/>
                  <a:pt x="395" y="524"/>
                </a:cubicBezTo>
                <a:cubicBezTo>
                  <a:pt x="404" y="578"/>
                  <a:pt x="450" y="619"/>
                  <a:pt x="506" y="619"/>
                </a:cubicBezTo>
                <a:cubicBezTo>
                  <a:pt x="560" y="619"/>
                  <a:pt x="606" y="581"/>
                  <a:pt x="617" y="530"/>
                </a:cubicBezTo>
                <a:cubicBezTo>
                  <a:pt x="586" y="530"/>
                  <a:pt x="586" y="530"/>
                  <a:pt x="586" y="530"/>
                </a:cubicBezTo>
                <a:cubicBezTo>
                  <a:pt x="576" y="565"/>
                  <a:pt x="544" y="589"/>
                  <a:pt x="506" y="590"/>
                </a:cubicBezTo>
                <a:cubicBezTo>
                  <a:pt x="460" y="589"/>
                  <a:pt x="423" y="552"/>
                  <a:pt x="423" y="506"/>
                </a:cubicBezTo>
                <a:cubicBezTo>
                  <a:pt x="423" y="460"/>
                  <a:pt x="460" y="422"/>
                  <a:pt x="506" y="422"/>
                </a:cubicBezTo>
                <a:cubicBezTo>
                  <a:pt x="547" y="422"/>
                  <a:pt x="581" y="451"/>
                  <a:pt x="588" y="489"/>
                </a:cubicBezTo>
                <a:cubicBezTo>
                  <a:pt x="618" y="489"/>
                  <a:pt x="618" y="489"/>
                  <a:pt x="618" y="489"/>
                </a:cubicBezTo>
                <a:cubicBezTo>
                  <a:pt x="616" y="472"/>
                  <a:pt x="609" y="455"/>
                  <a:pt x="599" y="441"/>
                </a:cubicBezTo>
                <a:cubicBezTo>
                  <a:pt x="648" y="392"/>
                  <a:pt x="648" y="392"/>
                  <a:pt x="648" y="392"/>
                </a:cubicBezTo>
                <a:cubicBezTo>
                  <a:pt x="673" y="423"/>
                  <a:pt x="688" y="463"/>
                  <a:pt x="688" y="506"/>
                </a:cubicBezTo>
                <a:cubicBezTo>
                  <a:pt x="688" y="599"/>
                  <a:pt x="619" y="675"/>
                  <a:pt x="529" y="686"/>
                </a:cubicBezTo>
                <a:cubicBezTo>
                  <a:pt x="529" y="716"/>
                  <a:pt x="529" y="716"/>
                  <a:pt x="529" y="716"/>
                </a:cubicBezTo>
                <a:cubicBezTo>
                  <a:pt x="635" y="705"/>
                  <a:pt x="718" y="615"/>
                  <a:pt x="718" y="506"/>
                </a:cubicBezTo>
                <a:cubicBezTo>
                  <a:pt x="718" y="395"/>
                  <a:pt x="632" y="303"/>
                  <a:pt x="522" y="295"/>
                </a:cubicBezTo>
                <a:cubicBezTo>
                  <a:pt x="522" y="226"/>
                  <a:pt x="522" y="226"/>
                  <a:pt x="522" y="226"/>
                </a:cubicBezTo>
                <a:cubicBezTo>
                  <a:pt x="664" y="234"/>
                  <a:pt x="778" y="347"/>
                  <a:pt x="786" y="489"/>
                </a:cubicBezTo>
                <a:cubicBezTo>
                  <a:pt x="816" y="489"/>
                  <a:pt x="816" y="489"/>
                  <a:pt x="816" y="489"/>
                </a:cubicBezTo>
                <a:cubicBezTo>
                  <a:pt x="812" y="417"/>
                  <a:pt x="783" y="352"/>
                  <a:pt x="739" y="302"/>
                </a:cubicBezTo>
                <a:cubicBezTo>
                  <a:pt x="788" y="253"/>
                  <a:pt x="788" y="253"/>
                  <a:pt x="788" y="253"/>
                </a:cubicBezTo>
                <a:cubicBezTo>
                  <a:pt x="848" y="320"/>
                  <a:pt x="885" y="408"/>
                  <a:pt x="885" y="506"/>
                </a:cubicBezTo>
                <a:cubicBezTo>
                  <a:pt x="885" y="708"/>
                  <a:pt x="728" y="872"/>
                  <a:pt x="529" y="883"/>
                </a:cubicBezTo>
                <a:cubicBezTo>
                  <a:pt x="529" y="913"/>
                  <a:pt x="529" y="913"/>
                  <a:pt x="529" y="913"/>
                </a:cubicBezTo>
                <a:cubicBezTo>
                  <a:pt x="633" y="907"/>
                  <a:pt x="726" y="863"/>
                  <a:pt x="795" y="794"/>
                </a:cubicBezTo>
                <a:cubicBezTo>
                  <a:pt x="869" y="721"/>
                  <a:pt x="914" y="619"/>
                  <a:pt x="914" y="506"/>
                </a:cubicBezTo>
                <a:cubicBezTo>
                  <a:pt x="914" y="393"/>
                  <a:pt x="869" y="291"/>
                  <a:pt x="795" y="217"/>
                </a:cubicBezTo>
                <a:cubicBezTo>
                  <a:pt x="721" y="144"/>
                  <a:pt x="619" y="98"/>
                  <a:pt x="506" y="98"/>
                </a:cubicBezTo>
                <a:cubicBezTo>
                  <a:pt x="402" y="98"/>
                  <a:pt x="306" y="138"/>
                  <a:pt x="234" y="203"/>
                </a:cubicBezTo>
                <a:cubicBezTo>
                  <a:pt x="255" y="224"/>
                  <a:pt x="255" y="224"/>
                  <a:pt x="255" y="224"/>
                </a:cubicBezTo>
                <a:cubicBezTo>
                  <a:pt x="321" y="164"/>
                  <a:pt x="410" y="128"/>
                  <a:pt x="506" y="128"/>
                </a:cubicBezTo>
                <a:cubicBezTo>
                  <a:pt x="608" y="128"/>
                  <a:pt x="699" y="167"/>
                  <a:pt x="767" y="232"/>
                </a:cubicBezTo>
                <a:cubicBezTo>
                  <a:pt x="718" y="280"/>
                  <a:pt x="718" y="280"/>
                  <a:pt x="718" y="280"/>
                </a:cubicBezTo>
                <a:cubicBezTo>
                  <a:pt x="663" y="228"/>
                  <a:pt x="589" y="197"/>
                  <a:pt x="506" y="196"/>
                </a:cubicBezTo>
                <a:cubicBezTo>
                  <a:pt x="339" y="197"/>
                  <a:pt x="203" y="328"/>
                  <a:pt x="197" y="494"/>
                </a:cubicBezTo>
                <a:cubicBezTo>
                  <a:pt x="128" y="494"/>
                  <a:pt x="128" y="494"/>
                  <a:pt x="128" y="494"/>
                </a:cubicBezTo>
                <a:cubicBezTo>
                  <a:pt x="131" y="401"/>
                  <a:pt x="167" y="317"/>
                  <a:pt x="225" y="253"/>
                </a:cubicBezTo>
                <a:cubicBezTo>
                  <a:pt x="204" y="232"/>
                  <a:pt x="204" y="232"/>
                  <a:pt x="204" y="232"/>
                </a:cubicBezTo>
                <a:cubicBezTo>
                  <a:pt x="139" y="304"/>
                  <a:pt x="99" y="400"/>
                  <a:pt x="99" y="506"/>
                </a:cubicBezTo>
                <a:cubicBezTo>
                  <a:pt x="99" y="615"/>
                  <a:pt x="142" y="714"/>
                  <a:pt x="211" y="787"/>
                </a:cubicBezTo>
                <a:cubicBezTo>
                  <a:pt x="163" y="836"/>
                  <a:pt x="163" y="836"/>
                  <a:pt x="163" y="836"/>
                </a:cubicBezTo>
                <a:cubicBezTo>
                  <a:pt x="80" y="750"/>
                  <a:pt x="30" y="634"/>
                  <a:pt x="30" y="506"/>
                </a:cubicBezTo>
                <a:cubicBezTo>
                  <a:pt x="30" y="374"/>
                  <a:pt x="83" y="255"/>
                  <a:pt x="169" y="169"/>
                </a:cubicBezTo>
                <a:cubicBezTo>
                  <a:pt x="256" y="82"/>
                  <a:pt x="375" y="29"/>
                  <a:pt x="506" y="29"/>
                </a:cubicBezTo>
                <a:cubicBezTo>
                  <a:pt x="638" y="29"/>
                  <a:pt x="757" y="82"/>
                  <a:pt x="844" y="169"/>
                </a:cubicBezTo>
                <a:cubicBezTo>
                  <a:pt x="926" y="251"/>
                  <a:pt x="978" y="364"/>
                  <a:pt x="983" y="489"/>
                </a:cubicBezTo>
                <a:cubicBezTo>
                  <a:pt x="1012" y="489"/>
                  <a:pt x="1012" y="489"/>
                  <a:pt x="1012" y="489"/>
                </a:cubicBezTo>
                <a:cubicBezTo>
                  <a:pt x="1003" y="217"/>
                  <a:pt x="781" y="0"/>
                  <a:pt x="506" y="0"/>
                </a:cubicBezTo>
                <a:cubicBezTo>
                  <a:pt x="227" y="0"/>
                  <a:pt x="0" y="226"/>
                  <a:pt x="0" y="506"/>
                </a:cubicBezTo>
                <a:cubicBezTo>
                  <a:pt x="0" y="786"/>
                  <a:pt x="227" y="1012"/>
                  <a:pt x="506" y="1012"/>
                </a:cubicBezTo>
                <a:cubicBezTo>
                  <a:pt x="778" y="1012"/>
                  <a:pt x="999" y="799"/>
                  <a:pt x="1012" y="530"/>
                </a:cubicBezTo>
                <a:cubicBezTo>
                  <a:pt x="983" y="530"/>
                  <a:pt x="983" y="530"/>
                  <a:pt x="983" y="530"/>
                </a:cubicBezTo>
                <a:cubicBezTo>
                  <a:pt x="976" y="652"/>
                  <a:pt x="924" y="762"/>
                  <a:pt x="844" y="843"/>
                </a:cubicBezTo>
                <a:close/>
              </a:path>
            </a:pathLst>
          </a:custGeom>
          <a:gradFill flip="none" rotWithShape="1">
            <a:gsLst>
              <a:gs pos="0">
                <a:srgbClr val="000000"/>
              </a:gs>
              <a:gs pos="80000">
                <a:sysClr val="window" lastClr="FFFFFF">
                  <a:lumMod val="50000"/>
                  <a:shade val="67500"/>
                  <a:satMod val="115000"/>
                </a:sysClr>
              </a:gs>
              <a:gs pos="100000">
                <a:sysClr val="window" lastClr="FFFFFF">
                  <a:lumMod val="50000"/>
                  <a:shade val="100000"/>
                  <a:satMod val="11500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Relaxed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83838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20" name="Group 56"/>
          <p:cNvGrpSpPr/>
          <p:nvPr/>
        </p:nvGrpSpPr>
        <p:grpSpPr>
          <a:xfrm flipV="1">
            <a:off x="4096544" y="3065758"/>
            <a:ext cx="579120" cy="370261"/>
            <a:chOff x="274279" y="1948647"/>
            <a:chExt cx="1063391" cy="1063391"/>
          </a:xfrm>
        </p:grpSpPr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274279" y="1948647"/>
              <a:ext cx="1063391" cy="1063391"/>
            </a:xfrm>
            <a:prstGeom prst="ellipse">
              <a:avLst/>
            </a:prstGeom>
            <a:gradFill>
              <a:gsLst>
                <a:gs pos="3000">
                  <a:srgbClr val="000000"/>
                </a:gs>
                <a:gs pos="94000">
                  <a:sysClr val="window" lastClr="FFFFFF">
                    <a:shade val="100000"/>
                    <a:satMod val="115000"/>
                  </a:sysClr>
                </a:gs>
              </a:gsLst>
              <a:lin ang="135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341312" y="2045135"/>
              <a:ext cx="928308" cy="928309"/>
            </a:xfrm>
            <a:prstGeom prst="ellipse">
              <a:avLst/>
            </a:prstGeom>
            <a:gradFill>
              <a:gsLst>
                <a:gs pos="3000">
                  <a:srgbClr val="000000"/>
                </a:gs>
                <a:gs pos="94000">
                  <a:sysClr val="window" lastClr="FFFFFF">
                    <a:shade val="100000"/>
                    <a:satMod val="115000"/>
                  </a:sysClr>
                </a:gs>
              </a:gsLst>
              <a:lin ang="42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3" name="Oval 12"/>
            <p:cNvSpPr>
              <a:spLocks noChangeArrowheads="1"/>
            </p:cNvSpPr>
            <p:nvPr/>
          </p:nvSpPr>
          <p:spPr bwMode="auto">
            <a:xfrm>
              <a:off x="404282" y="2117246"/>
              <a:ext cx="805414" cy="805415"/>
            </a:xfrm>
            <a:prstGeom prst="ellipse">
              <a:avLst/>
            </a:prstGeom>
            <a:gradFill>
              <a:gsLst>
                <a:gs pos="87000">
                  <a:srgbClr val="C00000">
                    <a:lumMod val="50000"/>
                  </a:srgbClr>
                </a:gs>
                <a:gs pos="49000">
                  <a:srgbClr val="FF0000">
                    <a:shade val="67500"/>
                    <a:satMod val="115000"/>
                  </a:srgbClr>
                </a:gs>
                <a:gs pos="6000">
                  <a:srgbClr val="FF0000">
                    <a:lumMod val="60000"/>
                    <a:lumOff val="40000"/>
                  </a:srgb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glow rad="63500">
                <a:srgbClr val="C00000">
                  <a:satMod val="175000"/>
                  <a:alpha val="40000"/>
                </a:srgbClr>
              </a:glo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416470" y="2117246"/>
              <a:ext cx="766820" cy="520015"/>
            </a:xfrm>
            <a:custGeom>
              <a:avLst/>
              <a:gdLst/>
              <a:ahLst/>
              <a:cxnLst>
                <a:cxn ang="0">
                  <a:pos x="320" y="123"/>
                </a:cxn>
                <a:cxn ang="0">
                  <a:pos x="162" y="0"/>
                </a:cxn>
                <a:cxn ang="0">
                  <a:pos x="0" y="138"/>
                </a:cxn>
                <a:cxn ang="0">
                  <a:pos x="320" y="123"/>
                </a:cxn>
              </a:cxnLst>
              <a:rect l="0" t="0" r="r" b="b"/>
              <a:pathLst>
                <a:path w="320" h="217">
                  <a:moveTo>
                    <a:pt x="320" y="123"/>
                  </a:moveTo>
                  <a:cubicBezTo>
                    <a:pt x="301" y="52"/>
                    <a:pt x="238" y="0"/>
                    <a:pt x="162" y="0"/>
                  </a:cubicBezTo>
                  <a:cubicBezTo>
                    <a:pt x="81" y="0"/>
                    <a:pt x="14" y="60"/>
                    <a:pt x="0" y="138"/>
                  </a:cubicBezTo>
                  <a:cubicBezTo>
                    <a:pt x="175" y="217"/>
                    <a:pt x="274" y="166"/>
                    <a:pt x="320" y="123"/>
                  </a:cubicBezTo>
                  <a:close/>
                </a:path>
              </a:pathLst>
            </a:custGeom>
            <a:gradFill>
              <a:gsLst>
                <a:gs pos="0">
                  <a:srgbClr val="C00000">
                    <a:lumMod val="40000"/>
                    <a:lumOff val="60000"/>
                    <a:alpha val="14000"/>
                  </a:srgbClr>
                </a:gs>
                <a:gs pos="100000">
                  <a:srgbClr val="FF0000">
                    <a:lumMod val="20000"/>
                    <a:lumOff val="80000"/>
                    <a:alpha val="90000"/>
                  </a:srgbClr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25" name="Freeform 7"/>
          <p:cNvSpPr>
            <a:spLocks/>
          </p:cNvSpPr>
          <p:nvPr/>
        </p:nvSpPr>
        <p:spPr bwMode="auto">
          <a:xfrm>
            <a:off x="4393724" y="2903080"/>
            <a:ext cx="2606040" cy="1953378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62" y="0"/>
              </a:cxn>
              <a:cxn ang="0">
                <a:pos x="1" y="60"/>
              </a:cxn>
              <a:cxn ang="0">
                <a:pos x="0" y="101"/>
              </a:cxn>
              <a:cxn ang="0">
                <a:pos x="101" y="0"/>
              </a:cxn>
              <a:cxn ang="0">
                <a:pos x="142" y="0"/>
              </a:cxn>
              <a:cxn ang="0">
                <a:pos x="2" y="140"/>
              </a:cxn>
              <a:cxn ang="0">
                <a:pos x="1" y="180"/>
              </a:cxn>
              <a:cxn ang="0">
                <a:pos x="181" y="0"/>
              </a:cxn>
              <a:cxn ang="0">
                <a:pos x="240" y="0"/>
              </a:cxn>
            </a:cxnLst>
            <a:rect l="0" t="0" r="r" b="b"/>
            <a:pathLst>
              <a:path w="240" h="180">
                <a:moveTo>
                  <a:pt x="22" y="0"/>
                </a:moveTo>
                <a:cubicBezTo>
                  <a:pt x="62" y="0"/>
                  <a:pt x="62" y="0"/>
                  <a:pt x="62" y="0"/>
                </a:cubicBezTo>
                <a:cubicBezTo>
                  <a:pt x="62" y="33"/>
                  <a:pt x="35" y="60"/>
                  <a:pt x="1" y="60"/>
                </a:cubicBezTo>
                <a:cubicBezTo>
                  <a:pt x="0" y="101"/>
                  <a:pt x="0" y="101"/>
                  <a:pt x="0" y="101"/>
                </a:cubicBezTo>
                <a:cubicBezTo>
                  <a:pt x="56" y="101"/>
                  <a:pt x="101" y="56"/>
                  <a:pt x="101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77"/>
                  <a:pt x="80" y="140"/>
                  <a:pt x="2" y="140"/>
                </a:cubicBezTo>
                <a:cubicBezTo>
                  <a:pt x="1" y="180"/>
                  <a:pt x="1" y="180"/>
                  <a:pt x="1" y="180"/>
                </a:cubicBezTo>
                <a:cubicBezTo>
                  <a:pt x="100" y="180"/>
                  <a:pt x="181" y="100"/>
                  <a:pt x="181" y="0"/>
                </a:cubicBezTo>
                <a:cubicBezTo>
                  <a:pt x="240" y="0"/>
                  <a:pt x="240" y="0"/>
                  <a:pt x="240" y="0"/>
                </a:cubicBezTo>
              </a:path>
            </a:pathLst>
          </a:custGeom>
          <a:noFill/>
          <a:ln w="76200" cap="flat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scene3d>
            <a:camera prst="perspectiveRelaxed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83838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6992144" y="3065758"/>
            <a:ext cx="152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383838">
                    <a:lumMod val="50000"/>
                  </a:srgbClr>
                </a:solidFill>
                <a:latin typeface="Calibri"/>
              </a:rPr>
              <a:t>添加文本</a:t>
            </a:r>
            <a:endParaRPr lang="en-US" sz="1600" b="1" dirty="0">
              <a:solidFill>
                <a:srgbClr val="383838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7" name="Freeform 20"/>
          <p:cNvSpPr>
            <a:spLocks/>
          </p:cNvSpPr>
          <p:nvPr/>
        </p:nvSpPr>
        <p:spPr bwMode="auto">
          <a:xfrm flipH="1">
            <a:off x="3353959" y="1378884"/>
            <a:ext cx="1052469" cy="1688176"/>
          </a:xfrm>
          <a:custGeom>
            <a:avLst/>
            <a:gdLst/>
            <a:ahLst/>
            <a:cxnLst>
              <a:cxn ang="0">
                <a:pos x="548" y="0"/>
              </a:cxn>
              <a:cxn ang="0">
                <a:pos x="0" y="0"/>
              </a:cxn>
              <a:cxn ang="0">
                <a:pos x="0" y="879"/>
              </a:cxn>
            </a:cxnLst>
            <a:rect l="0" t="0" r="r" b="b"/>
            <a:pathLst>
              <a:path w="548" h="879">
                <a:moveTo>
                  <a:pt x="548" y="0"/>
                </a:moveTo>
                <a:lnTo>
                  <a:pt x="0" y="0"/>
                </a:lnTo>
                <a:lnTo>
                  <a:pt x="0" y="879"/>
                </a:lnTo>
              </a:path>
            </a:pathLst>
          </a:custGeom>
          <a:noFill/>
          <a:ln w="9" cap="flat">
            <a:solidFill>
              <a:srgbClr val="ED1C24"/>
            </a:solidFill>
            <a:prstDash val="sysDot"/>
            <a:miter lim="800000"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3353959" y="943809"/>
            <a:ext cx="106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383838">
                    <a:lumMod val="50000"/>
                  </a:srgbClr>
                </a:solidFill>
                <a:latin typeface="Calibri"/>
              </a:rPr>
              <a:t>添加文本</a:t>
            </a:r>
            <a:endParaRPr lang="en-US" altLang="zh-CN" sz="1600" b="1" dirty="0">
              <a:solidFill>
                <a:srgbClr val="383838">
                  <a:lumMod val="5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0438651"/>
      </p:ext>
    </p:extLst>
  </p:cSld>
  <p:clrMapOvr>
    <a:masterClrMapping/>
  </p:clrMapOvr>
  <p:transition spd="slow" advTm="447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/>
      <p:bldP spid="27" grpId="0" animBg="1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57911"/>
            <a:ext cx="795637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5" name="Up Arrow 5"/>
          <p:cNvSpPr/>
          <p:nvPr/>
        </p:nvSpPr>
        <p:spPr>
          <a:xfrm rot="10800000">
            <a:off x="2700793" y="411510"/>
            <a:ext cx="1324044" cy="1838716"/>
          </a:xfrm>
          <a:prstGeom prst="upArrow">
            <a:avLst>
              <a:gd name="adj1" fmla="val 50000"/>
              <a:gd name="adj2" fmla="val 52986"/>
            </a:avLst>
          </a:prstGeom>
          <a:gradFill flip="none" rotWithShape="1">
            <a:gsLst>
              <a:gs pos="0">
                <a:srgbClr val="000000"/>
              </a:gs>
              <a:gs pos="50000">
                <a:sysClr val="window" lastClr="FFFFFF">
                  <a:lumMod val="65000"/>
                  <a:shade val="67500"/>
                  <a:satMod val="115000"/>
                </a:sysClr>
              </a:gs>
              <a:gs pos="100000">
                <a:sysClr val="window" lastClr="FFFFFF">
                  <a:lumMod val="65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51720" y="2258545"/>
            <a:ext cx="2661988" cy="991310"/>
            <a:chOff x="2051720" y="2258545"/>
            <a:chExt cx="2661988" cy="991310"/>
          </a:xfrm>
        </p:grpSpPr>
        <p:sp>
          <p:nvSpPr>
            <p:cNvPr id="6" name="Rounded Rectangle 6"/>
            <p:cNvSpPr/>
            <p:nvPr/>
          </p:nvSpPr>
          <p:spPr>
            <a:xfrm>
              <a:off x="2051720" y="2258545"/>
              <a:ext cx="2661988" cy="991310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lumMod val="50000"/>
                  </a:srgbClr>
                </a:gs>
                <a:gs pos="69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C00000">
                  <a:lumMod val="50000"/>
                </a:srgbClr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" name="Rectangle 7"/>
            <p:cNvSpPr/>
            <p:nvPr/>
          </p:nvSpPr>
          <p:spPr>
            <a:xfrm>
              <a:off x="2637719" y="2423729"/>
              <a:ext cx="146163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Risk?</a:t>
              </a:r>
              <a:endParaRPr 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37719" y="4195970"/>
            <a:ext cx="1461636" cy="603969"/>
            <a:chOff x="2637719" y="4195970"/>
            <a:chExt cx="1461636" cy="603969"/>
          </a:xfrm>
        </p:grpSpPr>
        <p:sp>
          <p:nvSpPr>
            <p:cNvPr id="4" name="Rounded Rectangle 12"/>
            <p:cNvSpPr/>
            <p:nvPr/>
          </p:nvSpPr>
          <p:spPr>
            <a:xfrm>
              <a:off x="2751514" y="4265491"/>
              <a:ext cx="1210765" cy="534448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6F480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2637719" y="4195970"/>
              <a:ext cx="146163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383838">
                      <a:lumMod val="50000"/>
                    </a:srgbClr>
                  </a:solidFill>
                  <a:latin typeface="Calibri"/>
                </a:rPr>
                <a:t>Yes</a:t>
              </a:r>
              <a:endParaRPr lang="en-US" sz="3200" dirty="0">
                <a:solidFill>
                  <a:srgbClr val="383838">
                    <a:lumMod val="50000"/>
                  </a:srgbClr>
                </a:solidFill>
                <a:latin typeface="Calibri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17583" y="2478857"/>
            <a:ext cx="1324561" cy="587283"/>
            <a:chOff x="5917583" y="2478857"/>
            <a:chExt cx="1324561" cy="587283"/>
          </a:xfrm>
        </p:grpSpPr>
        <p:sp>
          <p:nvSpPr>
            <p:cNvPr id="3" name="Rounded Rectangle 15"/>
            <p:cNvSpPr/>
            <p:nvPr/>
          </p:nvSpPr>
          <p:spPr>
            <a:xfrm>
              <a:off x="5926586" y="2531692"/>
              <a:ext cx="1210765" cy="534448"/>
            </a:xfrm>
            <a:prstGeom prst="roundRect">
              <a:avLst/>
            </a:prstGeom>
            <a:gradFill flip="none" rotWithShape="1">
              <a:gsLst>
                <a:gs pos="0">
                  <a:sysClr val="window" lastClr="FFFFFF">
                    <a:lumMod val="75000"/>
                    <a:shade val="30000"/>
                    <a:satMod val="115000"/>
                  </a:sysClr>
                </a:gs>
                <a:gs pos="50000">
                  <a:sysClr val="window" lastClr="FFFFFF">
                    <a:lumMod val="75000"/>
                    <a:shade val="67500"/>
                    <a:satMod val="115000"/>
                  </a:sysClr>
                </a:gs>
                <a:gs pos="100000">
                  <a:sysClr val="window" lastClr="FFFFFF">
                    <a:lumMod val="75000"/>
                    <a:shade val="100000"/>
                    <a:satMod val="115000"/>
                  </a:sysClr>
                </a:gs>
              </a:gsLst>
              <a:lin ang="5400000" scaled="1"/>
              <a:tileRect/>
            </a:gradFill>
            <a:ln>
              <a:solidFill>
                <a:srgbClr val="4D4D4D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" name="Rectangle 11"/>
            <p:cNvSpPr/>
            <p:nvPr/>
          </p:nvSpPr>
          <p:spPr>
            <a:xfrm>
              <a:off x="5917583" y="2478857"/>
              <a:ext cx="13245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383838">
                      <a:lumMod val="50000"/>
                    </a:srgbClr>
                  </a:solidFill>
                  <a:latin typeface="Calibri"/>
                </a:rPr>
                <a:t>No</a:t>
              </a:r>
              <a:endParaRPr lang="en-US" sz="3200" dirty="0">
                <a:solidFill>
                  <a:srgbClr val="383838">
                    <a:lumMod val="50000"/>
                  </a:srgbClr>
                </a:solidFill>
                <a:latin typeface="Calibri"/>
              </a:endParaRPr>
            </a:p>
          </p:txBody>
        </p:sp>
      </p:grpSp>
      <p:cxnSp>
        <p:nvCxnSpPr>
          <p:cNvPr id="10" name="Straight Arrow Connector 17"/>
          <p:cNvCxnSpPr/>
          <p:nvPr/>
        </p:nvCxnSpPr>
        <p:spPr>
          <a:xfrm rot="5400000">
            <a:off x="2994809" y="3753792"/>
            <a:ext cx="756892" cy="1314"/>
          </a:xfrm>
          <a:prstGeom prst="straightConnector1">
            <a:avLst/>
          </a:prstGeom>
          <a:noFill/>
          <a:ln w="9525" cap="flat" cmpd="sng" algn="ctr">
            <a:solidFill>
              <a:srgbClr val="383838">
                <a:lumMod val="50000"/>
              </a:srgbClr>
            </a:solidFill>
            <a:prstDash val="sysDot"/>
            <a:headEnd type="none" w="med" len="med"/>
            <a:tailEnd type="triangle" w="med" len="med"/>
          </a:ln>
          <a:effectLst/>
        </p:spPr>
      </p:cxnSp>
      <p:cxnSp>
        <p:nvCxnSpPr>
          <p:cNvPr id="11" name="Straight Arrow Connector 18"/>
          <p:cNvCxnSpPr/>
          <p:nvPr/>
        </p:nvCxnSpPr>
        <p:spPr>
          <a:xfrm>
            <a:off x="4971468" y="2808334"/>
            <a:ext cx="756892" cy="1314"/>
          </a:xfrm>
          <a:prstGeom prst="straightConnector1">
            <a:avLst/>
          </a:prstGeom>
          <a:noFill/>
          <a:ln w="9525" cap="flat" cmpd="sng" algn="ctr">
            <a:solidFill>
              <a:srgbClr val="383838">
                <a:lumMod val="50000"/>
              </a:srgbClr>
            </a:solidFill>
            <a:prstDash val="sysDot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70089038"/>
      </p:ext>
    </p:extLst>
  </p:cSld>
  <p:clrMapOvr>
    <a:masterClrMapping/>
  </p:clrMapOvr>
  <p:transition spd="slow" advTm="284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57911"/>
            <a:ext cx="795637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过渡页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27584" y="987574"/>
            <a:ext cx="7761287" cy="577850"/>
            <a:chOff x="823913" y="1042044"/>
            <a:chExt cx="7761287" cy="577850"/>
          </a:xfrm>
        </p:grpSpPr>
        <p:grpSp>
          <p:nvGrpSpPr>
            <p:cNvPr id="4" name="Group 62"/>
            <p:cNvGrpSpPr>
              <a:grpSpLocks/>
            </p:cNvGrpSpPr>
            <p:nvPr/>
          </p:nvGrpSpPr>
          <p:grpSpPr bwMode="auto">
            <a:xfrm>
              <a:off x="823913" y="1042044"/>
              <a:ext cx="7761287" cy="577850"/>
              <a:chOff x="338" y="1852"/>
              <a:chExt cx="4889" cy="364"/>
            </a:xfrm>
          </p:grpSpPr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338" y="1852"/>
                <a:ext cx="4889" cy="364"/>
                <a:chOff x="486" y="2131"/>
                <a:chExt cx="4889" cy="364"/>
              </a:xfrm>
            </p:grpSpPr>
            <p:sp>
              <p:nvSpPr>
                <p:cNvPr id="11" name="Freeform 24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" name="Freeform 25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3" name="Freeform 26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8" name="Group 27"/>
              <p:cNvGrpSpPr>
                <a:grpSpLocks/>
              </p:cNvGrpSpPr>
              <p:nvPr/>
            </p:nvGrpSpPr>
            <p:grpSpPr bwMode="auto">
              <a:xfrm>
                <a:off x="396" y="1911"/>
                <a:ext cx="579" cy="247"/>
                <a:chOff x="544" y="2190"/>
                <a:chExt cx="579" cy="247"/>
              </a:xfrm>
            </p:grpSpPr>
            <p:sp>
              <p:nvSpPr>
                <p:cNvPr id="9" name="Freeform 28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0000">
                        <a:gamma/>
                        <a:tint val="5725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" name="Freeform 29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0000">
                        <a:gamma/>
                        <a:tint val="69804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sp>
          <p:nvSpPr>
            <p:cNvPr id="5" name="Text Box 69"/>
            <p:cNvSpPr txBox="1">
              <a:spLocks noChangeArrowheads="1"/>
            </p:cNvSpPr>
            <p:nvPr/>
          </p:nvSpPr>
          <p:spPr bwMode="auto">
            <a:xfrm rot="16200000">
              <a:off x="4481354" y="-1462523"/>
              <a:ext cx="492443" cy="558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charset="0"/>
                </a:rPr>
                <a:t>单击此处添加标题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panose="020B0600000101010101" pitchFamily="34" charset="-127"/>
              </a:endParaRPr>
            </a:p>
          </p:txBody>
        </p:sp>
        <p:sp>
          <p:nvSpPr>
            <p:cNvPr id="6" name="TextBox 53"/>
            <p:cNvSpPr txBox="1"/>
            <p:nvPr/>
          </p:nvSpPr>
          <p:spPr>
            <a:xfrm>
              <a:off x="1115616" y="1131590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27584" y="1874284"/>
            <a:ext cx="7761287" cy="577850"/>
            <a:chOff x="823913" y="1042044"/>
            <a:chExt cx="7761287" cy="577850"/>
          </a:xfrm>
        </p:grpSpPr>
        <p:grpSp>
          <p:nvGrpSpPr>
            <p:cNvPr id="15" name="Group 62"/>
            <p:cNvGrpSpPr>
              <a:grpSpLocks/>
            </p:cNvGrpSpPr>
            <p:nvPr/>
          </p:nvGrpSpPr>
          <p:grpSpPr bwMode="auto">
            <a:xfrm>
              <a:off x="823913" y="1042044"/>
              <a:ext cx="7761287" cy="577850"/>
              <a:chOff x="338" y="1852"/>
              <a:chExt cx="4889" cy="364"/>
            </a:xfrm>
          </p:grpSpPr>
          <p:grpSp>
            <p:nvGrpSpPr>
              <p:cNvPr id="18" name="Group 23"/>
              <p:cNvGrpSpPr>
                <a:grpSpLocks/>
              </p:cNvGrpSpPr>
              <p:nvPr/>
            </p:nvGrpSpPr>
            <p:grpSpPr bwMode="auto">
              <a:xfrm>
                <a:off x="338" y="1852"/>
                <a:ext cx="4889" cy="364"/>
                <a:chOff x="486" y="2131"/>
                <a:chExt cx="4889" cy="364"/>
              </a:xfrm>
            </p:grpSpPr>
            <p:sp>
              <p:nvSpPr>
                <p:cNvPr id="22" name="Freeform 24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3" name="Freeform 25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19" name="Group 27"/>
              <p:cNvGrpSpPr>
                <a:grpSpLocks/>
              </p:cNvGrpSpPr>
              <p:nvPr/>
            </p:nvGrpSpPr>
            <p:grpSpPr bwMode="auto">
              <a:xfrm>
                <a:off x="396" y="1911"/>
                <a:ext cx="579" cy="247"/>
                <a:chOff x="544" y="2190"/>
                <a:chExt cx="579" cy="247"/>
              </a:xfrm>
            </p:grpSpPr>
            <p:sp>
              <p:nvSpPr>
                <p:cNvPr id="20" name="Freeform 28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0000">
                        <a:gamma/>
                        <a:tint val="5725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1" name="Freeform 29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0000">
                        <a:gamma/>
                        <a:tint val="69804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sp>
          <p:nvSpPr>
            <p:cNvPr id="16" name="Text Box 69"/>
            <p:cNvSpPr txBox="1">
              <a:spLocks noChangeArrowheads="1"/>
            </p:cNvSpPr>
            <p:nvPr/>
          </p:nvSpPr>
          <p:spPr bwMode="auto">
            <a:xfrm rot="16200000">
              <a:off x="4481354" y="-1462523"/>
              <a:ext cx="492443" cy="558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charset="0"/>
                </a:rPr>
                <a:t>单击此处添加标题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panose="020B0600000101010101" pitchFamily="34" charset="-127"/>
              </a:endParaRPr>
            </a:p>
          </p:txBody>
        </p:sp>
        <p:sp>
          <p:nvSpPr>
            <p:cNvPr id="17" name="TextBox 64"/>
            <p:cNvSpPr txBox="1"/>
            <p:nvPr/>
          </p:nvSpPr>
          <p:spPr>
            <a:xfrm>
              <a:off x="1115616" y="1131590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27584" y="2760994"/>
            <a:ext cx="7761287" cy="577850"/>
            <a:chOff x="823913" y="1042044"/>
            <a:chExt cx="7761287" cy="577850"/>
          </a:xfrm>
        </p:grpSpPr>
        <p:grpSp>
          <p:nvGrpSpPr>
            <p:cNvPr id="26" name="Group 62"/>
            <p:cNvGrpSpPr>
              <a:grpSpLocks/>
            </p:cNvGrpSpPr>
            <p:nvPr/>
          </p:nvGrpSpPr>
          <p:grpSpPr bwMode="auto">
            <a:xfrm>
              <a:off x="823913" y="1042044"/>
              <a:ext cx="7761287" cy="577850"/>
              <a:chOff x="338" y="1852"/>
              <a:chExt cx="4889" cy="364"/>
            </a:xfrm>
          </p:grpSpPr>
          <p:grpSp>
            <p:nvGrpSpPr>
              <p:cNvPr id="29" name="Group 23"/>
              <p:cNvGrpSpPr>
                <a:grpSpLocks/>
              </p:cNvGrpSpPr>
              <p:nvPr/>
            </p:nvGrpSpPr>
            <p:grpSpPr bwMode="auto">
              <a:xfrm>
                <a:off x="338" y="1852"/>
                <a:ext cx="4889" cy="364"/>
                <a:chOff x="486" y="2131"/>
                <a:chExt cx="4889" cy="364"/>
              </a:xfrm>
            </p:grpSpPr>
            <p:sp>
              <p:nvSpPr>
                <p:cNvPr id="33" name="Freeform 24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4" name="Freeform 25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5" name="Freeform 26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30" name="Group 27"/>
              <p:cNvGrpSpPr>
                <a:grpSpLocks/>
              </p:cNvGrpSpPr>
              <p:nvPr/>
            </p:nvGrpSpPr>
            <p:grpSpPr bwMode="auto">
              <a:xfrm>
                <a:off x="396" y="1911"/>
                <a:ext cx="579" cy="247"/>
                <a:chOff x="544" y="2190"/>
                <a:chExt cx="579" cy="247"/>
              </a:xfrm>
            </p:grpSpPr>
            <p:sp>
              <p:nvSpPr>
                <p:cNvPr id="31" name="Freeform 28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0000">
                        <a:gamma/>
                        <a:tint val="5725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2" name="Freeform 29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0000">
                        <a:gamma/>
                        <a:tint val="69804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sp>
          <p:nvSpPr>
            <p:cNvPr id="27" name="Text Box 69"/>
            <p:cNvSpPr txBox="1">
              <a:spLocks noChangeArrowheads="1"/>
            </p:cNvSpPr>
            <p:nvPr/>
          </p:nvSpPr>
          <p:spPr bwMode="auto">
            <a:xfrm rot="16200000">
              <a:off x="4481354" y="-1462523"/>
              <a:ext cx="492443" cy="558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charset="0"/>
                </a:rPr>
                <a:t>单击此处添加标题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panose="020B0600000101010101" pitchFamily="34" charset="-127"/>
              </a:endParaRPr>
            </a:p>
          </p:txBody>
        </p:sp>
        <p:sp>
          <p:nvSpPr>
            <p:cNvPr id="28" name="TextBox 75"/>
            <p:cNvSpPr txBox="1"/>
            <p:nvPr/>
          </p:nvSpPr>
          <p:spPr>
            <a:xfrm>
              <a:off x="1115616" y="1131590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27584" y="3647704"/>
            <a:ext cx="7761287" cy="577850"/>
            <a:chOff x="823913" y="1042044"/>
            <a:chExt cx="7761287" cy="577850"/>
          </a:xfrm>
        </p:grpSpPr>
        <p:grpSp>
          <p:nvGrpSpPr>
            <p:cNvPr id="37" name="Group 62"/>
            <p:cNvGrpSpPr>
              <a:grpSpLocks/>
            </p:cNvGrpSpPr>
            <p:nvPr/>
          </p:nvGrpSpPr>
          <p:grpSpPr bwMode="auto">
            <a:xfrm>
              <a:off x="823913" y="1042044"/>
              <a:ext cx="7761287" cy="577850"/>
              <a:chOff x="338" y="1852"/>
              <a:chExt cx="4889" cy="364"/>
            </a:xfrm>
          </p:grpSpPr>
          <p:grpSp>
            <p:nvGrpSpPr>
              <p:cNvPr id="40" name="Group 23"/>
              <p:cNvGrpSpPr>
                <a:grpSpLocks/>
              </p:cNvGrpSpPr>
              <p:nvPr/>
            </p:nvGrpSpPr>
            <p:grpSpPr bwMode="auto">
              <a:xfrm>
                <a:off x="338" y="1852"/>
                <a:ext cx="4889" cy="364"/>
                <a:chOff x="486" y="2131"/>
                <a:chExt cx="4889" cy="364"/>
              </a:xfrm>
            </p:grpSpPr>
            <p:sp>
              <p:nvSpPr>
                <p:cNvPr id="44" name="Freeform 24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5" name="Freeform 25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6" name="Freeform 26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41" name="Group 27"/>
              <p:cNvGrpSpPr>
                <a:grpSpLocks/>
              </p:cNvGrpSpPr>
              <p:nvPr/>
            </p:nvGrpSpPr>
            <p:grpSpPr bwMode="auto">
              <a:xfrm>
                <a:off x="396" y="1911"/>
                <a:ext cx="579" cy="247"/>
                <a:chOff x="544" y="2190"/>
                <a:chExt cx="579" cy="247"/>
              </a:xfrm>
            </p:grpSpPr>
            <p:sp>
              <p:nvSpPr>
                <p:cNvPr id="42" name="Freeform 28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0000">
                        <a:gamma/>
                        <a:tint val="5725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3" name="Freeform 29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CC0000">
                        <a:gamma/>
                        <a:tint val="69804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sp>
          <p:nvSpPr>
            <p:cNvPr id="38" name="Text Box 69"/>
            <p:cNvSpPr txBox="1">
              <a:spLocks noChangeArrowheads="1"/>
            </p:cNvSpPr>
            <p:nvPr/>
          </p:nvSpPr>
          <p:spPr bwMode="auto">
            <a:xfrm rot="16200000">
              <a:off x="4481354" y="-1462523"/>
              <a:ext cx="492443" cy="558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charset="0"/>
                </a:rPr>
                <a:t>单击此处添加标题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panose="020B0600000101010101" pitchFamily="34" charset="-127"/>
              </a:endParaRPr>
            </a:p>
          </p:txBody>
        </p:sp>
        <p:sp>
          <p:nvSpPr>
            <p:cNvPr id="39" name="TextBox 86"/>
            <p:cNvSpPr txBox="1"/>
            <p:nvPr/>
          </p:nvSpPr>
          <p:spPr>
            <a:xfrm>
              <a:off x="1115616" y="1131590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4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60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组合 1047"/>
          <p:cNvGrpSpPr/>
          <p:nvPr/>
        </p:nvGrpSpPr>
        <p:grpSpPr>
          <a:xfrm>
            <a:off x="3800102" y="1275606"/>
            <a:ext cx="1512168" cy="1512168"/>
            <a:chOff x="3711917" y="699542"/>
            <a:chExt cx="1282700" cy="1282700"/>
          </a:xfrm>
          <a:solidFill>
            <a:srgbClr val="BC002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56" name="Freeform 41"/>
            <p:cNvSpPr>
              <a:spLocks/>
            </p:cNvSpPr>
            <p:nvPr/>
          </p:nvSpPr>
          <p:spPr bwMode="auto">
            <a:xfrm>
              <a:off x="3983380" y="1017042"/>
              <a:ext cx="349250" cy="685800"/>
            </a:xfrm>
            <a:custGeom>
              <a:avLst/>
              <a:gdLst>
                <a:gd name="T0" fmla="*/ 0 w 1099"/>
                <a:gd name="T1" fmla="*/ 0 h 2163"/>
                <a:gd name="T2" fmla="*/ 1099 w 1099"/>
                <a:gd name="T3" fmla="*/ 0 h 2163"/>
                <a:gd name="T4" fmla="*/ 1099 w 1099"/>
                <a:gd name="T5" fmla="*/ 322 h 2163"/>
                <a:gd name="T6" fmla="*/ 319 w 1099"/>
                <a:gd name="T7" fmla="*/ 322 h 2163"/>
                <a:gd name="T8" fmla="*/ 319 w 1099"/>
                <a:gd name="T9" fmla="*/ 627 h 2163"/>
                <a:gd name="T10" fmla="*/ 1099 w 1099"/>
                <a:gd name="T11" fmla="*/ 627 h 2163"/>
                <a:gd name="T12" fmla="*/ 1099 w 1099"/>
                <a:gd name="T13" fmla="*/ 1504 h 2163"/>
                <a:gd name="T14" fmla="*/ 319 w 1099"/>
                <a:gd name="T15" fmla="*/ 1504 h 2163"/>
                <a:gd name="T16" fmla="*/ 319 w 1099"/>
                <a:gd name="T17" fmla="*/ 1877 h 2163"/>
                <a:gd name="T18" fmla="*/ 1099 w 1099"/>
                <a:gd name="T19" fmla="*/ 1877 h 2163"/>
                <a:gd name="T20" fmla="*/ 1099 w 1099"/>
                <a:gd name="T21" fmla="*/ 2163 h 2163"/>
                <a:gd name="T22" fmla="*/ 0 w 1099"/>
                <a:gd name="T23" fmla="*/ 2163 h 2163"/>
                <a:gd name="T24" fmla="*/ 0 w 1099"/>
                <a:gd name="T25" fmla="*/ 1179 h 2163"/>
                <a:gd name="T26" fmla="*/ 796 w 1099"/>
                <a:gd name="T27" fmla="*/ 1179 h 2163"/>
                <a:gd name="T28" fmla="*/ 796 w 1099"/>
                <a:gd name="T29" fmla="*/ 913 h 2163"/>
                <a:gd name="T30" fmla="*/ 0 w 1099"/>
                <a:gd name="T31" fmla="*/ 913 h 2163"/>
                <a:gd name="T32" fmla="*/ 0 w 1099"/>
                <a:gd name="T33" fmla="*/ 0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9" h="2163">
                  <a:moveTo>
                    <a:pt x="0" y="0"/>
                  </a:moveTo>
                  <a:lnTo>
                    <a:pt x="1099" y="0"/>
                  </a:lnTo>
                  <a:lnTo>
                    <a:pt x="1099" y="322"/>
                  </a:lnTo>
                  <a:lnTo>
                    <a:pt x="319" y="322"/>
                  </a:lnTo>
                  <a:lnTo>
                    <a:pt x="319" y="627"/>
                  </a:lnTo>
                  <a:lnTo>
                    <a:pt x="1099" y="627"/>
                  </a:lnTo>
                  <a:lnTo>
                    <a:pt x="1099" y="1504"/>
                  </a:lnTo>
                  <a:lnTo>
                    <a:pt x="319" y="1504"/>
                  </a:lnTo>
                  <a:lnTo>
                    <a:pt x="319" y="1877"/>
                  </a:lnTo>
                  <a:lnTo>
                    <a:pt x="1099" y="1877"/>
                  </a:lnTo>
                  <a:lnTo>
                    <a:pt x="1099" y="2163"/>
                  </a:lnTo>
                  <a:lnTo>
                    <a:pt x="0" y="2163"/>
                  </a:lnTo>
                  <a:lnTo>
                    <a:pt x="0" y="1179"/>
                  </a:lnTo>
                  <a:lnTo>
                    <a:pt x="796" y="1179"/>
                  </a:lnTo>
                  <a:lnTo>
                    <a:pt x="796" y="913"/>
                  </a:lnTo>
                  <a:lnTo>
                    <a:pt x="0" y="9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>
              <a:off x="4375492" y="1017042"/>
              <a:ext cx="349250" cy="685800"/>
            </a:xfrm>
            <a:custGeom>
              <a:avLst/>
              <a:gdLst>
                <a:gd name="T0" fmla="*/ 1099 w 1099"/>
                <a:gd name="T1" fmla="*/ 0 h 2163"/>
                <a:gd name="T2" fmla="*/ 0 w 1099"/>
                <a:gd name="T3" fmla="*/ 0 h 2163"/>
                <a:gd name="T4" fmla="*/ 0 w 1099"/>
                <a:gd name="T5" fmla="*/ 322 h 2163"/>
                <a:gd name="T6" fmla="*/ 780 w 1099"/>
                <a:gd name="T7" fmla="*/ 322 h 2163"/>
                <a:gd name="T8" fmla="*/ 780 w 1099"/>
                <a:gd name="T9" fmla="*/ 627 h 2163"/>
                <a:gd name="T10" fmla="*/ 0 w 1099"/>
                <a:gd name="T11" fmla="*/ 627 h 2163"/>
                <a:gd name="T12" fmla="*/ 0 w 1099"/>
                <a:gd name="T13" fmla="*/ 1504 h 2163"/>
                <a:gd name="T14" fmla="*/ 780 w 1099"/>
                <a:gd name="T15" fmla="*/ 1504 h 2163"/>
                <a:gd name="T16" fmla="*/ 780 w 1099"/>
                <a:gd name="T17" fmla="*/ 1877 h 2163"/>
                <a:gd name="T18" fmla="*/ 0 w 1099"/>
                <a:gd name="T19" fmla="*/ 1877 h 2163"/>
                <a:gd name="T20" fmla="*/ 0 w 1099"/>
                <a:gd name="T21" fmla="*/ 2163 h 2163"/>
                <a:gd name="T22" fmla="*/ 1099 w 1099"/>
                <a:gd name="T23" fmla="*/ 2163 h 2163"/>
                <a:gd name="T24" fmla="*/ 1099 w 1099"/>
                <a:gd name="T25" fmla="*/ 1179 h 2163"/>
                <a:gd name="T26" fmla="*/ 303 w 1099"/>
                <a:gd name="T27" fmla="*/ 1179 h 2163"/>
                <a:gd name="T28" fmla="*/ 303 w 1099"/>
                <a:gd name="T29" fmla="*/ 913 h 2163"/>
                <a:gd name="T30" fmla="*/ 1099 w 1099"/>
                <a:gd name="T31" fmla="*/ 913 h 2163"/>
                <a:gd name="T32" fmla="*/ 1099 w 1099"/>
                <a:gd name="T33" fmla="*/ 0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9" h="2163">
                  <a:moveTo>
                    <a:pt x="1099" y="0"/>
                  </a:moveTo>
                  <a:lnTo>
                    <a:pt x="0" y="0"/>
                  </a:lnTo>
                  <a:lnTo>
                    <a:pt x="0" y="322"/>
                  </a:lnTo>
                  <a:lnTo>
                    <a:pt x="780" y="322"/>
                  </a:lnTo>
                  <a:lnTo>
                    <a:pt x="780" y="627"/>
                  </a:lnTo>
                  <a:lnTo>
                    <a:pt x="0" y="627"/>
                  </a:lnTo>
                  <a:lnTo>
                    <a:pt x="0" y="1504"/>
                  </a:lnTo>
                  <a:lnTo>
                    <a:pt x="780" y="1504"/>
                  </a:lnTo>
                  <a:lnTo>
                    <a:pt x="780" y="1877"/>
                  </a:lnTo>
                  <a:lnTo>
                    <a:pt x="0" y="1877"/>
                  </a:lnTo>
                  <a:lnTo>
                    <a:pt x="0" y="2163"/>
                  </a:lnTo>
                  <a:lnTo>
                    <a:pt x="1099" y="2163"/>
                  </a:lnTo>
                  <a:lnTo>
                    <a:pt x="1099" y="1179"/>
                  </a:lnTo>
                  <a:lnTo>
                    <a:pt x="303" y="1179"/>
                  </a:lnTo>
                  <a:lnTo>
                    <a:pt x="303" y="913"/>
                  </a:lnTo>
                  <a:lnTo>
                    <a:pt x="1099" y="913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  <a:sp3d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 noEditPoints="1"/>
            </p:cNvSpPr>
            <p:nvPr/>
          </p:nvSpPr>
          <p:spPr bwMode="auto">
            <a:xfrm>
              <a:off x="3711917" y="699542"/>
              <a:ext cx="1282700" cy="1282700"/>
            </a:xfrm>
            <a:custGeom>
              <a:avLst/>
              <a:gdLst>
                <a:gd name="T0" fmla="*/ 41 w 4042"/>
                <a:gd name="T1" fmla="*/ 1612 h 4040"/>
                <a:gd name="T2" fmla="*/ 199 w 4042"/>
                <a:gd name="T3" fmla="*/ 1144 h 4040"/>
                <a:gd name="T4" fmla="*/ 462 w 4042"/>
                <a:gd name="T5" fmla="*/ 735 h 4040"/>
                <a:gd name="T6" fmla="*/ 812 w 4042"/>
                <a:gd name="T7" fmla="*/ 401 h 4040"/>
                <a:gd name="T8" fmla="*/ 1234 w 4042"/>
                <a:gd name="T9" fmla="*/ 158 h 4040"/>
                <a:gd name="T10" fmla="*/ 1713 w 4042"/>
                <a:gd name="T11" fmla="*/ 24 h 4040"/>
                <a:gd name="T12" fmla="*/ 2227 w 4042"/>
                <a:gd name="T13" fmla="*/ 10 h 4040"/>
                <a:gd name="T14" fmla="*/ 2715 w 4042"/>
                <a:gd name="T15" fmla="*/ 122 h 4040"/>
                <a:gd name="T16" fmla="*/ 3151 w 4042"/>
                <a:gd name="T17" fmla="*/ 345 h 4040"/>
                <a:gd name="T18" fmla="*/ 3516 w 4042"/>
                <a:gd name="T19" fmla="*/ 662 h 4040"/>
                <a:gd name="T20" fmla="*/ 3798 w 4042"/>
                <a:gd name="T21" fmla="*/ 1057 h 4040"/>
                <a:gd name="T22" fmla="*/ 3979 w 4042"/>
                <a:gd name="T23" fmla="*/ 1515 h 4040"/>
                <a:gd name="T24" fmla="*/ 4042 w 4042"/>
                <a:gd name="T25" fmla="*/ 2021 h 4040"/>
                <a:gd name="T26" fmla="*/ 3979 w 4042"/>
                <a:gd name="T27" fmla="*/ 2525 h 4040"/>
                <a:gd name="T28" fmla="*/ 3798 w 4042"/>
                <a:gd name="T29" fmla="*/ 2983 h 4040"/>
                <a:gd name="T30" fmla="*/ 3516 w 4042"/>
                <a:gd name="T31" fmla="*/ 3378 h 4040"/>
                <a:gd name="T32" fmla="*/ 3151 w 4042"/>
                <a:gd name="T33" fmla="*/ 3695 h 4040"/>
                <a:gd name="T34" fmla="*/ 2715 w 4042"/>
                <a:gd name="T35" fmla="*/ 3918 h 4040"/>
                <a:gd name="T36" fmla="*/ 2227 w 4042"/>
                <a:gd name="T37" fmla="*/ 4030 h 4040"/>
                <a:gd name="T38" fmla="*/ 1713 w 4042"/>
                <a:gd name="T39" fmla="*/ 4016 h 4040"/>
                <a:gd name="T40" fmla="*/ 1234 w 4042"/>
                <a:gd name="T41" fmla="*/ 3881 h 4040"/>
                <a:gd name="T42" fmla="*/ 812 w 4042"/>
                <a:gd name="T43" fmla="*/ 3639 h 4040"/>
                <a:gd name="T44" fmla="*/ 462 w 4042"/>
                <a:gd name="T45" fmla="*/ 3305 h 4040"/>
                <a:gd name="T46" fmla="*/ 199 w 4042"/>
                <a:gd name="T47" fmla="*/ 2896 h 4040"/>
                <a:gd name="T48" fmla="*/ 41 w 4042"/>
                <a:gd name="T49" fmla="*/ 2428 h 4040"/>
                <a:gd name="T50" fmla="*/ 2020 w 4042"/>
                <a:gd name="T51" fmla="*/ 3780 h 4040"/>
                <a:gd name="T52" fmla="*/ 2461 w 4042"/>
                <a:gd name="T53" fmla="*/ 3725 h 4040"/>
                <a:gd name="T54" fmla="*/ 2860 w 4042"/>
                <a:gd name="T55" fmla="*/ 3568 h 4040"/>
                <a:gd name="T56" fmla="*/ 3205 w 4042"/>
                <a:gd name="T57" fmla="*/ 3323 h 4040"/>
                <a:gd name="T58" fmla="*/ 3482 w 4042"/>
                <a:gd name="T59" fmla="*/ 3004 h 4040"/>
                <a:gd name="T60" fmla="*/ 3675 w 4042"/>
                <a:gd name="T61" fmla="*/ 2624 h 4040"/>
                <a:gd name="T62" fmla="*/ 3773 w 4042"/>
                <a:gd name="T63" fmla="*/ 2200 h 4040"/>
                <a:gd name="T64" fmla="*/ 3762 w 4042"/>
                <a:gd name="T65" fmla="*/ 1752 h 4040"/>
                <a:gd name="T66" fmla="*/ 3643 w 4042"/>
                <a:gd name="T67" fmla="*/ 1335 h 4040"/>
                <a:gd name="T68" fmla="*/ 3432 w 4042"/>
                <a:gd name="T69" fmla="*/ 967 h 4040"/>
                <a:gd name="T70" fmla="*/ 3141 w 4042"/>
                <a:gd name="T71" fmla="*/ 662 h 4040"/>
                <a:gd name="T72" fmla="*/ 2784 w 4042"/>
                <a:gd name="T73" fmla="*/ 433 h 4040"/>
                <a:gd name="T74" fmla="*/ 2375 w 4042"/>
                <a:gd name="T75" fmla="*/ 296 h 4040"/>
                <a:gd name="T76" fmla="*/ 1931 w 4042"/>
                <a:gd name="T77" fmla="*/ 263 h 4040"/>
                <a:gd name="T78" fmla="*/ 1497 w 4042"/>
                <a:gd name="T79" fmla="*/ 339 h 4040"/>
                <a:gd name="T80" fmla="*/ 1109 w 4042"/>
                <a:gd name="T81" fmla="*/ 514 h 4040"/>
                <a:gd name="T82" fmla="*/ 776 w 4042"/>
                <a:gd name="T83" fmla="*/ 776 h 4040"/>
                <a:gd name="T84" fmla="*/ 516 w 4042"/>
                <a:gd name="T85" fmla="*/ 1107 h 4040"/>
                <a:gd name="T86" fmla="*/ 339 w 4042"/>
                <a:gd name="T87" fmla="*/ 1496 h 4040"/>
                <a:gd name="T88" fmla="*/ 263 w 4042"/>
                <a:gd name="T89" fmla="*/ 1930 h 4040"/>
                <a:gd name="T90" fmla="*/ 296 w 4042"/>
                <a:gd name="T91" fmla="*/ 2374 h 4040"/>
                <a:gd name="T92" fmla="*/ 433 w 4042"/>
                <a:gd name="T93" fmla="*/ 2783 h 4040"/>
                <a:gd name="T94" fmla="*/ 663 w 4042"/>
                <a:gd name="T95" fmla="*/ 3140 h 4040"/>
                <a:gd name="T96" fmla="*/ 968 w 4042"/>
                <a:gd name="T97" fmla="*/ 3430 h 4040"/>
                <a:gd name="T98" fmla="*/ 1335 w 4042"/>
                <a:gd name="T99" fmla="*/ 3642 h 4040"/>
                <a:gd name="T100" fmla="*/ 1753 w 4042"/>
                <a:gd name="T101" fmla="*/ 3760 h 4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42" h="4040">
                  <a:moveTo>
                    <a:pt x="0" y="2021"/>
                  </a:moveTo>
                  <a:lnTo>
                    <a:pt x="2" y="1916"/>
                  </a:lnTo>
                  <a:lnTo>
                    <a:pt x="10" y="1814"/>
                  </a:lnTo>
                  <a:lnTo>
                    <a:pt x="24" y="1712"/>
                  </a:lnTo>
                  <a:lnTo>
                    <a:pt x="41" y="1612"/>
                  </a:lnTo>
                  <a:lnTo>
                    <a:pt x="64" y="1515"/>
                  </a:lnTo>
                  <a:lnTo>
                    <a:pt x="91" y="1419"/>
                  </a:lnTo>
                  <a:lnTo>
                    <a:pt x="122" y="1326"/>
                  </a:lnTo>
                  <a:lnTo>
                    <a:pt x="159" y="1234"/>
                  </a:lnTo>
                  <a:lnTo>
                    <a:pt x="199" y="1144"/>
                  </a:lnTo>
                  <a:lnTo>
                    <a:pt x="244" y="1057"/>
                  </a:lnTo>
                  <a:lnTo>
                    <a:pt x="293" y="972"/>
                  </a:lnTo>
                  <a:lnTo>
                    <a:pt x="345" y="890"/>
                  </a:lnTo>
                  <a:lnTo>
                    <a:pt x="401" y="812"/>
                  </a:lnTo>
                  <a:lnTo>
                    <a:pt x="462" y="735"/>
                  </a:lnTo>
                  <a:lnTo>
                    <a:pt x="526" y="662"/>
                  </a:lnTo>
                  <a:lnTo>
                    <a:pt x="592" y="591"/>
                  </a:lnTo>
                  <a:lnTo>
                    <a:pt x="663" y="524"/>
                  </a:lnTo>
                  <a:lnTo>
                    <a:pt x="735" y="461"/>
                  </a:lnTo>
                  <a:lnTo>
                    <a:pt x="812" y="401"/>
                  </a:lnTo>
                  <a:lnTo>
                    <a:pt x="891" y="345"/>
                  </a:lnTo>
                  <a:lnTo>
                    <a:pt x="973" y="293"/>
                  </a:lnTo>
                  <a:lnTo>
                    <a:pt x="1058" y="244"/>
                  </a:lnTo>
                  <a:lnTo>
                    <a:pt x="1145" y="199"/>
                  </a:lnTo>
                  <a:lnTo>
                    <a:pt x="1234" y="158"/>
                  </a:lnTo>
                  <a:lnTo>
                    <a:pt x="1327" y="122"/>
                  </a:lnTo>
                  <a:lnTo>
                    <a:pt x="1420" y="91"/>
                  </a:lnTo>
                  <a:lnTo>
                    <a:pt x="1516" y="63"/>
                  </a:lnTo>
                  <a:lnTo>
                    <a:pt x="1614" y="41"/>
                  </a:lnTo>
                  <a:lnTo>
                    <a:pt x="1713" y="24"/>
                  </a:lnTo>
                  <a:lnTo>
                    <a:pt x="1815" y="10"/>
                  </a:lnTo>
                  <a:lnTo>
                    <a:pt x="1917" y="2"/>
                  </a:lnTo>
                  <a:lnTo>
                    <a:pt x="2020" y="0"/>
                  </a:lnTo>
                  <a:lnTo>
                    <a:pt x="2125" y="2"/>
                  </a:lnTo>
                  <a:lnTo>
                    <a:pt x="2227" y="10"/>
                  </a:lnTo>
                  <a:lnTo>
                    <a:pt x="2329" y="24"/>
                  </a:lnTo>
                  <a:lnTo>
                    <a:pt x="2428" y="41"/>
                  </a:lnTo>
                  <a:lnTo>
                    <a:pt x="2526" y="63"/>
                  </a:lnTo>
                  <a:lnTo>
                    <a:pt x="2622" y="91"/>
                  </a:lnTo>
                  <a:lnTo>
                    <a:pt x="2715" y="122"/>
                  </a:lnTo>
                  <a:lnTo>
                    <a:pt x="2808" y="158"/>
                  </a:lnTo>
                  <a:lnTo>
                    <a:pt x="2897" y="199"/>
                  </a:lnTo>
                  <a:lnTo>
                    <a:pt x="2985" y="244"/>
                  </a:lnTo>
                  <a:lnTo>
                    <a:pt x="3069" y="293"/>
                  </a:lnTo>
                  <a:lnTo>
                    <a:pt x="3151" y="345"/>
                  </a:lnTo>
                  <a:lnTo>
                    <a:pt x="3230" y="401"/>
                  </a:lnTo>
                  <a:lnTo>
                    <a:pt x="3307" y="461"/>
                  </a:lnTo>
                  <a:lnTo>
                    <a:pt x="3379" y="524"/>
                  </a:lnTo>
                  <a:lnTo>
                    <a:pt x="3450" y="591"/>
                  </a:lnTo>
                  <a:lnTo>
                    <a:pt x="3516" y="662"/>
                  </a:lnTo>
                  <a:lnTo>
                    <a:pt x="3580" y="735"/>
                  </a:lnTo>
                  <a:lnTo>
                    <a:pt x="3641" y="812"/>
                  </a:lnTo>
                  <a:lnTo>
                    <a:pt x="3697" y="890"/>
                  </a:lnTo>
                  <a:lnTo>
                    <a:pt x="3749" y="972"/>
                  </a:lnTo>
                  <a:lnTo>
                    <a:pt x="3798" y="1057"/>
                  </a:lnTo>
                  <a:lnTo>
                    <a:pt x="3843" y="1144"/>
                  </a:lnTo>
                  <a:lnTo>
                    <a:pt x="3883" y="1234"/>
                  </a:lnTo>
                  <a:lnTo>
                    <a:pt x="3920" y="1326"/>
                  </a:lnTo>
                  <a:lnTo>
                    <a:pt x="3951" y="1419"/>
                  </a:lnTo>
                  <a:lnTo>
                    <a:pt x="3979" y="1515"/>
                  </a:lnTo>
                  <a:lnTo>
                    <a:pt x="4001" y="1612"/>
                  </a:lnTo>
                  <a:lnTo>
                    <a:pt x="4018" y="1712"/>
                  </a:lnTo>
                  <a:lnTo>
                    <a:pt x="4032" y="1814"/>
                  </a:lnTo>
                  <a:lnTo>
                    <a:pt x="4040" y="1916"/>
                  </a:lnTo>
                  <a:lnTo>
                    <a:pt x="4042" y="2021"/>
                  </a:lnTo>
                  <a:lnTo>
                    <a:pt x="4040" y="2124"/>
                  </a:lnTo>
                  <a:lnTo>
                    <a:pt x="4032" y="2226"/>
                  </a:lnTo>
                  <a:lnTo>
                    <a:pt x="4018" y="2328"/>
                  </a:lnTo>
                  <a:lnTo>
                    <a:pt x="4001" y="2428"/>
                  </a:lnTo>
                  <a:lnTo>
                    <a:pt x="3979" y="2525"/>
                  </a:lnTo>
                  <a:lnTo>
                    <a:pt x="3951" y="2621"/>
                  </a:lnTo>
                  <a:lnTo>
                    <a:pt x="3920" y="2714"/>
                  </a:lnTo>
                  <a:lnTo>
                    <a:pt x="3883" y="2806"/>
                  </a:lnTo>
                  <a:lnTo>
                    <a:pt x="3843" y="2896"/>
                  </a:lnTo>
                  <a:lnTo>
                    <a:pt x="3798" y="2983"/>
                  </a:lnTo>
                  <a:lnTo>
                    <a:pt x="3749" y="3068"/>
                  </a:lnTo>
                  <a:lnTo>
                    <a:pt x="3697" y="3150"/>
                  </a:lnTo>
                  <a:lnTo>
                    <a:pt x="3641" y="3228"/>
                  </a:lnTo>
                  <a:lnTo>
                    <a:pt x="3580" y="3305"/>
                  </a:lnTo>
                  <a:lnTo>
                    <a:pt x="3516" y="3378"/>
                  </a:lnTo>
                  <a:lnTo>
                    <a:pt x="3450" y="3449"/>
                  </a:lnTo>
                  <a:lnTo>
                    <a:pt x="3379" y="3515"/>
                  </a:lnTo>
                  <a:lnTo>
                    <a:pt x="3307" y="3578"/>
                  </a:lnTo>
                  <a:lnTo>
                    <a:pt x="3230" y="3639"/>
                  </a:lnTo>
                  <a:lnTo>
                    <a:pt x="3151" y="3695"/>
                  </a:lnTo>
                  <a:lnTo>
                    <a:pt x="3069" y="3747"/>
                  </a:lnTo>
                  <a:lnTo>
                    <a:pt x="2985" y="3796"/>
                  </a:lnTo>
                  <a:lnTo>
                    <a:pt x="2897" y="3841"/>
                  </a:lnTo>
                  <a:lnTo>
                    <a:pt x="2808" y="3881"/>
                  </a:lnTo>
                  <a:lnTo>
                    <a:pt x="2715" y="3918"/>
                  </a:lnTo>
                  <a:lnTo>
                    <a:pt x="2622" y="3949"/>
                  </a:lnTo>
                  <a:lnTo>
                    <a:pt x="2526" y="3977"/>
                  </a:lnTo>
                  <a:lnTo>
                    <a:pt x="2428" y="3999"/>
                  </a:lnTo>
                  <a:lnTo>
                    <a:pt x="2329" y="4016"/>
                  </a:lnTo>
                  <a:lnTo>
                    <a:pt x="2227" y="4030"/>
                  </a:lnTo>
                  <a:lnTo>
                    <a:pt x="2125" y="4038"/>
                  </a:lnTo>
                  <a:lnTo>
                    <a:pt x="2020" y="4040"/>
                  </a:lnTo>
                  <a:lnTo>
                    <a:pt x="1917" y="4038"/>
                  </a:lnTo>
                  <a:lnTo>
                    <a:pt x="1815" y="4030"/>
                  </a:lnTo>
                  <a:lnTo>
                    <a:pt x="1713" y="4016"/>
                  </a:lnTo>
                  <a:lnTo>
                    <a:pt x="1614" y="3999"/>
                  </a:lnTo>
                  <a:lnTo>
                    <a:pt x="1516" y="3977"/>
                  </a:lnTo>
                  <a:lnTo>
                    <a:pt x="1420" y="3949"/>
                  </a:lnTo>
                  <a:lnTo>
                    <a:pt x="1327" y="3918"/>
                  </a:lnTo>
                  <a:lnTo>
                    <a:pt x="1234" y="3881"/>
                  </a:lnTo>
                  <a:lnTo>
                    <a:pt x="1145" y="3841"/>
                  </a:lnTo>
                  <a:lnTo>
                    <a:pt x="1058" y="3796"/>
                  </a:lnTo>
                  <a:lnTo>
                    <a:pt x="973" y="3747"/>
                  </a:lnTo>
                  <a:lnTo>
                    <a:pt x="891" y="3695"/>
                  </a:lnTo>
                  <a:lnTo>
                    <a:pt x="812" y="3639"/>
                  </a:lnTo>
                  <a:lnTo>
                    <a:pt x="735" y="3578"/>
                  </a:lnTo>
                  <a:lnTo>
                    <a:pt x="663" y="3515"/>
                  </a:lnTo>
                  <a:lnTo>
                    <a:pt x="592" y="3449"/>
                  </a:lnTo>
                  <a:lnTo>
                    <a:pt x="526" y="3378"/>
                  </a:lnTo>
                  <a:lnTo>
                    <a:pt x="462" y="3305"/>
                  </a:lnTo>
                  <a:lnTo>
                    <a:pt x="401" y="3228"/>
                  </a:lnTo>
                  <a:lnTo>
                    <a:pt x="345" y="3150"/>
                  </a:lnTo>
                  <a:lnTo>
                    <a:pt x="293" y="3068"/>
                  </a:lnTo>
                  <a:lnTo>
                    <a:pt x="244" y="2983"/>
                  </a:lnTo>
                  <a:lnTo>
                    <a:pt x="199" y="2896"/>
                  </a:lnTo>
                  <a:lnTo>
                    <a:pt x="159" y="2806"/>
                  </a:lnTo>
                  <a:lnTo>
                    <a:pt x="122" y="2714"/>
                  </a:lnTo>
                  <a:lnTo>
                    <a:pt x="91" y="2621"/>
                  </a:lnTo>
                  <a:lnTo>
                    <a:pt x="64" y="2525"/>
                  </a:lnTo>
                  <a:lnTo>
                    <a:pt x="41" y="2428"/>
                  </a:lnTo>
                  <a:lnTo>
                    <a:pt x="24" y="2328"/>
                  </a:lnTo>
                  <a:lnTo>
                    <a:pt x="10" y="2226"/>
                  </a:lnTo>
                  <a:lnTo>
                    <a:pt x="2" y="2124"/>
                  </a:lnTo>
                  <a:lnTo>
                    <a:pt x="0" y="2021"/>
                  </a:lnTo>
                  <a:close/>
                  <a:moveTo>
                    <a:pt x="2020" y="3780"/>
                  </a:moveTo>
                  <a:lnTo>
                    <a:pt x="2111" y="3777"/>
                  </a:lnTo>
                  <a:lnTo>
                    <a:pt x="2201" y="3771"/>
                  </a:lnTo>
                  <a:lnTo>
                    <a:pt x="2289" y="3760"/>
                  </a:lnTo>
                  <a:lnTo>
                    <a:pt x="2375" y="3744"/>
                  </a:lnTo>
                  <a:lnTo>
                    <a:pt x="2461" y="3725"/>
                  </a:lnTo>
                  <a:lnTo>
                    <a:pt x="2545" y="3701"/>
                  </a:lnTo>
                  <a:lnTo>
                    <a:pt x="2627" y="3673"/>
                  </a:lnTo>
                  <a:lnTo>
                    <a:pt x="2707" y="3642"/>
                  </a:lnTo>
                  <a:lnTo>
                    <a:pt x="2784" y="3607"/>
                  </a:lnTo>
                  <a:lnTo>
                    <a:pt x="2860" y="3568"/>
                  </a:lnTo>
                  <a:lnTo>
                    <a:pt x="2935" y="3525"/>
                  </a:lnTo>
                  <a:lnTo>
                    <a:pt x="3006" y="3480"/>
                  </a:lnTo>
                  <a:lnTo>
                    <a:pt x="3074" y="3430"/>
                  </a:lnTo>
                  <a:lnTo>
                    <a:pt x="3141" y="3378"/>
                  </a:lnTo>
                  <a:lnTo>
                    <a:pt x="3205" y="3323"/>
                  </a:lnTo>
                  <a:lnTo>
                    <a:pt x="3266" y="3264"/>
                  </a:lnTo>
                  <a:lnTo>
                    <a:pt x="3325" y="3203"/>
                  </a:lnTo>
                  <a:lnTo>
                    <a:pt x="3379" y="3140"/>
                  </a:lnTo>
                  <a:lnTo>
                    <a:pt x="3432" y="3073"/>
                  </a:lnTo>
                  <a:lnTo>
                    <a:pt x="3482" y="3004"/>
                  </a:lnTo>
                  <a:lnTo>
                    <a:pt x="3528" y="2932"/>
                  </a:lnTo>
                  <a:lnTo>
                    <a:pt x="3570" y="2859"/>
                  </a:lnTo>
                  <a:lnTo>
                    <a:pt x="3609" y="2783"/>
                  </a:lnTo>
                  <a:lnTo>
                    <a:pt x="3643" y="2705"/>
                  </a:lnTo>
                  <a:lnTo>
                    <a:pt x="3675" y="2624"/>
                  </a:lnTo>
                  <a:lnTo>
                    <a:pt x="3703" y="2544"/>
                  </a:lnTo>
                  <a:lnTo>
                    <a:pt x="3727" y="2460"/>
                  </a:lnTo>
                  <a:lnTo>
                    <a:pt x="3746" y="2374"/>
                  </a:lnTo>
                  <a:lnTo>
                    <a:pt x="3762" y="2288"/>
                  </a:lnTo>
                  <a:lnTo>
                    <a:pt x="3773" y="2200"/>
                  </a:lnTo>
                  <a:lnTo>
                    <a:pt x="3779" y="2110"/>
                  </a:lnTo>
                  <a:lnTo>
                    <a:pt x="3782" y="2021"/>
                  </a:lnTo>
                  <a:lnTo>
                    <a:pt x="3779" y="1930"/>
                  </a:lnTo>
                  <a:lnTo>
                    <a:pt x="3773" y="1840"/>
                  </a:lnTo>
                  <a:lnTo>
                    <a:pt x="3762" y="1752"/>
                  </a:lnTo>
                  <a:lnTo>
                    <a:pt x="3746" y="1666"/>
                  </a:lnTo>
                  <a:lnTo>
                    <a:pt x="3727" y="1580"/>
                  </a:lnTo>
                  <a:lnTo>
                    <a:pt x="3703" y="1496"/>
                  </a:lnTo>
                  <a:lnTo>
                    <a:pt x="3675" y="1414"/>
                  </a:lnTo>
                  <a:lnTo>
                    <a:pt x="3643" y="1335"/>
                  </a:lnTo>
                  <a:lnTo>
                    <a:pt x="3609" y="1257"/>
                  </a:lnTo>
                  <a:lnTo>
                    <a:pt x="3570" y="1181"/>
                  </a:lnTo>
                  <a:lnTo>
                    <a:pt x="3528" y="1107"/>
                  </a:lnTo>
                  <a:lnTo>
                    <a:pt x="3482" y="1036"/>
                  </a:lnTo>
                  <a:lnTo>
                    <a:pt x="3432" y="967"/>
                  </a:lnTo>
                  <a:lnTo>
                    <a:pt x="3379" y="900"/>
                  </a:lnTo>
                  <a:lnTo>
                    <a:pt x="3325" y="837"/>
                  </a:lnTo>
                  <a:lnTo>
                    <a:pt x="3266" y="776"/>
                  </a:lnTo>
                  <a:lnTo>
                    <a:pt x="3205" y="717"/>
                  </a:lnTo>
                  <a:lnTo>
                    <a:pt x="3141" y="662"/>
                  </a:lnTo>
                  <a:lnTo>
                    <a:pt x="3074" y="610"/>
                  </a:lnTo>
                  <a:lnTo>
                    <a:pt x="3006" y="560"/>
                  </a:lnTo>
                  <a:lnTo>
                    <a:pt x="2935" y="514"/>
                  </a:lnTo>
                  <a:lnTo>
                    <a:pt x="2860" y="472"/>
                  </a:lnTo>
                  <a:lnTo>
                    <a:pt x="2784" y="433"/>
                  </a:lnTo>
                  <a:lnTo>
                    <a:pt x="2707" y="398"/>
                  </a:lnTo>
                  <a:lnTo>
                    <a:pt x="2627" y="367"/>
                  </a:lnTo>
                  <a:lnTo>
                    <a:pt x="2545" y="339"/>
                  </a:lnTo>
                  <a:lnTo>
                    <a:pt x="2461" y="315"/>
                  </a:lnTo>
                  <a:lnTo>
                    <a:pt x="2375" y="296"/>
                  </a:lnTo>
                  <a:lnTo>
                    <a:pt x="2289" y="280"/>
                  </a:lnTo>
                  <a:lnTo>
                    <a:pt x="2201" y="269"/>
                  </a:lnTo>
                  <a:lnTo>
                    <a:pt x="2111" y="263"/>
                  </a:lnTo>
                  <a:lnTo>
                    <a:pt x="2020" y="260"/>
                  </a:lnTo>
                  <a:lnTo>
                    <a:pt x="1931" y="263"/>
                  </a:lnTo>
                  <a:lnTo>
                    <a:pt x="1841" y="269"/>
                  </a:lnTo>
                  <a:lnTo>
                    <a:pt x="1753" y="280"/>
                  </a:lnTo>
                  <a:lnTo>
                    <a:pt x="1667" y="296"/>
                  </a:lnTo>
                  <a:lnTo>
                    <a:pt x="1581" y="315"/>
                  </a:lnTo>
                  <a:lnTo>
                    <a:pt x="1497" y="339"/>
                  </a:lnTo>
                  <a:lnTo>
                    <a:pt x="1416" y="367"/>
                  </a:lnTo>
                  <a:lnTo>
                    <a:pt x="1335" y="398"/>
                  </a:lnTo>
                  <a:lnTo>
                    <a:pt x="1258" y="433"/>
                  </a:lnTo>
                  <a:lnTo>
                    <a:pt x="1182" y="472"/>
                  </a:lnTo>
                  <a:lnTo>
                    <a:pt x="1109" y="514"/>
                  </a:lnTo>
                  <a:lnTo>
                    <a:pt x="1036" y="560"/>
                  </a:lnTo>
                  <a:lnTo>
                    <a:pt x="968" y="610"/>
                  </a:lnTo>
                  <a:lnTo>
                    <a:pt x="901" y="662"/>
                  </a:lnTo>
                  <a:lnTo>
                    <a:pt x="837" y="717"/>
                  </a:lnTo>
                  <a:lnTo>
                    <a:pt x="776" y="776"/>
                  </a:lnTo>
                  <a:lnTo>
                    <a:pt x="717" y="837"/>
                  </a:lnTo>
                  <a:lnTo>
                    <a:pt x="663" y="900"/>
                  </a:lnTo>
                  <a:lnTo>
                    <a:pt x="610" y="967"/>
                  </a:lnTo>
                  <a:lnTo>
                    <a:pt x="561" y="1036"/>
                  </a:lnTo>
                  <a:lnTo>
                    <a:pt x="516" y="1107"/>
                  </a:lnTo>
                  <a:lnTo>
                    <a:pt x="472" y="1181"/>
                  </a:lnTo>
                  <a:lnTo>
                    <a:pt x="433" y="1257"/>
                  </a:lnTo>
                  <a:lnTo>
                    <a:pt x="399" y="1335"/>
                  </a:lnTo>
                  <a:lnTo>
                    <a:pt x="367" y="1414"/>
                  </a:lnTo>
                  <a:lnTo>
                    <a:pt x="339" y="1496"/>
                  </a:lnTo>
                  <a:lnTo>
                    <a:pt x="315" y="1580"/>
                  </a:lnTo>
                  <a:lnTo>
                    <a:pt x="296" y="1666"/>
                  </a:lnTo>
                  <a:lnTo>
                    <a:pt x="280" y="1752"/>
                  </a:lnTo>
                  <a:lnTo>
                    <a:pt x="269" y="1840"/>
                  </a:lnTo>
                  <a:lnTo>
                    <a:pt x="263" y="1930"/>
                  </a:lnTo>
                  <a:lnTo>
                    <a:pt x="260" y="2021"/>
                  </a:lnTo>
                  <a:lnTo>
                    <a:pt x="263" y="2110"/>
                  </a:lnTo>
                  <a:lnTo>
                    <a:pt x="269" y="2200"/>
                  </a:lnTo>
                  <a:lnTo>
                    <a:pt x="280" y="2288"/>
                  </a:lnTo>
                  <a:lnTo>
                    <a:pt x="296" y="2374"/>
                  </a:lnTo>
                  <a:lnTo>
                    <a:pt x="315" y="2460"/>
                  </a:lnTo>
                  <a:lnTo>
                    <a:pt x="339" y="2544"/>
                  </a:lnTo>
                  <a:lnTo>
                    <a:pt x="367" y="2624"/>
                  </a:lnTo>
                  <a:lnTo>
                    <a:pt x="399" y="2705"/>
                  </a:lnTo>
                  <a:lnTo>
                    <a:pt x="433" y="2783"/>
                  </a:lnTo>
                  <a:lnTo>
                    <a:pt x="472" y="2859"/>
                  </a:lnTo>
                  <a:lnTo>
                    <a:pt x="516" y="2932"/>
                  </a:lnTo>
                  <a:lnTo>
                    <a:pt x="561" y="3004"/>
                  </a:lnTo>
                  <a:lnTo>
                    <a:pt x="610" y="3073"/>
                  </a:lnTo>
                  <a:lnTo>
                    <a:pt x="663" y="3140"/>
                  </a:lnTo>
                  <a:lnTo>
                    <a:pt x="717" y="3203"/>
                  </a:lnTo>
                  <a:lnTo>
                    <a:pt x="776" y="3264"/>
                  </a:lnTo>
                  <a:lnTo>
                    <a:pt x="837" y="3323"/>
                  </a:lnTo>
                  <a:lnTo>
                    <a:pt x="901" y="3378"/>
                  </a:lnTo>
                  <a:lnTo>
                    <a:pt x="968" y="3430"/>
                  </a:lnTo>
                  <a:lnTo>
                    <a:pt x="1036" y="3480"/>
                  </a:lnTo>
                  <a:lnTo>
                    <a:pt x="1109" y="3525"/>
                  </a:lnTo>
                  <a:lnTo>
                    <a:pt x="1182" y="3568"/>
                  </a:lnTo>
                  <a:lnTo>
                    <a:pt x="1258" y="3607"/>
                  </a:lnTo>
                  <a:lnTo>
                    <a:pt x="1335" y="3642"/>
                  </a:lnTo>
                  <a:lnTo>
                    <a:pt x="1416" y="3673"/>
                  </a:lnTo>
                  <a:lnTo>
                    <a:pt x="1497" y="3701"/>
                  </a:lnTo>
                  <a:lnTo>
                    <a:pt x="1581" y="3725"/>
                  </a:lnTo>
                  <a:lnTo>
                    <a:pt x="1667" y="3744"/>
                  </a:lnTo>
                  <a:lnTo>
                    <a:pt x="1753" y="3760"/>
                  </a:lnTo>
                  <a:lnTo>
                    <a:pt x="1841" y="3771"/>
                  </a:lnTo>
                  <a:lnTo>
                    <a:pt x="1931" y="3777"/>
                  </a:lnTo>
                  <a:lnTo>
                    <a:pt x="2020" y="3780"/>
                  </a:lnTo>
                  <a:close/>
                </a:path>
              </a:pathLst>
            </a:custGeom>
            <a:grpFill/>
            <a:ln>
              <a:noFill/>
            </a:ln>
            <a:sp3d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078" name="Picture 54" descr="E:\1PPT制作\PPT市场\金融\未标题-1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01313" y="808517"/>
            <a:ext cx="1417884" cy="248331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E:\1PPT制作\PPT市场\金融\未标题-2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213" y="1386986"/>
            <a:ext cx="755988" cy="132637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54" descr="E:\1PPT制作\PPT市场\金融\未标题-1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6483967" y="808517"/>
            <a:ext cx="1417884" cy="248331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56" descr="E:\1PPT制作\PPT市场\金融\未标题-2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1525" y="1386986"/>
            <a:ext cx="755988" cy="132637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TextBox 1050"/>
          <p:cNvSpPr txBox="1"/>
          <p:nvPr/>
        </p:nvSpPr>
        <p:spPr>
          <a:xfrm>
            <a:off x="1857672" y="3363838"/>
            <a:ext cx="5425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谢谢观赏</a:t>
            </a:r>
            <a:endParaRPr lang="zh-CN" altLang="en-US" sz="32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49030" y="180202"/>
            <a:ext cx="3216942" cy="512762"/>
            <a:chOff x="5138741" y="147638"/>
            <a:chExt cx="3216942" cy="5127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052" name="Group 61"/>
            <p:cNvGrpSpPr>
              <a:grpSpLocks noChangeAspect="1"/>
            </p:cNvGrpSpPr>
            <p:nvPr/>
          </p:nvGrpSpPr>
          <p:grpSpPr bwMode="auto">
            <a:xfrm>
              <a:off x="5138741" y="147638"/>
              <a:ext cx="1268413" cy="512762"/>
              <a:chOff x="3237" y="93"/>
              <a:chExt cx="799" cy="323"/>
            </a:xfrm>
          </p:grpSpPr>
          <p:sp>
            <p:nvSpPr>
              <p:cNvPr id="1055" name="Freeform 63"/>
              <p:cNvSpPr>
                <a:spLocks noEditPoints="1"/>
              </p:cNvSpPr>
              <p:nvPr/>
            </p:nvSpPr>
            <p:spPr bwMode="auto">
              <a:xfrm>
                <a:off x="3713" y="93"/>
                <a:ext cx="323" cy="323"/>
              </a:xfrm>
              <a:custGeom>
                <a:avLst/>
                <a:gdLst>
                  <a:gd name="T0" fmla="*/ 883 w 2262"/>
                  <a:gd name="T1" fmla="*/ 1107 h 2261"/>
                  <a:gd name="T2" fmla="*/ 1073 w 2262"/>
                  <a:gd name="T3" fmla="*/ 1700 h 2261"/>
                  <a:gd name="T4" fmla="*/ 1047 w 2262"/>
                  <a:gd name="T5" fmla="*/ 1119 h 2261"/>
                  <a:gd name="T6" fmla="*/ 1073 w 2262"/>
                  <a:gd name="T7" fmla="*/ 538 h 2261"/>
                  <a:gd name="T8" fmla="*/ 1359 w 2262"/>
                  <a:gd name="T9" fmla="*/ 23 h 2261"/>
                  <a:gd name="T10" fmla="*/ 1621 w 2262"/>
                  <a:gd name="T11" fmla="*/ 112 h 2261"/>
                  <a:gd name="T12" fmla="*/ 1850 w 2262"/>
                  <a:gd name="T13" fmla="*/ 259 h 2261"/>
                  <a:gd name="T14" fmla="*/ 2037 w 2262"/>
                  <a:gd name="T15" fmla="*/ 454 h 2261"/>
                  <a:gd name="T16" fmla="*/ 2173 w 2262"/>
                  <a:gd name="T17" fmla="*/ 691 h 2261"/>
                  <a:gd name="T18" fmla="*/ 2249 w 2262"/>
                  <a:gd name="T19" fmla="*/ 958 h 2261"/>
                  <a:gd name="T20" fmla="*/ 2256 w 2262"/>
                  <a:gd name="T21" fmla="*/ 1247 h 2261"/>
                  <a:gd name="T22" fmla="*/ 2192 w 2262"/>
                  <a:gd name="T23" fmla="*/ 1519 h 2261"/>
                  <a:gd name="T24" fmla="*/ 2069 w 2262"/>
                  <a:gd name="T25" fmla="*/ 1763 h 2261"/>
                  <a:gd name="T26" fmla="*/ 1891 w 2262"/>
                  <a:gd name="T27" fmla="*/ 1967 h 2261"/>
                  <a:gd name="T28" fmla="*/ 1670 w 2262"/>
                  <a:gd name="T29" fmla="*/ 2125 h 2261"/>
                  <a:gd name="T30" fmla="*/ 1413 w 2262"/>
                  <a:gd name="T31" fmla="*/ 2226 h 2261"/>
                  <a:gd name="T32" fmla="*/ 1131 w 2262"/>
                  <a:gd name="T33" fmla="*/ 2261 h 2261"/>
                  <a:gd name="T34" fmla="*/ 848 w 2262"/>
                  <a:gd name="T35" fmla="*/ 2226 h 2261"/>
                  <a:gd name="T36" fmla="*/ 592 w 2262"/>
                  <a:gd name="T37" fmla="*/ 2125 h 2261"/>
                  <a:gd name="T38" fmla="*/ 371 w 2262"/>
                  <a:gd name="T39" fmla="*/ 1967 h 2261"/>
                  <a:gd name="T40" fmla="*/ 194 w 2262"/>
                  <a:gd name="T41" fmla="*/ 1763 h 2261"/>
                  <a:gd name="T42" fmla="*/ 69 w 2262"/>
                  <a:gd name="T43" fmla="*/ 1519 h 2261"/>
                  <a:gd name="T44" fmla="*/ 6 w 2262"/>
                  <a:gd name="T45" fmla="*/ 1247 h 2261"/>
                  <a:gd name="T46" fmla="*/ 13 w 2262"/>
                  <a:gd name="T47" fmla="*/ 958 h 2261"/>
                  <a:gd name="T48" fmla="*/ 89 w 2262"/>
                  <a:gd name="T49" fmla="*/ 691 h 2261"/>
                  <a:gd name="T50" fmla="*/ 225 w 2262"/>
                  <a:gd name="T51" fmla="*/ 454 h 2261"/>
                  <a:gd name="T52" fmla="*/ 411 w 2262"/>
                  <a:gd name="T53" fmla="*/ 259 h 2261"/>
                  <a:gd name="T54" fmla="*/ 640 w 2262"/>
                  <a:gd name="T55" fmla="*/ 112 h 2261"/>
                  <a:gd name="T56" fmla="*/ 903 w 2262"/>
                  <a:gd name="T57" fmla="*/ 23 h 2261"/>
                  <a:gd name="T58" fmla="*/ 1131 w 2262"/>
                  <a:gd name="T59" fmla="*/ 199 h 2261"/>
                  <a:gd name="T60" fmla="*/ 1363 w 2262"/>
                  <a:gd name="T61" fmla="*/ 229 h 2261"/>
                  <a:gd name="T62" fmla="*/ 1574 w 2262"/>
                  <a:gd name="T63" fmla="*/ 312 h 2261"/>
                  <a:gd name="T64" fmla="*/ 1757 w 2262"/>
                  <a:gd name="T65" fmla="*/ 441 h 2261"/>
                  <a:gd name="T66" fmla="*/ 1903 w 2262"/>
                  <a:gd name="T67" fmla="*/ 610 h 2261"/>
                  <a:gd name="T68" fmla="*/ 2006 w 2262"/>
                  <a:gd name="T69" fmla="*/ 810 h 2261"/>
                  <a:gd name="T70" fmla="*/ 2058 w 2262"/>
                  <a:gd name="T71" fmla="*/ 1035 h 2261"/>
                  <a:gd name="T72" fmla="*/ 2052 w 2262"/>
                  <a:gd name="T73" fmla="*/ 1272 h 2261"/>
                  <a:gd name="T74" fmla="*/ 1989 w 2262"/>
                  <a:gd name="T75" fmla="*/ 1493 h 2261"/>
                  <a:gd name="T76" fmla="*/ 1877 w 2262"/>
                  <a:gd name="T77" fmla="*/ 1687 h 2261"/>
                  <a:gd name="T78" fmla="*/ 1724 w 2262"/>
                  <a:gd name="T79" fmla="*/ 1849 h 2261"/>
                  <a:gd name="T80" fmla="*/ 1535 w 2262"/>
                  <a:gd name="T81" fmla="*/ 1970 h 2261"/>
                  <a:gd name="T82" fmla="*/ 1319 w 2262"/>
                  <a:gd name="T83" fmla="*/ 2043 h 2261"/>
                  <a:gd name="T84" fmla="*/ 1082 w 2262"/>
                  <a:gd name="T85" fmla="*/ 2061 h 2261"/>
                  <a:gd name="T86" fmla="*/ 854 w 2262"/>
                  <a:gd name="T87" fmla="*/ 2020 h 2261"/>
                  <a:gd name="T88" fmla="*/ 648 w 2262"/>
                  <a:gd name="T89" fmla="*/ 1927 h 2261"/>
                  <a:gd name="T90" fmla="*/ 472 w 2262"/>
                  <a:gd name="T91" fmla="*/ 1789 h 2261"/>
                  <a:gd name="T92" fmla="*/ 334 w 2262"/>
                  <a:gd name="T93" fmla="*/ 1613 h 2261"/>
                  <a:gd name="T94" fmla="*/ 241 w 2262"/>
                  <a:gd name="T95" fmla="*/ 1408 h 2261"/>
                  <a:gd name="T96" fmla="*/ 200 w 2262"/>
                  <a:gd name="T97" fmla="*/ 1178 h 2261"/>
                  <a:gd name="T98" fmla="*/ 218 w 2262"/>
                  <a:gd name="T99" fmla="*/ 943 h 2261"/>
                  <a:gd name="T100" fmla="*/ 291 w 2262"/>
                  <a:gd name="T101" fmla="*/ 727 h 2261"/>
                  <a:gd name="T102" fmla="*/ 413 w 2262"/>
                  <a:gd name="T103" fmla="*/ 538 h 2261"/>
                  <a:gd name="T104" fmla="*/ 574 w 2262"/>
                  <a:gd name="T105" fmla="*/ 385 h 2261"/>
                  <a:gd name="T106" fmla="*/ 769 w 2262"/>
                  <a:gd name="T107" fmla="*/ 273 h 2261"/>
                  <a:gd name="T108" fmla="*/ 989 w 2262"/>
                  <a:gd name="T109" fmla="*/ 210 h 2261"/>
                  <a:gd name="T110" fmla="*/ 1695 w 2262"/>
                  <a:gd name="T111" fmla="*/ 537 h 2261"/>
                  <a:gd name="T112" fmla="*/ 1349 w 2262"/>
                  <a:gd name="T113" fmla="*/ 1196 h 2261"/>
                  <a:gd name="T114" fmla="*/ 1527 w 2262"/>
                  <a:gd name="T115" fmla="*/ 1523 h 2261"/>
                  <a:gd name="T116" fmla="*/ 1528 w 2262"/>
                  <a:gd name="T117" fmla="*/ 874 h 2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62" h="2261">
                    <a:moveTo>
                      <a:pt x="1073" y="538"/>
                    </a:moveTo>
                    <a:lnTo>
                      <a:pt x="537" y="537"/>
                    </a:lnTo>
                    <a:lnTo>
                      <a:pt x="540" y="1041"/>
                    </a:lnTo>
                    <a:lnTo>
                      <a:pt x="883" y="1042"/>
                    </a:lnTo>
                    <a:lnTo>
                      <a:pt x="883" y="1107"/>
                    </a:lnTo>
                    <a:lnTo>
                      <a:pt x="883" y="1131"/>
                    </a:lnTo>
                    <a:lnTo>
                      <a:pt x="883" y="1196"/>
                    </a:lnTo>
                    <a:lnTo>
                      <a:pt x="540" y="1198"/>
                    </a:lnTo>
                    <a:lnTo>
                      <a:pt x="537" y="1702"/>
                    </a:lnTo>
                    <a:lnTo>
                      <a:pt x="1073" y="1700"/>
                    </a:lnTo>
                    <a:lnTo>
                      <a:pt x="1071" y="1527"/>
                    </a:lnTo>
                    <a:lnTo>
                      <a:pt x="706" y="1523"/>
                    </a:lnTo>
                    <a:lnTo>
                      <a:pt x="704" y="1364"/>
                    </a:lnTo>
                    <a:lnTo>
                      <a:pt x="1048" y="1360"/>
                    </a:lnTo>
                    <a:lnTo>
                      <a:pt x="1047" y="1119"/>
                    </a:lnTo>
                    <a:lnTo>
                      <a:pt x="1048" y="877"/>
                    </a:lnTo>
                    <a:lnTo>
                      <a:pt x="704" y="874"/>
                    </a:lnTo>
                    <a:lnTo>
                      <a:pt x="706" y="716"/>
                    </a:lnTo>
                    <a:lnTo>
                      <a:pt x="1071" y="711"/>
                    </a:lnTo>
                    <a:lnTo>
                      <a:pt x="1073" y="538"/>
                    </a:lnTo>
                    <a:close/>
                    <a:moveTo>
                      <a:pt x="1131" y="0"/>
                    </a:moveTo>
                    <a:lnTo>
                      <a:pt x="1189" y="1"/>
                    </a:lnTo>
                    <a:lnTo>
                      <a:pt x="1246" y="6"/>
                    </a:lnTo>
                    <a:lnTo>
                      <a:pt x="1304" y="13"/>
                    </a:lnTo>
                    <a:lnTo>
                      <a:pt x="1359" y="23"/>
                    </a:lnTo>
                    <a:lnTo>
                      <a:pt x="1413" y="35"/>
                    </a:lnTo>
                    <a:lnTo>
                      <a:pt x="1467" y="51"/>
                    </a:lnTo>
                    <a:lnTo>
                      <a:pt x="1519" y="69"/>
                    </a:lnTo>
                    <a:lnTo>
                      <a:pt x="1571" y="88"/>
                    </a:lnTo>
                    <a:lnTo>
                      <a:pt x="1621" y="112"/>
                    </a:lnTo>
                    <a:lnTo>
                      <a:pt x="1670" y="136"/>
                    </a:lnTo>
                    <a:lnTo>
                      <a:pt x="1717" y="164"/>
                    </a:lnTo>
                    <a:lnTo>
                      <a:pt x="1764" y="193"/>
                    </a:lnTo>
                    <a:lnTo>
                      <a:pt x="1808" y="224"/>
                    </a:lnTo>
                    <a:lnTo>
                      <a:pt x="1850" y="259"/>
                    </a:lnTo>
                    <a:lnTo>
                      <a:pt x="1891" y="294"/>
                    </a:lnTo>
                    <a:lnTo>
                      <a:pt x="1930" y="332"/>
                    </a:lnTo>
                    <a:lnTo>
                      <a:pt x="1968" y="370"/>
                    </a:lnTo>
                    <a:lnTo>
                      <a:pt x="2003" y="411"/>
                    </a:lnTo>
                    <a:lnTo>
                      <a:pt x="2037" y="454"/>
                    </a:lnTo>
                    <a:lnTo>
                      <a:pt x="2069" y="498"/>
                    </a:lnTo>
                    <a:lnTo>
                      <a:pt x="2097" y="545"/>
                    </a:lnTo>
                    <a:lnTo>
                      <a:pt x="2125" y="591"/>
                    </a:lnTo>
                    <a:lnTo>
                      <a:pt x="2150" y="641"/>
                    </a:lnTo>
                    <a:lnTo>
                      <a:pt x="2173" y="691"/>
                    </a:lnTo>
                    <a:lnTo>
                      <a:pt x="2192" y="742"/>
                    </a:lnTo>
                    <a:lnTo>
                      <a:pt x="2211" y="795"/>
                    </a:lnTo>
                    <a:lnTo>
                      <a:pt x="2226" y="848"/>
                    </a:lnTo>
                    <a:lnTo>
                      <a:pt x="2239" y="903"/>
                    </a:lnTo>
                    <a:lnTo>
                      <a:pt x="2249" y="958"/>
                    </a:lnTo>
                    <a:lnTo>
                      <a:pt x="2256" y="1014"/>
                    </a:lnTo>
                    <a:lnTo>
                      <a:pt x="2260" y="1072"/>
                    </a:lnTo>
                    <a:lnTo>
                      <a:pt x="2262" y="1131"/>
                    </a:lnTo>
                    <a:lnTo>
                      <a:pt x="2260" y="1189"/>
                    </a:lnTo>
                    <a:lnTo>
                      <a:pt x="2256" y="1247"/>
                    </a:lnTo>
                    <a:lnTo>
                      <a:pt x="2249" y="1303"/>
                    </a:lnTo>
                    <a:lnTo>
                      <a:pt x="2239" y="1358"/>
                    </a:lnTo>
                    <a:lnTo>
                      <a:pt x="2226" y="1413"/>
                    </a:lnTo>
                    <a:lnTo>
                      <a:pt x="2211" y="1466"/>
                    </a:lnTo>
                    <a:lnTo>
                      <a:pt x="2192" y="1519"/>
                    </a:lnTo>
                    <a:lnTo>
                      <a:pt x="2173" y="1570"/>
                    </a:lnTo>
                    <a:lnTo>
                      <a:pt x="2150" y="1620"/>
                    </a:lnTo>
                    <a:lnTo>
                      <a:pt x="2125" y="1670"/>
                    </a:lnTo>
                    <a:lnTo>
                      <a:pt x="2097" y="1716"/>
                    </a:lnTo>
                    <a:lnTo>
                      <a:pt x="2069" y="1763"/>
                    </a:lnTo>
                    <a:lnTo>
                      <a:pt x="2037" y="1807"/>
                    </a:lnTo>
                    <a:lnTo>
                      <a:pt x="2003" y="1850"/>
                    </a:lnTo>
                    <a:lnTo>
                      <a:pt x="1968" y="1891"/>
                    </a:lnTo>
                    <a:lnTo>
                      <a:pt x="1930" y="1929"/>
                    </a:lnTo>
                    <a:lnTo>
                      <a:pt x="1891" y="1967"/>
                    </a:lnTo>
                    <a:lnTo>
                      <a:pt x="1850" y="2002"/>
                    </a:lnTo>
                    <a:lnTo>
                      <a:pt x="1808" y="2037"/>
                    </a:lnTo>
                    <a:lnTo>
                      <a:pt x="1764" y="2068"/>
                    </a:lnTo>
                    <a:lnTo>
                      <a:pt x="1717" y="2097"/>
                    </a:lnTo>
                    <a:lnTo>
                      <a:pt x="1670" y="2125"/>
                    </a:lnTo>
                    <a:lnTo>
                      <a:pt x="1621" y="2149"/>
                    </a:lnTo>
                    <a:lnTo>
                      <a:pt x="1571" y="2173"/>
                    </a:lnTo>
                    <a:lnTo>
                      <a:pt x="1519" y="2192"/>
                    </a:lnTo>
                    <a:lnTo>
                      <a:pt x="1467" y="2210"/>
                    </a:lnTo>
                    <a:lnTo>
                      <a:pt x="1413" y="2226"/>
                    </a:lnTo>
                    <a:lnTo>
                      <a:pt x="1359" y="2238"/>
                    </a:lnTo>
                    <a:lnTo>
                      <a:pt x="1304" y="2248"/>
                    </a:lnTo>
                    <a:lnTo>
                      <a:pt x="1246" y="2255"/>
                    </a:lnTo>
                    <a:lnTo>
                      <a:pt x="1189" y="2260"/>
                    </a:lnTo>
                    <a:lnTo>
                      <a:pt x="1131" y="2261"/>
                    </a:lnTo>
                    <a:lnTo>
                      <a:pt x="1073" y="2260"/>
                    </a:lnTo>
                    <a:lnTo>
                      <a:pt x="1015" y="2255"/>
                    </a:lnTo>
                    <a:lnTo>
                      <a:pt x="959" y="2248"/>
                    </a:lnTo>
                    <a:lnTo>
                      <a:pt x="903" y="2238"/>
                    </a:lnTo>
                    <a:lnTo>
                      <a:pt x="848" y="2226"/>
                    </a:lnTo>
                    <a:lnTo>
                      <a:pt x="795" y="2210"/>
                    </a:lnTo>
                    <a:lnTo>
                      <a:pt x="742" y="2192"/>
                    </a:lnTo>
                    <a:lnTo>
                      <a:pt x="691" y="2173"/>
                    </a:lnTo>
                    <a:lnTo>
                      <a:pt x="640" y="2149"/>
                    </a:lnTo>
                    <a:lnTo>
                      <a:pt x="592" y="2125"/>
                    </a:lnTo>
                    <a:lnTo>
                      <a:pt x="544" y="2097"/>
                    </a:lnTo>
                    <a:lnTo>
                      <a:pt x="499" y="2068"/>
                    </a:lnTo>
                    <a:lnTo>
                      <a:pt x="455" y="2037"/>
                    </a:lnTo>
                    <a:lnTo>
                      <a:pt x="411" y="2002"/>
                    </a:lnTo>
                    <a:lnTo>
                      <a:pt x="371" y="1967"/>
                    </a:lnTo>
                    <a:lnTo>
                      <a:pt x="332" y="1929"/>
                    </a:lnTo>
                    <a:lnTo>
                      <a:pt x="294" y="1891"/>
                    </a:lnTo>
                    <a:lnTo>
                      <a:pt x="259" y="1850"/>
                    </a:lnTo>
                    <a:lnTo>
                      <a:pt x="225" y="1807"/>
                    </a:lnTo>
                    <a:lnTo>
                      <a:pt x="194" y="1763"/>
                    </a:lnTo>
                    <a:lnTo>
                      <a:pt x="164" y="1716"/>
                    </a:lnTo>
                    <a:lnTo>
                      <a:pt x="136" y="1670"/>
                    </a:lnTo>
                    <a:lnTo>
                      <a:pt x="112" y="1620"/>
                    </a:lnTo>
                    <a:lnTo>
                      <a:pt x="89" y="1570"/>
                    </a:lnTo>
                    <a:lnTo>
                      <a:pt x="69" y="1519"/>
                    </a:lnTo>
                    <a:lnTo>
                      <a:pt x="51" y="1466"/>
                    </a:lnTo>
                    <a:lnTo>
                      <a:pt x="36" y="1413"/>
                    </a:lnTo>
                    <a:lnTo>
                      <a:pt x="23" y="1358"/>
                    </a:lnTo>
                    <a:lnTo>
                      <a:pt x="13" y="1303"/>
                    </a:lnTo>
                    <a:lnTo>
                      <a:pt x="6" y="1247"/>
                    </a:lnTo>
                    <a:lnTo>
                      <a:pt x="1" y="1189"/>
                    </a:lnTo>
                    <a:lnTo>
                      <a:pt x="0" y="1131"/>
                    </a:lnTo>
                    <a:lnTo>
                      <a:pt x="1" y="1072"/>
                    </a:lnTo>
                    <a:lnTo>
                      <a:pt x="6" y="1014"/>
                    </a:lnTo>
                    <a:lnTo>
                      <a:pt x="13" y="958"/>
                    </a:lnTo>
                    <a:lnTo>
                      <a:pt x="23" y="903"/>
                    </a:lnTo>
                    <a:lnTo>
                      <a:pt x="36" y="848"/>
                    </a:lnTo>
                    <a:lnTo>
                      <a:pt x="51" y="795"/>
                    </a:lnTo>
                    <a:lnTo>
                      <a:pt x="69" y="742"/>
                    </a:lnTo>
                    <a:lnTo>
                      <a:pt x="89" y="691"/>
                    </a:lnTo>
                    <a:lnTo>
                      <a:pt x="112" y="641"/>
                    </a:lnTo>
                    <a:lnTo>
                      <a:pt x="136" y="591"/>
                    </a:lnTo>
                    <a:lnTo>
                      <a:pt x="164" y="545"/>
                    </a:lnTo>
                    <a:lnTo>
                      <a:pt x="194" y="498"/>
                    </a:lnTo>
                    <a:lnTo>
                      <a:pt x="225" y="454"/>
                    </a:lnTo>
                    <a:lnTo>
                      <a:pt x="259" y="411"/>
                    </a:lnTo>
                    <a:lnTo>
                      <a:pt x="294" y="370"/>
                    </a:lnTo>
                    <a:lnTo>
                      <a:pt x="332" y="332"/>
                    </a:lnTo>
                    <a:lnTo>
                      <a:pt x="371" y="294"/>
                    </a:lnTo>
                    <a:lnTo>
                      <a:pt x="411" y="259"/>
                    </a:lnTo>
                    <a:lnTo>
                      <a:pt x="455" y="224"/>
                    </a:lnTo>
                    <a:lnTo>
                      <a:pt x="499" y="193"/>
                    </a:lnTo>
                    <a:lnTo>
                      <a:pt x="544" y="164"/>
                    </a:lnTo>
                    <a:lnTo>
                      <a:pt x="592" y="136"/>
                    </a:lnTo>
                    <a:lnTo>
                      <a:pt x="640" y="112"/>
                    </a:lnTo>
                    <a:lnTo>
                      <a:pt x="691" y="88"/>
                    </a:lnTo>
                    <a:lnTo>
                      <a:pt x="742" y="69"/>
                    </a:lnTo>
                    <a:lnTo>
                      <a:pt x="795" y="51"/>
                    </a:lnTo>
                    <a:lnTo>
                      <a:pt x="848" y="35"/>
                    </a:lnTo>
                    <a:lnTo>
                      <a:pt x="903" y="23"/>
                    </a:lnTo>
                    <a:lnTo>
                      <a:pt x="959" y="13"/>
                    </a:lnTo>
                    <a:lnTo>
                      <a:pt x="1015" y="6"/>
                    </a:lnTo>
                    <a:lnTo>
                      <a:pt x="1073" y="1"/>
                    </a:lnTo>
                    <a:lnTo>
                      <a:pt x="1131" y="0"/>
                    </a:lnTo>
                    <a:close/>
                    <a:moveTo>
                      <a:pt x="1131" y="199"/>
                    </a:moveTo>
                    <a:lnTo>
                      <a:pt x="1179" y="200"/>
                    </a:lnTo>
                    <a:lnTo>
                      <a:pt x="1226" y="204"/>
                    </a:lnTo>
                    <a:lnTo>
                      <a:pt x="1273" y="210"/>
                    </a:lnTo>
                    <a:lnTo>
                      <a:pt x="1319" y="218"/>
                    </a:lnTo>
                    <a:lnTo>
                      <a:pt x="1363" y="229"/>
                    </a:lnTo>
                    <a:lnTo>
                      <a:pt x="1408" y="241"/>
                    </a:lnTo>
                    <a:lnTo>
                      <a:pt x="1451" y="255"/>
                    </a:lnTo>
                    <a:lnTo>
                      <a:pt x="1494" y="273"/>
                    </a:lnTo>
                    <a:lnTo>
                      <a:pt x="1535" y="291"/>
                    </a:lnTo>
                    <a:lnTo>
                      <a:pt x="1574" y="312"/>
                    </a:lnTo>
                    <a:lnTo>
                      <a:pt x="1614" y="334"/>
                    </a:lnTo>
                    <a:lnTo>
                      <a:pt x="1652" y="358"/>
                    </a:lnTo>
                    <a:lnTo>
                      <a:pt x="1688" y="385"/>
                    </a:lnTo>
                    <a:lnTo>
                      <a:pt x="1724" y="412"/>
                    </a:lnTo>
                    <a:lnTo>
                      <a:pt x="1757" y="441"/>
                    </a:lnTo>
                    <a:lnTo>
                      <a:pt x="1789" y="472"/>
                    </a:lnTo>
                    <a:lnTo>
                      <a:pt x="1820" y="504"/>
                    </a:lnTo>
                    <a:lnTo>
                      <a:pt x="1850" y="538"/>
                    </a:lnTo>
                    <a:lnTo>
                      <a:pt x="1877" y="574"/>
                    </a:lnTo>
                    <a:lnTo>
                      <a:pt x="1903" y="610"/>
                    </a:lnTo>
                    <a:lnTo>
                      <a:pt x="1927" y="648"/>
                    </a:lnTo>
                    <a:lnTo>
                      <a:pt x="1950" y="686"/>
                    </a:lnTo>
                    <a:lnTo>
                      <a:pt x="1970" y="727"/>
                    </a:lnTo>
                    <a:lnTo>
                      <a:pt x="1989" y="768"/>
                    </a:lnTo>
                    <a:lnTo>
                      <a:pt x="2006" y="810"/>
                    </a:lnTo>
                    <a:lnTo>
                      <a:pt x="2020" y="853"/>
                    </a:lnTo>
                    <a:lnTo>
                      <a:pt x="2033" y="897"/>
                    </a:lnTo>
                    <a:lnTo>
                      <a:pt x="2043" y="943"/>
                    </a:lnTo>
                    <a:lnTo>
                      <a:pt x="2052" y="989"/>
                    </a:lnTo>
                    <a:lnTo>
                      <a:pt x="2058" y="1035"/>
                    </a:lnTo>
                    <a:lnTo>
                      <a:pt x="2061" y="1083"/>
                    </a:lnTo>
                    <a:lnTo>
                      <a:pt x="2062" y="1131"/>
                    </a:lnTo>
                    <a:lnTo>
                      <a:pt x="2061" y="1178"/>
                    </a:lnTo>
                    <a:lnTo>
                      <a:pt x="2058" y="1226"/>
                    </a:lnTo>
                    <a:lnTo>
                      <a:pt x="2052" y="1272"/>
                    </a:lnTo>
                    <a:lnTo>
                      <a:pt x="2043" y="1318"/>
                    </a:lnTo>
                    <a:lnTo>
                      <a:pt x="2033" y="1364"/>
                    </a:lnTo>
                    <a:lnTo>
                      <a:pt x="2020" y="1408"/>
                    </a:lnTo>
                    <a:lnTo>
                      <a:pt x="2006" y="1451"/>
                    </a:lnTo>
                    <a:lnTo>
                      <a:pt x="1989" y="1493"/>
                    </a:lnTo>
                    <a:lnTo>
                      <a:pt x="1970" y="1534"/>
                    </a:lnTo>
                    <a:lnTo>
                      <a:pt x="1950" y="1575"/>
                    </a:lnTo>
                    <a:lnTo>
                      <a:pt x="1927" y="1613"/>
                    </a:lnTo>
                    <a:lnTo>
                      <a:pt x="1903" y="1651"/>
                    </a:lnTo>
                    <a:lnTo>
                      <a:pt x="1877" y="1687"/>
                    </a:lnTo>
                    <a:lnTo>
                      <a:pt x="1850" y="1723"/>
                    </a:lnTo>
                    <a:lnTo>
                      <a:pt x="1820" y="1757"/>
                    </a:lnTo>
                    <a:lnTo>
                      <a:pt x="1789" y="1789"/>
                    </a:lnTo>
                    <a:lnTo>
                      <a:pt x="1757" y="1820"/>
                    </a:lnTo>
                    <a:lnTo>
                      <a:pt x="1724" y="1849"/>
                    </a:lnTo>
                    <a:lnTo>
                      <a:pt x="1688" y="1876"/>
                    </a:lnTo>
                    <a:lnTo>
                      <a:pt x="1652" y="1903"/>
                    </a:lnTo>
                    <a:lnTo>
                      <a:pt x="1614" y="1927"/>
                    </a:lnTo>
                    <a:lnTo>
                      <a:pt x="1574" y="1949"/>
                    </a:lnTo>
                    <a:lnTo>
                      <a:pt x="1535" y="1970"/>
                    </a:lnTo>
                    <a:lnTo>
                      <a:pt x="1494" y="1988"/>
                    </a:lnTo>
                    <a:lnTo>
                      <a:pt x="1451" y="2006"/>
                    </a:lnTo>
                    <a:lnTo>
                      <a:pt x="1408" y="2020"/>
                    </a:lnTo>
                    <a:lnTo>
                      <a:pt x="1363" y="2032"/>
                    </a:lnTo>
                    <a:lnTo>
                      <a:pt x="1319" y="2043"/>
                    </a:lnTo>
                    <a:lnTo>
                      <a:pt x="1273" y="2051"/>
                    </a:lnTo>
                    <a:lnTo>
                      <a:pt x="1226" y="2057"/>
                    </a:lnTo>
                    <a:lnTo>
                      <a:pt x="1179" y="2061"/>
                    </a:lnTo>
                    <a:lnTo>
                      <a:pt x="1131" y="2062"/>
                    </a:lnTo>
                    <a:lnTo>
                      <a:pt x="1082" y="2061"/>
                    </a:lnTo>
                    <a:lnTo>
                      <a:pt x="1036" y="2057"/>
                    </a:lnTo>
                    <a:lnTo>
                      <a:pt x="989" y="2051"/>
                    </a:lnTo>
                    <a:lnTo>
                      <a:pt x="943" y="2043"/>
                    </a:lnTo>
                    <a:lnTo>
                      <a:pt x="898" y="2032"/>
                    </a:lnTo>
                    <a:lnTo>
                      <a:pt x="854" y="2020"/>
                    </a:lnTo>
                    <a:lnTo>
                      <a:pt x="811" y="2006"/>
                    </a:lnTo>
                    <a:lnTo>
                      <a:pt x="769" y="1988"/>
                    </a:lnTo>
                    <a:lnTo>
                      <a:pt x="728" y="1970"/>
                    </a:lnTo>
                    <a:lnTo>
                      <a:pt x="687" y="1949"/>
                    </a:lnTo>
                    <a:lnTo>
                      <a:pt x="648" y="1927"/>
                    </a:lnTo>
                    <a:lnTo>
                      <a:pt x="610" y="1903"/>
                    </a:lnTo>
                    <a:lnTo>
                      <a:pt x="574" y="1876"/>
                    </a:lnTo>
                    <a:lnTo>
                      <a:pt x="539" y="1849"/>
                    </a:lnTo>
                    <a:lnTo>
                      <a:pt x="504" y="1820"/>
                    </a:lnTo>
                    <a:lnTo>
                      <a:pt x="472" y="1789"/>
                    </a:lnTo>
                    <a:lnTo>
                      <a:pt x="441" y="1757"/>
                    </a:lnTo>
                    <a:lnTo>
                      <a:pt x="413" y="1723"/>
                    </a:lnTo>
                    <a:lnTo>
                      <a:pt x="385" y="1687"/>
                    </a:lnTo>
                    <a:lnTo>
                      <a:pt x="358" y="1651"/>
                    </a:lnTo>
                    <a:lnTo>
                      <a:pt x="334" y="1613"/>
                    </a:lnTo>
                    <a:lnTo>
                      <a:pt x="312" y="1575"/>
                    </a:lnTo>
                    <a:lnTo>
                      <a:pt x="291" y="1534"/>
                    </a:lnTo>
                    <a:lnTo>
                      <a:pt x="272" y="1493"/>
                    </a:lnTo>
                    <a:lnTo>
                      <a:pt x="256" y="1451"/>
                    </a:lnTo>
                    <a:lnTo>
                      <a:pt x="241" y="1408"/>
                    </a:lnTo>
                    <a:lnTo>
                      <a:pt x="229" y="1364"/>
                    </a:lnTo>
                    <a:lnTo>
                      <a:pt x="218" y="1318"/>
                    </a:lnTo>
                    <a:lnTo>
                      <a:pt x="210" y="1272"/>
                    </a:lnTo>
                    <a:lnTo>
                      <a:pt x="205" y="1226"/>
                    </a:lnTo>
                    <a:lnTo>
                      <a:pt x="200" y="1178"/>
                    </a:lnTo>
                    <a:lnTo>
                      <a:pt x="199" y="1131"/>
                    </a:lnTo>
                    <a:lnTo>
                      <a:pt x="200" y="1083"/>
                    </a:lnTo>
                    <a:lnTo>
                      <a:pt x="205" y="1035"/>
                    </a:lnTo>
                    <a:lnTo>
                      <a:pt x="210" y="989"/>
                    </a:lnTo>
                    <a:lnTo>
                      <a:pt x="218" y="943"/>
                    </a:lnTo>
                    <a:lnTo>
                      <a:pt x="229" y="897"/>
                    </a:lnTo>
                    <a:lnTo>
                      <a:pt x="241" y="853"/>
                    </a:lnTo>
                    <a:lnTo>
                      <a:pt x="256" y="810"/>
                    </a:lnTo>
                    <a:lnTo>
                      <a:pt x="272" y="768"/>
                    </a:lnTo>
                    <a:lnTo>
                      <a:pt x="291" y="727"/>
                    </a:lnTo>
                    <a:lnTo>
                      <a:pt x="312" y="686"/>
                    </a:lnTo>
                    <a:lnTo>
                      <a:pt x="334" y="648"/>
                    </a:lnTo>
                    <a:lnTo>
                      <a:pt x="358" y="610"/>
                    </a:lnTo>
                    <a:lnTo>
                      <a:pt x="385" y="574"/>
                    </a:lnTo>
                    <a:lnTo>
                      <a:pt x="413" y="538"/>
                    </a:lnTo>
                    <a:lnTo>
                      <a:pt x="441" y="504"/>
                    </a:lnTo>
                    <a:lnTo>
                      <a:pt x="472" y="472"/>
                    </a:lnTo>
                    <a:lnTo>
                      <a:pt x="504" y="441"/>
                    </a:lnTo>
                    <a:lnTo>
                      <a:pt x="539" y="412"/>
                    </a:lnTo>
                    <a:lnTo>
                      <a:pt x="574" y="385"/>
                    </a:lnTo>
                    <a:lnTo>
                      <a:pt x="610" y="358"/>
                    </a:lnTo>
                    <a:lnTo>
                      <a:pt x="648" y="334"/>
                    </a:lnTo>
                    <a:lnTo>
                      <a:pt x="687" y="312"/>
                    </a:lnTo>
                    <a:lnTo>
                      <a:pt x="728" y="291"/>
                    </a:lnTo>
                    <a:lnTo>
                      <a:pt x="769" y="273"/>
                    </a:lnTo>
                    <a:lnTo>
                      <a:pt x="811" y="255"/>
                    </a:lnTo>
                    <a:lnTo>
                      <a:pt x="854" y="241"/>
                    </a:lnTo>
                    <a:lnTo>
                      <a:pt x="898" y="229"/>
                    </a:lnTo>
                    <a:lnTo>
                      <a:pt x="943" y="218"/>
                    </a:lnTo>
                    <a:lnTo>
                      <a:pt x="989" y="210"/>
                    </a:lnTo>
                    <a:lnTo>
                      <a:pt x="1036" y="204"/>
                    </a:lnTo>
                    <a:lnTo>
                      <a:pt x="1082" y="200"/>
                    </a:lnTo>
                    <a:lnTo>
                      <a:pt x="1131" y="199"/>
                    </a:lnTo>
                    <a:close/>
                    <a:moveTo>
                      <a:pt x="1160" y="538"/>
                    </a:moveTo>
                    <a:lnTo>
                      <a:pt x="1695" y="537"/>
                    </a:lnTo>
                    <a:lnTo>
                      <a:pt x="1693" y="1041"/>
                    </a:lnTo>
                    <a:lnTo>
                      <a:pt x="1349" y="1042"/>
                    </a:lnTo>
                    <a:lnTo>
                      <a:pt x="1349" y="1107"/>
                    </a:lnTo>
                    <a:lnTo>
                      <a:pt x="1349" y="1131"/>
                    </a:lnTo>
                    <a:lnTo>
                      <a:pt x="1349" y="1196"/>
                    </a:lnTo>
                    <a:lnTo>
                      <a:pt x="1693" y="1198"/>
                    </a:lnTo>
                    <a:lnTo>
                      <a:pt x="1695" y="1702"/>
                    </a:lnTo>
                    <a:lnTo>
                      <a:pt x="1160" y="1700"/>
                    </a:lnTo>
                    <a:lnTo>
                      <a:pt x="1162" y="1527"/>
                    </a:lnTo>
                    <a:lnTo>
                      <a:pt x="1527" y="1523"/>
                    </a:lnTo>
                    <a:lnTo>
                      <a:pt x="1528" y="1364"/>
                    </a:lnTo>
                    <a:lnTo>
                      <a:pt x="1184" y="1360"/>
                    </a:lnTo>
                    <a:lnTo>
                      <a:pt x="1185" y="1119"/>
                    </a:lnTo>
                    <a:lnTo>
                      <a:pt x="1184" y="877"/>
                    </a:lnTo>
                    <a:lnTo>
                      <a:pt x="1528" y="874"/>
                    </a:lnTo>
                    <a:lnTo>
                      <a:pt x="1527" y="716"/>
                    </a:lnTo>
                    <a:lnTo>
                      <a:pt x="1162" y="711"/>
                    </a:lnTo>
                    <a:lnTo>
                      <a:pt x="1160" y="538"/>
                    </a:lnTo>
                    <a:close/>
                  </a:path>
                </a:pathLst>
              </a:custGeom>
              <a:solidFill>
                <a:srgbClr val="BC00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Rectangle 65"/>
              <p:cNvSpPr>
                <a:spLocks noChangeArrowheads="1"/>
              </p:cNvSpPr>
              <p:nvPr/>
            </p:nvSpPr>
            <p:spPr bwMode="auto">
              <a:xfrm>
                <a:off x="3237" y="139"/>
                <a:ext cx="41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1" i="0" u="none" strike="noStrike" cap="none" normalizeH="0" baseline="0" dirty="0" smtClean="0">
                    <a:ln>
                      <a:noFill/>
                    </a:ln>
                    <a:solidFill>
                      <a:sysClr val="windowText" lastClr="000000"/>
                    </a:solidFill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ICBC</a:t>
                </a: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6516216" y="230689"/>
              <a:ext cx="1780719" cy="256992"/>
              <a:chOff x="1662796" y="4368556"/>
              <a:chExt cx="4498975" cy="649288"/>
            </a:xfrm>
          </p:grpSpPr>
          <p:sp>
            <p:nvSpPr>
              <p:cNvPr id="136" name="Freeform 44"/>
              <p:cNvSpPr>
                <a:spLocks/>
              </p:cNvSpPr>
              <p:nvPr/>
            </p:nvSpPr>
            <p:spPr bwMode="auto">
              <a:xfrm>
                <a:off x="3199496" y="4424119"/>
                <a:ext cx="558800" cy="539750"/>
              </a:xfrm>
              <a:custGeom>
                <a:avLst/>
                <a:gdLst>
                  <a:gd name="T0" fmla="*/ 1054 w 1762"/>
                  <a:gd name="T1" fmla="*/ 285 h 1701"/>
                  <a:gd name="T2" fmla="*/ 1706 w 1762"/>
                  <a:gd name="T3" fmla="*/ 285 h 1701"/>
                  <a:gd name="T4" fmla="*/ 1706 w 1762"/>
                  <a:gd name="T5" fmla="*/ 0 h 1701"/>
                  <a:gd name="T6" fmla="*/ 69 w 1762"/>
                  <a:gd name="T7" fmla="*/ 0 h 1701"/>
                  <a:gd name="T8" fmla="*/ 69 w 1762"/>
                  <a:gd name="T9" fmla="*/ 285 h 1701"/>
                  <a:gd name="T10" fmla="*/ 693 w 1762"/>
                  <a:gd name="T11" fmla="*/ 285 h 1701"/>
                  <a:gd name="T12" fmla="*/ 693 w 1762"/>
                  <a:gd name="T13" fmla="*/ 1435 h 1701"/>
                  <a:gd name="T14" fmla="*/ 0 w 1762"/>
                  <a:gd name="T15" fmla="*/ 1435 h 1701"/>
                  <a:gd name="T16" fmla="*/ 0 w 1762"/>
                  <a:gd name="T17" fmla="*/ 1701 h 1701"/>
                  <a:gd name="T18" fmla="*/ 1762 w 1762"/>
                  <a:gd name="T19" fmla="*/ 1701 h 1701"/>
                  <a:gd name="T20" fmla="*/ 1762 w 1762"/>
                  <a:gd name="T21" fmla="*/ 1425 h 1701"/>
                  <a:gd name="T22" fmla="*/ 1054 w 1762"/>
                  <a:gd name="T23" fmla="*/ 1425 h 1701"/>
                  <a:gd name="T24" fmla="*/ 1054 w 1762"/>
                  <a:gd name="T25" fmla="*/ 285 h 1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62" h="1701">
                    <a:moveTo>
                      <a:pt x="1054" y="285"/>
                    </a:moveTo>
                    <a:lnTo>
                      <a:pt x="1706" y="285"/>
                    </a:lnTo>
                    <a:lnTo>
                      <a:pt x="1706" y="0"/>
                    </a:lnTo>
                    <a:lnTo>
                      <a:pt x="69" y="0"/>
                    </a:lnTo>
                    <a:lnTo>
                      <a:pt x="69" y="285"/>
                    </a:lnTo>
                    <a:lnTo>
                      <a:pt x="693" y="285"/>
                    </a:lnTo>
                    <a:lnTo>
                      <a:pt x="693" y="1435"/>
                    </a:lnTo>
                    <a:lnTo>
                      <a:pt x="0" y="1435"/>
                    </a:lnTo>
                    <a:lnTo>
                      <a:pt x="0" y="1701"/>
                    </a:lnTo>
                    <a:lnTo>
                      <a:pt x="1762" y="1701"/>
                    </a:lnTo>
                    <a:lnTo>
                      <a:pt x="1762" y="1425"/>
                    </a:lnTo>
                    <a:lnTo>
                      <a:pt x="1054" y="1425"/>
                    </a:lnTo>
                    <a:lnTo>
                      <a:pt x="1054" y="28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45"/>
              <p:cNvSpPr>
                <a:spLocks noEditPoints="1"/>
              </p:cNvSpPr>
              <p:nvPr/>
            </p:nvSpPr>
            <p:spPr bwMode="auto">
              <a:xfrm>
                <a:off x="1662796" y="4368556"/>
                <a:ext cx="558800" cy="647700"/>
              </a:xfrm>
              <a:custGeom>
                <a:avLst/>
                <a:gdLst>
                  <a:gd name="T0" fmla="*/ 1030 w 1761"/>
                  <a:gd name="T1" fmla="*/ 0 h 2040"/>
                  <a:gd name="T2" fmla="*/ 732 w 1761"/>
                  <a:gd name="T3" fmla="*/ 0 h 2040"/>
                  <a:gd name="T4" fmla="*/ 732 w 1761"/>
                  <a:gd name="T5" fmla="*/ 361 h 2040"/>
                  <a:gd name="T6" fmla="*/ 0 w 1761"/>
                  <a:gd name="T7" fmla="*/ 361 h 2040"/>
                  <a:gd name="T8" fmla="*/ 0 w 1761"/>
                  <a:gd name="T9" fmla="*/ 1455 h 2040"/>
                  <a:gd name="T10" fmla="*/ 254 w 1761"/>
                  <a:gd name="T11" fmla="*/ 1455 h 2040"/>
                  <a:gd name="T12" fmla="*/ 259 w 1761"/>
                  <a:gd name="T13" fmla="*/ 1387 h 2040"/>
                  <a:gd name="T14" fmla="*/ 732 w 1761"/>
                  <a:gd name="T15" fmla="*/ 1387 h 2040"/>
                  <a:gd name="T16" fmla="*/ 732 w 1761"/>
                  <a:gd name="T17" fmla="*/ 2040 h 2040"/>
                  <a:gd name="T18" fmla="*/ 1030 w 1761"/>
                  <a:gd name="T19" fmla="*/ 2040 h 2040"/>
                  <a:gd name="T20" fmla="*/ 1030 w 1761"/>
                  <a:gd name="T21" fmla="*/ 1387 h 2040"/>
                  <a:gd name="T22" fmla="*/ 1481 w 1761"/>
                  <a:gd name="T23" fmla="*/ 1387 h 2040"/>
                  <a:gd name="T24" fmla="*/ 1481 w 1761"/>
                  <a:gd name="T25" fmla="*/ 1455 h 2040"/>
                  <a:gd name="T26" fmla="*/ 1761 w 1761"/>
                  <a:gd name="T27" fmla="*/ 1455 h 2040"/>
                  <a:gd name="T28" fmla="*/ 1761 w 1761"/>
                  <a:gd name="T29" fmla="*/ 361 h 2040"/>
                  <a:gd name="T30" fmla="*/ 1030 w 1761"/>
                  <a:gd name="T31" fmla="*/ 361 h 2040"/>
                  <a:gd name="T32" fmla="*/ 1030 w 1761"/>
                  <a:gd name="T33" fmla="*/ 0 h 2040"/>
                  <a:gd name="T34" fmla="*/ 732 w 1761"/>
                  <a:gd name="T35" fmla="*/ 1109 h 2040"/>
                  <a:gd name="T36" fmla="*/ 275 w 1761"/>
                  <a:gd name="T37" fmla="*/ 1109 h 2040"/>
                  <a:gd name="T38" fmla="*/ 275 w 1761"/>
                  <a:gd name="T39" fmla="*/ 631 h 2040"/>
                  <a:gd name="T40" fmla="*/ 732 w 1761"/>
                  <a:gd name="T41" fmla="*/ 631 h 2040"/>
                  <a:gd name="T42" fmla="*/ 732 w 1761"/>
                  <a:gd name="T43" fmla="*/ 1109 h 2040"/>
                  <a:gd name="T44" fmla="*/ 1481 w 1761"/>
                  <a:gd name="T45" fmla="*/ 626 h 2040"/>
                  <a:gd name="T46" fmla="*/ 1481 w 1761"/>
                  <a:gd name="T47" fmla="*/ 1104 h 2040"/>
                  <a:gd name="T48" fmla="*/ 1030 w 1761"/>
                  <a:gd name="T49" fmla="*/ 1104 h 2040"/>
                  <a:gd name="T50" fmla="*/ 1030 w 1761"/>
                  <a:gd name="T51" fmla="*/ 626 h 2040"/>
                  <a:gd name="T52" fmla="*/ 1481 w 1761"/>
                  <a:gd name="T53" fmla="*/ 626 h 2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61" h="2040">
                    <a:moveTo>
                      <a:pt x="1030" y="0"/>
                    </a:moveTo>
                    <a:lnTo>
                      <a:pt x="732" y="0"/>
                    </a:lnTo>
                    <a:lnTo>
                      <a:pt x="732" y="361"/>
                    </a:lnTo>
                    <a:lnTo>
                      <a:pt x="0" y="361"/>
                    </a:lnTo>
                    <a:lnTo>
                      <a:pt x="0" y="1455"/>
                    </a:lnTo>
                    <a:lnTo>
                      <a:pt x="254" y="1455"/>
                    </a:lnTo>
                    <a:lnTo>
                      <a:pt x="259" y="1387"/>
                    </a:lnTo>
                    <a:lnTo>
                      <a:pt x="732" y="1387"/>
                    </a:lnTo>
                    <a:lnTo>
                      <a:pt x="732" y="2040"/>
                    </a:lnTo>
                    <a:lnTo>
                      <a:pt x="1030" y="2040"/>
                    </a:lnTo>
                    <a:lnTo>
                      <a:pt x="1030" y="1387"/>
                    </a:lnTo>
                    <a:lnTo>
                      <a:pt x="1481" y="1387"/>
                    </a:lnTo>
                    <a:lnTo>
                      <a:pt x="1481" y="1455"/>
                    </a:lnTo>
                    <a:lnTo>
                      <a:pt x="1761" y="1455"/>
                    </a:lnTo>
                    <a:lnTo>
                      <a:pt x="1761" y="361"/>
                    </a:lnTo>
                    <a:lnTo>
                      <a:pt x="1030" y="361"/>
                    </a:lnTo>
                    <a:lnTo>
                      <a:pt x="1030" y="0"/>
                    </a:lnTo>
                    <a:close/>
                    <a:moveTo>
                      <a:pt x="732" y="1109"/>
                    </a:moveTo>
                    <a:lnTo>
                      <a:pt x="275" y="1109"/>
                    </a:lnTo>
                    <a:lnTo>
                      <a:pt x="275" y="631"/>
                    </a:lnTo>
                    <a:lnTo>
                      <a:pt x="732" y="631"/>
                    </a:lnTo>
                    <a:lnTo>
                      <a:pt x="732" y="1109"/>
                    </a:lnTo>
                    <a:close/>
                    <a:moveTo>
                      <a:pt x="1481" y="626"/>
                    </a:moveTo>
                    <a:lnTo>
                      <a:pt x="1481" y="1104"/>
                    </a:lnTo>
                    <a:lnTo>
                      <a:pt x="1030" y="1104"/>
                    </a:lnTo>
                    <a:lnTo>
                      <a:pt x="1030" y="626"/>
                    </a:lnTo>
                    <a:lnTo>
                      <a:pt x="1481" y="62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46"/>
              <p:cNvSpPr>
                <a:spLocks noEditPoints="1"/>
              </p:cNvSpPr>
              <p:nvPr/>
            </p:nvSpPr>
            <p:spPr bwMode="auto">
              <a:xfrm>
                <a:off x="2548621" y="4517781"/>
                <a:ext cx="304800" cy="338138"/>
              </a:xfrm>
              <a:custGeom>
                <a:avLst/>
                <a:gdLst>
                  <a:gd name="T0" fmla="*/ 803 w 961"/>
                  <a:gd name="T1" fmla="*/ 596 h 1069"/>
                  <a:gd name="T2" fmla="*/ 902 w 961"/>
                  <a:gd name="T3" fmla="*/ 596 h 1069"/>
                  <a:gd name="T4" fmla="*/ 902 w 961"/>
                  <a:gd name="T5" fmla="*/ 392 h 1069"/>
                  <a:gd name="T6" fmla="*/ 600 w 961"/>
                  <a:gd name="T7" fmla="*/ 392 h 1069"/>
                  <a:gd name="T8" fmla="*/ 600 w 961"/>
                  <a:gd name="T9" fmla="*/ 209 h 1069"/>
                  <a:gd name="T10" fmla="*/ 942 w 961"/>
                  <a:gd name="T11" fmla="*/ 209 h 1069"/>
                  <a:gd name="T12" fmla="*/ 942 w 961"/>
                  <a:gd name="T13" fmla="*/ 0 h 1069"/>
                  <a:gd name="T14" fmla="*/ 14 w 961"/>
                  <a:gd name="T15" fmla="*/ 0 h 1069"/>
                  <a:gd name="T16" fmla="*/ 14 w 961"/>
                  <a:gd name="T17" fmla="*/ 219 h 1069"/>
                  <a:gd name="T18" fmla="*/ 366 w 961"/>
                  <a:gd name="T19" fmla="*/ 219 h 1069"/>
                  <a:gd name="T20" fmla="*/ 366 w 961"/>
                  <a:gd name="T21" fmla="*/ 402 h 1069"/>
                  <a:gd name="T22" fmla="*/ 61 w 961"/>
                  <a:gd name="T23" fmla="*/ 402 h 1069"/>
                  <a:gd name="T24" fmla="*/ 61 w 961"/>
                  <a:gd name="T25" fmla="*/ 596 h 1069"/>
                  <a:gd name="T26" fmla="*/ 361 w 961"/>
                  <a:gd name="T27" fmla="*/ 596 h 1069"/>
                  <a:gd name="T28" fmla="*/ 361 w 961"/>
                  <a:gd name="T29" fmla="*/ 860 h 1069"/>
                  <a:gd name="T30" fmla="*/ 0 w 961"/>
                  <a:gd name="T31" fmla="*/ 860 h 1069"/>
                  <a:gd name="T32" fmla="*/ 0 w 961"/>
                  <a:gd name="T33" fmla="*/ 1069 h 1069"/>
                  <a:gd name="T34" fmla="*/ 942 w 961"/>
                  <a:gd name="T35" fmla="*/ 1069 h 1069"/>
                  <a:gd name="T36" fmla="*/ 942 w 961"/>
                  <a:gd name="T37" fmla="*/ 860 h 1069"/>
                  <a:gd name="T38" fmla="*/ 859 w 961"/>
                  <a:gd name="T39" fmla="*/ 860 h 1069"/>
                  <a:gd name="T40" fmla="*/ 961 w 961"/>
                  <a:gd name="T41" fmla="*/ 741 h 1069"/>
                  <a:gd name="T42" fmla="*/ 803 w 961"/>
                  <a:gd name="T43" fmla="*/ 596 h 1069"/>
                  <a:gd name="T44" fmla="*/ 592 w 961"/>
                  <a:gd name="T45" fmla="*/ 858 h 1069"/>
                  <a:gd name="T46" fmla="*/ 592 w 961"/>
                  <a:gd name="T47" fmla="*/ 593 h 1069"/>
                  <a:gd name="T48" fmla="*/ 737 w 961"/>
                  <a:gd name="T49" fmla="*/ 594 h 1069"/>
                  <a:gd name="T50" fmla="*/ 645 w 961"/>
                  <a:gd name="T51" fmla="*/ 720 h 1069"/>
                  <a:gd name="T52" fmla="*/ 792 w 961"/>
                  <a:gd name="T53" fmla="*/ 858 h 1069"/>
                  <a:gd name="T54" fmla="*/ 592 w 961"/>
                  <a:gd name="T55" fmla="*/ 858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61" h="1069">
                    <a:moveTo>
                      <a:pt x="803" y="596"/>
                    </a:moveTo>
                    <a:lnTo>
                      <a:pt x="902" y="596"/>
                    </a:lnTo>
                    <a:lnTo>
                      <a:pt x="902" y="392"/>
                    </a:lnTo>
                    <a:lnTo>
                      <a:pt x="600" y="392"/>
                    </a:lnTo>
                    <a:lnTo>
                      <a:pt x="600" y="209"/>
                    </a:lnTo>
                    <a:lnTo>
                      <a:pt x="942" y="209"/>
                    </a:lnTo>
                    <a:lnTo>
                      <a:pt x="942" y="0"/>
                    </a:lnTo>
                    <a:lnTo>
                      <a:pt x="14" y="0"/>
                    </a:lnTo>
                    <a:lnTo>
                      <a:pt x="14" y="219"/>
                    </a:lnTo>
                    <a:lnTo>
                      <a:pt x="366" y="219"/>
                    </a:lnTo>
                    <a:lnTo>
                      <a:pt x="366" y="402"/>
                    </a:lnTo>
                    <a:lnTo>
                      <a:pt x="61" y="402"/>
                    </a:lnTo>
                    <a:lnTo>
                      <a:pt x="61" y="596"/>
                    </a:lnTo>
                    <a:lnTo>
                      <a:pt x="361" y="596"/>
                    </a:lnTo>
                    <a:lnTo>
                      <a:pt x="361" y="860"/>
                    </a:lnTo>
                    <a:lnTo>
                      <a:pt x="0" y="860"/>
                    </a:lnTo>
                    <a:lnTo>
                      <a:pt x="0" y="1069"/>
                    </a:lnTo>
                    <a:lnTo>
                      <a:pt x="942" y="1069"/>
                    </a:lnTo>
                    <a:lnTo>
                      <a:pt x="942" y="860"/>
                    </a:lnTo>
                    <a:lnTo>
                      <a:pt x="859" y="860"/>
                    </a:lnTo>
                    <a:lnTo>
                      <a:pt x="961" y="741"/>
                    </a:lnTo>
                    <a:lnTo>
                      <a:pt x="803" y="596"/>
                    </a:lnTo>
                    <a:close/>
                    <a:moveTo>
                      <a:pt x="592" y="858"/>
                    </a:moveTo>
                    <a:lnTo>
                      <a:pt x="592" y="593"/>
                    </a:lnTo>
                    <a:lnTo>
                      <a:pt x="737" y="594"/>
                    </a:lnTo>
                    <a:lnTo>
                      <a:pt x="645" y="720"/>
                    </a:lnTo>
                    <a:lnTo>
                      <a:pt x="792" y="858"/>
                    </a:lnTo>
                    <a:lnTo>
                      <a:pt x="592" y="85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47"/>
              <p:cNvSpPr>
                <a:spLocks noEditPoints="1"/>
              </p:cNvSpPr>
              <p:nvPr/>
            </p:nvSpPr>
            <p:spPr bwMode="auto">
              <a:xfrm>
                <a:off x="2434321" y="4401894"/>
                <a:ext cx="534988" cy="603250"/>
              </a:xfrm>
              <a:custGeom>
                <a:avLst/>
                <a:gdLst>
                  <a:gd name="T0" fmla="*/ 0 w 1686"/>
                  <a:gd name="T1" fmla="*/ 1887 h 1899"/>
                  <a:gd name="T2" fmla="*/ 247 w 1686"/>
                  <a:gd name="T3" fmla="*/ 1887 h 1899"/>
                  <a:gd name="T4" fmla="*/ 247 w 1686"/>
                  <a:gd name="T5" fmla="*/ 1838 h 1899"/>
                  <a:gd name="T6" fmla="*/ 1417 w 1686"/>
                  <a:gd name="T7" fmla="*/ 1838 h 1899"/>
                  <a:gd name="T8" fmla="*/ 1417 w 1686"/>
                  <a:gd name="T9" fmla="*/ 1899 h 1899"/>
                  <a:gd name="T10" fmla="*/ 1686 w 1686"/>
                  <a:gd name="T11" fmla="*/ 1899 h 1899"/>
                  <a:gd name="T12" fmla="*/ 1686 w 1686"/>
                  <a:gd name="T13" fmla="*/ 0 h 1899"/>
                  <a:gd name="T14" fmla="*/ 0 w 1686"/>
                  <a:gd name="T15" fmla="*/ 0 h 1899"/>
                  <a:gd name="T16" fmla="*/ 0 w 1686"/>
                  <a:gd name="T17" fmla="*/ 1887 h 1899"/>
                  <a:gd name="T18" fmla="*/ 247 w 1686"/>
                  <a:gd name="T19" fmla="*/ 224 h 1899"/>
                  <a:gd name="T20" fmla="*/ 1422 w 1686"/>
                  <a:gd name="T21" fmla="*/ 224 h 1899"/>
                  <a:gd name="T22" fmla="*/ 1422 w 1686"/>
                  <a:gd name="T23" fmla="*/ 1567 h 1899"/>
                  <a:gd name="T24" fmla="*/ 247 w 1686"/>
                  <a:gd name="T25" fmla="*/ 1567 h 1899"/>
                  <a:gd name="T26" fmla="*/ 247 w 1686"/>
                  <a:gd name="T27" fmla="*/ 224 h 1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6" h="1899">
                    <a:moveTo>
                      <a:pt x="0" y="1887"/>
                    </a:moveTo>
                    <a:lnTo>
                      <a:pt x="247" y="1887"/>
                    </a:lnTo>
                    <a:lnTo>
                      <a:pt x="247" y="1838"/>
                    </a:lnTo>
                    <a:lnTo>
                      <a:pt x="1417" y="1838"/>
                    </a:lnTo>
                    <a:lnTo>
                      <a:pt x="1417" y="1899"/>
                    </a:lnTo>
                    <a:lnTo>
                      <a:pt x="1686" y="1899"/>
                    </a:lnTo>
                    <a:lnTo>
                      <a:pt x="1686" y="0"/>
                    </a:lnTo>
                    <a:lnTo>
                      <a:pt x="0" y="0"/>
                    </a:lnTo>
                    <a:lnTo>
                      <a:pt x="0" y="1887"/>
                    </a:lnTo>
                    <a:close/>
                    <a:moveTo>
                      <a:pt x="247" y="224"/>
                    </a:moveTo>
                    <a:lnTo>
                      <a:pt x="1422" y="224"/>
                    </a:lnTo>
                    <a:lnTo>
                      <a:pt x="1422" y="1567"/>
                    </a:lnTo>
                    <a:lnTo>
                      <a:pt x="247" y="1567"/>
                    </a:lnTo>
                    <a:lnTo>
                      <a:pt x="247" y="22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48"/>
              <p:cNvSpPr>
                <a:spLocks noEditPoints="1"/>
              </p:cNvSpPr>
              <p:nvPr/>
            </p:nvSpPr>
            <p:spPr bwMode="auto">
              <a:xfrm>
                <a:off x="3977371" y="4382844"/>
                <a:ext cx="571500" cy="635000"/>
              </a:xfrm>
              <a:custGeom>
                <a:avLst/>
                <a:gdLst>
                  <a:gd name="T0" fmla="*/ 741 w 1797"/>
                  <a:gd name="T1" fmla="*/ 0 h 2001"/>
                  <a:gd name="T2" fmla="*/ 0 w 1797"/>
                  <a:gd name="T3" fmla="*/ 185 h 2001"/>
                  <a:gd name="T4" fmla="*/ 356 w 1797"/>
                  <a:gd name="T5" fmla="*/ 425 h 2001"/>
                  <a:gd name="T6" fmla="*/ 97 w 1797"/>
                  <a:gd name="T7" fmla="*/ 654 h 2001"/>
                  <a:gd name="T8" fmla="*/ 356 w 1797"/>
                  <a:gd name="T9" fmla="*/ 1970 h 2001"/>
                  <a:gd name="T10" fmla="*/ 653 w 1797"/>
                  <a:gd name="T11" fmla="*/ 879 h 2001"/>
                  <a:gd name="T12" fmla="*/ 468 w 1797"/>
                  <a:gd name="T13" fmla="*/ 1287 h 2001"/>
                  <a:gd name="T14" fmla="*/ 495 w 1797"/>
                  <a:gd name="T15" fmla="*/ 1782 h 2001"/>
                  <a:gd name="T16" fmla="*/ 744 w 1797"/>
                  <a:gd name="T17" fmla="*/ 1736 h 2001"/>
                  <a:gd name="T18" fmla="*/ 1060 w 1797"/>
                  <a:gd name="T19" fmla="*/ 1787 h 2001"/>
                  <a:gd name="T20" fmla="*/ 1071 w 1797"/>
                  <a:gd name="T21" fmla="*/ 1782 h 2001"/>
                  <a:gd name="T22" fmla="*/ 1105 w 1797"/>
                  <a:gd name="T23" fmla="*/ 1774 h 2001"/>
                  <a:gd name="T24" fmla="*/ 1130 w 1797"/>
                  <a:gd name="T25" fmla="*/ 1773 h 2001"/>
                  <a:gd name="T26" fmla="*/ 1161 w 1797"/>
                  <a:gd name="T27" fmla="*/ 1773 h 2001"/>
                  <a:gd name="T28" fmla="*/ 1197 w 1797"/>
                  <a:gd name="T29" fmla="*/ 1778 h 2001"/>
                  <a:gd name="T30" fmla="*/ 1238 w 1797"/>
                  <a:gd name="T31" fmla="*/ 1787 h 2001"/>
                  <a:gd name="T32" fmla="*/ 1277 w 1797"/>
                  <a:gd name="T33" fmla="*/ 1800 h 2001"/>
                  <a:gd name="T34" fmla="*/ 1307 w 1797"/>
                  <a:gd name="T35" fmla="*/ 1819 h 2001"/>
                  <a:gd name="T36" fmla="*/ 1329 w 1797"/>
                  <a:gd name="T37" fmla="*/ 1843 h 2001"/>
                  <a:gd name="T38" fmla="*/ 1343 w 1797"/>
                  <a:gd name="T39" fmla="*/ 1870 h 2001"/>
                  <a:gd name="T40" fmla="*/ 1352 w 1797"/>
                  <a:gd name="T41" fmla="*/ 1900 h 2001"/>
                  <a:gd name="T42" fmla="*/ 1355 w 1797"/>
                  <a:gd name="T43" fmla="*/ 1932 h 2001"/>
                  <a:gd name="T44" fmla="*/ 1354 w 1797"/>
                  <a:gd name="T45" fmla="*/ 1966 h 2001"/>
                  <a:gd name="T46" fmla="*/ 1349 w 1797"/>
                  <a:gd name="T47" fmla="*/ 1999 h 2001"/>
                  <a:gd name="T48" fmla="*/ 1418 w 1797"/>
                  <a:gd name="T49" fmla="*/ 2001 h 2001"/>
                  <a:gd name="T50" fmla="*/ 1481 w 1797"/>
                  <a:gd name="T51" fmla="*/ 1997 h 2001"/>
                  <a:gd name="T52" fmla="*/ 1541 w 1797"/>
                  <a:gd name="T53" fmla="*/ 1985 h 2001"/>
                  <a:gd name="T54" fmla="*/ 1567 w 1797"/>
                  <a:gd name="T55" fmla="*/ 1976 h 2001"/>
                  <a:gd name="T56" fmla="*/ 1593 w 1797"/>
                  <a:gd name="T57" fmla="*/ 1965 h 2001"/>
                  <a:gd name="T58" fmla="*/ 1616 w 1797"/>
                  <a:gd name="T59" fmla="*/ 1952 h 2001"/>
                  <a:gd name="T60" fmla="*/ 1636 w 1797"/>
                  <a:gd name="T61" fmla="*/ 1936 h 2001"/>
                  <a:gd name="T62" fmla="*/ 1653 w 1797"/>
                  <a:gd name="T63" fmla="*/ 1917 h 2001"/>
                  <a:gd name="T64" fmla="*/ 1668 w 1797"/>
                  <a:gd name="T65" fmla="*/ 1896 h 2001"/>
                  <a:gd name="T66" fmla="*/ 1679 w 1797"/>
                  <a:gd name="T67" fmla="*/ 1872 h 2001"/>
                  <a:gd name="T68" fmla="*/ 1687 w 1797"/>
                  <a:gd name="T69" fmla="*/ 1845 h 2001"/>
                  <a:gd name="T70" fmla="*/ 1690 w 1797"/>
                  <a:gd name="T71" fmla="*/ 1815 h 2001"/>
                  <a:gd name="T72" fmla="*/ 1690 w 1797"/>
                  <a:gd name="T73" fmla="*/ 1782 h 2001"/>
                  <a:gd name="T74" fmla="*/ 1309 w 1797"/>
                  <a:gd name="T75" fmla="*/ 654 h 2001"/>
                  <a:gd name="T76" fmla="*/ 1797 w 1797"/>
                  <a:gd name="T77" fmla="*/ 425 h 2001"/>
                  <a:gd name="T78" fmla="*/ 1054 w 1797"/>
                  <a:gd name="T79" fmla="*/ 185 h 2001"/>
                  <a:gd name="T80" fmla="*/ 1034 w 1797"/>
                  <a:gd name="T81" fmla="*/ 1557 h 2001"/>
                  <a:gd name="T82" fmla="*/ 724 w 1797"/>
                  <a:gd name="T83" fmla="*/ 1343 h 2001"/>
                  <a:gd name="T84" fmla="*/ 1034 w 1797"/>
                  <a:gd name="T85" fmla="*/ 1557 h 2001"/>
                  <a:gd name="T86" fmla="*/ 1426 w 1797"/>
                  <a:gd name="T87" fmla="*/ 1716 h 2001"/>
                  <a:gd name="T88" fmla="*/ 1248 w 1797"/>
                  <a:gd name="T89" fmla="*/ 1257 h 2001"/>
                  <a:gd name="T90" fmla="*/ 1410 w 1797"/>
                  <a:gd name="T91" fmla="*/ 1170 h 2001"/>
                  <a:gd name="T92" fmla="*/ 1426 w 1797"/>
                  <a:gd name="T93" fmla="*/ 879 h 2001"/>
                  <a:gd name="T94" fmla="*/ 658 w 1797"/>
                  <a:gd name="T95" fmla="*/ 1130 h 2001"/>
                  <a:gd name="T96" fmla="*/ 708 w 1797"/>
                  <a:gd name="T97" fmla="*/ 879 h 2001"/>
                  <a:gd name="T98" fmla="*/ 1019 w 1797"/>
                  <a:gd name="T99" fmla="*/ 982 h 2001"/>
                  <a:gd name="T100" fmla="*/ 1106 w 1797"/>
                  <a:gd name="T101" fmla="*/ 425 h 2001"/>
                  <a:gd name="T102" fmla="*/ 790 w 1797"/>
                  <a:gd name="T103" fmla="*/ 654 h 2001"/>
                  <a:gd name="T104" fmla="*/ 1106 w 1797"/>
                  <a:gd name="T105" fmla="*/ 425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797" h="2001">
                    <a:moveTo>
                      <a:pt x="1054" y="0"/>
                    </a:moveTo>
                    <a:lnTo>
                      <a:pt x="741" y="0"/>
                    </a:lnTo>
                    <a:lnTo>
                      <a:pt x="741" y="185"/>
                    </a:lnTo>
                    <a:lnTo>
                      <a:pt x="0" y="185"/>
                    </a:lnTo>
                    <a:lnTo>
                      <a:pt x="0" y="425"/>
                    </a:lnTo>
                    <a:lnTo>
                      <a:pt x="356" y="425"/>
                    </a:lnTo>
                    <a:lnTo>
                      <a:pt x="505" y="654"/>
                    </a:lnTo>
                    <a:lnTo>
                      <a:pt x="97" y="654"/>
                    </a:lnTo>
                    <a:lnTo>
                      <a:pt x="97" y="1970"/>
                    </a:lnTo>
                    <a:lnTo>
                      <a:pt x="356" y="1970"/>
                    </a:lnTo>
                    <a:lnTo>
                      <a:pt x="356" y="879"/>
                    </a:lnTo>
                    <a:lnTo>
                      <a:pt x="653" y="879"/>
                    </a:lnTo>
                    <a:lnTo>
                      <a:pt x="377" y="1170"/>
                    </a:lnTo>
                    <a:lnTo>
                      <a:pt x="468" y="1287"/>
                    </a:lnTo>
                    <a:lnTo>
                      <a:pt x="495" y="1267"/>
                    </a:lnTo>
                    <a:lnTo>
                      <a:pt x="495" y="1782"/>
                    </a:lnTo>
                    <a:lnTo>
                      <a:pt x="744" y="1782"/>
                    </a:lnTo>
                    <a:lnTo>
                      <a:pt x="744" y="1736"/>
                    </a:lnTo>
                    <a:lnTo>
                      <a:pt x="1060" y="1736"/>
                    </a:lnTo>
                    <a:lnTo>
                      <a:pt x="1060" y="1787"/>
                    </a:lnTo>
                    <a:lnTo>
                      <a:pt x="1063" y="1785"/>
                    </a:lnTo>
                    <a:lnTo>
                      <a:pt x="1071" y="1782"/>
                    </a:lnTo>
                    <a:lnTo>
                      <a:pt x="1085" y="1778"/>
                    </a:lnTo>
                    <a:lnTo>
                      <a:pt x="1105" y="1774"/>
                    </a:lnTo>
                    <a:lnTo>
                      <a:pt x="1116" y="1773"/>
                    </a:lnTo>
                    <a:lnTo>
                      <a:pt x="1130" y="1773"/>
                    </a:lnTo>
                    <a:lnTo>
                      <a:pt x="1145" y="1773"/>
                    </a:lnTo>
                    <a:lnTo>
                      <a:pt x="1161" y="1773"/>
                    </a:lnTo>
                    <a:lnTo>
                      <a:pt x="1178" y="1774"/>
                    </a:lnTo>
                    <a:lnTo>
                      <a:pt x="1197" y="1778"/>
                    </a:lnTo>
                    <a:lnTo>
                      <a:pt x="1217" y="1782"/>
                    </a:lnTo>
                    <a:lnTo>
                      <a:pt x="1238" y="1787"/>
                    </a:lnTo>
                    <a:lnTo>
                      <a:pt x="1258" y="1793"/>
                    </a:lnTo>
                    <a:lnTo>
                      <a:pt x="1277" y="1800"/>
                    </a:lnTo>
                    <a:lnTo>
                      <a:pt x="1293" y="1809"/>
                    </a:lnTo>
                    <a:lnTo>
                      <a:pt x="1307" y="1819"/>
                    </a:lnTo>
                    <a:lnTo>
                      <a:pt x="1319" y="1831"/>
                    </a:lnTo>
                    <a:lnTo>
                      <a:pt x="1329" y="1843"/>
                    </a:lnTo>
                    <a:lnTo>
                      <a:pt x="1337" y="1856"/>
                    </a:lnTo>
                    <a:lnTo>
                      <a:pt x="1343" y="1870"/>
                    </a:lnTo>
                    <a:lnTo>
                      <a:pt x="1348" y="1885"/>
                    </a:lnTo>
                    <a:lnTo>
                      <a:pt x="1352" y="1900"/>
                    </a:lnTo>
                    <a:lnTo>
                      <a:pt x="1354" y="1916"/>
                    </a:lnTo>
                    <a:lnTo>
                      <a:pt x="1355" y="1932"/>
                    </a:lnTo>
                    <a:lnTo>
                      <a:pt x="1355" y="1948"/>
                    </a:lnTo>
                    <a:lnTo>
                      <a:pt x="1354" y="1966"/>
                    </a:lnTo>
                    <a:lnTo>
                      <a:pt x="1352" y="1983"/>
                    </a:lnTo>
                    <a:lnTo>
                      <a:pt x="1349" y="1999"/>
                    </a:lnTo>
                    <a:lnTo>
                      <a:pt x="1384" y="2001"/>
                    </a:lnTo>
                    <a:lnTo>
                      <a:pt x="1418" y="2001"/>
                    </a:lnTo>
                    <a:lnTo>
                      <a:pt x="1450" y="1999"/>
                    </a:lnTo>
                    <a:lnTo>
                      <a:pt x="1481" y="1997"/>
                    </a:lnTo>
                    <a:lnTo>
                      <a:pt x="1512" y="1992"/>
                    </a:lnTo>
                    <a:lnTo>
                      <a:pt x="1541" y="1985"/>
                    </a:lnTo>
                    <a:lnTo>
                      <a:pt x="1555" y="1981"/>
                    </a:lnTo>
                    <a:lnTo>
                      <a:pt x="1567" y="1976"/>
                    </a:lnTo>
                    <a:lnTo>
                      <a:pt x="1581" y="1971"/>
                    </a:lnTo>
                    <a:lnTo>
                      <a:pt x="1593" y="1965"/>
                    </a:lnTo>
                    <a:lnTo>
                      <a:pt x="1604" y="1958"/>
                    </a:lnTo>
                    <a:lnTo>
                      <a:pt x="1616" y="1952"/>
                    </a:lnTo>
                    <a:lnTo>
                      <a:pt x="1626" y="1943"/>
                    </a:lnTo>
                    <a:lnTo>
                      <a:pt x="1636" y="1936"/>
                    </a:lnTo>
                    <a:lnTo>
                      <a:pt x="1644" y="1927"/>
                    </a:lnTo>
                    <a:lnTo>
                      <a:pt x="1653" y="1917"/>
                    </a:lnTo>
                    <a:lnTo>
                      <a:pt x="1660" y="1907"/>
                    </a:lnTo>
                    <a:lnTo>
                      <a:pt x="1668" y="1896"/>
                    </a:lnTo>
                    <a:lnTo>
                      <a:pt x="1673" y="1885"/>
                    </a:lnTo>
                    <a:lnTo>
                      <a:pt x="1679" y="1872"/>
                    </a:lnTo>
                    <a:lnTo>
                      <a:pt x="1683" y="1859"/>
                    </a:lnTo>
                    <a:lnTo>
                      <a:pt x="1687" y="1845"/>
                    </a:lnTo>
                    <a:lnTo>
                      <a:pt x="1689" y="1830"/>
                    </a:lnTo>
                    <a:lnTo>
                      <a:pt x="1690" y="1815"/>
                    </a:lnTo>
                    <a:lnTo>
                      <a:pt x="1690" y="1798"/>
                    </a:lnTo>
                    <a:lnTo>
                      <a:pt x="1690" y="1782"/>
                    </a:lnTo>
                    <a:lnTo>
                      <a:pt x="1690" y="654"/>
                    </a:lnTo>
                    <a:lnTo>
                      <a:pt x="1309" y="654"/>
                    </a:lnTo>
                    <a:lnTo>
                      <a:pt x="1436" y="425"/>
                    </a:lnTo>
                    <a:lnTo>
                      <a:pt x="1797" y="425"/>
                    </a:lnTo>
                    <a:lnTo>
                      <a:pt x="1797" y="185"/>
                    </a:lnTo>
                    <a:lnTo>
                      <a:pt x="1054" y="185"/>
                    </a:lnTo>
                    <a:lnTo>
                      <a:pt x="1054" y="0"/>
                    </a:lnTo>
                    <a:close/>
                    <a:moveTo>
                      <a:pt x="1034" y="1557"/>
                    </a:moveTo>
                    <a:lnTo>
                      <a:pt x="724" y="1557"/>
                    </a:lnTo>
                    <a:lnTo>
                      <a:pt x="724" y="1343"/>
                    </a:lnTo>
                    <a:lnTo>
                      <a:pt x="1034" y="1348"/>
                    </a:lnTo>
                    <a:lnTo>
                      <a:pt x="1034" y="1557"/>
                    </a:lnTo>
                    <a:close/>
                    <a:moveTo>
                      <a:pt x="1426" y="879"/>
                    </a:moveTo>
                    <a:lnTo>
                      <a:pt x="1426" y="1716"/>
                    </a:lnTo>
                    <a:lnTo>
                      <a:pt x="1248" y="1716"/>
                    </a:lnTo>
                    <a:lnTo>
                      <a:pt x="1248" y="1257"/>
                    </a:lnTo>
                    <a:lnTo>
                      <a:pt x="1293" y="1282"/>
                    </a:lnTo>
                    <a:lnTo>
                      <a:pt x="1410" y="1170"/>
                    </a:lnTo>
                    <a:lnTo>
                      <a:pt x="1156" y="879"/>
                    </a:lnTo>
                    <a:lnTo>
                      <a:pt x="1426" y="879"/>
                    </a:lnTo>
                    <a:close/>
                    <a:moveTo>
                      <a:pt x="1146" y="1130"/>
                    </a:moveTo>
                    <a:lnTo>
                      <a:pt x="658" y="1130"/>
                    </a:lnTo>
                    <a:lnTo>
                      <a:pt x="795" y="1002"/>
                    </a:lnTo>
                    <a:lnTo>
                      <a:pt x="708" y="879"/>
                    </a:lnTo>
                    <a:lnTo>
                      <a:pt x="1116" y="879"/>
                    </a:lnTo>
                    <a:lnTo>
                      <a:pt x="1019" y="982"/>
                    </a:lnTo>
                    <a:lnTo>
                      <a:pt x="1146" y="1130"/>
                    </a:lnTo>
                    <a:close/>
                    <a:moveTo>
                      <a:pt x="1106" y="425"/>
                    </a:moveTo>
                    <a:lnTo>
                      <a:pt x="1009" y="654"/>
                    </a:lnTo>
                    <a:lnTo>
                      <a:pt x="790" y="654"/>
                    </a:lnTo>
                    <a:lnTo>
                      <a:pt x="653" y="425"/>
                    </a:lnTo>
                    <a:lnTo>
                      <a:pt x="1106" y="4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49"/>
              <p:cNvSpPr>
                <a:spLocks/>
              </p:cNvSpPr>
              <p:nvPr/>
            </p:nvSpPr>
            <p:spPr bwMode="auto">
              <a:xfrm>
                <a:off x="4736196" y="4382844"/>
                <a:ext cx="266700" cy="623888"/>
              </a:xfrm>
              <a:custGeom>
                <a:avLst/>
                <a:gdLst>
                  <a:gd name="T0" fmla="*/ 821 w 841"/>
                  <a:gd name="T1" fmla="*/ 865 h 1965"/>
                  <a:gd name="T2" fmla="*/ 295 w 841"/>
                  <a:gd name="T3" fmla="*/ 631 h 1965"/>
                  <a:gd name="T4" fmla="*/ 371 w 841"/>
                  <a:gd name="T5" fmla="*/ 533 h 1965"/>
                  <a:gd name="T6" fmla="*/ 400 w 841"/>
                  <a:gd name="T7" fmla="*/ 491 h 1965"/>
                  <a:gd name="T8" fmla="*/ 422 w 841"/>
                  <a:gd name="T9" fmla="*/ 453 h 1965"/>
                  <a:gd name="T10" fmla="*/ 821 w 841"/>
                  <a:gd name="T11" fmla="*/ 234 h 1965"/>
                  <a:gd name="T12" fmla="*/ 536 w 841"/>
                  <a:gd name="T13" fmla="*/ 215 h 1965"/>
                  <a:gd name="T14" fmla="*/ 562 w 841"/>
                  <a:gd name="T15" fmla="*/ 179 h 1965"/>
                  <a:gd name="T16" fmla="*/ 588 w 841"/>
                  <a:gd name="T17" fmla="*/ 133 h 1965"/>
                  <a:gd name="T18" fmla="*/ 573 w 841"/>
                  <a:gd name="T19" fmla="*/ 98 h 1965"/>
                  <a:gd name="T20" fmla="*/ 497 w 841"/>
                  <a:gd name="T21" fmla="*/ 66 h 1965"/>
                  <a:gd name="T22" fmla="*/ 418 w 841"/>
                  <a:gd name="T23" fmla="*/ 30 h 1965"/>
                  <a:gd name="T24" fmla="*/ 365 w 841"/>
                  <a:gd name="T25" fmla="*/ 4 h 1965"/>
                  <a:gd name="T26" fmla="*/ 325 w 841"/>
                  <a:gd name="T27" fmla="*/ 62 h 1965"/>
                  <a:gd name="T28" fmla="*/ 238 w 841"/>
                  <a:gd name="T29" fmla="*/ 215 h 1965"/>
                  <a:gd name="T30" fmla="*/ 163 w 841"/>
                  <a:gd name="T31" fmla="*/ 335 h 1965"/>
                  <a:gd name="T32" fmla="*/ 112 w 841"/>
                  <a:gd name="T33" fmla="*/ 408 h 1965"/>
                  <a:gd name="T34" fmla="*/ 63 w 841"/>
                  <a:gd name="T35" fmla="*/ 472 h 1965"/>
                  <a:gd name="T36" fmla="*/ 30 w 841"/>
                  <a:gd name="T37" fmla="*/ 508 h 1965"/>
                  <a:gd name="T38" fmla="*/ 10 w 841"/>
                  <a:gd name="T39" fmla="*/ 527 h 1965"/>
                  <a:gd name="T40" fmla="*/ 14 w 841"/>
                  <a:gd name="T41" fmla="*/ 553 h 1965"/>
                  <a:gd name="T42" fmla="*/ 36 w 841"/>
                  <a:gd name="T43" fmla="*/ 590 h 1965"/>
                  <a:gd name="T44" fmla="*/ 56 w 841"/>
                  <a:gd name="T45" fmla="*/ 631 h 1965"/>
                  <a:gd name="T46" fmla="*/ 72 w 841"/>
                  <a:gd name="T47" fmla="*/ 671 h 1965"/>
                  <a:gd name="T48" fmla="*/ 85 w 841"/>
                  <a:gd name="T49" fmla="*/ 711 h 1965"/>
                  <a:gd name="T50" fmla="*/ 93 w 841"/>
                  <a:gd name="T51" fmla="*/ 747 h 1965"/>
                  <a:gd name="T52" fmla="*/ 98 w 841"/>
                  <a:gd name="T53" fmla="*/ 779 h 1965"/>
                  <a:gd name="T54" fmla="*/ 98 w 841"/>
                  <a:gd name="T55" fmla="*/ 804 h 1965"/>
                  <a:gd name="T56" fmla="*/ 129 w 841"/>
                  <a:gd name="T57" fmla="*/ 793 h 1965"/>
                  <a:gd name="T58" fmla="*/ 156 w 841"/>
                  <a:gd name="T59" fmla="*/ 772 h 1965"/>
                  <a:gd name="T60" fmla="*/ 179 w 841"/>
                  <a:gd name="T61" fmla="*/ 748 h 1965"/>
                  <a:gd name="T62" fmla="*/ 186 w 841"/>
                  <a:gd name="T63" fmla="*/ 747 h 1965"/>
                  <a:gd name="T64" fmla="*/ 188 w 841"/>
                  <a:gd name="T65" fmla="*/ 751 h 1965"/>
                  <a:gd name="T66" fmla="*/ 189 w 841"/>
                  <a:gd name="T67" fmla="*/ 759 h 1965"/>
                  <a:gd name="T68" fmla="*/ 188 w 841"/>
                  <a:gd name="T69" fmla="*/ 778 h 1965"/>
                  <a:gd name="T70" fmla="*/ 179 w 841"/>
                  <a:gd name="T71" fmla="*/ 830 h 1965"/>
                  <a:gd name="T72" fmla="*/ 372 w 841"/>
                  <a:gd name="T73" fmla="*/ 850 h 1965"/>
                  <a:gd name="T74" fmla="*/ 112 w 841"/>
                  <a:gd name="T75" fmla="*/ 992 h 1965"/>
                  <a:gd name="T76" fmla="*/ 372 w 841"/>
                  <a:gd name="T77" fmla="*/ 1231 h 1965"/>
                  <a:gd name="T78" fmla="*/ 202 w 841"/>
                  <a:gd name="T79" fmla="*/ 1804 h 1965"/>
                  <a:gd name="T80" fmla="*/ 795 w 841"/>
                  <a:gd name="T81" fmla="*/ 1638 h 1965"/>
                  <a:gd name="T82" fmla="*/ 616 w 841"/>
                  <a:gd name="T83" fmla="*/ 1529 h 1965"/>
                  <a:gd name="T84" fmla="*/ 841 w 841"/>
                  <a:gd name="T85" fmla="*/ 1226 h 1965"/>
                  <a:gd name="T86" fmla="*/ 616 w 841"/>
                  <a:gd name="T87" fmla="*/ 1002 h 1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41" h="1965">
                    <a:moveTo>
                      <a:pt x="616" y="865"/>
                    </a:moveTo>
                    <a:lnTo>
                      <a:pt x="821" y="865"/>
                    </a:lnTo>
                    <a:lnTo>
                      <a:pt x="821" y="631"/>
                    </a:lnTo>
                    <a:lnTo>
                      <a:pt x="295" y="631"/>
                    </a:lnTo>
                    <a:lnTo>
                      <a:pt x="335" y="580"/>
                    </a:lnTo>
                    <a:lnTo>
                      <a:pt x="371" y="533"/>
                    </a:lnTo>
                    <a:lnTo>
                      <a:pt x="386" y="510"/>
                    </a:lnTo>
                    <a:lnTo>
                      <a:pt x="400" y="491"/>
                    </a:lnTo>
                    <a:lnTo>
                      <a:pt x="412" y="471"/>
                    </a:lnTo>
                    <a:lnTo>
                      <a:pt x="422" y="453"/>
                    </a:lnTo>
                    <a:lnTo>
                      <a:pt x="821" y="453"/>
                    </a:lnTo>
                    <a:lnTo>
                      <a:pt x="821" y="234"/>
                    </a:lnTo>
                    <a:lnTo>
                      <a:pt x="519" y="234"/>
                    </a:lnTo>
                    <a:lnTo>
                      <a:pt x="536" y="215"/>
                    </a:lnTo>
                    <a:lnTo>
                      <a:pt x="549" y="197"/>
                    </a:lnTo>
                    <a:lnTo>
                      <a:pt x="562" y="179"/>
                    </a:lnTo>
                    <a:lnTo>
                      <a:pt x="572" y="163"/>
                    </a:lnTo>
                    <a:lnTo>
                      <a:pt x="588" y="133"/>
                    </a:lnTo>
                    <a:lnTo>
                      <a:pt x="602" y="107"/>
                    </a:lnTo>
                    <a:lnTo>
                      <a:pt x="573" y="98"/>
                    </a:lnTo>
                    <a:lnTo>
                      <a:pt x="538" y="83"/>
                    </a:lnTo>
                    <a:lnTo>
                      <a:pt x="497" y="66"/>
                    </a:lnTo>
                    <a:lnTo>
                      <a:pt x="456" y="47"/>
                    </a:lnTo>
                    <a:lnTo>
                      <a:pt x="418" y="30"/>
                    </a:lnTo>
                    <a:lnTo>
                      <a:pt x="386" y="15"/>
                    </a:lnTo>
                    <a:lnTo>
                      <a:pt x="365" y="4"/>
                    </a:lnTo>
                    <a:lnTo>
                      <a:pt x="357" y="0"/>
                    </a:lnTo>
                    <a:lnTo>
                      <a:pt x="325" y="62"/>
                    </a:lnTo>
                    <a:lnTo>
                      <a:pt x="285" y="136"/>
                    </a:lnTo>
                    <a:lnTo>
                      <a:pt x="238" y="215"/>
                    </a:lnTo>
                    <a:lnTo>
                      <a:pt x="188" y="296"/>
                    </a:lnTo>
                    <a:lnTo>
                      <a:pt x="163" y="335"/>
                    </a:lnTo>
                    <a:lnTo>
                      <a:pt x="137" y="373"/>
                    </a:lnTo>
                    <a:lnTo>
                      <a:pt x="112" y="408"/>
                    </a:lnTo>
                    <a:lnTo>
                      <a:pt x="87" y="442"/>
                    </a:lnTo>
                    <a:lnTo>
                      <a:pt x="63" y="472"/>
                    </a:lnTo>
                    <a:lnTo>
                      <a:pt x="41" y="497"/>
                    </a:lnTo>
                    <a:lnTo>
                      <a:pt x="30" y="508"/>
                    </a:lnTo>
                    <a:lnTo>
                      <a:pt x="20" y="518"/>
                    </a:lnTo>
                    <a:lnTo>
                      <a:pt x="10" y="527"/>
                    </a:lnTo>
                    <a:lnTo>
                      <a:pt x="0" y="534"/>
                    </a:lnTo>
                    <a:lnTo>
                      <a:pt x="14" y="553"/>
                    </a:lnTo>
                    <a:lnTo>
                      <a:pt x="25" y="571"/>
                    </a:lnTo>
                    <a:lnTo>
                      <a:pt x="36" y="590"/>
                    </a:lnTo>
                    <a:lnTo>
                      <a:pt x="47" y="610"/>
                    </a:lnTo>
                    <a:lnTo>
                      <a:pt x="56" y="631"/>
                    </a:lnTo>
                    <a:lnTo>
                      <a:pt x="65" y="651"/>
                    </a:lnTo>
                    <a:lnTo>
                      <a:pt x="72" y="671"/>
                    </a:lnTo>
                    <a:lnTo>
                      <a:pt x="80" y="691"/>
                    </a:lnTo>
                    <a:lnTo>
                      <a:pt x="85" y="711"/>
                    </a:lnTo>
                    <a:lnTo>
                      <a:pt x="90" y="730"/>
                    </a:lnTo>
                    <a:lnTo>
                      <a:pt x="93" y="747"/>
                    </a:lnTo>
                    <a:lnTo>
                      <a:pt x="96" y="764"/>
                    </a:lnTo>
                    <a:lnTo>
                      <a:pt x="98" y="779"/>
                    </a:lnTo>
                    <a:lnTo>
                      <a:pt x="98" y="793"/>
                    </a:lnTo>
                    <a:lnTo>
                      <a:pt x="98" y="804"/>
                    </a:lnTo>
                    <a:lnTo>
                      <a:pt x="97" y="814"/>
                    </a:lnTo>
                    <a:lnTo>
                      <a:pt x="129" y="793"/>
                    </a:lnTo>
                    <a:lnTo>
                      <a:pt x="144" y="782"/>
                    </a:lnTo>
                    <a:lnTo>
                      <a:pt x="156" y="772"/>
                    </a:lnTo>
                    <a:lnTo>
                      <a:pt x="174" y="753"/>
                    </a:lnTo>
                    <a:lnTo>
                      <a:pt x="179" y="748"/>
                    </a:lnTo>
                    <a:lnTo>
                      <a:pt x="184" y="747"/>
                    </a:lnTo>
                    <a:lnTo>
                      <a:pt x="186" y="747"/>
                    </a:lnTo>
                    <a:lnTo>
                      <a:pt x="187" y="748"/>
                    </a:lnTo>
                    <a:lnTo>
                      <a:pt x="188" y="751"/>
                    </a:lnTo>
                    <a:lnTo>
                      <a:pt x="189" y="753"/>
                    </a:lnTo>
                    <a:lnTo>
                      <a:pt x="189" y="759"/>
                    </a:lnTo>
                    <a:lnTo>
                      <a:pt x="189" y="768"/>
                    </a:lnTo>
                    <a:lnTo>
                      <a:pt x="188" y="778"/>
                    </a:lnTo>
                    <a:lnTo>
                      <a:pt x="187" y="788"/>
                    </a:lnTo>
                    <a:lnTo>
                      <a:pt x="179" y="830"/>
                    </a:lnTo>
                    <a:lnTo>
                      <a:pt x="174" y="850"/>
                    </a:lnTo>
                    <a:lnTo>
                      <a:pt x="372" y="850"/>
                    </a:lnTo>
                    <a:lnTo>
                      <a:pt x="372" y="992"/>
                    </a:lnTo>
                    <a:lnTo>
                      <a:pt x="112" y="992"/>
                    </a:lnTo>
                    <a:lnTo>
                      <a:pt x="112" y="1231"/>
                    </a:lnTo>
                    <a:lnTo>
                      <a:pt x="372" y="1231"/>
                    </a:lnTo>
                    <a:lnTo>
                      <a:pt x="374" y="1692"/>
                    </a:lnTo>
                    <a:lnTo>
                      <a:pt x="202" y="1804"/>
                    </a:lnTo>
                    <a:lnTo>
                      <a:pt x="295" y="1965"/>
                    </a:lnTo>
                    <a:lnTo>
                      <a:pt x="795" y="1638"/>
                    </a:lnTo>
                    <a:lnTo>
                      <a:pt x="754" y="1445"/>
                    </a:lnTo>
                    <a:lnTo>
                      <a:pt x="616" y="1529"/>
                    </a:lnTo>
                    <a:lnTo>
                      <a:pt x="616" y="1226"/>
                    </a:lnTo>
                    <a:lnTo>
                      <a:pt x="841" y="1226"/>
                    </a:lnTo>
                    <a:lnTo>
                      <a:pt x="841" y="1002"/>
                    </a:lnTo>
                    <a:lnTo>
                      <a:pt x="616" y="1002"/>
                    </a:lnTo>
                    <a:lnTo>
                      <a:pt x="616" y="86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50"/>
              <p:cNvSpPr>
                <a:spLocks noEditPoints="1"/>
              </p:cNvSpPr>
              <p:nvPr/>
            </p:nvSpPr>
            <p:spPr bwMode="auto">
              <a:xfrm>
                <a:off x="5009246" y="4411419"/>
                <a:ext cx="349250" cy="601663"/>
              </a:xfrm>
              <a:custGeom>
                <a:avLst/>
                <a:gdLst>
                  <a:gd name="T0" fmla="*/ 1058 w 1103"/>
                  <a:gd name="T1" fmla="*/ 1123 h 1898"/>
                  <a:gd name="T2" fmla="*/ 700 w 1103"/>
                  <a:gd name="T3" fmla="*/ 1138 h 1898"/>
                  <a:gd name="T4" fmla="*/ 681 w 1103"/>
                  <a:gd name="T5" fmla="*/ 1086 h 1898"/>
                  <a:gd name="T6" fmla="*/ 669 w 1103"/>
                  <a:gd name="T7" fmla="*/ 1035 h 1898"/>
                  <a:gd name="T8" fmla="*/ 660 w 1103"/>
                  <a:gd name="T9" fmla="*/ 986 h 1898"/>
                  <a:gd name="T10" fmla="*/ 659 w 1103"/>
                  <a:gd name="T11" fmla="*/ 941 h 1898"/>
                  <a:gd name="T12" fmla="*/ 980 w 1103"/>
                  <a:gd name="T13" fmla="*/ 0 h 1898"/>
                  <a:gd name="T14" fmla="*/ 89 w 1103"/>
                  <a:gd name="T15" fmla="*/ 1642 h 1898"/>
                  <a:gd name="T16" fmla="*/ 54 w 1103"/>
                  <a:gd name="T17" fmla="*/ 1898 h 1898"/>
                  <a:gd name="T18" fmla="*/ 112 w 1103"/>
                  <a:gd name="T19" fmla="*/ 1861 h 1898"/>
                  <a:gd name="T20" fmla="*/ 251 w 1103"/>
                  <a:gd name="T21" fmla="*/ 1777 h 1898"/>
                  <a:gd name="T22" fmla="*/ 412 w 1103"/>
                  <a:gd name="T23" fmla="*/ 1677 h 1898"/>
                  <a:gd name="T24" fmla="*/ 542 w 1103"/>
                  <a:gd name="T25" fmla="*/ 1597 h 1898"/>
                  <a:gd name="T26" fmla="*/ 541 w 1103"/>
                  <a:gd name="T27" fmla="*/ 1591 h 1898"/>
                  <a:gd name="T28" fmla="*/ 533 w 1103"/>
                  <a:gd name="T29" fmla="*/ 1564 h 1898"/>
                  <a:gd name="T30" fmla="*/ 518 w 1103"/>
                  <a:gd name="T31" fmla="*/ 1500 h 1898"/>
                  <a:gd name="T32" fmla="*/ 497 w 1103"/>
                  <a:gd name="T33" fmla="*/ 1388 h 1898"/>
                  <a:gd name="T34" fmla="*/ 462 w 1103"/>
                  <a:gd name="T35" fmla="*/ 1413 h 1898"/>
                  <a:gd name="T36" fmla="*/ 407 w 1103"/>
                  <a:gd name="T37" fmla="*/ 1447 h 1898"/>
                  <a:gd name="T38" fmla="*/ 320 w 1103"/>
                  <a:gd name="T39" fmla="*/ 1495 h 1898"/>
                  <a:gd name="T40" fmla="*/ 335 w 1103"/>
                  <a:gd name="T41" fmla="*/ 953 h 1898"/>
                  <a:gd name="T42" fmla="*/ 385 w 1103"/>
                  <a:gd name="T43" fmla="*/ 954 h 1898"/>
                  <a:gd name="T44" fmla="*/ 411 w 1103"/>
                  <a:gd name="T45" fmla="*/ 953 h 1898"/>
                  <a:gd name="T46" fmla="*/ 415 w 1103"/>
                  <a:gd name="T47" fmla="*/ 979 h 1898"/>
                  <a:gd name="T48" fmla="*/ 420 w 1103"/>
                  <a:gd name="T49" fmla="*/ 1036 h 1898"/>
                  <a:gd name="T50" fmla="*/ 431 w 1103"/>
                  <a:gd name="T51" fmla="*/ 1098 h 1898"/>
                  <a:gd name="T52" fmla="*/ 449 w 1103"/>
                  <a:gd name="T53" fmla="*/ 1163 h 1898"/>
                  <a:gd name="T54" fmla="*/ 470 w 1103"/>
                  <a:gd name="T55" fmla="*/ 1229 h 1898"/>
                  <a:gd name="T56" fmla="*/ 496 w 1103"/>
                  <a:gd name="T57" fmla="*/ 1297 h 1898"/>
                  <a:gd name="T58" fmla="*/ 526 w 1103"/>
                  <a:gd name="T59" fmla="*/ 1366 h 1898"/>
                  <a:gd name="T60" fmla="*/ 559 w 1103"/>
                  <a:gd name="T61" fmla="*/ 1433 h 1898"/>
                  <a:gd name="T62" fmla="*/ 596 w 1103"/>
                  <a:gd name="T63" fmla="*/ 1500 h 1898"/>
                  <a:gd name="T64" fmla="*/ 634 w 1103"/>
                  <a:gd name="T65" fmla="*/ 1565 h 1898"/>
                  <a:gd name="T66" fmla="*/ 677 w 1103"/>
                  <a:gd name="T67" fmla="*/ 1627 h 1898"/>
                  <a:gd name="T68" fmla="*/ 719 w 1103"/>
                  <a:gd name="T69" fmla="*/ 1685 h 1898"/>
                  <a:gd name="T70" fmla="*/ 762 w 1103"/>
                  <a:gd name="T71" fmla="*/ 1738 h 1898"/>
                  <a:gd name="T72" fmla="*/ 807 w 1103"/>
                  <a:gd name="T73" fmla="*/ 1787 h 1898"/>
                  <a:gd name="T74" fmla="*/ 852 w 1103"/>
                  <a:gd name="T75" fmla="*/ 1828 h 1898"/>
                  <a:gd name="T76" fmla="*/ 897 w 1103"/>
                  <a:gd name="T77" fmla="*/ 1863 h 1898"/>
                  <a:gd name="T78" fmla="*/ 922 w 1103"/>
                  <a:gd name="T79" fmla="*/ 1874 h 1898"/>
                  <a:gd name="T80" fmla="*/ 949 w 1103"/>
                  <a:gd name="T81" fmla="*/ 1845 h 1898"/>
                  <a:gd name="T82" fmla="*/ 998 w 1103"/>
                  <a:gd name="T83" fmla="*/ 1787 h 1898"/>
                  <a:gd name="T84" fmla="*/ 1064 w 1103"/>
                  <a:gd name="T85" fmla="*/ 1698 h 1898"/>
                  <a:gd name="T86" fmla="*/ 1086 w 1103"/>
                  <a:gd name="T87" fmla="*/ 1635 h 1898"/>
                  <a:gd name="T88" fmla="*/ 1051 w 1103"/>
                  <a:gd name="T89" fmla="*/ 1612 h 1898"/>
                  <a:gd name="T90" fmla="*/ 1014 w 1103"/>
                  <a:gd name="T91" fmla="*/ 1583 h 1898"/>
                  <a:gd name="T92" fmla="*/ 977 w 1103"/>
                  <a:gd name="T93" fmla="*/ 1548 h 1898"/>
                  <a:gd name="T94" fmla="*/ 937 w 1103"/>
                  <a:gd name="T95" fmla="*/ 1507 h 1898"/>
                  <a:gd name="T96" fmla="*/ 898 w 1103"/>
                  <a:gd name="T97" fmla="*/ 1462 h 1898"/>
                  <a:gd name="T98" fmla="*/ 860 w 1103"/>
                  <a:gd name="T99" fmla="*/ 1413 h 1898"/>
                  <a:gd name="T100" fmla="*/ 822 w 1103"/>
                  <a:gd name="T101" fmla="*/ 1361 h 1898"/>
                  <a:gd name="T102" fmla="*/ 320 w 1103"/>
                  <a:gd name="T103" fmla="*/ 188 h 1898"/>
                  <a:gd name="T104" fmla="*/ 734 w 1103"/>
                  <a:gd name="T105" fmla="*/ 366 h 1898"/>
                  <a:gd name="T106" fmla="*/ 320 w 1103"/>
                  <a:gd name="T107" fmla="*/ 188 h 1898"/>
                  <a:gd name="T108" fmla="*/ 320 w 1103"/>
                  <a:gd name="T109" fmla="*/ 554 h 1898"/>
                  <a:gd name="T110" fmla="*/ 734 w 1103"/>
                  <a:gd name="T111" fmla="*/ 732 h 1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03" h="1898">
                    <a:moveTo>
                      <a:pt x="805" y="1334"/>
                    </a:moveTo>
                    <a:lnTo>
                      <a:pt x="1058" y="1123"/>
                    </a:lnTo>
                    <a:lnTo>
                      <a:pt x="898" y="963"/>
                    </a:lnTo>
                    <a:lnTo>
                      <a:pt x="700" y="1138"/>
                    </a:lnTo>
                    <a:lnTo>
                      <a:pt x="690" y="1112"/>
                    </a:lnTo>
                    <a:lnTo>
                      <a:pt x="681" y="1086"/>
                    </a:lnTo>
                    <a:lnTo>
                      <a:pt x="674" y="1061"/>
                    </a:lnTo>
                    <a:lnTo>
                      <a:pt x="669" y="1035"/>
                    </a:lnTo>
                    <a:lnTo>
                      <a:pt x="664" y="1011"/>
                    </a:lnTo>
                    <a:lnTo>
                      <a:pt x="660" y="986"/>
                    </a:lnTo>
                    <a:lnTo>
                      <a:pt x="659" y="964"/>
                    </a:lnTo>
                    <a:lnTo>
                      <a:pt x="659" y="941"/>
                    </a:lnTo>
                    <a:lnTo>
                      <a:pt x="980" y="941"/>
                    </a:lnTo>
                    <a:lnTo>
                      <a:pt x="980" y="0"/>
                    </a:lnTo>
                    <a:lnTo>
                      <a:pt x="89" y="0"/>
                    </a:lnTo>
                    <a:lnTo>
                      <a:pt x="89" y="1642"/>
                    </a:lnTo>
                    <a:lnTo>
                      <a:pt x="0" y="1695"/>
                    </a:lnTo>
                    <a:lnTo>
                      <a:pt x="54" y="1898"/>
                    </a:lnTo>
                    <a:lnTo>
                      <a:pt x="70" y="1888"/>
                    </a:lnTo>
                    <a:lnTo>
                      <a:pt x="112" y="1861"/>
                    </a:lnTo>
                    <a:lnTo>
                      <a:pt x="175" y="1823"/>
                    </a:lnTo>
                    <a:lnTo>
                      <a:pt x="251" y="1777"/>
                    </a:lnTo>
                    <a:lnTo>
                      <a:pt x="331" y="1727"/>
                    </a:lnTo>
                    <a:lnTo>
                      <a:pt x="412" y="1677"/>
                    </a:lnTo>
                    <a:lnTo>
                      <a:pt x="485" y="1632"/>
                    </a:lnTo>
                    <a:lnTo>
                      <a:pt x="542" y="1597"/>
                    </a:lnTo>
                    <a:lnTo>
                      <a:pt x="542" y="1596"/>
                    </a:lnTo>
                    <a:lnTo>
                      <a:pt x="541" y="1591"/>
                    </a:lnTo>
                    <a:lnTo>
                      <a:pt x="537" y="1581"/>
                    </a:lnTo>
                    <a:lnTo>
                      <a:pt x="533" y="1564"/>
                    </a:lnTo>
                    <a:lnTo>
                      <a:pt x="527" y="1538"/>
                    </a:lnTo>
                    <a:lnTo>
                      <a:pt x="518" y="1500"/>
                    </a:lnTo>
                    <a:lnTo>
                      <a:pt x="508" y="1452"/>
                    </a:lnTo>
                    <a:lnTo>
                      <a:pt x="497" y="1388"/>
                    </a:lnTo>
                    <a:lnTo>
                      <a:pt x="490" y="1395"/>
                    </a:lnTo>
                    <a:lnTo>
                      <a:pt x="462" y="1413"/>
                    </a:lnTo>
                    <a:lnTo>
                      <a:pt x="439" y="1428"/>
                    </a:lnTo>
                    <a:lnTo>
                      <a:pt x="407" y="1447"/>
                    </a:lnTo>
                    <a:lnTo>
                      <a:pt x="369" y="1469"/>
                    </a:lnTo>
                    <a:lnTo>
                      <a:pt x="320" y="1495"/>
                    </a:lnTo>
                    <a:lnTo>
                      <a:pt x="320" y="951"/>
                    </a:lnTo>
                    <a:lnTo>
                      <a:pt x="335" y="953"/>
                    </a:lnTo>
                    <a:lnTo>
                      <a:pt x="368" y="954"/>
                    </a:lnTo>
                    <a:lnTo>
                      <a:pt x="385" y="954"/>
                    </a:lnTo>
                    <a:lnTo>
                      <a:pt x="400" y="954"/>
                    </a:lnTo>
                    <a:lnTo>
                      <a:pt x="411" y="953"/>
                    </a:lnTo>
                    <a:lnTo>
                      <a:pt x="415" y="951"/>
                    </a:lnTo>
                    <a:lnTo>
                      <a:pt x="415" y="979"/>
                    </a:lnTo>
                    <a:lnTo>
                      <a:pt x="417" y="1007"/>
                    </a:lnTo>
                    <a:lnTo>
                      <a:pt x="420" y="1036"/>
                    </a:lnTo>
                    <a:lnTo>
                      <a:pt x="425" y="1067"/>
                    </a:lnTo>
                    <a:lnTo>
                      <a:pt x="431" y="1098"/>
                    </a:lnTo>
                    <a:lnTo>
                      <a:pt x="440" y="1129"/>
                    </a:lnTo>
                    <a:lnTo>
                      <a:pt x="449" y="1163"/>
                    </a:lnTo>
                    <a:lnTo>
                      <a:pt x="459" y="1195"/>
                    </a:lnTo>
                    <a:lnTo>
                      <a:pt x="470" y="1229"/>
                    </a:lnTo>
                    <a:lnTo>
                      <a:pt x="482" y="1263"/>
                    </a:lnTo>
                    <a:lnTo>
                      <a:pt x="496" y="1297"/>
                    </a:lnTo>
                    <a:lnTo>
                      <a:pt x="510" y="1331"/>
                    </a:lnTo>
                    <a:lnTo>
                      <a:pt x="526" y="1366"/>
                    </a:lnTo>
                    <a:lnTo>
                      <a:pt x="542" y="1400"/>
                    </a:lnTo>
                    <a:lnTo>
                      <a:pt x="559" y="1433"/>
                    </a:lnTo>
                    <a:lnTo>
                      <a:pt x="577" y="1467"/>
                    </a:lnTo>
                    <a:lnTo>
                      <a:pt x="596" y="1500"/>
                    </a:lnTo>
                    <a:lnTo>
                      <a:pt x="615" y="1533"/>
                    </a:lnTo>
                    <a:lnTo>
                      <a:pt x="634" y="1565"/>
                    </a:lnTo>
                    <a:lnTo>
                      <a:pt x="655" y="1596"/>
                    </a:lnTo>
                    <a:lnTo>
                      <a:pt x="677" y="1627"/>
                    </a:lnTo>
                    <a:lnTo>
                      <a:pt x="698" y="1656"/>
                    </a:lnTo>
                    <a:lnTo>
                      <a:pt x="719" y="1685"/>
                    </a:lnTo>
                    <a:lnTo>
                      <a:pt x="740" y="1712"/>
                    </a:lnTo>
                    <a:lnTo>
                      <a:pt x="762" y="1738"/>
                    </a:lnTo>
                    <a:lnTo>
                      <a:pt x="785" y="1763"/>
                    </a:lnTo>
                    <a:lnTo>
                      <a:pt x="807" y="1787"/>
                    </a:lnTo>
                    <a:lnTo>
                      <a:pt x="830" y="1808"/>
                    </a:lnTo>
                    <a:lnTo>
                      <a:pt x="852" y="1828"/>
                    </a:lnTo>
                    <a:lnTo>
                      <a:pt x="875" y="1846"/>
                    </a:lnTo>
                    <a:lnTo>
                      <a:pt x="897" y="1863"/>
                    </a:lnTo>
                    <a:lnTo>
                      <a:pt x="919" y="1878"/>
                    </a:lnTo>
                    <a:lnTo>
                      <a:pt x="922" y="1874"/>
                    </a:lnTo>
                    <a:lnTo>
                      <a:pt x="932" y="1863"/>
                    </a:lnTo>
                    <a:lnTo>
                      <a:pt x="949" y="1845"/>
                    </a:lnTo>
                    <a:lnTo>
                      <a:pt x="970" y="1819"/>
                    </a:lnTo>
                    <a:lnTo>
                      <a:pt x="998" y="1787"/>
                    </a:lnTo>
                    <a:lnTo>
                      <a:pt x="1029" y="1747"/>
                    </a:lnTo>
                    <a:lnTo>
                      <a:pt x="1064" y="1698"/>
                    </a:lnTo>
                    <a:lnTo>
                      <a:pt x="1103" y="1644"/>
                    </a:lnTo>
                    <a:lnTo>
                      <a:pt x="1086" y="1635"/>
                    </a:lnTo>
                    <a:lnTo>
                      <a:pt x="1069" y="1625"/>
                    </a:lnTo>
                    <a:lnTo>
                      <a:pt x="1051" y="1612"/>
                    </a:lnTo>
                    <a:lnTo>
                      <a:pt x="1033" y="1599"/>
                    </a:lnTo>
                    <a:lnTo>
                      <a:pt x="1014" y="1583"/>
                    </a:lnTo>
                    <a:lnTo>
                      <a:pt x="995" y="1565"/>
                    </a:lnTo>
                    <a:lnTo>
                      <a:pt x="977" y="1548"/>
                    </a:lnTo>
                    <a:lnTo>
                      <a:pt x="957" y="1528"/>
                    </a:lnTo>
                    <a:lnTo>
                      <a:pt x="937" y="1507"/>
                    </a:lnTo>
                    <a:lnTo>
                      <a:pt x="918" y="1484"/>
                    </a:lnTo>
                    <a:lnTo>
                      <a:pt x="898" y="1462"/>
                    </a:lnTo>
                    <a:lnTo>
                      <a:pt x="878" y="1437"/>
                    </a:lnTo>
                    <a:lnTo>
                      <a:pt x="860" y="1413"/>
                    </a:lnTo>
                    <a:lnTo>
                      <a:pt x="841" y="1387"/>
                    </a:lnTo>
                    <a:lnTo>
                      <a:pt x="822" y="1361"/>
                    </a:lnTo>
                    <a:lnTo>
                      <a:pt x="805" y="1334"/>
                    </a:lnTo>
                    <a:close/>
                    <a:moveTo>
                      <a:pt x="320" y="188"/>
                    </a:moveTo>
                    <a:lnTo>
                      <a:pt x="734" y="188"/>
                    </a:lnTo>
                    <a:lnTo>
                      <a:pt x="734" y="366"/>
                    </a:lnTo>
                    <a:lnTo>
                      <a:pt x="320" y="366"/>
                    </a:lnTo>
                    <a:lnTo>
                      <a:pt x="320" y="188"/>
                    </a:lnTo>
                    <a:close/>
                    <a:moveTo>
                      <a:pt x="320" y="732"/>
                    </a:moveTo>
                    <a:lnTo>
                      <a:pt x="320" y="554"/>
                    </a:lnTo>
                    <a:lnTo>
                      <a:pt x="734" y="554"/>
                    </a:lnTo>
                    <a:lnTo>
                      <a:pt x="734" y="732"/>
                    </a:lnTo>
                    <a:lnTo>
                      <a:pt x="320" y="7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Rectangle 51"/>
              <p:cNvSpPr>
                <a:spLocks noChangeArrowheads="1"/>
              </p:cNvSpPr>
              <p:nvPr/>
            </p:nvSpPr>
            <p:spPr bwMode="auto">
              <a:xfrm>
                <a:off x="5850621" y="4420944"/>
                <a:ext cx="285750" cy="746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52"/>
              <p:cNvSpPr>
                <a:spLocks/>
              </p:cNvSpPr>
              <p:nvPr/>
            </p:nvSpPr>
            <p:spPr bwMode="auto">
              <a:xfrm>
                <a:off x="5580746" y="4522544"/>
                <a:ext cx="581025" cy="495300"/>
              </a:xfrm>
              <a:custGeom>
                <a:avLst/>
                <a:gdLst>
                  <a:gd name="T0" fmla="*/ 791 w 1832"/>
                  <a:gd name="T1" fmla="*/ 204 h 1561"/>
                  <a:gd name="T2" fmla="*/ 581 w 1832"/>
                  <a:gd name="T3" fmla="*/ 0 h 1561"/>
                  <a:gd name="T4" fmla="*/ 480 w 1832"/>
                  <a:gd name="T5" fmla="*/ 127 h 1561"/>
                  <a:gd name="T6" fmla="*/ 323 w 1832"/>
                  <a:gd name="T7" fmla="*/ 306 h 1561"/>
                  <a:gd name="T8" fmla="*/ 171 w 1832"/>
                  <a:gd name="T9" fmla="*/ 458 h 1561"/>
                  <a:gd name="T10" fmla="*/ 59 w 1832"/>
                  <a:gd name="T11" fmla="*/ 558 h 1561"/>
                  <a:gd name="T12" fmla="*/ 14 w 1832"/>
                  <a:gd name="T13" fmla="*/ 649 h 1561"/>
                  <a:gd name="T14" fmla="*/ 55 w 1832"/>
                  <a:gd name="T15" fmla="*/ 765 h 1561"/>
                  <a:gd name="T16" fmla="*/ 77 w 1832"/>
                  <a:gd name="T17" fmla="*/ 839 h 1561"/>
                  <a:gd name="T18" fmla="*/ 81 w 1832"/>
                  <a:gd name="T19" fmla="*/ 875 h 1561"/>
                  <a:gd name="T20" fmla="*/ 189 w 1832"/>
                  <a:gd name="T21" fmla="*/ 786 h 1561"/>
                  <a:gd name="T22" fmla="*/ 244 w 1832"/>
                  <a:gd name="T23" fmla="*/ 775 h 1561"/>
                  <a:gd name="T24" fmla="*/ 498 w 1832"/>
                  <a:gd name="T25" fmla="*/ 498 h 1561"/>
                  <a:gd name="T26" fmla="*/ 497 w 1832"/>
                  <a:gd name="T27" fmla="*/ 493 h 1561"/>
                  <a:gd name="T28" fmla="*/ 528 w 1832"/>
                  <a:gd name="T29" fmla="*/ 470 h 1561"/>
                  <a:gd name="T30" fmla="*/ 613 w 1832"/>
                  <a:gd name="T31" fmla="*/ 387 h 1561"/>
                  <a:gd name="T32" fmla="*/ 688 w 1832"/>
                  <a:gd name="T33" fmla="*/ 313 h 1561"/>
                  <a:gd name="T34" fmla="*/ 1246 w 1832"/>
                  <a:gd name="T35" fmla="*/ 498 h 1561"/>
                  <a:gd name="T36" fmla="*/ 1247 w 1832"/>
                  <a:gd name="T37" fmla="*/ 1180 h 1561"/>
                  <a:gd name="T38" fmla="*/ 1242 w 1832"/>
                  <a:gd name="T39" fmla="*/ 1240 h 1561"/>
                  <a:gd name="T40" fmla="*/ 1230 w 1832"/>
                  <a:gd name="T41" fmla="*/ 1261 h 1561"/>
                  <a:gd name="T42" fmla="*/ 1208 w 1832"/>
                  <a:gd name="T43" fmla="*/ 1275 h 1561"/>
                  <a:gd name="T44" fmla="*/ 1172 w 1832"/>
                  <a:gd name="T45" fmla="*/ 1281 h 1561"/>
                  <a:gd name="T46" fmla="*/ 1106 w 1832"/>
                  <a:gd name="T47" fmla="*/ 1281 h 1561"/>
                  <a:gd name="T48" fmla="*/ 1043 w 1832"/>
                  <a:gd name="T49" fmla="*/ 1284 h 1561"/>
                  <a:gd name="T50" fmla="*/ 1034 w 1832"/>
                  <a:gd name="T51" fmla="*/ 1293 h 1561"/>
                  <a:gd name="T52" fmla="*/ 1043 w 1832"/>
                  <a:gd name="T53" fmla="*/ 1310 h 1561"/>
                  <a:gd name="T54" fmla="*/ 1069 w 1832"/>
                  <a:gd name="T55" fmla="*/ 1339 h 1561"/>
                  <a:gd name="T56" fmla="*/ 1094 w 1832"/>
                  <a:gd name="T57" fmla="*/ 1381 h 1561"/>
                  <a:gd name="T58" fmla="*/ 1112 w 1832"/>
                  <a:gd name="T59" fmla="*/ 1429 h 1561"/>
                  <a:gd name="T60" fmla="*/ 1122 w 1832"/>
                  <a:gd name="T61" fmla="*/ 1479 h 1561"/>
                  <a:gd name="T62" fmla="*/ 1125 w 1832"/>
                  <a:gd name="T63" fmla="*/ 1524 h 1561"/>
                  <a:gd name="T64" fmla="*/ 1120 w 1832"/>
                  <a:gd name="T65" fmla="*/ 1556 h 1561"/>
                  <a:gd name="T66" fmla="*/ 1186 w 1832"/>
                  <a:gd name="T67" fmla="*/ 1561 h 1561"/>
                  <a:gd name="T68" fmla="*/ 1248 w 1832"/>
                  <a:gd name="T69" fmla="*/ 1559 h 1561"/>
                  <a:gd name="T70" fmla="*/ 1305 w 1832"/>
                  <a:gd name="T71" fmla="*/ 1551 h 1561"/>
                  <a:gd name="T72" fmla="*/ 1359 w 1832"/>
                  <a:gd name="T73" fmla="*/ 1537 h 1561"/>
                  <a:gd name="T74" fmla="*/ 1406 w 1832"/>
                  <a:gd name="T75" fmla="*/ 1517 h 1561"/>
                  <a:gd name="T76" fmla="*/ 1447 w 1832"/>
                  <a:gd name="T77" fmla="*/ 1489 h 1561"/>
                  <a:gd name="T78" fmla="*/ 1482 w 1832"/>
                  <a:gd name="T79" fmla="*/ 1454 h 1561"/>
                  <a:gd name="T80" fmla="*/ 1510 w 1832"/>
                  <a:gd name="T81" fmla="*/ 1415 h 1561"/>
                  <a:gd name="T82" fmla="*/ 1530 w 1832"/>
                  <a:gd name="T83" fmla="*/ 1367 h 1561"/>
                  <a:gd name="T84" fmla="*/ 1540 w 1832"/>
                  <a:gd name="T85" fmla="*/ 1312 h 1561"/>
                  <a:gd name="T86" fmla="*/ 1542 w 1832"/>
                  <a:gd name="T87" fmla="*/ 1182 h 1561"/>
                  <a:gd name="T88" fmla="*/ 1542 w 1832"/>
                  <a:gd name="T89" fmla="*/ 817 h 1561"/>
                  <a:gd name="T90" fmla="*/ 1542 w 1832"/>
                  <a:gd name="T91" fmla="*/ 529 h 1561"/>
                  <a:gd name="T92" fmla="*/ 1537 w 1832"/>
                  <a:gd name="T93" fmla="*/ 497 h 1561"/>
                  <a:gd name="T94" fmla="*/ 1542 w 1832"/>
                  <a:gd name="T95" fmla="*/ 498 h 1561"/>
                  <a:gd name="T96" fmla="*/ 750 w 1832"/>
                  <a:gd name="T97" fmla="*/ 249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32" h="1561">
                    <a:moveTo>
                      <a:pt x="750" y="249"/>
                    </a:moveTo>
                    <a:lnTo>
                      <a:pt x="772" y="226"/>
                    </a:lnTo>
                    <a:lnTo>
                      <a:pt x="791" y="204"/>
                    </a:lnTo>
                    <a:lnTo>
                      <a:pt x="806" y="188"/>
                    </a:lnTo>
                    <a:lnTo>
                      <a:pt x="815" y="178"/>
                    </a:lnTo>
                    <a:lnTo>
                      <a:pt x="581" y="0"/>
                    </a:lnTo>
                    <a:lnTo>
                      <a:pt x="568" y="16"/>
                    </a:lnTo>
                    <a:lnTo>
                      <a:pt x="534" y="60"/>
                    </a:lnTo>
                    <a:lnTo>
                      <a:pt x="480" y="127"/>
                    </a:lnTo>
                    <a:lnTo>
                      <a:pt x="409" y="211"/>
                    </a:lnTo>
                    <a:lnTo>
                      <a:pt x="368" y="258"/>
                    </a:lnTo>
                    <a:lnTo>
                      <a:pt x="323" y="306"/>
                    </a:lnTo>
                    <a:lnTo>
                      <a:pt x="274" y="356"/>
                    </a:lnTo>
                    <a:lnTo>
                      <a:pt x="224" y="407"/>
                    </a:lnTo>
                    <a:lnTo>
                      <a:pt x="171" y="458"/>
                    </a:lnTo>
                    <a:lnTo>
                      <a:pt x="116" y="509"/>
                    </a:lnTo>
                    <a:lnTo>
                      <a:pt x="87" y="534"/>
                    </a:lnTo>
                    <a:lnTo>
                      <a:pt x="59" y="558"/>
                    </a:lnTo>
                    <a:lnTo>
                      <a:pt x="29" y="582"/>
                    </a:lnTo>
                    <a:lnTo>
                      <a:pt x="0" y="605"/>
                    </a:lnTo>
                    <a:lnTo>
                      <a:pt x="14" y="649"/>
                    </a:lnTo>
                    <a:lnTo>
                      <a:pt x="29" y="691"/>
                    </a:lnTo>
                    <a:lnTo>
                      <a:pt x="42" y="730"/>
                    </a:lnTo>
                    <a:lnTo>
                      <a:pt x="55" y="765"/>
                    </a:lnTo>
                    <a:lnTo>
                      <a:pt x="66" y="797"/>
                    </a:lnTo>
                    <a:lnTo>
                      <a:pt x="74" y="827"/>
                    </a:lnTo>
                    <a:lnTo>
                      <a:pt x="77" y="839"/>
                    </a:lnTo>
                    <a:lnTo>
                      <a:pt x="80" y="852"/>
                    </a:lnTo>
                    <a:lnTo>
                      <a:pt x="81" y="864"/>
                    </a:lnTo>
                    <a:lnTo>
                      <a:pt x="81" y="875"/>
                    </a:lnTo>
                    <a:lnTo>
                      <a:pt x="107" y="857"/>
                    </a:lnTo>
                    <a:lnTo>
                      <a:pt x="143" y="826"/>
                    </a:lnTo>
                    <a:lnTo>
                      <a:pt x="189" y="786"/>
                    </a:lnTo>
                    <a:lnTo>
                      <a:pt x="243" y="739"/>
                    </a:lnTo>
                    <a:lnTo>
                      <a:pt x="243" y="775"/>
                    </a:lnTo>
                    <a:lnTo>
                      <a:pt x="244" y="775"/>
                    </a:lnTo>
                    <a:lnTo>
                      <a:pt x="244" y="1556"/>
                    </a:lnTo>
                    <a:lnTo>
                      <a:pt x="498" y="1556"/>
                    </a:lnTo>
                    <a:lnTo>
                      <a:pt x="498" y="498"/>
                    </a:lnTo>
                    <a:lnTo>
                      <a:pt x="498" y="498"/>
                    </a:lnTo>
                    <a:lnTo>
                      <a:pt x="497" y="499"/>
                    </a:lnTo>
                    <a:lnTo>
                      <a:pt x="497" y="493"/>
                    </a:lnTo>
                    <a:lnTo>
                      <a:pt x="498" y="492"/>
                    </a:lnTo>
                    <a:lnTo>
                      <a:pt x="498" y="498"/>
                    </a:lnTo>
                    <a:lnTo>
                      <a:pt x="528" y="470"/>
                    </a:lnTo>
                    <a:lnTo>
                      <a:pt x="557" y="441"/>
                    </a:lnTo>
                    <a:lnTo>
                      <a:pt x="586" y="414"/>
                    </a:lnTo>
                    <a:lnTo>
                      <a:pt x="613" y="387"/>
                    </a:lnTo>
                    <a:lnTo>
                      <a:pt x="639" y="361"/>
                    </a:lnTo>
                    <a:lnTo>
                      <a:pt x="664" y="336"/>
                    </a:lnTo>
                    <a:lnTo>
                      <a:pt x="688" y="313"/>
                    </a:lnTo>
                    <a:lnTo>
                      <a:pt x="710" y="290"/>
                    </a:lnTo>
                    <a:lnTo>
                      <a:pt x="710" y="498"/>
                    </a:lnTo>
                    <a:lnTo>
                      <a:pt x="1246" y="498"/>
                    </a:lnTo>
                    <a:lnTo>
                      <a:pt x="1246" y="554"/>
                    </a:lnTo>
                    <a:lnTo>
                      <a:pt x="1247" y="554"/>
                    </a:lnTo>
                    <a:lnTo>
                      <a:pt x="1247" y="1180"/>
                    </a:lnTo>
                    <a:lnTo>
                      <a:pt x="1247" y="1208"/>
                    </a:lnTo>
                    <a:lnTo>
                      <a:pt x="1244" y="1230"/>
                    </a:lnTo>
                    <a:lnTo>
                      <a:pt x="1242" y="1240"/>
                    </a:lnTo>
                    <a:lnTo>
                      <a:pt x="1239" y="1248"/>
                    </a:lnTo>
                    <a:lnTo>
                      <a:pt x="1234" y="1255"/>
                    </a:lnTo>
                    <a:lnTo>
                      <a:pt x="1230" y="1261"/>
                    </a:lnTo>
                    <a:lnTo>
                      <a:pt x="1225" y="1266"/>
                    </a:lnTo>
                    <a:lnTo>
                      <a:pt x="1217" y="1271"/>
                    </a:lnTo>
                    <a:lnTo>
                      <a:pt x="1208" y="1275"/>
                    </a:lnTo>
                    <a:lnTo>
                      <a:pt x="1198" y="1278"/>
                    </a:lnTo>
                    <a:lnTo>
                      <a:pt x="1186" y="1280"/>
                    </a:lnTo>
                    <a:lnTo>
                      <a:pt x="1172" y="1281"/>
                    </a:lnTo>
                    <a:lnTo>
                      <a:pt x="1157" y="1281"/>
                    </a:lnTo>
                    <a:lnTo>
                      <a:pt x="1140" y="1283"/>
                    </a:lnTo>
                    <a:lnTo>
                      <a:pt x="1106" y="1281"/>
                    </a:lnTo>
                    <a:lnTo>
                      <a:pt x="1079" y="1281"/>
                    </a:lnTo>
                    <a:lnTo>
                      <a:pt x="1058" y="1281"/>
                    </a:lnTo>
                    <a:lnTo>
                      <a:pt x="1043" y="1284"/>
                    </a:lnTo>
                    <a:lnTo>
                      <a:pt x="1038" y="1286"/>
                    </a:lnTo>
                    <a:lnTo>
                      <a:pt x="1034" y="1289"/>
                    </a:lnTo>
                    <a:lnTo>
                      <a:pt x="1034" y="1293"/>
                    </a:lnTo>
                    <a:lnTo>
                      <a:pt x="1034" y="1298"/>
                    </a:lnTo>
                    <a:lnTo>
                      <a:pt x="1038" y="1302"/>
                    </a:lnTo>
                    <a:lnTo>
                      <a:pt x="1043" y="1310"/>
                    </a:lnTo>
                    <a:lnTo>
                      <a:pt x="1049" y="1317"/>
                    </a:lnTo>
                    <a:lnTo>
                      <a:pt x="1059" y="1327"/>
                    </a:lnTo>
                    <a:lnTo>
                      <a:pt x="1069" y="1339"/>
                    </a:lnTo>
                    <a:lnTo>
                      <a:pt x="1078" y="1352"/>
                    </a:lnTo>
                    <a:lnTo>
                      <a:pt x="1086" y="1366"/>
                    </a:lnTo>
                    <a:lnTo>
                      <a:pt x="1094" y="1381"/>
                    </a:lnTo>
                    <a:lnTo>
                      <a:pt x="1101" y="1397"/>
                    </a:lnTo>
                    <a:lnTo>
                      <a:pt x="1106" y="1413"/>
                    </a:lnTo>
                    <a:lnTo>
                      <a:pt x="1112" y="1429"/>
                    </a:lnTo>
                    <a:lnTo>
                      <a:pt x="1116" y="1446"/>
                    </a:lnTo>
                    <a:lnTo>
                      <a:pt x="1120" y="1463"/>
                    </a:lnTo>
                    <a:lnTo>
                      <a:pt x="1122" y="1479"/>
                    </a:lnTo>
                    <a:lnTo>
                      <a:pt x="1124" y="1494"/>
                    </a:lnTo>
                    <a:lnTo>
                      <a:pt x="1125" y="1509"/>
                    </a:lnTo>
                    <a:lnTo>
                      <a:pt x="1125" y="1524"/>
                    </a:lnTo>
                    <a:lnTo>
                      <a:pt x="1124" y="1537"/>
                    </a:lnTo>
                    <a:lnTo>
                      <a:pt x="1122" y="1548"/>
                    </a:lnTo>
                    <a:lnTo>
                      <a:pt x="1120" y="1556"/>
                    </a:lnTo>
                    <a:lnTo>
                      <a:pt x="1142" y="1559"/>
                    </a:lnTo>
                    <a:lnTo>
                      <a:pt x="1163" y="1560"/>
                    </a:lnTo>
                    <a:lnTo>
                      <a:pt x="1186" y="1561"/>
                    </a:lnTo>
                    <a:lnTo>
                      <a:pt x="1207" y="1561"/>
                    </a:lnTo>
                    <a:lnTo>
                      <a:pt x="1227" y="1560"/>
                    </a:lnTo>
                    <a:lnTo>
                      <a:pt x="1248" y="1559"/>
                    </a:lnTo>
                    <a:lnTo>
                      <a:pt x="1267" y="1558"/>
                    </a:lnTo>
                    <a:lnTo>
                      <a:pt x="1287" y="1554"/>
                    </a:lnTo>
                    <a:lnTo>
                      <a:pt x="1305" y="1551"/>
                    </a:lnTo>
                    <a:lnTo>
                      <a:pt x="1324" y="1547"/>
                    </a:lnTo>
                    <a:lnTo>
                      <a:pt x="1342" y="1543"/>
                    </a:lnTo>
                    <a:lnTo>
                      <a:pt x="1359" y="1537"/>
                    </a:lnTo>
                    <a:lnTo>
                      <a:pt x="1375" y="1530"/>
                    </a:lnTo>
                    <a:lnTo>
                      <a:pt x="1391" y="1524"/>
                    </a:lnTo>
                    <a:lnTo>
                      <a:pt x="1406" y="1517"/>
                    </a:lnTo>
                    <a:lnTo>
                      <a:pt x="1421" y="1508"/>
                    </a:lnTo>
                    <a:lnTo>
                      <a:pt x="1435" y="1499"/>
                    </a:lnTo>
                    <a:lnTo>
                      <a:pt x="1447" y="1489"/>
                    </a:lnTo>
                    <a:lnTo>
                      <a:pt x="1460" y="1478"/>
                    </a:lnTo>
                    <a:lnTo>
                      <a:pt x="1471" y="1467"/>
                    </a:lnTo>
                    <a:lnTo>
                      <a:pt x="1482" y="1454"/>
                    </a:lnTo>
                    <a:lnTo>
                      <a:pt x="1492" y="1442"/>
                    </a:lnTo>
                    <a:lnTo>
                      <a:pt x="1502" y="1428"/>
                    </a:lnTo>
                    <a:lnTo>
                      <a:pt x="1510" y="1415"/>
                    </a:lnTo>
                    <a:lnTo>
                      <a:pt x="1517" y="1400"/>
                    </a:lnTo>
                    <a:lnTo>
                      <a:pt x="1523" y="1383"/>
                    </a:lnTo>
                    <a:lnTo>
                      <a:pt x="1530" y="1367"/>
                    </a:lnTo>
                    <a:lnTo>
                      <a:pt x="1533" y="1350"/>
                    </a:lnTo>
                    <a:lnTo>
                      <a:pt x="1537" y="1331"/>
                    </a:lnTo>
                    <a:lnTo>
                      <a:pt x="1540" y="1312"/>
                    </a:lnTo>
                    <a:lnTo>
                      <a:pt x="1542" y="1293"/>
                    </a:lnTo>
                    <a:lnTo>
                      <a:pt x="1542" y="1271"/>
                    </a:lnTo>
                    <a:lnTo>
                      <a:pt x="1542" y="1182"/>
                    </a:lnTo>
                    <a:lnTo>
                      <a:pt x="1542" y="1068"/>
                    </a:lnTo>
                    <a:lnTo>
                      <a:pt x="1542" y="944"/>
                    </a:lnTo>
                    <a:lnTo>
                      <a:pt x="1542" y="817"/>
                    </a:lnTo>
                    <a:lnTo>
                      <a:pt x="1542" y="699"/>
                    </a:lnTo>
                    <a:lnTo>
                      <a:pt x="1542" y="599"/>
                    </a:lnTo>
                    <a:lnTo>
                      <a:pt x="1542" y="529"/>
                    </a:lnTo>
                    <a:lnTo>
                      <a:pt x="1542" y="498"/>
                    </a:lnTo>
                    <a:lnTo>
                      <a:pt x="1537" y="498"/>
                    </a:lnTo>
                    <a:lnTo>
                      <a:pt x="1537" y="497"/>
                    </a:lnTo>
                    <a:lnTo>
                      <a:pt x="1542" y="497"/>
                    </a:lnTo>
                    <a:lnTo>
                      <a:pt x="1542" y="497"/>
                    </a:lnTo>
                    <a:lnTo>
                      <a:pt x="1542" y="498"/>
                    </a:lnTo>
                    <a:lnTo>
                      <a:pt x="1832" y="498"/>
                    </a:lnTo>
                    <a:lnTo>
                      <a:pt x="1832" y="249"/>
                    </a:lnTo>
                    <a:lnTo>
                      <a:pt x="750" y="24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53"/>
              <p:cNvSpPr>
                <a:spLocks/>
              </p:cNvSpPr>
              <p:nvPr/>
            </p:nvSpPr>
            <p:spPr bwMode="auto">
              <a:xfrm>
                <a:off x="5556934" y="4386019"/>
                <a:ext cx="219075" cy="222250"/>
              </a:xfrm>
              <a:custGeom>
                <a:avLst/>
                <a:gdLst>
                  <a:gd name="T0" fmla="*/ 687 w 687"/>
                  <a:gd name="T1" fmla="*/ 209 h 697"/>
                  <a:gd name="T2" fmla="*/ 494 w 687"/>
                  <a:gd name="T3" fmla="*/ 0 h 697"/>
                  <a:gd name="T4" fmla="*/ 0 w 687"/>
                  <a:gd name="T5" fmla="*/ 463 h 697"/>
                  <a:gd name="T6" fmla="*/ 14 w 687"/>
                  <a:gd name="T7" fmla="*/ 472 h 697"/>
                  <a:gd name="T8" fmla="*/ 27 w 687"/>
                  <a:gd name="T9" fmla="*/ 482 h 697"/>
                  <a:gd name="T10" fmla="*/ 40 w 687"/>
                  <a:gd name="T11" fmla="*/ 495 h 697"/>
                  <a:gd name="T12" fmla="*/ 52 w 687"/>
                  <a:gd name="T13" fmla="*/ 510 h 697"/>
                  <a:gd name="T14" fmla="*/ 63 w 687"/>
                  <a:gd name="T15" fmla="*/ 528 h 697"/>
                  <a:gd name="T16" fmla="*/ 76 w 687"/>
                  <a:gd name="T17" fmla="*/ 545 h 697"/>
                  <a:gd name="T18" fmla="*/ 86 w 687"/>
                  <a:gd name="T19" fmla="*/ 564 h 697"/>
                  <a:gd name="T20" fmla="*/ 96 w 687"/>
                  <a:gd name="T21" fmla="*/ 583 h 697"/>
                  <a:gd name="T22" fmla="*/ 113 w 687"/>
                  <a:gd name="T23" fmla="*/ 619 h 697"/>
                  <a:gd name="T24" fmla="*/ 127 w 687"/>
                  <a:gd name="T25" fmla="*/ 652 h 697"/>
                  <a:gd name="T26" fmla="*/ 132 w 687"/>
                  <a:gd name="T27" fmla="*/ 667 h 697"/>
                  <a:gd name="T28" fmla="*/ 136 w 687"/>
                  <a:gd name="T29" fmla="*/ 680 h 697"/>
                  <a:gd name="T30" fmla="*/ 137 w 687"/>
                  <a:gd name="T31" fmla="*/ 690 h 697"/>
                  <a:gd name="T32" fmla="*/ 138 w 687"/>
                  <a:gd name="T33" fmla="*/ 697 h 697"/>
                  <a:gd name="T34" fmla="*/ 194 w 687"/>
                  <a:gd name="T35" fmla="*/ 651 h 697"/>
                  <a:gd name="T36" fmla="*/ 271 w 687"/>
                  <a:gd name="T37" fmla="*/ 585 h 697"/>
                  <a:gd name="T38" fmla="*/ 361 w 687"/>
                  <a:gd name="T39" fmla="*/ 505 h 697"/>
                  <a:gd name="T40" fmla="*/ 454 w 687"/>
                  <a:gd name="T41" fmla="*/ 421 h 697"/>
                  <a:gd name="T42" fmla="*/ 543 w 687"/>
                  <a:gd name="T43" fmla="*/ 341 h 697"/>
                  <a:gd name="T44" fmla="*/ 618 w 687"/>
                  <a:gd name="T45" fmla="*/ 274 h 697"/>
                  <a:gd name="T46" fmla="*/ 669 w 687"/>
                  <a:gd name="T47" fmla="*/ 227 h 697"/>
                  <a:gd name="T48" fmla="*/ 687 w 687"/>
                  <a:gd name="T49" fmla="*/ 209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7" h="697">
                    <a:moveTo>
                      <a:pt x="687" y="209"/>
                    </a:moveTo>
                    <a:lnTo>
                      <a:pt x="494" y="0"/>
                    </a:lnTo>
                    <a:lnTo>
                      <a:pt x="0" y="463"/>
                    </a:lnTo>
                    <a:lnTo>
                      <a:pt x="14" y="472"/>
                    </a:lnTo>
                    <a:lnTo>
                      <a:pt x="27" y="482"/>
                    </a:lnTo>
                    <a:lnTo>
                      <a:pt x="40" y="495"/>
                    </a:lnTo>
                    <a:lnTo>
                      <a:pt x="52" y="510"/>
                    </a:lnTo>
                    <a:lnTo>
                      <a:pt x="63" y="528"/>
                    </a:lnTo>
                    <a:lnTo>
                      <a:pt x="76" y="545"/>
                    </a:lnTo>
                    <a:lnTo>
                      <a:pt x="86" y="564"/>
                    </a:lnTo>
                    <a:lnTo>
                      <a:pt x="96" y="583"/>
                    </a:lnTo>
                    <a:lnTo>
                      <a:pt x="113" y="619"/>
                    </a:lnTo>
                    <a:lnTo>
                      <a:pt x="127" y="652"/>
                    </a:lnTo>
                    <a:lnTo>
                      <a:pt x="132" y="667"/>
                    </a:lnTo>
                    <a:lnTo>
                      <a:pt x="136" y="680"/>
                    </a:lnTo>
                    <a:lnTo>
                      <a:pt x="137" y="690"/>
                    </a:lnTo>
                    <a:lnTo>
                      <a:pt x="138" y="697"/>
                    </a:lnTo>
                    <a:lnTo>
                      <a:pt x="194" y="651"/>
                    </a:lnTo>
                    <a:lnTo>
                      <a:pt x="271" y="585"/>
                    </a:lnTo>
                    <a:lnTo>
                      <a:pt x="361" y="505"/>
                    </a:lnTo>
                    <a:lnTo>
                      <a:pt x="454" y="421"/>
                    </a:lnTo>
                    <a:lnTo>
                      <a:pt x="543" y="341"/>
                    </a:lnTo>
                    <a:lnTo>
                      <a:pt x="618" y="274"/>
                    </a:lnTo>
                    <a:lnTo>
                      <a:pt x="669" y="227"/>
                    </a:lnTo>
                    <a:lnTo>
                      <a:pt x="687" y="2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6492877" y="555526"/>
              <a:ext cx="1862806" cy="0"/>
            </a:xfrm>
            <a:prstGeom prst="line">
              <a:avLst/>
            </a:prstGeom>
            <a:ln w="12700">
              <a:solidFill>
                <a:srgbClr val="BC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04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99">
        <p:fade/>
      </p:transition>
    </mc:Choice>
    <mc:Fallback xmlns="">
      <p:transition spd="med" advTm="30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57911"/>
            <a:ext cx="795637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grpSp>
        <p:nvGrpSpPr>
          <p:cNvPr id="3" name="Group 380"/>
          <p:cNvGrpSpPr/>
          <p:nvPr/>
        </p:nvGrpSpPr>
        <p:grpSpPr>
          <a:xfrm>
            <a:off x="3922077" y="843558"/>
            <a:ext cx="1400412" cy="1830699"/>
            <a:chOff x="3829623" y="1066801"/>
            <a:chExt cx="1810894" cy="23673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101"/>
            <p:cNvSpPr>
              <a:spLocks noChangeArrowheads="1"/>
            </p:cNvSpPr>
            <p:nvPr/>
          </p:nvSpPr>
          <p:spPr bwMode="auto">
            <a:xfrm>
              <a:off x="3829623" y="1076868"/>
              <a:ext cx="1805361" cy="2354627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65000"/>
                  </a:sysClr>
                </a:gs>
                <a:gs pos="62000">
                  <a:sysClr val="window" lastClr="FFFFFF">
                    <a:lumMod val="85000"/>
                  </a:sysClr>
                </a:gs>
                <a:gs pos="24000">
                  <a:sysClr val="window" lastClr="FFFFFF"/>
                </a:gs>
              </a:gsLst>
              <a:lin ang="3000000" scaled="0"/>
              <a:tileRect/>
            </a:gradFill>
            <a:ln w="6350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uk-UA" kern="0" dirty="0" smtClean="0">
                  <a:solidFill>
                    <a:srgbClr val="383838"/>
                  </a:solidFill>
                  <a:latin typeface=""/>
                </a:rPr>
                <a:t>                                </a:t>
              </a:r>
              <a:endParaRPr lang="en-US" kern="0" dirty="0" smtClean="0">
                <a:solidFill>
                  <a:srgbClr val="383838"/>
                </a:solidFill>
                <a:latin typeface=""/>
              </a:endParaRPr>
            </a:p>
          </p:txBody>
        </p:sp>
        <p:sp>
          <p:nvSpPr>
            <p:cNvPr id="5" name="Freeform 102"/>
            <p:cNvSpPr>
              <a:spLocks/>
            </p:cNvSpPr>
            <p:nvPr/>
          </p:nvSpPr>
          <p:spPr bwMode="auto">
            <a:xfrm>
              <a:off x="3829623" y="1076881"/>
              <a:ext cx="1805361" cy="2357225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2540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"/>
              </a:endParaRPr>
            </a:p>
          </p:txBody>
        </p:sp>
        <p:sp>
          <p:nvSpPr>
            <p:cNvPr id="6" name="Rectangle 103"/>
            <p:cNvSpPr>
              <a:spLocks noChangeArrowheads="1"/>
            </p:cNvSpPr>
            <p:nvPr/>
          </p:nvSpPr>
          <p:spPr bwMode="auto">
            <a:xfrm>
              <a:off x="3829986" y="1066801"/>
              <a:ext cx="1810531" cy="271319"/>
            </a:xfrm>
            <a:prstGeom prst="rect">
              <a:avLst/>
            </a:prstGeom>
            <a:gradFill>
              <a:gsLst>
                <a:gs pos="0">
                  <a:srgbClr val="A92517"/>
                </a:gs>
                <a:gs pos="62000">
                  <a:srgbClr val="F58A7F"/>
                </a:gs>
                <a:gs pos="100000">
                  <a:srgbClr val="A92517"/>
                </a:gs>
              </a:gsLst>
              <a:lin ang="0" scaled="0"/>
            </a:gradFill>
            <a:ln w="254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"/>
              </a:endParaRPr>
            </a:p>
          </p:txBody>
        </p:sp>
        <p:sp>
          <p:nvSpPr>
            <p:cNvPr id="7" name="Rectangle 105"/>
            <p:cNvSpPr>
              <a:spLocks noChangeArrowheads="1"/>
            </p:cNvSpPr>
            <p:nvPr/>
          </p:nvSpPr>
          <p:spPr bwMode="auto">
            <a:xfrm>
              <a:off x="4162318" y="1504175"/>
              <a:ext cx="1090857" cy="1161732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16200000" scaled="1"/>
              <a:tileRect/>
            </a:gradFill>
            <a:ln w="57150">
              <a:gradFill>
                <a:gsLst>
                  <a:gs pos="0">
                    <a:srgbClr val="F58A7F"/>
                  </a:gs>
                  <a:gs pos="100000">
                    <a:srgbClr val="C72B1B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"/>
              </a:endParaRPr>
            </a:p>
          </p:txBody>
        </p:sp>
        <p:grpSp>
          <p:nvGrpSpPr>
            <p:cNvPr id="8" name="Group 213"/>
            <p:cNvGrpSpPr/>
            <p:nvPr/>
          </p:nvGrpSpPr>
          <p:grpSpPr>
            <a:xfrm>
              <a:off x="4334859" y="1542624"/>
              <a:ext cx="740061" cy="1109761"/>
              <a:chOff x="5257800" y="3352800"/>
              <a:chExt cx="1360262" cy="2035118"/>
            </a:xfrm>
          </p:grpSpPr>
          <p:sp>
            <p:nvSpPr>
              <p:cNvPr id="14" name="Freeform 15"/>
              <p:cNvSpPr>
                <a:spLocks/>
              </p:cNvSpPr>
              <p:nvPr/>
            </p:nvSpPr>
            <p:spPr bwMode="auto">
              <a:xfrm>
                <a:off x="5257800" y="4228006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solidFill>
                <a:srgbClr val="C72B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15" name="Freeform 18"/>
              <p:cNvSpPr>
                <a:spLocks/>
              </p:cNvSpPr>
              <p:nvPr/>
            </p:nvSpPr>
            <p:spPr bwMode="auto">
              <a:xfrm>
                <a:off x="5706701" y="4131598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16" name="Freeform 19"/>
              <p:cNvSpPr>
                <a:spLocks/>
              </p:cNvSpPr>
              <p:nvPr/>
            </p:nvSpPr>
            <p:spPr bwMode="auto">
              <a:xfrm>
                <a:off x="5813654" y="4559410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40000">
                    <a:srgbClr val="414142">
                      <a:shade val="67500"/>
                      <a:satMod val="115000"/>
                    </a:srgbClr>
                  </a:gs>
                  <a:gs pos="77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17" name="Freeform 20"/>
              <p:cNvSpPr>
                <a:spLocks/>
              </p:cNvSpPr>
              <p:nvPr/>
            </p:nvSpPr>
            <p:spPr bwMode="auto">
              <a:xfrm>
                <a:off x="5837756" y="4292780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0">
                    <a:srgbClr val="383838">
                      <a:lumMod val="50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18" name="Freeform 21"/>
              <p:cNvSpPr>
                <a:spLocks/>
              </p:cNvSpPr>
              <p:nvPr/>
            </p:nvSpPr>
            <p:spPr bwMode="auto">
              <a:xfrm>
                <a:off x="5693143" y="4086407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19" name="Freeform 22"/>
              <p:cNvSpPr>
                <a:spLocks/>
              </p:cNvSpPr>
              <p:nvPr/>
            </p:nvSpPr>
            <p:spPr bwMode="auto">
              <a:xfrm>
                <a:off x="5425008" y="3898109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20" name="Freeform 23"/>
              <p:cNvSpPr>
                <a:spLocks/>
              </p:cNvSpPr>
              <p:nvPr/>
            </p:nvSpPr>
            <p:spPr bwMode="auto">
              <a:xfrm>
                <a:off x="6322810" y="3901122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21" name="Freeform 24"/>
              <p:cNvSpPr>
                <a:spLocks/>
              </p:cNvSpPr>
              <p:nvPr/>
            </p:nvSpPr>
            <p:spPr bwMode="auto">
              <a:xfrm>
                <a:off x="5521416" y="3480843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22" name="Freeform 24"/>
              <p:cNvSpPr>
                <a:spLocks/>
              </p:cNvSpPr>
              <p:nvPr/>
            </p:nvSpPr>
            <p:spPr bwMode="auto">
              <a:xfrm>
                <a:off x="5589315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ysClr val="window" lastClr="FFFFFF">
                      <a:alpha val="59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23" name="Freeform 25"/>
              <p:cNvSpPr>
                <a:spLocks/>
              </p:cNvSpPr>
              <p:nvPr/>
            </p:nvSpPr>
            <p:spPr bwMode="auto">
              <a:xfrm>
                <a:off x="5521416" y="3352800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</p:grpSp>
        <p:cxnSp>
          <p:nvCxnSpPr>
            <p:cNvPr id="9" name="Straight Connector 7"/>
            <p:cNvCxnSpPr/>
            <p:nvPr/>
          </p:nvCxnSpPr>
          <p:spPr>
            <a:xfrm>
              <a:off x="4155415" y="3039133"/>
              <a:ext cx="1092483" cy="866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sp>
          <p:nvSpPr>
            <p:cNvPr id="10" name="Rectangle 8"/>
            <p:cNvSpPr/>
            <p:nvPr/>
          </p:nvSpPr>
          <p:spPr>
            <a:xfrm>
              <a:off x="558430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"/>
              </a:endParaRPr>
            </a:p>
          </p:txBody>
        </p:sp>
        <p:sp>
          <p:nvSpPr>
            <p:cNvPr id="11" name="Rectangle 9"/>
            <p:cNvSpPr/>
            <p:nvPr/>
          </p:nvSpPr>
          <p:spPr>
            <a:xfrm flipH="1">
              <a:off x="4114800" y="2771002"/>
              <a:ext cx="1295400" cy="358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200" b="1" kern="0" dirty="0" smtClean="0">
                  <a:solidFill>
                    <a:srgbClr val="383838">
                      <a:lumMod val="50000"/>
                    </a:srgbClr>
                  </a:solidFill>
                  <a:latin typeface="微软雅黑" panose="020B0503020204020204" pitchFamily="34" charset="-122"/>
                  <a:cs typeface="Arial" pitchFamily="34" charset="0"/>
                </a:rPr>
                <a:t>添加文本</a:t>
              </a:r>
              <a:endParaRPr lang="en-US" sz="1200" b="1" kern="0" dirty="0" smtClean="0">
                <a:solidFill>
                  <a:srgbClr val="383838">
                    <a:lumMod val="50000"/>
                  </a:srgbClr>
                </a:solidFill>
                <a:latin typeface=""/>
              </a:endParaRPr>
            </a:p>
          </p:txBody>
        </p:sp>
        <p:sp>
          <p:nvSpPr>
            <p:cNvPr id="12" name="Rectangle 10"/>
            <p:cNvSpPr/>
            <p:nvPr/>
          </p:nvSpPr>
          <p:spPr>
            <a:xfrm>
              <a:off x="385456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"/>
              </a:endParaRPr>
            </a:p>
          </p:txBody>
        </p:sp>
        <p:sp>
          <p:nvSpPr>
            <p:cNvPr id="13" name="Rectangle 11"/>
            <p:cNvSpPr/>
            <p:nvPr/>
          </p:nvSpPr>
          <p:spPr>
            <a:xfrm>
              <a:off x="4173051" y="1518141"/>
              <a:ext cx="1097280" cy="1152144"/>
            </a:xfrm>
            <a:prstGeom prst="rect">
              <a:avLst/>
            </a:prstGeom>
            <a:gradFill>
              <a:gsLst>
                <a:gs pos="100000">
                  <a:sysClr val="window" lastClr="FFFFFF"/>
                </a:gs>
                <a:gs pos="51000">
                  <a:sysClr val="window" lastClr="FFFFFF">
                    <a:alpha val="0"/>
                  </a:sysClr>
                </a:gs>
              </a:gsLst>
              <a:lin ang="27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"/>
              </a:endParaRPr>
            </a:p>
          </p:txBody>
        </p:sp>
      </p:grpSp>
      <p:grpSp>
        <p:nvGrpSpPr>
          <p:cNvPr id="24" name="Group 381"/>
          <p:cNvGrpSpPr/>
          <p:nvPr/>
        </p:nvGrpSpPr>
        <p:grpSpPr>
          <a:xfrm>
            <a:off x="1547664" y="3171192"/>
            <a:ext cx="1028699" cy="1344774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5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65000"/>
                  </a:sysClr>
                </a:gs>
                <a:gs pos="62000">
                  <a:sysClr val="window" lastClr="FFFFFF">
                    <a:lumMod val="85000"/>
                  </a:sysClr>
                </a:gs>
                <a:gs pos="24000">
                  <a:sysClr val="window" lastClr="FFFFFF"/>
                </a:gs>
              </a:gsLst>
              <a:lin ang="3000000" scaled="0"/>
              <a:tileRect/>
            </a:gradFill>
            <a:ln w="12700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uk-UA" kern="0" dirty="0" smtClean="0">
                  <a:solidFill>
                    <a:srgbClr val="383838"/>
                  </a:solidFill>
                  <a:latin typeface=""/>
                </a:rPr>
                <a:t>                                </a:t>
              </a:r>
              <a:endParaRPr lang="en-US" kern="0" dirty="0" smtClean="0">
                <a:solidFill>
                  <a:srgbClr val="383838"/>
                </a:solidFill>
                <a:latin typeface=""/>
              </a:endParaRPr>
            </a:p>
          </p:txBody>
        </p:sp>
        <p:sp>
          <p:nvSpPr>
            <p:cNvPr id="26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"/>
              </a:endParaRPr>
            </a:p>
          </p:txBody>
        </p:sp>
        <p:sp>
          <p:nvSpPr>
            <p:cNvPr id="27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62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50000"/>
                  </a:sys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"/>
              </a:endParaRPr>
            </a:p>
          </p:txBody>
        </p:sp>
        <p:sp>
          <p:nvSpPr>
            <p:cNvPr id="28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"/>
              </a:endParaRPr>
            </a:p>
          </p:txBody>
        </p:sp>
        <p:grpSp>
          <p:nvGrpSpPr>
            <p:cNvPr id="29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36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37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38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39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40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41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42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ysClr val="window" lastClr="FFFFFF">
                      <a:alpha val="59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</p:grpSp>
        <p:sp>
          <p:nvSpPr>
            <p:cNvPr id="30" name="Rectangle 28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uk-UA" kern="0" dirty="0" smtClean="0">
                  <a:solidFill>
                    <a:prstClr val="white"/>
                  </a:solidFill>
                  <a:latin typeface=""/>
                </a:rPr>
                <a:t> </a:t>
              </a:r>
              <a:endParaRPr lang="en-US" kern="0" dirty="0" smtClean="0">
                <a:solidFill>
                  <a:prstClr val="white"/>
                </a:solidFill>
                <a:latin typeface=""/>
              </a:endParaRPr>
            </a:p>
          </p:txBody>
        </p:sp>
        <p:sp>
          <p:nvSpPr>
            <p:cNvPr id="31" name="Rectangle 29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uk-UA" kern="0" dirty="0" smtClean="0">
                  <a:solidFill>
                    <a:prstClr val="white"/>
                  </a:solidFill>
                  <a:latin typeface=""/>
                </a:rPr>
                <a:t> </a:t>
              </a:r>
              <a:endParaRPr lang="en-US" kern="0" dirty="0" smtClean="0">
                <a:solidFill>
                  <a:prstClr val="white"/>
                </a:solidFill>
                <a:latin typeface=""/>
              </a:endParaRPr>
            </a:p>
          </p:txBody>
        </p:sp>
        <p:sp>
          <p:nvSpPr>
            <p:cNvPr id="32" name="Rectangle 30"/>
            <p:cNvSpPr/>
            <p:nvPr/>
          </p:nvSpPr>
          <p:spPr>
            <a:xfrm flipH="1">
              <a:off x="1432942" y="5428473"/>
              <a:ext cx="1295401" cy="4366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200" b="1" kern="0" dirty="0" smtClean="0">
                  <a:solidFill>
                    <a:srgbClr val="383838">
                      <a:lumMod val="50000"/>
                    </a:srgbClr>
                  </a:solidFill>
                  <a:latin typeface="微软雅黑" panose="020B0503020204020204" pitchFamily="34" charset="-122"/>
                  <a:cs typeface="Arial" pitchFamily="34" charset="0"/>
                </a:rPr>
                <a:t>添加文本</a:t>
              </a:r>
              <a:endParaRPr lang="en-US" sz="1200" b="1" kern="0" dirty="0" smtClean="0">
                <a:solidFill>
                  <a:srgbClr val="383838">
                    <a:lumMod val="50000"/>
                  </a:srgbClr>
                </a:solidFill>
                <a:latin typeface=""/>
              </a:endParaRPr>
            </a:p>
          </p:txBody>
        </p:sp>
        <p:sp>
          <p:nvSpPr>
            <p:cNvPr id="33" name="Rectangle 31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ysClr val="window" lastClr="FFFFFF"/>
                </a:gs>
                <a:gs pos="51000">
                  <a:sysClr val="window" lastClr="FFFFFF">
                    <a:alpha val="0"/>
                  </a:sysClr>
                </a:gs>
              </a:gsLst>
              <a:lin ang="27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"/>
              </a:endParaRPr>
            </a:p>
          </p:txBody>
        </p:sp>
      </p:grpSp>
      <p:grpSp>
        <p:nvGrpSpPr>
          <p:cNvPr id="44" name="Group 404"/>
          <p:cNvGrpSpPr/>
          <p:nvPr/>
        </p:nvGrpSpPr>
        <p:grpSpPr>
          <a:xfrm>
            <a:off x="4100649" y="3171192"/>
            <a:ext cx="1028699" cy="1344774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45" name="Rectangle 101"/>
            <p:cNvSpPr>
              <a:spLocks noChangeArrowheads="1"/>
            </p:cNvSpPr>
            <p:nvPr/>
          </p:nvSpPr>
          <p:spPr bwMode="auto">
            <a:xfrm>
              <a:off x="1312769" y="3956804"/>
              <a:ext cx="1616505" cy="2108314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65000"/>
                  </a:sysClr>
                </a:gs>
                <a:gs pos="62000">
                  <a:sysClr val="window" lastClr="FFFFFF">
                    <a:lumMod val="85000"/>
                  </a:sysClr>
                </a:gs>
                <a:gs pos="24000">
                  <a:sysClr val="window" lastClr="FFFFFF"/>
                </a:gs>
              </a:gsLst>
              <a:lin ang="3000000" scaled="0"/>
              <a:tileRect/>
            </a:gradFill>
            <a:ln w="12700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uk-UA" kern="0" dirty="0" smtClean="0">
                  <a:solidFill>
                    <a:srgbClr val="383838"/>
                  </a:solidFill>
                  <a:latin typeface=""/>
                </a:rPr>
                <a:t>                                </a:t>
              </a:r>
              <a:endParaRPr lang="en-US" kern="0" dirty="0" smtClean="0">
                <a:solidFill>
                  <a:srgbClr val="383838"/>
                </a:solidFill>
                <a:latin typeface=""/>
              </a:endParaRPr>
            </a:p>
          </p:txBody>
        </p:sp>
        <p:sp>
          <p:nvSpPr>
            <p:cNvPr id="46" name="Freeform 102"/>
            <p:cNvSpPr>
              <a:spLocks/>
            </p:cNvSpPr>
            <p:nvPr/>
          </p:nvSpPr>
          <p:spPr bwMode="auto">
            <a:xfrm>
              <a:off x="1312768" y="3956816"/>
              <a:ext cx="1616503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"/>
              </a:endParaRPr>
            </a:p>
          </p:txBody>
        </p:sp>
        <p:sp>
          <p:nvSpPr>
            <p:cNvPr id="47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62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50000"/>
                  </a:sys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"/>
              </a:endParaRPr>
            </a:p>
          </p:txBody>
        </p:sp>
        <p:sp>
          <p:nvSpPr>
            <p:cNvPr id="48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"/>
              </a:endParaRPr>
            </a:p>
          </p:txBody>
        </p:sp>
        <p:grpSp>
          <p:nvGrpSpPr>
            <p:cNvPr id="49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54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55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56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57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58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59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60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61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62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ysClr val="window" lastClr="FFFFFF">
                      <a:alpha val="59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63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</p:grpSp>
        <p:sp>
          <p:nvSpPr>
            <p:cNvPr id="50" name="Rectangle 48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uk-UA" kern="0" dirty="0" smtClean="0">
                  <a:solidFill>
                    <a:prstClr val="white"/>
                  </a:solidFill>
                  <a:latin typeface=""/>
                </a:rPr>
                <a:t> </a:t>
              </a:r>
              <a:endParaRPr lang="en-US" kern="0" dirty="0" smtClean="0">
                <a:solidFill>
                  <a:prstClr val="white"/>
                </a:solidFill>
                <a:latin typeface=""/>
              </a:endParaRPr>
            </a:p>
          </p:txBody>
        </p:sp>
        <p:sp>
          <p:nvSpPr>
            <p:cNvPr id="51" name="Rectangle 49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uk-UA" kern="0" dirty="0" smtClean="0">
                  <a:solidFill>
                    <a:prstClr val="white"/>
                  </a:solidFill>
                  <a:latin typeface=""/>
                </a:rPr>
                <a:t> </a:t>
              </a:r>
              <a:endParaRPr lang="en-US" kern="0" dirty="0" smtClean="0">
                <a:solidFill>
                  <a:prstClr val="white"/>
                </a:solidFill>
                <a:latin typeface=""/>
              </a:endParaRPr>
            </a:p>
          </p:txBody>
        </p:sp>
        <p:sp>
          <p:nvSpPr>
            <p:cNvPr id="52" name="Rectangle 50"/>
            <p:cNvSpPr/>
            <p:nvPr/>
          </p:nvSpPr>
          <p:spPr>
            <a:xfrm flipH="1">
              <a:off x="1495714" y="5422760"/>
              <a:ext cx="1295401" cy="4366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200" b="1" kern="0" dirty="0" smtClean="0">
                  <a:solidFill>
                    <a:srgbClr val="383838">
                      <a:lumMod val="50000"/>
                    </a:srgbClr>
                  </a:solidFill>
                  <a:latin typeface="微软雅黑" panose="020B0503020204020204" pitchFamily="34" charset="-122"/>
                  <a:cs typeface="Arial" pitchFamily="34" charset="0"/>
                </a:rPr>
                <a:t>添加文本</a:t>
              </a:r>
              <a:endParaRPr lang="en-US" sz="1200" b="1" kern="0" dirty="0" smtClean="0">
                <a:solidFill>
                  <a:srgbClr val="383838">
                    <a:lumMod val="50000"/>
                  </a:srgbClr>
                </a:solidFill>
                <a:latin typeface=""/>
              </a:endParaRPr>
            </a:p>
          </p:txBody>
        </p:sp>
        <p:sp>
          <p:nvSpPr>
            <p:cNvPr id="53" name="Rectangle 51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ysClr val="window" lastClr="FFFFFF"/>
                </a:gs>
                <a:gs pos="51000">
                  <a:sysClr val="window" lastClr="FFFFFF">
                    <a:alpha val="0"/>
                  </a:sysClr>
                </a:gs>
              </a:gsLst>
              <a:lin ang="27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"/>
              </a:endParaRPr>
            </a:p>
          </p:txBody>
        </p:sp>
      </p:grpSp>
      <p:grpSp>
        <p:nvGrpSpPr>
          <p:cNvPr id="64" name="Group 442"/>
          <p:cNvGrpSpPr/>
          <p:nvPr/>
        </p:nvGrpSpPr>
        <p:grpSpPr>
          <a:xfrm>
            <a:off x="2804244" y="3171192"/>
            <a:ext cx="1028699" cy="1344774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65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65000"/>
                  </a:sysClr>
                </a:gs>
                <a:gs pos="62000">
                  <a:sysClr val="window" lastClr="FFFFFF">
                    <a:lumMod val="85000"/>
                  </a:sysClr>
                </a:gs>
                <a:gs pos="24000">
                  <a:sysClr val="window" lastClr="FFFFFF"/>
                </a:gs>
              </a:gsLst>
              <a:lin ang="3000000" scaled="0"/>
              <a:tileRect/>
            </a:gradFill>
            <a:ln w="12700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uk-UA" kern="0" dirty="0" smtClean="0">
                  <a:solidFill>
                    <a:srgbClr val="383838"/>
                  </a:solidFill>
                  <a:latin typeface=""/>
                </a:rPr>
                <a:t>                                </a:t>
              </a:r>
              <a:endParaRPr lang="en-US" kern="0" dirty="0" smtClean="0">
                <a:solidFill>
                  <a:srgbClr val="383838"/>
                </a:solidFill>
                <a:latin typeface=""/>
              </a:endParaRPr>
            </a:p>
          </p:txBody>
        </p:sp>
        <p:sp>
          <p:nvSpPr>
            <p:cNvPr id="66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"/>
              </a:endParaRPr>
            </a:p>
          </p:txBody>
        </p:sp>
        <p:sp>
          <p:nvSpPr>
            <p:cNvPr id="67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62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50000"/>
                  </a:sys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"/>
              </a:endParaRPr>
            </a:p>
          </p:txBody>
        </p:sp>
        <p:sp>
          <p:nvSpPr>
            <p:cNvPr id="68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"/>
              </a:endParaRPr>
            </a:p>
          </p:txBody>
        </p:sp>
        <p:sp>
          <p:nvSpPr>
            <p:cNvPr id="69" name="Rectangle 67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uk-UA" kern="0" dirty="0" smtClean="0">
                  <a:solidFill>
                    <a:prstClr val="white"/>
                  </a:solidFill>
                  <a:latin typeface=""/>
                </a:rPr>
                <a:t> </a:t>
              </a:r>
              <a:endParaRPr lang="en-US" kern="0" dirty="0" smtClean="0">
                <a:solidFill>
                  <a:prstClr val="white"/>
                </a:solidFill>
                <a:latin typeface=""/>
              </a:endParaRPr>
            </a:p>
          </p:txBody>
        </p:sp>
        <p:sp>
          <p:nvSpPr>
            <p:cNvPr id="70" name="Rectangle 68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uk-UA" kern="0" dirty="0" smtClean="0">
                  <a:solidFill>
                    <a:prstClr val="white"/>
                  </a:solidFill>
                  <a:latin typeface=""/>
                </a:rPr>
                <a:t> </a:t>
              </a:r>
              <a:endParaRPr lang="en-US" kern="0" dirty="0" smtClean="0">
                <a:solidFill>
                  <a:prstClr val="white"/>
                </a:solidFill>
                <a:latin typeface=""/>
              </a:endParaRPr>
            </a:p>
          </p:txBody>
        </p:sp>
        <p:sp>
          <p:nvSpPr>
            <p:cNvPr id="71" name="Rectangle 69"/>
            <p:cNvSpPr/>
            <p:nvPr/>
          </p:nvSpPr>
          <p:spPr>
            <a:xfrm flipH="1">
              <a:off x="4074105" y="5422760"/>
              <a:ext cx="1295401" cy="4366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200" b="1" kern="0" dirty="0" smtClean="0">
                  <a:solidFill>
                    <a:srgbClr val="383838">
                      <a:lumMod val="50000"/>
                    </a:srgbClr>
                  </a:solidFill>
                  <a:latin typeface="微软雅黑" panose="020B0503020204020204" pitchFamily="34" charset="-122"/>
                  <a:cs typeface="Arial" pitchFamily="34" charset="0"/>
                </a:rPr>
                <a:t>添加文本</a:t>
              </a:r>
              <a:endParaRPr lang="en-US" sz="1200" b="1" kern="0" dirty="0" smtClean="0">
                <a:solidFill>
                  <a:srgbClr val="383838">
                    <a:lumMod val="50000"/>
                  </a:srgbClr>
                </a:solidFill>
                <a:latin typeface=""/>
              </a:endParaRPr>
            </a:p>
          </p:txBody>
        </p:sp>
        <p:grpSp>
          <p:nvGrpSpPr>
            <p:cNvPr id="72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74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75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76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77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78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79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ysClr val="window" lastClr="FFFFFF">
                      <a:alpha val="59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80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</p:grpSp>
        <p:sp>
          <p:nvSpPr>
            <p:cNvPr id="73" name="Rectangle 71"/>
            <p:cNvSpPr/>
            <p:nvPr/>
          </p:nvSpPr>
          <p:spPr>
            <a:xfrm>
              <a:off x="4219575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ysClr val="window" lastClr="FFFFFF"/>
                </a:gs>
                <a:gs pos="51000">
                  <a:sysClr val="window" lastClr="FFFFFF">
                    <a:alpha val="0"/>
                  </a:sysClr>
                </a:gs>
              </a:gsLst>
              <a:lin ang="27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"/>
              </a:endParaRPr>
            </a:p>
          </p:txBody>
        </p:sp>
      </p:grpSp>
      <p:grpSp>
        <p:nvGrpSpPr>
          <p:cNvPr id="81" name="Group 442"/>
          <p:cNvGrpSpPr/>
          <p:nvPr/>
        </p:nvGrpSpPr>
        <p:grpSpPr>
          <a:xfrm>
            <a:off x="5397053" y="3171192"/>
            <a:ext cx="1028699" cy="1344774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82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65000"/>
                  </a:sysClr>
                </a:gs>
                <a:gs pos="62000">
                  <a:sysClr val="window" lastClr="FFFFFF">
                    <a:lumMod val="85000"/>
                  </a:sysClr>
                </a:gs>
                <a:gs pos="24000">
                  <a:sysClr val="window" lastClr="FFFFFF"/>
                </a:gs>
              </a:gsLst>
              <a:lin ang="3000000" scaled="0"/>
              <a:tileRect/>
            </a:gradFill>
            <a:ln w="12700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uk-UA" kern="0" dirty="0" smtClean="0">
                  <a:solidFill>
                    <a:srgbClr val="383838"/>
                  </a:solidFill>
                  <a:latin typeface=""/>
                </a:rPr>
                <a:t>                                </a:t>
              </a:r>
              <a:endParaRPr lang="en-US" kern="0" dirty="0" smtClean="0">
                <a:solidFill>
                  <a:srgbClr val="383838"/>
                </a:solidFill>
                <a:latin typeface=""/>
              </a:endParaRPr>
            </a:p>
          </p:txBody>
        </p:sp>
        <p:sp>
          <p:nvSpPr>
            <p:cNvPr id="83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"/>
              </a:endParaRPr>
            </a:p>
          </p:txBody>
        </p:sp>
        <p:sp>
          <p:nvSpPr>
            <p:cNvPr id="84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62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50000"/>
                  </a:sys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"/>
              </a:endParaRPr>
            </a:p>
          </p:txBody>
        </p:sp>
        <p:sp>
          <p:nvSpPr>
            <p:cNvPr id="85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uk-UA" kern="0" dirty="0" smtClean="0">
                  <a:solidFill>
                    <a:prstClr val="white"/>
                  </a:solidFill>
                  <a:latin typeface=""/>
                </a:rPr>
                <a:t> </a:t>
              </a:r>
              <a:endParaRPr lang="en-US" kern="0" dirty="0" smtClean="0">
                <a:solidFill>
                  <a:prstClr val="white"/>
                </a:solidFill>
                <a:latin typeface="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uk-UA" kern="0" dirty="0" smtClean="0">
                  <a:solidFill>
                    <a:prstClr val="white"/>
                  </a:solidFill>
                  <a:latin typeface=""/>
                </a:rPr>
                <a:t> </a:t>
              </a:r>
              <a:endParaRPr lang="en-US" kern="0" dirty="0" smtClean="0">
                <a:solidFill>
                  <a:prstClr val="white"/>
                </a:solidFill>
                <a:latin typeface="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 flipH="1">
              <a:off x="4069146" y="5422760"/>
              <a:ext cx="1295401" cy="4366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200" b="1" kern="0" dirty="0" smtClean="0">
                  <a:solidFill>
                    <a:srgbClr val="383838">
                      <a:lumMod val="50000"/>
                    </a:srgbClr>
                  </a:solidFill>
                  <a:latin typeface="微软雅黑" panose="020B0503020204020204" pitchFamily="34" charset="-122"/>
                  <a:cs typeface="Arial" pitchFamily="34" charset="0"/>
                </a:rPr>
                <a:t>添加文本</a:t>
              </a:r>
              <a:endParaRPr lang="en-US" sz="1200" b="1" kern="0" dirty="0" smtClean="0">
                <a:solidFill>
                  <a:srgbClr val="383838">
                    <a:lumMod val="50000"/>
                  </a:srgbClr>
                </a:solidFill>
                <a:latin typeface=""/>
              </a:endParaRPr>
            </a:p>
          </p:txBody>
        </p:sp>
        <p:grpSp>
          <p:nvGrpSpPr>
            <p:cNvPr id="89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91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92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93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94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95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96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ysClr val="window" lastClr="FFFFFF">
                      <a:alpha val="59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97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4219575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ysClr val="window" lastClr="FFFFFF"/>
                </a:gs>
                <a:gs pos="51000">
                  <a:sysClr val="window" lastClr="FFFFFF">
                    <a:alpha val="0"/>
                  </a:sysClr>
                </a:gs>
              </a:gsLst>
              <a:lin ang="27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"/>
              </a:endParaRPr>
            </a:p>
          </p:txBody>
        </p:sp>
      </p:grpSp>
      <p:grpSp>
        <p:nvGrpSpPr>
          <p:cNvPr id="98" name="Group 442"/>
          <p:cNvGrpSpPr/>
          <p:nvPr/>
        </p:nvGrpSpPr>
        <p:grpSpPr>
          <a:xfrm>
            <a:off x="6720197" y="3171192"/>
            <a:ext cx="1028699" cy="1344774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99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65000"/>
                  </a:sysClr>
                </a:gs>
                <a:gs pos="62000">
                  <a:sysClr val="window" lastClr="FFFFFF">
                    <a:lumMod val="85000"/>
                  </a:sysClr>
                </a:gs>
                <a:gs pos="24000">
                  <a:sysClr val="window" lastClr="FFFFFF"/>
                </a:gs>
              </a:gsLst>
              <a:lin ang="3000000" scaled="0"/>
              <a:tileRect/>
            </a:gradFill>
            <a:ln w="12700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uk-UA" kern="0" dirty="0" smtClean="0">
                  <a:solidFill>
                    <a:srgbClr val="383838"/>
                  </a:solidFill>
                  <a:latin typeface=""/>
                </a:rPr>
                <a:t>                                </a:t>
              </a:r>
              <a:endParaRPr lang="en-US" kern="0" dirty="0" smtClean="0">
                <a:solidFill>
                  <a:srgbClr val="383838"/>
                </a:solidFill>
                <a:latin typeface=""/>
              </a:endParaRPr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"/>
              </a:endParaRPr>
            </a:p>
          </p:txBody>
        </p:sp>
        <p:sp>
          <p:nvSpPr>
            <p:cNvPr id="101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62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50000"/>
                  </a:sys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"/>
              </a:endParaRPr>
            </a:p>
          </p:txBody>
        </p:sp>
        <p:sp>
          <p:nvSpPr>
            <p:cNvPr id="102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383838"/>
                </a:solidFill>
                <a:latin typeface=""/>
              </a:endParaRPr>
            </a:p>
          </p:txBody>
        </p:sp>
        <p:sp>
          <p:nvSpPr>
            <p:cNvPr id="103" name="Rectangle 106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uk-UA" kern="0" dirty="0" smtClean="0">
                  <a:solidFill>
                    <a:prstClr val="white"/>
                  </a:solidFill>
                  <a:latin typeface=""/>
                </a:rPr>
                <a:t> </a:t>
              </a:r>
              <a:endParaRPr lang="en-US" kern="0" dirty="0" smtClean="0">
                <a:solidFill>
                  <a:prstClr val="white"/>
                </a:solidFill>
                <a:latin typeface=""/>
              </a:endParaRPr>
            </a:p>
          </p:txBody>
        </p:sp>
        <p:sp>
          <p:nvSpPr>
            <p:cNvPr id="104" name="Rectangle 107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uk-UA" kern="0" dirty="0" smtClean="0">
                  <a:solidFill>
                    <a:prstClr val="white"/>
                  </a:solidFill>
                  <a:latin typeface=""/>
                </a:rPr>
                <a:t> </a:t>
              </a:r>
              <a:endParaRPr lang="en-US" kern="0" dirty="0" smtClean="0">
                <a:solidFill>
                  <a:prstClr val="white"/>
                </a:solidFill>
                <a:latin typeface=""/>
              </a:endParaRPr>
            </a:p>
          </p:txBody>
        </p:sp>
        <p:sp>
          <p:nvSpPr>
            <p:cNvPr id="105" name="Rectangle 108"/>
            <p:cNvSpPr/>
            <p:nvPr/>
          </p:nvSpPr>
          <p:spPr>
            <a:xfrm flipH="1">
              <a:off x="4026998" y="5422760"/>
              <a:ext cx="1295401" cy="4366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200" b="1" kern="0" dirty="0" smtClean="0">
                  <a:solidFill>
                    <a:srgbClr val="383838">
                      <a:lumMod val="50000"/>
                    </a:srgbClr>
                  </a:solidFill>
                  <a:latin typeface="微软雅黑" panose="020B0503020204020204" pitchFamily="34" charset="-122"/>
                  <a:cs typeface="Arial" pitchFamily="34" charset="0"/>
                </a:rPr>
                <a:t>添加文本</a:t>
              </a:r>
              <a:endParaRPr lang="en-US" sz="1200" b="1" kern="0" dirty="0" smtClean="0">
                <a:solidFill>
                  <a:srgbClr val="383838">
                    <a:lumMod val="50000"/>
                  </a:srgbClr>
                </a:solidFill>
                <a:latin typeface=""/>
              </a:endParaRPr>
            </a:p>
          </p:txBody>
        </p:sp>
        <p:grpSp>
          <p:nvGrpSpPr>
            <p:cNvPr id="106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108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109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110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111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112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113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ysClr val="window" lastClr="FFFFFF">
                      <a:alpha val="59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  <p:sp>
            <p:nvSpPr>
              <p:cNvPr id="114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383838"/>
                  </a:solidFill>
                  <a:latin typeface=""/>
                </a:endParaRPr>
              </a:p>
            </p:txBody>
          </p:sp>
        </p:grpSp>
        <p:sp>
          <p:nvSpPr>
            <p:cNvPr id="107" name="Rectangle 110"/>
            <p:cNvSpPr/>
            <p:nvPr/>
          </p:nvSpPr>
          <p:spPr>
            <a:xfrm>
              <a:off x="4219575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ysClr val="window" lastClr="FFFFFF"/>
                </a:gs>
                <a:gs pos="51000">
                  <a:sysClr val="window" lastClr="FFFFFF">
                    <a:alpha val="0"/>
                  </a:sysClr>
                </a:gs>
              </a:gsLst>
              <a:lin ang="27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"/>
              </a:endParaRPr>
            </a:p>
          </p:txBody>
        </p:sp>
      </p:grpSp>
      <p:grpSp>
        <p:nvGrpSpPr>
          <p:cNvPr id="115" name="Group 132"/>
          <p:cNvGrpSpPr/>
          <p:nvPr/>
        </p:nvGrpSpPr>
        <p:grpSpPr>
          <a:xfrm>
            <a:off x="2051130" y="2780797"/>
            <a:ext cx="5244545" cy="354179"/>
            <a:chOff x="1238250" y="3457575"/>
            <a:chExt cx="6781800" cy="457994"/>
          </a:xfrm>
          <a:solidFill>
            <a:srgbClr val="FFFF99"/>
          </a:solidFill>
        </p:grpSpPr>
        <p:cxnSp>
          <p:nvCxnSpPr>
            <p:cNvPr id="116" name="Straight Connector 121"/>
            <p:cNvCxnSpPr/>
            <p:nvPr/>
          </p:nvCxnSpPr>
          <p:spPr>
            <a:xfrm rot="10800000" flipH="1">
              <a:off x="1295400" y="3457575"/>
              <a:ext cx="6667500" cy="1588"/>
            </a:xfrm>
            <a:prstGeom prst="line">
              <a:avLst/>
            </a:prstGeom>
            <a:grpFill/>
            <a:ln w="38100" cap="flat" cmpd="sng" algn="ctr">
              <a:solidFill>
                <a:srgbClr val="FFFF99"/>
              </a:solidFill>
              <a:prstDash val="solid"/>
            </a:ln>
            <a:effectLst/>
          </p:spPr>
        </p:cxnSp>
        <p:sp>
          <p:nvSpPr>
            <p:cNvPr id="117" name="Down Arrow 123"/>
            <p:cNvSpPr/>
            <p:nvPr/>
          </p:nvSpPr>
          <p:spPr>
            <a:xfrm>
              <a:off x="1238250" y="3458369"/>
              <a:ext cx="228600" cy="457200"/>
            </a:xfrm>
            <a:prstGeom prst="downArrow">
              <a:avLst/>
            </a:prstGeom>
            <a:grpFill/>
            <a:ln w="25400" cap="flat" cmpd="sng" algn="ctr">
              <a:solidFill>
                <a:srgbClr val="FFFF99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"/>
              </a:endParaRPr>
            </a:p>
          </p:txBody>
        </p:sp>
        <p:sp>
          <p:nvSpPr>
            <p:cNvPr id="118" name="Down Arrow 124"/>
            <p:cNvSpPr/>
            <p:nvPr/>
          </p:nvSpPr>
          <p:spPr>
            <a:xfrm>
              <a:off x="7791450" y="3458369"/>
              <a:ext cx="228600" cy="457200"/>
            </a:xfrm>
            <a:prstGeom prst="downArrow">
              <a:avLst/>
            </a:prstGeom>
            <a:grpFill/>
            <a:ln w="25400" cap="flat" cmpd="sng" algn="ctr">
              <a:solidFill>
                <a:srgbClr val="FFFF99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"/>
              </a:endParaRPr>
            </a:p>
          </p:txBody>
        </p:sp>
        <p:sp>
          <p:nvSpPr>
            <p:cNvPr id="119" name="Down Arrow 129"/>
            <p:cNvSpPr/>
            <p:nvPr/>
          </p:nvSpPr>
          <p:spPr>
            <a:xfrm>
              <a:off x="2743200" y="3458369"/>
              <a:ext cx="228600" cy="457200"/>
            </a:xfrm>
            <a:prstGeom prst="downArrow">
              <a:avLst/>
            </a:prstGeom>
            <a:grpFill/>
            <a:ln w="25400" cap="flat" cmpd="sng" algn="ctr">
              <a:solidFill>
                <a:srgbClr val="FFFF99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"/>
              </a:endParaRPr>
            </a:p>
          </p:txBody>
        </p:sp>
        <p:sp>
          <p:nvSpPr>
            <p:cNvPr id="120" name="Down Arrow 130"/>
            <p:cNvSpPr/>
            <p:nvPr/>
          </p:nvSpPr>
          <p:spPr>
            <a:xfrm>
              <a:off x="4429125" y="3458369"/>
              <a:ext cx="228600" cy="457200"/>
            </a:xfrm>
            <a:prstGeom prst="downArrow">
              <a:avLst/>
            </a:prstGeom>
            <a:grpFill/>
            <a:ln w="25400" cap="flat" cmpd="sng" algn="ctr">
              <a:solidFill>
                <a:srgbClr val="FFFF99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"/>
              </a:endParaRPr>
            </a:p>
          </p:txBody>
        </p:sp>
        <p:sp>
          <p:nvSpPr>
            <p:cNvPr id="121" name="Down Arrow 131"/>
            <p:cNvSpPr/>
            <p:nvPr/>
          </p:nvSpPr>
          <p:spPr>
            <a:xfrm>
              <a:off x="6086475" y="3458369"/>
              <a:ext cx="228600" cy="457200"/>
            </a:xfrm>
            <a:prstGeom prst="downArrow">
              <a:avLst/>
            </a:prstGeom>
            <a:grpFill/>
            <a:ln w="25400" cap="flat" cmpd="sng" algn="ctr">
              <a:solidFill>
                <a:srgbClr val="FFFF99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684892"/>
      </p:ext>
    </p:extLst>
  </p:cSld>
  <p:clrMapOvr>
    <a:masterClrMapping/>
  </p:clrMapOvr>
  <p:transition spd="slow" advTm="335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57911"/>
            <a:ext cx="795637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3" name="Oval 12"/>
          <p:cNvSpPr/>
          <p:nvPr/>
        </p:nvSpPr>
        <p:spPr>
          <a:xfrm>
            <a:off x="2861105" y="1318002"/>
            <a:ext cx="3129849" cy="3129849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50000">
                <a:sysClr val="window" lastClr="FFFFFF">
                  <a:lumMod val="85000"/>
                  <a:shade val="67500"/>
                  <a:satMod val="115000"/>
                </a:sysClr>
              </a:gs>
              <a:gs pos="100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6200000" scaled="1"/>
            <a:tileRect/>
          </a:gra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812278" y="843558"/>
            <a:ext cx="1173133" cy="1033078"/>
            <a:chOff x="4024371" y="771550"/>
            <a:chExt cx="1173133" cy="1033078"/>
          </a:xfrm>
        </p:grpSpPr>
        <p:sp>
          <p:nvSpPr>
            <p:cNvPr id="5" name="Oval 4"/>
            <p:cNvSpPr/>
            <p:nvPr/>
          </p:nvSpPr>
          <p:spPr>
            <a:xfrm>
              <a:off x="4102580" y="771550"/>
              <a:ext cx="1033078" cy="1033078"/>
            </a:xfrm>
            <a:prstGeom prst="ellipse">
              <a:avLst/>
            </a:prstGeom>
            <a:gradFill flip="none" rotWithShape="1">
              <a:gsLst>
                <a:gs pos="0">
                  <a:srgbClr val="A92517"/>
                </a:gs>
                <a:gs pos="50000">
                  <a:srgbClr val="F58A7F"/>
                </a:gs>
                <a:gs pos="100000">
                  <a:srgbClr val="F58A7F"/>
                </a:gs>
              </a:gsLst>
              <a:lin ang="5400000" scaled="1"/>
              <a:tileRect/>
            </a:gradFill>
            <a:ln w="25400" cap="flat" cmpd="sng" algn="ctr">
              <a:solidFill>
                <a:srgbClr val="E1311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13"/>
            <p:cNvSpPr/>
            <p:nvPr/>
          </p:nvSpPr>
          <p:spPr>
            <a:xfrm>
              <a:off x="4024371" y="1166319"/>
              <a:ext cx="1173133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99"/>
                  </a:solidFill>
                  <a:latin typeface="Calibri"/>
                </a:rPr>
                <a:t>添加文本</a:t>
              </a:r>
              <a:endParaRPr lang="en-US" altLang="zh-CN" sz="1200" dirty="0">
                <a:solidFill>
                  <a:srgbClr val="FFFF99"/>
                </a:solidFill>
                <a:latin typeface="Calibri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20592" y="2044227"/>
            <a:ext cx="1117269" cy="1033078"/>
            <a:chOff x="5532685" y="1972219"/>
            <a:chExt cx="1117269" cy="1033078"/>
          </a:xfrm>
        </p:grpSpPr>
        <p:sp>
          <p:nvSpPr>
            <p:cNvPr id="8" name="Oval 5"/>
            <p:cNvSpPr/>
            <p:nvPr/>
          </p:nvSpPr>
          <p:spPr>
            <a:xfrm>
              <a:off x="5532685" y="1972219"/>
              <a:ext cx="1033078" cy="1033078"/>
            </a:xfrm>
            <a:prstGeom prst="ellipse">
              <a:avLst/>
            </a:prstGeom>
            <a:gradFill flip="none" rotWithShape="1">
              <a:gsLst>
                <a:gs pos="0">
                  <a:srgbClr val="A92517"/>
                </a:gs>
                <a:gs pos="50000">
                  <a:srgbClr val="F58A7F"/>
                </a:gs>
                <a:gs pos="100000">
                  <a:srgbClr val="F58A7F"/>
                </a:gs>
              </a:gsLst>
              <a:lin ang="5400000" scaled="1"/>
              <a:tileRect/>
            </a:gradFill>
            <a:ln w="25400" cap="flat" cmpd="sng" algn="ctr">
              <a:solidFill>
                <a:srgbClr val="E1311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ctangle 14"/>
            <p:cNvSpPr/>
            <p:nvPr/>
          </p:nvSpPr>
          <p:spPr>
            <a:xfrm>
              <a:off x="5532685" y="2376971"/>
              <a:ext cx="11172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FFFF99"/>
                  </a:solidFill>
                  <a:latin typeface="Calibri"/>
                </a:rPr>
                <a:t>添加文本</a:t>
              </a:r>
              <a:endParaRPr lang="en-US" altLang="zh-CN" sz="1200" dirty="0">
                <a:solidFill>
                  <a:srgbClr val="FFFF99"/>
                </a:solidFill>
                <a:latin typeface="Calibri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06093" y="3631146"/>
            <a:ext cx="1117269" cy="1033078"/>
            <a:chOff x="4918186" y="3559138"/>
            <a:chExt cx="1117269" cy="1033078"/>
          </a:xfrm>
        </p:grpSpPr>
        <p:sp>
          <p:nvSpPr>
            <p:cNvPr id="11" name="Oval 8"/>
            <p:cNvSpPr/>
            <p:nvPr/>
          </p:nvSpPr>
          <p:spPr>
            <a:xfrm>
              <a:off x="4951704" y="3559138"/>
              <a:ext cx="1033078" cy="1033078"/>
            </a:xfrm>
            <a:prstGeom prst="ellipse">
              <a:avLst/>
            </a:prstGeom>
            <a:gradFill flip="none" rotWithShape="1">
              <a:gsLst>
                <a:gs pos="0">
                  <a:srgbClr val="A92517"/>
                </a:gs>
                <a:gs pos="50000">
                  <a:srgbClr val="F58A7F"/>
                </a:gs>
                <a:gs pos="100000">
                  <a:srgbClr val="F58A7F"/>
                </a:gs>
              </a:gsLst>
              <a:lin ang="5400000" scaled="1"/>
              <a:tileRect/>
            </a:gradFill>
            <a:ln w="25400" cap="flat" cmpd="sng" algn="ctr">
              <a:solidFill>
                <a:srgbClr val="E1311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Rectangle 15"/>
            <p:cNvSpPr/>
            <p:nvPr/>
          </p:nvSpPr>
          <p:spPr>
            <a:xfrm>
              <a:off x="4918186" y="3937177"/>
              <a:ext cx="11172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FFFF99"/>
                  </a:solidFill>
                  <a:latin typeface="Calibri"/>
                </a:rPr>
                <a:t>添加文本</a:t>
              </a:r>
              <a:endParaRPr lang="en-US" altLang="zh-CN" sz="1200" dirty="0">
                <a:solidFill>
                  <a:srgbClr val="FFFF99"/>
                </a:solidFill>
                <a:latin typeface="Calibri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18461" y="3631146"/>
            <a:ext cx="1173133" cy="1033078"/>
            <a:chOff x="3130554" y="3559138"/>
            <a:chExt cx="1173133" cy="1033078"/>
          </a:xfrm>
        </p:grpSpPr>
        <p:sp>
          <p:nvSpPr>
            <p:cNvPr id="14" name="Oval 7"/>
            <p:cNvSpPr/>
            <p:nvPr/>
          </p:nvSpPr>
          <p:spPr>
            <a:xfrm>
              <a:off x="3219937" y="3559138"/>
              <a:ext cx="1033078" cy="1033078"/>
            </a:xfrm>
            <a:prstGeom prst="ellipse">
              <a:avLst/>
            </a:prstGeom>
            <a:gradFill flip="none" rotWithShape="1">
              <a:gsLst>
                <a:gs pos="0">
                  <a:srgbClr val="A92517"/>
                </a:gs>
                <a:gs pos="50000">
                  <a:srgbClr val="F58A7F"/>
                </a:gs>
                <a:gs pos="100000">
                  <a:srgbClr val="F58A7F"/>
                </a:gs>
              </a:gsLst>
              <a:lin ang="5400000" scaled="1"/>
              <a:tileRect/>
            </a:gradFill>
            <a:ln w="25400" cap="flat" cmpd="sng" algn="ctr">
              <a:solidFill>
                <a:srgbClr val="E1311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Rectangle 16"/>
            <p:cNvSpPr/>
            <p:nvPr/>
          </p:nvSpPr>
          <p:spPr>
            <a:xfrm>
              <a:off x="3130554" y="3937177"/>
              <a:ext cx="11731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FFFF99"/>
                  </a:solidFill>
                  <a:latin typeface="Calibri"/>
                </a:rPr>
                <a:t>添加文本</a:t>
              </a:r>
              <a:endParaRPr lang="en-US" altLang="zh-CN" sz="1200" dirty="0">
                <a:solidFill>
                  <a:srgbClr val="FFFF99"/>
                </a:solidFill>
                <a:latin typeface="Calibri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415691" y="2044227"/>
            <a:ext cx="1061406" cy="1033078"/>
            <a:chOff x="2627784" y="1972219"/>
            <a:chExt cx="1061406" cy="1033078"/>
          </a:xfrm>
        </p:grpSpPr>
        <p:sp>
          <p:nvSpPr>
            <p:cNvPr id="17" name="Oval 6"/>
            <p:cNvSpPr/>
            <p:nvPr/>
          </p:nvSpPr>
          <p:spPr>
            <a:xfrm>
              <a:off x="2656112" y="1972219"/>
              <a:ext cx="1033078" cy="1033078"/>
            </a:xfrm>
            <a:prstGeom prst="ellipse">
              <a:avLst/>
            </a:prstGeom>
            <a:gradFill flip="none" rotWithShape="1">
              <a:gsLst>
                <a:gs pos="0">
                  <a:srgbClr val="A92517"/>
                </a:gs>
                <a:gs pos="50000">
                  <a:srgbClr val="F58A7F"/>
                </a:gs>
                <a:gs pos="100000">
                  <a:srgbClr val="F58A7F"/>
                </a:gs>
              </a:gsLst>
              <a:lin ang="5400000" scaled="1"/>
              <a:tileRect/>
            </a:gradFill>
            <a:ln w="25400" cap="flat" cmpd="sng" algn="ctr">
              <a:solidFill>
                <a:srgbClr val="E1311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27784" y="2377342"/>
              <a:ext cx="106140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FFFF99"/>
                  </a:solidFill>
                  <a:latin typeface="Calibri"/>
                </a:rPr>
                <a:t>添加文本</a:t>
              </a:r>
              <a:endParaRPr lang="en-US" sz="1200" dirty="0">
                <a:solidFill>
                  <a:srgbClr val="FFFF99"/>
                </a:solidFill>
                <a:latin typeface="Calibri"/>
              </a:endParaRPr>
            </a:p>
          </p:txBody>
        </p:sp>
      </p:grpSp>
      <p:sp>
        <p:nvSpPr>
          <p:cNvPr id="19" name="Right Arrow 18"/>
          <p:cNvSpPr/>
          <p:nvPr/>
        </p:nvSpPr>
        <p:spPr>
          <a:xfrm rot="16200000">
            <a:off x="4189558" y="1778675"/>
            <a:ext cx="451124" cy="423595"/>
          </a:xfrm>
          <a:prstGeom prst="rightArrow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ight Arrow 19"/>
          <p:cNvSpPr/>
          <p:nvPr/>
        </p:nvSpPr>
        <p:spPr>
          <a:xfrm rot="20346401">
            <a:off x="5032219" y="2559659"/>
            <a:ext cx="451124" cy="423595"/>
          </a:xfrm>
          <a:prstGeom prst="rightArrow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ight Arrow 20"/>
          <p:cNvSpPr/>
          <p:nvPr/>
        </p:nvSpPr>
        <p:spPr>
          <a:xfrm rot="1253599" flipH="1">
            <a:off x="3314345" y="2557650"/>
            <a:ext cx="451124" cy="423595"/>
          </a:xfrm>
          <a:prstGeom prst="rightArrow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ight Arrow 21"/>
          <p:cNvSpPr/>
          <p:nvPr/>
        </p:nvSpPr>
        <p:spPr>
          <a:xfrm rot="18200186" flipH="1">
            <a:off x="3608305" y="3366268"/>
            <a:ext cx="451124" cy="423595"/>
          </a:xfrm>
          <a:prstGeom prst="rightArrow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ight Arrow 22"/>
          <p:cNvSpPr/>
          <p:nvPr/>
        </p:nvSpPr>
        <p:spPr>
          <a:xfrm rot="3399814">
            <a:off x="4781438" y="3366268"/>
            <a:ext cx="451124" cy="423595"/>
          </a:xfrm>
          <a:prstGeom prst="rightArrow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735873" y="2192770"/>
            <a:ext cx="1380312" cy="1380312"/>
            <a:chOff x="3947966" y="2120762"/>
            <a:chExt cx="1380312" cy="1380312"/>
          </a:xfrm>
        </p:grpSpPr>
        <p:sp>
          <p:nvSpPr>
            <p:cNvPr id="25" name="Oval 9"/>
            <p:cNvSpPr/>
            <p:nvPr/>
          </p:nvSpPr>
          <p:spPr>
            <a:xfrm>
              <a:off x="3947966" y="2120762"/>
              <a:ext cx="1380312" cy="1380312"/>
            </a:xfrm>
            <a:prstGeom prst="ellipse">
              <a:avLst/>
            </a:prstGeom>
            <a:gradFill flip="none" rotWithShape="1">
              <a:gsLst>
                <a:gs pos="0">
                  <a:srgbClr val="000000"/>
                </a:gs>
                <a:gs pos="73000">
                  <a:sysClr val="window" lastClr="FFFFFF">
                    <a:lumMod val="50000"/>
                    <a:shade val="67500"/>
                    <a:satMod val="11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5400000" scaled="1"/>
              <a:tileRect/>
            </a:gradFill>
            <a:ln w="76200" cap="flat" cmpd="sng" algn="ctr">
              <a:gradFill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rgbClr val="000000"/>
                  </a:gs>
                </a:gsLst>
                <a:lin ang="5400000" scaled="0"/>
              </a:gra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Rectangle 10"/>
            <p:cNvSpPr/>
            <p:nvPr/>
          </p:nvSpPr>
          <p:spPr>
            <a:xfrm>
              <a:off x="4080234" y="2580085"/>
              <a:ext cx="11731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prstClr val="white"/>
                  </a:solidFill>
                  <a:latin typeface="Calibri"/>
                </a:rPr>
                <a:t>标题</a:t>
              </a:r>
              <a:endParaRPr lang="en-US" sz="2400" b="1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7" name="Rectangle 179"/>
          <p:cNvSpPr/>
          <p:nvPr/>
        </p:nvSpPr>
        <p:spPr>
          <a:xfrm>
            <a:off x="251520" y="3880424"/>
            <a:ext cx="2408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b="1" kern="0" dirty="0" smtClean="0">
                <a:latin typeface="微软雅黑" panose="020B0503020204020204" pitchFamily="34" charset="-122"/>
                <a:cs typeface="Arial" pitchFamily="34" charset="0"/>
              </a:rPr>
              <a:t>单击此处添加文本</a:t>
            </a:r>
            <a:endParaRPr lang="en-US" b="1" dirty="0">
              <a:latin typeface=""/>
            </a:endParaRPr>
          </a:p>
        </p:txBody>
      </p:sp>
      <p:sp>
        <p:nvSpPr>
          <p:cNvPr id="28" name="Rectangle 179"/>
          <p:cNvSpPr/>
          <p:nvPr/>
        </p:nvSpPr>
        <p:spPr>
          <a:xfrm>
            <a:off x="6457581" y="1176303"/>
            <a:ext cx="19763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600" kern="0" dirty="0" smtClean="0">
                <a:latin typeface="微软雅黑" panose="020B0503020204020204" pitchFamily="34" charset="-122"/>
                <a:cs typeface="Arial" pitchFamily="34" charset="0"/>
              </a:rPr>
              <a:t>单击此处添加文本</a:t>
            </a:r>
            <a:endParaRPr lang="en-US" altLang="zh-CN" sz="1600" kern="0" dirty="0" smtClean="0">
              <a:latin typeface="微软雅黑" panose="020B0503020204020204" pitchFamily="34" charset="-122"/>
              <a:cs typeface="Arial" pitchFamily="34" charset="0"/>
            </a:endParaRPr>
          </a:p>
          <a:p>
            <a:pPr algn="r"/>
            <a:r>
              <a:rPr lang="zh-CN" altLang="en-US" sz="1600" kern="0" dirty="0">
                <a:latin typeface="微软雅黑" panose="020B0503020204020204" pitchFamily="34" charset="-122"/>
                <a:cs typeface="Arial" pitchFamily="34" charset="0"/>
              </a:rPr>
              <a:t>单击此处添加文本</a:t>
            </a:r>
            <a:endParaRPr lang="en-US" altLang="zh-CN" sz="1600" dirty="0">
              <a:latin typeface="微软雅黑" panose="020B0503020204020204" pitchFamily="34" charset="-122"/>
            </a:endParaRPr>
          </a:p>
          <a:p>
            <a:pPr algn="r"/>
            <a:r>
              <a:rPr lang="zh-CN" altLang="en-US" sz="1600" kern="0" dirty="0">
                <a:latin typeface="微软雅黑" panose="020B0503020204020204" pitchFamily="34" charset="-122"/>
                <a:cs typeface="Arial" pitchFamily="34" charset="0"/>
              </a:rPr>
              <a:t>单击此处添加文本</a:t>
            </a:r>
            <a:endParaRPr lang="en-US" altLang="zh-CN" sz="1600" dirty="0">
              <a:latin typeface="微软雅黑" panose="020B0503020204020204" pitchFamily="34" charset="-122"/>
            </a:endParaRPr>
          </a:p>
          <a:p>
            <a:pPr algn="r"/>
            <a:r>
              <a:rPr lang="zh-CN" altLang="en-US" sz="1600" kern="0" dirty="0">
                <a:latin typeface="微软雅黑" panose="020B0503020204020204" pitchFamily="34" charset="-122"/>
                <a:cs typeface="Arial" pitchFamily="34" charset="0"/>
              </a:rPr>
              <a:t>单击此处添加文本</a:t>
            </a:r>
            <a:endParaRPr lang="en-US" altLang="zh-CN" sz="1600" dirty="0">
              <a:latin typeface="微软雅黑" panose="020B0503020204020204" pitchFamily="34" charset="-122"/>
            </a:endParaRPr>
          </a:p>
          <a:p>
            <a:pPr algn="r"/>
            <a:endParaRPr lang="en-US" sz="1600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315641105"/>
      </p:ext>
    </p:extLst>
  </p:cSld>
  <p:clrMapOvr>
    <a:masterClrMapping/>
  </p:clrMapOvr>
  <p:transition spd="slow" advTm="451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57911"/>
            <a:ext cx="795637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497187" y="699542"/>
            <a:ext cx="6934200" cy="3760788"/>
            <a:chOff x="1497187" y="785788"/>
            <a:chExt cx="6934200" cy="3760788"/>
          </a:xfrm>
        </p:grpSpPr>
        <p:grpSp>
          <p:nvGrpSpPr>
            <p:cNvPr id="4" name="Group 193"/>
            <p:cNvGrpSpPr>
              <a:grpSpLocks/>
            </p:cNvGrpSpPr>
            <p:nvPr/>
          </p:nvGrpSpPr>
          <p:grpSpPr bwMode="auto">
            <a:xfrm>
              <a:off x="2900537" y="1047726"/>
              <a:ext cx="4716462" cy="3221037"/>
              <a:chOff x="1655" y="1509"/>
              <a:chExt cx="2971" cy="2029"/>
            </a:xfrm>
          </p:grpSpPr>
          <p:sp>
            <p:nvSpPr>
              <p:cNvPr id="215" name="Line 41"/>
              <p:cNvSpPr>
                <a:spLocks noChangeShapeType="1"/>
              </p:cNvSpPr>
              <p:nvPr/>
            </p:nvSpPr>
            <p:spPr bwMode="auto">
              <a:xfrm flipV="1">
                <a:off x="1655" y="3504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16" name="Line 42"/>
              <p:cNvSpPr>
                <a:spLocks noChangeShapeType="1"/>
              </p:cNvSpPr>
              <p:nvPr/>
            </p:nvSpPr>
            <p:spPr bwMode="auto">
              <a:xfrm flipV="1">
                <a:off x="1655" y="343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17" name="Line 43"/>
              <p:cNvSpPr>
                <a:spLocks noChangeShapeType="1"/>
              </p:cNvSpPr>
              <p:nvPr/>
            </p:nvSpPr>
            <p:spPr bwMode="auto">
              <a:xfrm flipV="1">
                <a:off x="1655" y="336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18" name="Line 44"/>
              <p:cNvSpPr>
                <a:spLocks noChangeShapeType="1"/>
              </p:cNvSpPr>
              <p:nvPr/>
            </p:nvSpPr>
            <p:spPr bwMode="auto">
              <a:xfrm flipV="1">
                <a:off x="1655" y="329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19" name="Line 45"/>
              <p:cNvSpPr>
                <a:spLocks noChangeShapeType="1"/>
              </p:cNvSpPr>
              <p:nvPr/>
            </p:nvSpPr>
            <p:spPr bwMode="auto">
              <a:xfrm flipV="1">
                <a:off x="1655" y="322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20" name="Line 46"/>
              <p:cNvSpPr>
                <a:spLocks noChangeShapeType="1"/>
              </p:cNvSpPr>
              <p:nvPr/>
            </p:nvSpPr>
            <p:spPr bwMode="auto">
              <a:xfrm flipV="1">
                <a:off x="1655" y="3160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21" name="Line 47"/>
              <p:cNvSpPr>
                <a:spLocks noChangeShapeType="1"/>
              </p:cNvSpPr>
              <p:nvPr/>
            </p:nvSpPr>
            <p:spPr bwMode="auto">
              <a:xfrm flipV="1">
                <a:off x="1655" y="309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22" name="Line 48"/>
              <p:cNvSpPr>
                <a:spLocks noChangeShapeType="1"/>
              </p:cNvSpPr>
              <p:nvPr/>
            </p:nvSpPr>
            <p:spPr bwMode="auto">
              <a:xfrm flipV="1">
                <a:off x="1655" y="302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23" name="Line 49"/>
              <p:cNvSpPr>
                <a:spLocks noChangeShapeType="1"/>
              </p:cNvSpPr>
              <p:nvPr/>
            </p:nvSpPr>
            <p:spPr bwMode="auto">
              <a:xfrm flipV="1">
                <a:off x="1655" y="295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24" name="Line 50"/>
              <p:cNvSpPr>
                <a:spLocks noChangeShapeType="1"/>
              </p:cNvSpPr>
              <p:nvPr/>
            </p:nvSpPr>
            <p:spPr bwMode="auto">
              <a:xfrm flipV="1">
                <a:off x="1655" y="288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25" name="Line 51"/>
              <p:cNvSpPr>
                <a:spLocks noChangeShapeType="1"/>
              </p:cNvSpPr>
              <p:nvPr/>
            </p:nvSpPr>
            <p:spPr bwMode="auto">
              <a:xfrm flipV="1">
                <a:off x="1655" y="281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26" name="Line 52"/>
              <p:cNvSpPr>
                <a:spLocks noChangeShapeType="1"/>
              </p:cNvSpPr>
              <p:nvPr/>
            </p:nvSpPr>
            <p:spPr bwMode="auto">
              <a:xfrm flipV="1">
                <a:off x="1655" y="274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27" name="Line 53"/>
              <p:cNvSpPr>
                <a:spLocks noChangeShapeType="1"/>
              </p:cNvSpPr>
              <p:nvPr/>
            </p:nvSpPr>
            <p:spPr bwMode="auto">
              <a:xfrm flipV="1">
                <a:off x="1655" y="267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28" name="Line 54"/>
              <p:cNvSpPr>
                <a:spLocks noChangeShapeType="1"/>
              </p:cNvSpPr>
              <p:nvPr/>
            </p:nvSpPr>
            <p:spPr bwMode="auto">
              <a:xfrm flipV="1">
                <a:off x="1655" y="2610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29" name="Line 55"/>
              <p:cNvSpPr>
                <a:spLocks noChangeShapeType="1"/>
              </p:cNvSpPr>
              <p:nvPr/>
            </p:nvSpPr>
            <p:spPr bwMode="auto">
              <a:xfrm flipV="1">
                <a:off x="1655" y="254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30" name="Line 56"/>
              <p:cNvSpPr>
                <a:spLocks noChangeShapeType="1"/>
              </p:cNvSpPr>
              <p:nvPr/>
            </p:nvSpPr>
            <p:spPr bwMode="auto">
              <a:xfrm flipV="1">
                <a:off x="1655" y="247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31" name="Line 57"/>
              <p:cNvSpPr>
                <a:spLocks noChangeShapeType="1"/>
              </p:cNvSpPr>
              <p:nvPr/>
            </p:nvSpPr>
            <p:spPr bwMode="auto">
              <a:xfrm flipV="1">
                <a:off x="1655" y="2403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32" name="Line 58"/>
              <p:cNvSpPr>
                <a:spLocks noChangeShapeType="1"/>
              </p:cNvSpPr>
              <p:nvPr/>
            </p:nvSpPr>
            <p:spPr bwMode="auto">
              <a:xfrm flipV="1">
                <a:off x="1655" y="233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33" name="Line 59"/>
              <p:cNvSpPr>
                <a:spLocks noChangeShapeType="1"/>
              </p:cNvSpPr>
              <p:nvPr/>
            </p:nvSpPr>
            <p:spPr bwMode="auto">
              <a:xfrm flipV="1">
                <a:off x="1655" y="226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34" name="Line 60"/>
              <p:cNvSpPr>
                <a:spLocks noChangeShapeType="1"/>
              </p:cNvSpPr>
              <p:nvPr/>
            </p:nvSpPr>
            <p:spPr bwMode="auto">
              <a:xfrm flipV="1">
                <a:off x="1655" y="2196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35" name="Line 61"/>
              <p:cNvSpPr>
                <a:spLocks noChangeShapeType="1"/>
              </p:cNvSpPr>
              <p:nvPr/>
            </p:nvSpPr>
            <p:spPr bwMode="auto">
              <a:xfrm flipV="1">
                <a:off x="1655" y="212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36" name="Line 62"/>
              <p:cNvSpPr>
                <a:spLocks noChangeShapeType="1"/>
              </p:cNvSpPr>
              <p:nvPr/>
            </p:nvSpPr>
            <p:spPr bwMode="auto">
              <a:xfrm flipV="1">
                <a:off x="1655" y="2059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37" name="Line 63"/>
              <p:cNvSpPr>
                <a:spLocks noChangeShapeType="1"/>
              </p:cNvSpPr>
              <p:nvPr/>
            </p:nvSpPr>
            <p:spPr bwMode="auto">
              <a:xfrm flipV="1">
                <a:off x="1655" y="199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38" name="Line 64"/>
              <p:cNvSpPr>
                <a:spLocks noChangeShapeType="1"/>
              </p:cNvSpPr>
              <p:nvPr/>
            </p:nvSpPr>
            <p:spPr bwMode="auto">
              <a:xfrm flipV="1">
                <a:off x="1655" y="192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39" name="Line 65"/>
              <p:cNvSpPr>
                <a:spLocks noChangeShapeType="1"/>
              </p:cNvSpPr>
              <p:nvPr/>
            </p:nvSpPr>
            <p:spPr bwMode="auto">
              <a:xfrm flipV="1">
                <a:off x="1655" y="185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40" name="Line 66"/>
              <p:cNvSpPr>
                <a:spLocks noChangeShapeType="1"/>
              </p:cNvSpPr>
              <p:nvPr/>
            </p:nvSpPr>
            <p:spPr bwMode="auto">
              <a:xfrm flipV="1">
                <a:off x="1655" y="178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41" name="Line 67"/>
              <p:cNvSpPr>
                <a:spLocks noChangeShapeType="1"/>
              </p:cNvSpPr>
              <p:nvPr/>
            </p:nvSpPr>
            <p:spPr bwMode="auto">
              <a:xfrm flipV="1">
                <a:off x="1655" y="171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42" name="Line 68"/>
              <p:cNvSpPr>
                <a:spLocks noChangeShapeType="1"/>
              </p:cNvSpPr>
              <p:nvPr/>
            </p:nvSpPr>
            <p:spPr bwMode="auto">
              <a:xfrm flipV="1">
                <a:off x="1655" y="164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43" name="Line 69"/>
              <p:cNvSpPr>
                <a:spLocks noChangeShapeType="1"/>
              </p:cNvSpPr>
              <p:nvPr/>
            </p:nvSpPr>
            <p:spPr bwMode="auto">
              <a:xfrm flipV="1">
                <a:off x="1655" y="1577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44" name="Line 70"/>
              <p:cNvSpPr>
                <a:spLocks noChangeShapeType="1"/>
              </p:cNvSpPr>
              <p:nvPr/>
            </p:nvSpPr>
            <p:spPr bwMode="auto">
              <a:xfrm flipV="1">
                <a:off x="1655" y="150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45" name="Line 71"/>
              <p:cNvSpPr>
                <a:spLocks noChangeShapeType="1"/>
              </p:cNvSpPr>
              <p:nvPr/>
            </p:nvSpPr>
            <p:spPr bwMode="auto">
              <a:xfrm flipV="1">
                <a:off x="2399" y="3504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46" name="Line 72"/>
              <p:cNvSpPr>
                <a:spLocks noChangeShapeType="1"/>
              </p:cNvSpPr>
              <p:nvPr/>
            </p:nvSpPr>
            <p:spPr bwMode="auto">
              <a:xfrm flipV="1">
                <a:off x="2399" y="343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47" name="Line 73"/>
              <p:cNvSpPr>
                <a:spLocks noChangeShapeType="1"/>
              </p:cNvSpPr>
              <p:nvPr/>
            </p:nvSpPr>
            <p:spPr bwMode="auto">
              <a:xfrm flipV="1">
                <a:off x="2399" y="336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48" name="Line 74"/>
              <p:cNvSpPr>
                <a:spLocks noChangeShapeType="1"/>
              </p:cNvSpPr>
              <p:nvPr/>
            </p:nvSpPr>
            <p:spPr bwMode="auto">
              <a:xfrm flipV="1">
                <a:off x="2399" y="329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49" name="Line 75"/>
              <p:cNvSpPr>
                <a:spLocks noChangeShapeType="1"/>
              </p:cNvSpPr>
              <p:nvPr/>
            </p:nvSpPr>
            <p:spPr bwMode="auto">
              <a:xfrm flipV="1">
                <a:off x="2399" y="322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50" name="Line 76"/>
              <p:cNvSpPr>
                <a:spLocks noChangeShapeType="1"/>
              </p:cNvSpPr>
              <p:nvPr/>
            </p:nvSpPr>
            <p:spPr bwMode="auto">
              <a:xfrm flipV="1">
                <a:off x="2399" y="3160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51" name="Line 77"/>
              <p:cNvSpPr>
                <a:spLocks noChangeShapeType="1"/>
              </p:cNvSpPr>
              <p:nvPr/>
            </p:nvSpPr>
            <p:spPr bwMode="auto">
              <a:xfrm flipV="1">
                <a:off x="2399" y="309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52" name="Line 78"/>
              <p:cNvSpPr>
                <a:spLocks noChangeShapeType="1"/>
              </p:cNvSpPr>
              <p:nvPr/>
            </p:nvSpPr>
            <p:spPr bwMode="auto">
              <a:xfrm flipV="1">
                <a:off x="2399" y="302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53" name="Line 79"/>
              <p:cNvSpPr>
                <a:spLocks noChangeShapeType="1"/>
              </p:cNvSpPr>
              <p:nvPr/>
            </p:nvSpPr>
            <p:spPr bwMode="auto">
              <a:xfrm flipV="1">
                <a:off x="2399" y="295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54" name="Line 80"/>
              <p:cNvSpPr>
                <a:spLocks noChangeShapeType="1"/>
              </p:cNvSpPr>
              <p:nvPr/>
            </p:nvSpPr>
            <p:spPr bwMode="auto">
              <a:xfrm flipV="1">
                <a:off x="2399" y="288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55" name="Line 81"/>
              <p:cNvSpPr>
                <a:spLocks noChangeShapeType="1"/>
              </p:cNvSpPr>
              <p:nvPr/>
            </p:nvSpPr>
            <p:spPr bwMode="auto">
              <a:xfrm flipV="1">
                <a:off x="2399" y="281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56" name="Line 82"/>
              <p:cNvSpPr>
                <a:spLocks noChangeShapeType="1"/>
              </p:cNvSpPr>
              <p:nvPr/>
            </p:nvSpPr>
            <p:spPr bwMode="auto">
              <a:xfrm flipV="1">
                <a:off x="2399" y="274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57" name="Line 83"/>
              <p:cNvSpPr>
                <a:spLocks noChangeShapeType="1"/>
              </p:cNvSpPr>
              <p:nvPr/>
            </p:nvSpPr>
            <p:spPr bwMode="auto">
              <a:xfrm flipV="1">
                <a:off x="2399" y="267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58" name="Line 84"/>
              <p:cNvSpPr>
                <a:spLocks noChangeShapeType="1"/>
              </p:cNvSpPr>
              <p:nvPr/>
            </p:nvSpPr>
            <p:spPr bwMode="auto">
              <a:xfrm flipV="1">
                <a:off x="2399" y="2610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59" name="Line 85"/>
              <p:cNvSpPr>
                <a:spLocks noChangeShapeType="1"/>
              </p:cNvSpPr>
              <p:nvPr/>
            </p:nvSpPr>
            <p:spPr bwMode="auto">
              <a:xfrm flipV="1">
                <a:off x="2399" y="254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60" name="Line 86"/>
              <p:cNvSpPr>
                <a:spLocks noChangeShapeType="1"/>
              </p:cNvSpPr>
              <p:nvPr/>
            </p:nvSpPr>
            <p:spPr bwMode="auto">
              <a:xfrm flipV="1">
                <a:off x="2399" y="247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61" name="Line 87"/>
              <p:cNvSpPr>
                <a:spLocks noChangeShapeType="1"/>
              </p:cNvSpPr>
              <p:nvPr/>
            </p:nvSpPr>
            <p:spPr bwMode="auto">
              <a:xfrm flipV="1">
                <a:off x="2399" y="2403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62" name="Line 88"/>
              <p:cNvSpPr>
                <a:spLocks noChangeShapeType="1"/>
              </p:cNvSpPr>
              <p:nvPr/>
            </p:nvSpPr>
            <p:spPr bwMode="auto">
              <a:xfrm flipV="1">
                <a:off x="2399" y="233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63" name="Line 89"/>
              <p:cNvSpPr>
                <a:spLocks noChangeShapeType="1"/>
              </p:cNvSpPr>
              <p:nvPr/>
            </p:nvSpPr>
            <p:spPr bwMode="auto">
              <a:xfrm flipV="1">
                <a:off x="2399" y="226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64" name="Line 90"/>
              <p:cNvSpPr>
                <a:spLocks noChangeShapeType="1"/>
              </p:cNvSpPr>
              <p:nvPr/>
            </p:nvSpPr>
            <p:spPr bwMode="auto">
              <a:xfrm flipV="1">
                <a:off x="2399" y="2196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65" name="Line 91"/>
              <p:cNvSpPr>
                <a:spLocks noChangeShapeType="1"/>
              </p:cNvSpPr>
              <p:nvPr/>
            </p:nvSpPr>
            <p:spPr bwMode="auto">
              <a:xfrm flipV="1">
                <a:off x="2399" y="212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66" name="Line 92"/>
              <p:cNvSpPr>
                <a:spLocks noChangeShapeType="1"/>
              </p:cNvSpPr>
              <p:nvPr/>
            </p:nvSpPr>
            <p:spPr bwMode="auto">
              <a:xfrm flipV="1">
                <a:off x="2399" y="2059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67" name="Line 93"/>
              <p:cNvSpPr>
                <a:spLocks noChangeShapeType="1"/>
              </p:cNvSpPr>
              <p:nvPr/>
            </p:nvSpPr>
            <p:spPr bwMode="auto">
              <a:xfrm flipV="1">
                <a:off x="2399" y="199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68" name="Line 94"/>
              <p:cNvSpPr>
                <a:spLocks noChangeShapeType="1"/>
              </p:cNvSpPr>
              <p:nvPr/>
            </p:nvSpPr>
            <p:spPr bwMode="auto">
              <a:xfrm flipV="1">
                <a:off x="2399" y="192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69" name="Line 95"/>
              <p:cNvSpPr>
                <a:spLocks noChangeShapeType="1"/>
              </p:cNvSpPr>
              <p:nvPr/>
            </p:nvSpPr>
            <p:spPr bwMode="auto">
              <a:xfrm flipV="1">
                <a:off x="2399" y="185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70" name="Line 96"/>
              <p:cNvSpPr>
                <a:spLocks noChangeShapeType="1"/>
              </p:cNvSpPr>
              <p:nvPr/>
            </p:nvSpPr>
            <p:spPr bwMode="auto">
              <a:xfrm flipV="1">
                <a:off x="2399" y="178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71" name="Line 97"/>
              <p:cNvSpPr>
                <a:spLocks noChangeShapeType="1"/>
              </p:cNvSpPr>
              <p:nvPr/>
            </p:nvSpPr>
            <p:spPr bwMode="auto">
              <a:xfrm flipV="1">
                <a:off x="2399" y="171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72" name="Line 98"/>
              <p:cNvSpPr>
                <a:spLocks noChangeShapeType="1"/>
              </p:cNvSpPr>
              <p:nvPr/>
            </p:nvSpPr>
            <p:spPr bwMode="auto">
              <a:xfrm flipV="1">
                <a:off x="2399" y="164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73" name="Line 99"/>
              <p:cNvSpPr>
                <a:spLocks noChangeShapeType="1"/>
              </p:cNvSpPr>
              <p:nvPr/>
            </p:nvSpPr>
            <p:spPr bwMode="auto">
              <a:xfrm flipV="1">
                <a:off x="2399" y="1577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74" name="Line 100"/>
              <p:cNvSpPr>
                <a:spLocks noChangeShapeType="1"/>
              </p:cNvSpPr>
              <p:nvPr/>
            </p:nvSpPr>
            <p:spPr bwMode="auto">
              <a:xfrm flipV="1">
                <a:off x="2399" y="150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75" name="Line 101"/>
              <p:cNvSpPr>
                <a:spLocks noChangeShapeType="1"/>
              </p:cNvSpPr>
              <p:nvPr/>
            </p:nvSpPr>
            <p:spPr bwMode="auto">
              <a:xfrm flipV="1">
                <a:off x="3137" y="3504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76" name="Line 102"/>
              <p:cNvSpPr>
                <a:spLocks noChangeShapeType="1"/>
              </p:cNvSpPr>
              <p:nvPr/>
            </p:nvSpPr>
            <p:spPr bwMode="auto">
              <a:xfrm flipV="1">
                <a:off x="3137" y="343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77" name="Line 103"/>
              <p:cNvSpPr>
                <a:spLocks noChangeShapeType="1"/>
              </p:cNvSpPr>
              <p:nvPr/>
            </p:nvSpPr>
            <p:spPr bwMode="auto">
              <a:xfrm flipV="1">
                <a:off x="3137" y="336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78" name="Line 104"/>
              <p:cNvSpPr>
                <a:spLocks noChangeShapeType="1"/>
              </p:cNvSpPr>
              <p:nvPr/>
            </p:nvSpPr>
            <p:spPr bwMode="auto">
              <a:xfrm flipV="1">
                <a:off x="3137" y="329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79" name="Line 105"/>
              <p:cNvSpPr>
                <a:spLocks noChangeShapeType="1"/>
              </p:cNvSpPr>
              <p:nvPr/>
            </p:nvSpPr>
            <p:spPr bwMode="auto">
              <a:xfrm flipV="1">
                <a:off x="3137" y="322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80" name="Line 106"/>
              <p:cNvSpPr>
                <a:spLocks noChangeShapeType="1"/>
              </p:cNvSpPr>
              <p:nvPr/>
            </p:nvSpPr>
            <p:spPr bwMode="auto">
              <a:xfrm flipV="1">
                <a:off x="3137" y="3160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81" name="Line 107"/>
              <p:cNvSpPr>
                <a:spLocks noChangeShapeType="1"/>
              </p:cNvSpPr>
              <p:nvPr/>
            </p:nvSpPr>
            <p:spPr bwMode="auto">
              <a:xfrm flipV="1">
                <a:off x="3137" y="309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82" name="Line 108"/>
              <p:cNvSpPr>
                <a:spLocks noChangeShapeType="1"/>
              </p:cNvSpPr>
              <p:nvPr/>
            </p:nvSpPr>
            <p:spPr bwMode="auto">
              <a:xfrm flipV="1">
                <a:off x="3137" y="302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83" name="Line 109"/>
              <p:cNvSpPr>
                <a:spLocks noChangeShapeType="1"/>
              </p:cNvSpPr>
              <p:nvPr/>
            </p:nvSpPr>
            <p:spPr bwMode="auto">
              <a:xfrm flipV="1">
                <a:off x="3137" y="295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84" name="Line 110"/>
              <p:cNvSpPr>
                <a:spLocks noChangeShapeType="1"/>
              </p:cNvSpPr>
              <p:nvPr/>
            </p:nvSpPr>
            <p:spPr bwMode="auto">
              <a:xfrm flipV="1">
                <a:off x="3137" y="288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85" name="Line 111"/>
              <p:cNvSpPr>
                <a:spLocks noChangeShapeType="1"/>
              </p:cNvSpPr>
              <p:nvPr/>
            </p:nvSpPr>
            <p:spPr bwMode="auto">
              <a:xfrm flipV="1">
                <a:off x="3137" y="281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86" name="Line 112"/>
              <p:cNvSpPr>
                <a:spLocks noChangeShapeType="1"/>
              </p:cNvSpPr>
              <p:nvPr/>
            </p:nvSpPr>
            <p:spPr bwMode="auto">
              <a:xfrm flipV="1">
                <a:off x="3137" y="274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87" name="Line 113"/>
              <p:cNvSpPr>
                <a:spLocks noChangeShapeType="1"/>
              </p:cNvSpPr>
              <p:nvPr/>
            </p:nvSpPr>
            <p:spPr bwMode="auto">
              <a:xfrm flipV="1">
                <a:off x="3137" y="267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88" name="Line 114"/>
              <p:cNvSpPr>
                <a:spLocks noChangeShapeType="1"/>
              </p:cNvSpPr>
              <p:nvPr/>
            </p:nvSpPr>
            <p:spPr bwMode="auto">
              <a:xfrm flipV="1">
                <a:off x="3137" y="2610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89" name="Line 115"/>
              <p:cNvSpPr>
                <a:spLocks noChangeShapeType="1"/>
              </p:cNvSpPr>
              <p:nvPr/>
            </p:nvSpPr>
            <p:spPr bwMode="auto">
              <a:xfrm flipV="1">
                <a:off x="3137" y="254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90" name="Line 116"/>
              <p:cNvSpPr>
                <a:spLocks noChangeShapeType="1"/>
              </p:cNvSpPr>
              <p:nvPr/>
            </p:nvSpPr>
            <p:spPr bwMode="auto">
              <a:xfrm flipV="1">
                <a:off x="3137" y="247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91" name="Line 117"/>
              <p:cNvSpPr>
                <a:spLocks noChangeShapeType="1"/>
              </p:cNvSpPr>
              <p:nvPr/>
            </p:nvSpPr>
            <p:spPr bwMode="auto">
              <a:xfrm flipV="1">
                <a:off x="3137" y="2403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92" name="Line 118"/>
              <p:cNvSpPr>
                <a:spLocks noChangeShapeType="1"/>
              </p:cNvSpPr>
              <p:nvPr/>
            </p:nvSpPr>
            <p:spPr bwMode="auto">
              <a:xfrm flipV="1">
                <a:off x="3137" y="233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93" name="Line 119"/>
              <p:cNvSpPr>
                <a:spLocks noChangeShapeType="1"/>
              </p:cNvSpPr>
              <p:nvPr/>
            </p:nvSpPr>
            <p:spPr bwMode="auto">
              <a:xfrm flipV="1">
                <a:off x="3137" y="226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94" name="Line 120"/>
              <p:cNvSpPr>
                <a:spLocks noChangeShapeType="1"/>
              </p:cNvSpPr>
              <p:nvPr/>
            </p:nvSpPr>
            <p:spPr bwMode="auto">
              <a:xfrm flipV="1">
                <a:off x="3137" y="2196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95" name="Line 121"/>
              <p:cNvSpPr>
                <a:spLocks noChangeShapeType="1"/>
              </p:cNvSpPr>
              <p:nvPr/>
            </p:nvSpPr>
            <p:spPr bwMode="auto">
              <a:xfrm flipV="1">
                <a:off x="3137" y="212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96" name="Line 122"/>
              <p:cNvSpPr>
                <a:spLocks noChangeShapeType="1"/>
              </p:cNvSpPr>
              <p:nvPr/>
            </p:nvSpPr>
            <p:spPr bwMode="auto">
              <a:xfrm flipV="1">
                <a:off x="3137" y="2059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97" name="Line 123"/>
              <p:cNvSpPr>
                <a:spLocks noChangeShapeType="1"/>
              </p:cNvSpPr>
              <p:nvPr/>
            </p:nvSpPr>
            <p:spPr bwMode="auto">
              <a:xfrm flipV="1">
                <a:off x="3137" y="199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98" name="Line 124"/>
              <p:cNvSpPr>
                <a:spLocks noChangeShapeType="1"/>
              </p:cNvSpPr>
              <p:nvPr/>
            </p:nvSpPr>
            <p:spPr bwMode="auto">
              <a:xfrm flipV="1">
                <a:off x="3137" y="192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99" name="Line 125"/>
              <p:cNvSpPr>
                <a:spLocks noChangeShapeType="1"/>
              </p:cNvSpPr>
              <p:nvPr/>
            </p:nvSpPr>
            <p:spPr bwMode="auto">
              <a:xfrm flipV="1">
                <a:off x="3137" y="185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00" name="Line 126"/>
              <p:cNvSpPr>
                <a:spLocks noChangeShapeType="1"/>
              </p:cNvSpPr>
              <p:nvPr/>
            </p:nvSpPr>
            <p:spPr bwMode="auto">
              <a:xfrm flipV="1">
                <a:off x="3137" y="178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01" name="Line 127"/>
              <p:cNvSpPr>
                <a:spLocks noChangeShapeType="1"/>
              </p:cNvSpPr>
              <p:nvPr/>
            </p:nvSpPr>
            <p:spPr bwMode="auto">
              <a:xfrm flipV="1">
                <a:off x="3137" y="171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02" name="Line 128"/>
              <p:cNvSpPr>
                <a:spLocks noChangeShapeType="1"/>
              </p:cNvSpPr>
              <p:nvPr/>
            </p:nvSpPr>
            <p:spPr bwMode="auto">
              <a:xfrm flipV="1">
                <a:off x="3137" y="164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03" name="Line 129"/>
              <p:cNvSpPr>
                <a:spLocks noChangeShapeType="1"/>
              </p:cNvSpPr>
              <p:nvPr/>
            </p:nvSpPr>
            <p:spPr bwMode="auto">
              <a:xfrm flipV="1">
                <a:off x="3137" y="1577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04" name="Line 130"/>
              <p:cNvSpPr>
                <a:spLocks noChangeShapeType="1"/>
              </p:cNvSpPr>
              <p:nvPr/>
            </p:nvSpPr>
            <p:spPr bwMode="auto">
              <a:xfrm flipV="1">
                <a:off x="3137" y="150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05" name="Line 131"/>
              <p:cNvSpPr>
                <a:spLocks noChangeShapeType="1"/>
              </p:cNvSpPr>
              <p:nvPr/>
            </p:nvSpPr>
            <p:spPr bwMode="auto">
              <a:xfrm flipV="1">
                <a:off x="3887" y="3504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06" name="Line 132"/>
              <p:cNvSpPr>
                <a:spLocks noChangeShapeType="1"/>
              </p:cNvSpPr>
              <p:nvPr/>
            </p:nvSpPr>
            <p:spPr bwMode="auto">
              <a:xfrm flipV="1">
                <a:off x="3887" y="343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07" name="Line 133"/>
              <p:cNvSpPr>
                <a:spLocks noChangeShapeType="1"/>
              </p:cNvSpPr>
              <p:nvPr/>
            </p:nvSpPr>
            <p:spPr bwMode="auto">
              <a:xfrm flipV="1">
                <a:off x="3887" y="336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08" name="Line 134"/>
              <p:cNvSpPr>
                <a:spLocks noChangeShapeType="1"/>
              </p:cNvSpPr>
              <p:nvPr/>
            </p:nvSpPr>
            <p:spPr bwMode="auto">
              <a:xfrm flipV="1">
                <a:off x="3887" y="329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09" name="Line 135"/>
              <p:cNvSpPr>
                <a:spLocks noChangeShapeType="1"/>
              </p:cNvSpPr>
              <p:nvPr/>
            </p:nvSpPr>
            <p:spPr bwMode="auto">
              <a:xfrm flipV="1">
                <a:off x="3887" y="322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10" name="Line 136"/>
              <p:cNvSpPr>
                <a:spLocks noChangeShapeType="1"/>
              </p:cNvSpPr>
              <p:nvPr/>
            </p:nvSpPr>
            <p:spPr bwMode="auto">
              <a:xfrm flipV="1">
                <a:off x="3887" y="3160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11" name="Line 137"/>
              <p:cNvSpPr>
                <a:spLocks noChangeShapeType="1"/>
              </p:cNvSpPr>
              <p:nvPr/>
            </p:nvSpPr>
            <p:spPr bwMode="auto">
              <a:xfrm flipV="1">
                <a:off x="3887" y="309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12" name="Line 138"/>
              <p:cNvSpPr>
                <a:spLocks noChangeShapeType="1"/>
              </p:cNvSpPr>
              <p:nvPr/>
            </p:nvSpPr>
            <p:spPr bwMode="auto">
              <a:xfrm flipV="1">
                <a:off x="3887" y="302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13" name="Line 139"/>
              <p:cNvSpPr>
                <a:spLocks noChangeShapeType="1"/>
              </p:cNvSpPr>
              <p:nvPr/>
            </p:nvSpPr>
            <p:spPr bwMode="auto">
              <a:xfrm flipV="1">
                <a:off x="3887" y="295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14" name="Line 140"/>
              <p:cNvSpPr>
                <a:spLocks noChangeShapeType="1"/>
              </p:cNvSpPr>
              <p:nvPr/>
            </p:nvSpPr>
            <p:spPr bwMode="auto">
              <a:xfrm flipV="1">
                <a:off x="3887" y="288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15" name="Line 141"/>
              <p:cNvSpPr>
                <a:spLocks noChangeShapeType="1"/>
              </p:cNvSpPr>
              <p:nvPr/>
            </p:nvSpPr>
            <p:spPr bwMode="auto">
              <a:xfrm flipV="1">
                <a:off x="3887" y="281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16" name="Line 142"/>
              <p:cNvSpPr>
                <a:spLocks noChangeShapeType="1"/>
              </p:cNvSpPr>
              <p:nvPr/>
            </p:nvSpPr>
            <p:spPr bwMode="auto">
              <a:xfrm flipV="1">
                <a:off x="3887" y="274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17" name="Line 143"/>
              <p:cNvSpPr>
                <a:spLocks noChangeShapeType="1"/>
              </p:cNvSpPr>
              <p:nvPr/>
            </p:nvSpPr>
            <p:spPr bwMode="auto">
              <a:xfrm flipV="1">
                <a:off x="3887" y="267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18" name="Line 144"/>
              <p:cNvSpPr>
                <a:spLocks noChangeShapeType="1"/>
              </p:cNvSpPr>
              <p:nvPr/>
            </p:nvSpPr>
            <p:spPr bwMode="auto">
              <a:xfrm flipV="1">
                <a:off x="3887" y="2610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19" name="Line 145"/>
              <p:cNvSpPr>
                <a:spLocks noChangeShapeType="1"/>
              </p:cNvSpPr>
              <p:nvPr/>
            </p:nvSpPr>
            <p:spPr bwMode="auto">
              <a:xfrm flipV="1">
                <a:off x="3887" y="254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20" name="Line 146"/>
              <p:cNvSpPr>
                <a:spLocks noChangeShapeType="1"/>
              </p:cNvSpPr>
              <p:nvPr/>
            </p:nvSpPr>
            <p:spPr bwMode="auto">
              <a:xfrm flipV="1">
                <a:off x="3887" y="247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21" name="Line 147"/>
              <p:cNvSpPr>
                <a:spLocks noChangeShapeType="1"/>
              </p:cNvSpPr>
              <p:nvPr/>
            </p:nvSpPr>
            <p:spPr bwMode="auto">
              <a:xfrm flipV="1">
                <a:off x="3887" y="2403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22" name="Line 148"/>
              <p:cNvSpPr>
                <a:spLocks noChangeShapeType="1"/>
              </p:cNvSpPr>
              <p:nvPr/>
            </p:nvSpPr>
            <p:spPr bwMode="auto">
              <a:xfrm flipV="1">
                <a:off x="3887" y="233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23" name="Line 149"/>
              <p:cNvSpPr>
                <a:spLocks noChangeShapeType="1"/>
              </p:cNvSpPr>
              <p:nvPr/>
            </p:nvSpPr>
            <p:spPr bwMode="auto">
              <a:xfrm flipV="1">
                <a:off x="3887" y="226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24" name="Line 150"/>
              <p:cNvSpPr>
                <a:spLocks noChangeShapeType="1"/>
              </p:cNvSpPr>
              <p:nvPr/>
            </p:nvSpPr>
            <p:spPr bwMode="auto">
              <a:xfrm flipV="1">
                <a:off x="3887" y="2196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25" name="Line 151"/>
              <p:cNvSpPr>
                <a:spLocks noChangeShapeType="1"/>
              </p:cNvSpPr>
              <p:nvPr/>
            </p:nvSpPr>
            <p:spPr bwMode="auto">
              <a:xfrm flipV="1">
                <a:off x="3887" y="212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26" name="Line 152"/>
              <p:cNvSpPr>
                <a:spLocks noChangeShapeType="1"/>
              </p:cNvSpPr>
              <p:nvPr/>
            </p:nvSpPr>
            <p:spPr bwMode="auto">
              <a:xfrm flipV="1">
                <a:off x="3887" y="2059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27" name="Line 153"/>
              <p:cNvSpPr>
                <a:spLocks noChangeShapeType="1"/>
              </p:cNvSpPr>
              <p:nvPr/>
            </p:nvSpPr>
            <p:spPr bwMode="auto">
              <a:xfrm flipV="1">
                <a:off x="3887" y="199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28" name="Line 154"/>
              <p:cNvSpPr>
                <a:spLocks noChangeShapeType="1"/>
              </p:cNvSpPr>
              <p:nvPr/>
            </p:nvSpPr>
            <p:spPr bwMode="auto">
              <a:xfrm flipV="1">
                <a:off x="3887" y="192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29" name="Line 155"/>
              <p:cNvSpPr>
                <a:spLocks noChangeShapeType="1"/>
              </p:cNvSpPr>
              <p:nvPr/>
            </p:nvSpPr>
            <p:spPr bwMode="auto">
              <a:xfrm flipV="1">
                <a:off x="3887" y="185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0" name="Line 156"/>
              <p:cNvSpPr>
                <a:spLocks noChangeShapeType="1"/>
              </p:cNvSpPr>
              <p:nvPr/>
            </p:nvSpPr>
            <p:spPr bwMode="auto">
              <a:xfrm flipV="1">
                <a:off x="3887" y="178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1" name="Line 157"/>
              <p:cNvSpPr>
                <a:spLocks noChangeShapeType="1"/>
              </p:cNvSpPr>
              <p:nvPr/>
            </p:nvSpPr>
            <p:spPr bwMode="auto">
              <a:xfrm flipV="1">
                <a:off x="3887" y="171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2" name="Line 158"/>
              <p:cNvSpPr>
                <a:spLocks noChangeShapeType="1"/>
              </p:cNvSpPr>
              <p:nvPr/>
            </p:nvSpPr>
            <p:spPr bwMode="auto">
              <a:xfrm flipV="1">
                <a:off x="3887" y="164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3" name="Line 159"/>
              <p:cNvSpPr>
                <a:spLocks noChangeShapeType="1"/>
              </p:cNvSpPr>
              <p:nvPr/>
            </p:nvSpPr>
            <p:spPr bwMode="auto">
              <a:xfrm flipV="1">
                <a:off x="3887" y="1577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4" name="Line 160"/>
              <p:cNvSpPr>
                <a:spLocks noChangeShapeType="1"/>
              </p:cNvSpPr>
              <p:nvPr/>
            </p:nvSpPr>
            <p:spPr bwMode="auto">
              <a:xfrm flipV="1">
                <a:off x="3887" y="150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5" name="Line 161"/>
              <p:cNvSpPr>
                <a:spLocks noChangeShapeType="1"/>
              </p:cNvSpPr>
              <p:nvPr/>
            </p:nvSpPr>
            <p:spPr bwMode="auto">
              <a:xfrm flipV="1">
                <a:off x="4625" y="3504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6" name="Line 162"/>
              <p:cNvSpPr>
                <a:spLocks noChangeShapeType="1"/>
              </p:cNvSpPr>
              <p:nvPr/>
            </p:nvSpPr>
            <p:spPr bwMode="auto">
              <a:xfrm flipV="1">
                <a:off x="4625" y="343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7" name="Line 163"/>
              <p:cNvSpPr>
                <a:spLocks noChangeShapeType="1"/>
              </p:cNvSpPr>
              <p:nvPr/>
            </p:nvSpPr>
            <p:spPr bwMode="auto">
              <a:xfrm flipV="1">
                <a:off x="4625" y="336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8" name="Line 164"/>
              <p:cNvSpPr>
                <a:spLocks noChangeShapeType="1"/>
              </p:cNvSpPr>
              <p:nvPr/>
            </p:nvSpPr>
            <p:spPr bwMode="auto">
              <a:xfrm flipV="1">
                <a:off x="4625" y="329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9" name="Line 165"/>
              <p:cNvSpPr>
                <a:spLocks noChangeShapeType="1"/>
              </p:cNvSpPr>
              <p:nvPr/>
            </p:nvSpPr>
            <p:spPr bwMode="auto">
              <a:xfrm flipV="1">
                <a:off x="4625" y="322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40" name="Line 166"/>
              <p:cNvSpPr>
                <a:spLocks noChangeShapeType="1"/>
              </p:cNvSpPr>
              <p:nvPr/>
            </p:nvSpPr>
            <p:spPr bwMode="auto">
              <a:xfrm flipV="1">
                <a:off x="4625" y="3160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41" name="Line 167"/>
              <p:cNvSpPr>
                <a:spLocks noChangeShapeType="1"/>
              </p:cNvSpPr>
              <p:nvPr/>
            </p:nvSpPr>
            <p:spPr bwMode="auto">
              <a:xfrm flipV="1">
                <a:off x="4625" y="309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42" name="Line 168"/>
              <p:cNvSpPr>
                <a:spLocks noChangeShapeType="1"/>
              </p:cNvSpPr>
              <p:nvPr/>
            </p:nvSpPr>
            <p:spPr bwMode="auto">
              <a:xfrm flipV="1">
                <a:off x="4625" y="302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43" name="Line 169"/>
              <p:cNvSpPr>
                <a:spLocks noChangeShapeType="1"/>
              </p:cNvSpPr>
              <p:nvPr/>
            </p:nvSpPr>
            <p:spPr bwMode="auto">
              <a:xfrm flipV="1">
                <a:off x="4625" y="295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44" name="Line 170"/>
              <p:cNvSpPr>
                <a:spLocks noChangeShapeType="1"/>
              </p:cNvSpPr>
              <p:nvPr/>
            </p:nvSpPr>
            <p:spPr bwMode="auto">
              <a:xfrm flipV="1">
                <a:off x="4625" y="288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45" name="Line 171"/>
              <p:cNvSpPr>
                <a:spLocks noChangeShapeType="1"/>
              </p:cNvSpPr>
              <p:nvPr/>
            </p:nvSpPr>
            <p:spPr bwMode="auto">
              <a:xfrm flipV="1">
                <a:off x="4625" y="281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46" name="Line 172"/>
              <p:cNvSpPr>
                <a:spLocks noChangeShapeType="1"/>
              </p:cNvSpPr>
              <p:nvPr/>
            </p:nvSpPr>
            <p:spPr bwMode="auto">
              <a:xfrm flipV="1">
                <a:off x="4625" y="274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47" name="Line 173"/>
              <p:cNvSpPr>
                <a:spLocks noChangeShapeType="1"/>
              </p:cNvSpPr>
              <p:nvPr/>
            </p:nvSpPr>
            <p:spPr bwMode="auto">
              <a:xfrm flipV="1">
                <a:off x="4625" y="267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48" name="Line 174"/>
              <p:cNvSpPr>
                <a:spLocks noChangeShapeType="1"/>
              </p:cNvSpPr>
              <p:nvPr/>
            </p:nvSpPr>
            <p:spPr bwMode="auto">
              <a:xfrm flipV="1">
                <a:off x="4625" y="2610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49" name="Line 175"/>
              <p:cNvSpPr>
                <a:spLocks noChangeShapeType="1"/>
              </p:cNvSpPr>
              <p:nvPr/>
            </p:nvSpPr>
            <p:spPr bwMode="auto">
              <a:xfrm flipV="1">
                <a:off x="4625" y="254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50" name="Line 176"/>
              <p:cNvSpPr>
                <a:spLocks noChangeShapeType="1"/>
              </p:cNvSpPr>
              <p:nvPr/>
            </p:nvSpPr>
            <p:spPr bwMode="auto">
              <a:xfrm flipV="1">
                <a:off x="4625" y="247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51" name="Line 177"/>
              <p:cNvSpPr>
                <a:spLocks noChangeShapeType="1"/>
              </p:cNvSpPr>
              <p:nvPr/>
            </p:nvSpPr>
            <p:spPr bwMode="auto">
              <a:xfrm flipV="1">
                <a:off x="4625" y="2403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52" name="Line 178"/>
              <p:cNvSpPr>
                <a:spLocks noChangeShapeType="1"/>
              </p:cNvSpPr>
              <p:nvPr/>
            </p:nvSpPr>
            <p:spPr bwMode="auto">
              <a:xfrm flipV="1">
                <a:off x="4625" y="233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53" name="Line 179"/>
              <p:cNvSpPr>
                <a:spLocks noChangeShapeType="1"/>
              </p:cNvSpPr>
              <p:nvPr/>
            </p:nvSpPr>
            <p:spPr bwMode="auto">
              <a:xfrm flipV="1">
                <a:off x="4625" y="226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54" name="Line 180"/>
              <p:cNvSpPr>
                <a:spLocks noChangeShapeType="1"/>
              </p:cNvSpPr>
              <p:nvPr/>
            </p:nvSpPr>
            <p:spPr bwMode="auto">
              <a:xfrm flipV="1">
                <a:off x="4625" y="2196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55" name="Line 181"/>
              <p:cNvSpPr>
                <a:spLocks noChangeShapeType="1"/>
              </p:cNvSpPr>
              <p:nvPr/>
            </p:nvSpPr>
            <p:spPr bwMode="auto">
              <a:xfrm flipV="1">
                <a:off x="4625" y="212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56" name="Line 182"/>
              <p:cNvSpPr>
                <a:spLocks noChangeShapeType="1"/>
              </p:cNvSpPr>
              <p:nvPr/>
            </p:nvSpPr>
            <p:spPr bwMode="auto">
              <a:xfrm flipV="1">
                <a:off x="4625" y="2059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57" name="Line 183"/>
              <p:cNvSpPr>
                <a:spLocks noChangeShapeType="1"/>
              </p:cNvSpPr>
              <p:nvPr/>
            </p:nvSpPr>
            <p:spPr bwMode="auto">
              <a:xfrm flipV="1">
                <a:off x="4625" y="199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58" name="Line 184"/>
              <p:cNvSpPr>
                <a:spLocks noChangeShapeType="1"/>
              </p:cNvSpPr>
              <p:nvPr/>
            </p:nvSpPr>
            <p:spPr bwMode="auto">
              <a:xfrm flipV="1">
                <a:off x="4625" y="192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59" name="Line 185"/>
              <p:cNvSpPr>
                <a:spLocks noChangeShapeType="1"/>
              </p:cNvSpPr>
              <p:nvPr/>
            </p:nvSpPr>
            <p:spPr bwMode="auto">
              <a:xfrm flipV="1">
                <a:off x="4625" y="185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60" name="Line 186"/>
              <p:cNvSpPr>
                <a:spLocks noChangeShapeType="1"/>
              </p:cNvSpPr>
              <p:nvPr/>
            </p:nvSpPr>
            <p:spPr bwMode="auto">
              <a:xfrm flipV="1">
                <a:off x="4625" y="178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61" name="Line 187"/>
              <p:cNvSpPr>
                <a:spLocks noChangeShapeType="1"/>
              </p:cNvSpPr>
              <p:nvPr/>
            </p:nvSpPr>
            <p:spPr bwMode="auto">
              <a:xfrm flipV="1">
                <a:off x="4625" y="171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62" name="Line 188"/>
              <p:cNvSpPr>
                <a:spLocks noChangeShapeType="1"/>
              </p:cNvSpPr>
              <p:nvPr/>
            </p:nvSpPr>
            <p:spPr bwMode="auto">
              <a:xfrm flipV="1">
                <a:off x="4625" y="164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63" name="Line 189"/>
              <p:cNvSpPr>
                <a:spLocks noChangeShapeType="1"/>
              </p:cNvSpPr>
              <p:nvPr/>
            </p:nvSpPr>
            <p:spPr bwMode="auto">
              <a:xfrm flipV="1">
                <a:off x="4625" y="1577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64" name="Line 190"/>
              <p:cNvSpPr>
                <a:spLocks noChangeShapeType="1"/>
              </p:cNvSpPr>
              <p:nvPr/>
            </p:nvSpPr>
            <p:spPr bwMode="auto">
              <a:xfrm flipV="1">
                <a:off x="4625" y="150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5" name="Group 436"/>
            <p:cNvGrpSpPr>
              <a:grpSpLocks/>
            </p:cNvGrpSpPr>
            <p:nvPr/>
          </p:nvGrpSpPr>
          <p:grpSpPr bwMode="auto">
            <a:xfrm>
              <a:off x="1798812" y="1025501"/>
              <a:ext cx="5827712" cy="2589212"/>
              <a:chOff x="961" y="1495"/>
              <a:chExt cx="3671" cy="1631"/>
            </a:xfrm>
          </p:grpSpPr>
          <p:sp>
            <p:nvSpPr>
              <p:cNvPr id="7" name="Line 197"/>
              <p:cNvSpPr>
                <a:spLocks noChangeShapeType="1"/>
              </p:cNvSpPr>
              <p:nvPr/>
            </p:nvSpPr>
            <p:spPr bwMode="auto">
              <a:xfrm>
                <a:off x="961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" name="Line 198"/>
              <p:cNvSpPr>
                <a:spLocks noChangeShapeType="1"/>
              </p:cNvSpPr>
              <p:nvPr/>
            </p:nvSpPr>
            <p:spPr bwMode="auto">
              <a:xfrm>
                <a:off x="1033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" name="Line 199"/>
              <p:cNvSpPr>
                <a:spLocks noChangeShapeType="1"/>
              </p:cNvSpPr>
              <p:nvPr/>
            </p:nvSpPr>
            <p:spPr bwMode="auto">
              <a:xfrm>
                <a:off x="1104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" name="Line 200"/>
              <p:cNvSpPr>
                <a:spLocks noChangeShapeType="1"/>
              </p:cNvSpPr>
              <p:nvPr/>
            </p:nvSpPr>
            <p:spPr bwMode="auto">
              <a:xfrm>
                <a:off x="1175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" name="Line 201"/>
              <p:cNvSpPr>
                <a:spLocks noChangeShapeType="1"/>
              </p:cNvSpPr>
              <p:nvPr/>
            </p:nvSpPr>
            <p:spPr bwMode="auto">
              <a:xfrm>
                <a:off x="1246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" name="Line 202"/>
              <p:cNvSpPr>
                <a:spLocks noChangeShapeType="1"/>
              </p:cNvSpPr>
              <p:nvPr/>
            </p:nvSpPr>
            <p:spPr bwMode="auto">
              <a:xfrm>
                <a:off x="1319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3" name="Line 203"/>
              <p:cNvSpPr>
                <a:spLocks noChangeShapeType="1"/>
              </p:cNvSpPr>
              <p:nvPr/>
            </p:nvSpPr>
            <p:spPr bwMode="auto">
              <a:xfrm>
                <a:off x="1390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4" name="Line 204"/>
              <p:cNvSpPr>
                <a:spLocks noChangeShapeType="1"/>
              </p:cNvSpPr>
              <p:nvPr/>
            </p:nvSpPr>
            <p:spPr bwMode="auto">
              <a:xfrm>
                <a:off x="1461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5" name="Line 205"/>
              <p:cNvSpPr>
                <a:spLocks noChangeShapeType="1"/>
              </p:cNvSpPr>
              <p:nvPr/>
            </p:nvSpPr>
            <p:spPr bwMode="auto">
              <a:xfrm>
                <a:off x="1532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6" name="Line 206"/>
              <p:cNvSpPr>
                <a:spLocks noChangeShapeType="1"/>
              </p:cNvSpPr>
              <p:nvPr/>
            </p:nvSpPr>
            <p:spPr bwMode="auto">
              <a:xfrm>
                <a:off x="1602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7" name="Line 207"/>
              <p:cNvSpPr>
                <a:spLocks noChangeShapeType="1"/>
              </p:cNvSpPr>
              <p:nvPr/>
            </p:nvSpPr>
            <p:spPr bwMode="auto">
              <a:xfrm>
                <a:off x="1675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" name="Line 208"/>
              <p:cNvSpPr>
                <a:spLocks noChangeShapeType="1"/>
              </p:cNvSpPr>
              <p:nvPr/>
            </p:nvSpPr>
            <p:spPr bwMode="auto">
              <a:xfrm>
                <a:off x="1746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" name="Line 209"/>
              <p:cNvSpPr>
                <a:spLocks noChangeShapeType="1"/>
              </p:cNvSpPr>
              <p:nvPr/>
            </p:nvSpPr>
            <p:spPr bwMode="auto">
              <a:xfrm>
                <a:off x="1817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" name="Line 210"/>
              <p:cNvSpPr>
                <a:spLocks noChangeShapeType="1"/>
              </p:cNvSpPr>
              <p:nvPr/>
            </p:nvSpPr>
            <p:spPr bwMode="auto">
              <a:xfrm>
                <a:off x="1888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1" name="Line 211"/>
              <p:cNvSpPr>
                <a:spLocks noChangeShapeType="1"/>
              </p:cNvSpPr>
              <p:nvPr/>
            </p:nvSpPr>
            <p:spPr bwMode="auto">
              <a:xfrm>
                <a:off x="1960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2" name="Line 212"/>
              <p:cNvSpPr>
                <a:spLocks noChangeShapeType="1"/>
              </p:cNvSpPr>
              <p:nvPr/>
            </p:nvSpPr>
            <p:spPr bwMode="auto">
              <a:xfrm>
                <a:off x="2031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3" name="Line 213"/>
              <p:cNvSpPr>
                <a:spLocks noChangeShapeType="1"/>
              </p:cNvSpPr>
              <p:nvPr/>
            </p:nvSpPr>
            <p:spPr bwMode="auto">
              <a:xfrm>
                <a:off x="2102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4" name="Line 214"/>
              <p:cNvSpPr>
                <a:spLocks noChangeShapeType="1"/>
              </p:cNvSpPr>
              <p:nvPr/>
            </p:nvSpPr>
            <p:spPr bwMode="auto">
              <a:xfrm>
                <a:off x="2173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5" name="Line 215"/>
              <p:cNvSpPr>
                <a:spLocks noChangeShapeType="1"/>
              </p:cNvSpPr>
              <p:nvPr/>
            </p:nvSpPr>
            <p:spPr bwMode="auto">
              <a:xfrm>
                <a:off x="2244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6" name="Line 216"/>
              <p:cNvSpPr>
                <a:spLocks noChangeShapeType="1"/>
              </p:cNvSpPr>
              <p:nvPr/>
            </p:nvSpPr>
            <p:spPr bwMode="auto">
              <a:xfrm>
                <a:off x="2316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7" name="Line 217"/>
              <p:cNvSpPr>
                <a:spLocks noChangeShapeType="1"/>
              </p:cNvSpPr>
              <p:nvPr/>
            </p:nvSpPr>
            <p:spPr bwMode="auto">
              <a:xfrm>
                <a:off x="2387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8" name="Line 218"/>
              <p:cNvSpPr>
                <a:spLocks noChangeShapeType="1"/>
              </p:cNvSpPr>
              <p:nvPr/>
            </p:nvSpPr>
            <p:spPr bwMode="auto">
              <a:xfrm>
                <a:off x="2458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9" name="Line 219"/>
              <p:cNvSpPr>
                <a:spLocks noChangeShapeType="1"/>
              </p:cNvSpPr>
              <p:nvPr/>
            </p:nvSpPr>
            <p:spPr bwMode="auto">
              <a:xfrm>
                <a:off x="2529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0" name="Line 220"/>
              <p:cNvSpPr>
                <a:spLocks noChangeShapeType="1"/>
              </p:cNvSpPr>
              <p:nvPr/>
            </p:nvSpPr>
            <p:spPr bwMode="auto">
              <a:xfrm>
                <a:off x="2602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1" name="Line 221"/>
              <p:cNvSpPr>
                <a:spLocks noChangeShapeType="1"/>
              </p:cNvSpPr>
              <p:nvPr/>
            </p:nvSpPr>
            <p:spPr bwMode="auto">
              <a:xfrm>
                <a:off x="2673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2" name="Line 222"/>
              <p:cNvSpPr>
                <a:spLocks noChangeShapeType="1"/>
              </p:cNvSpPr>
              <p:nvPr/>
            </p:nvSpPr>
            <p:spPr bwMode="auto">
              <a:xfrm>
                <a:off x="2744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" name="Line 223"/>
              <p:cNvSpPr>
                <a:spLocks noChangeShapeType="1"/>
              </p:cNvSpPr>
              <p:nvPr/>
            </p:nvSpPr>
            <p:spPr bwMode="auto">
              <a:xfrm>
                <a:off x="2814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4" name="Line 224"/>
              <p:cNvSpPr>
                <a:spLocks noChangeShapeType="1"/>
              </p:cNvSpPr>
              <p:nvPr/>
            </p:nvSpPr>
            <p:spPr bwMode="auto">
              <a:xfrm>
                <a:off x="2887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5" name="Line 225"/>
              <p:cNvSpPr>
                <a:spLocks noChangeShapeType="1"/>
              </p:cNvSpPr>
              <p:nvPr/>
            </p:nvSpPr>
            <p:spPr bwMode="auto">
              <a:xfrm>
                <a:off x="2958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6" name="Line 226"/>
              <p:cNvSpPr>
                <a:spLocks noChangeShapeType="1"/>
              </p:cNvSpPr>
              <p:nvPr/>
            </p:nvSpPr>
            <p:spPr bwMode="auto">
              <a:xfrm>
                <a:off x="3029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7" name="Line 227"/>
              <p:cNvSpPr>
                <a:spLocks noChangeShapeType="1"/>
              </p:cNvSpPr>
              <p:nvPr/>
            </p:nvSpPr>
            <p:spPr bwMode="auto">
              <a:xfrm>
                <a:off x="3100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8" name="Line 228"/>
              <p:cNvSpPr>
                <a:spLocks noChangeShapeType="1"/>
              </p:cNvSpPr>
              <p:nvPr/>
            </p:nvSpPr>
            <p:spPr bwMode="auto">
              <a:xfrm>
                <a:off x="3171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9" name="Line 229"/>
              <p:cNvSpPr>
                <a:spLocks noChangeShapeType="1"/>
              </p:cNvSpPr>
              <p:nvPr/>
            </p:nvSpPr>
            <p:spPr bwMode="auto">
              <a:xfrm>
                <a:off x="3243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0" name="Line 230"/>
              <p:cNvSpPr>
                <a:spLocks noChangeShapeType="1"/>
              </p:cNvSpPr>
              <p:nvPr/>
            </p:nvSpPr>
            <p:spPr bwMode="auto">
              <a:xfrm>
                <a:off x="3314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1" name="Line 231"/>
              <p:cNvSpPr>
                <a:spLocks noChangeShapeType="1"/>
              </p:cNvSpPr>
              <p:nvPr/>
            </p:nvSpPr>
            <p:spPr bwMode="auto">
              <a:xfrm>
                <a:off x="3385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2" name="Line 232"/>
              <p:cNvSpPr>
                <a:spLocks noChangeShapeType="1"/>
              </p:cNvSpPr>
              <p:nvPr/>
            </p:nvSpPr>
            <p:spPr bwMode="auto">
              <a:xfrm>
                <a:off x="3456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3" name="Line 233"/>
              <p:cNvSpPr>
                <a:spLocks noChangeShapeType="1"/>
              </p:cNvSpPr>
              <p:nvPr/>
            </p:nvSpPr>
            <p:spPr bwMode="auto">
              <a:xfrm>
                <a:off x="3528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4" name="Line 234"/>
              <p:cNvSpPr>
                <a:spLocks noChangeShapeType="1"/>
              </p:cNvSpPr>
              <p:nvPr/>
            </p:nvSpPr>
            <p:spPr bwMode="auto">
              <a:xfrm>
                <a:off x="3599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5" name="Line 235"/>
              <p:cNvSpPr>
                <a:spLocks noChangeShapeType="1"/>
              </p:cNvSpPr>
              <p:nvPr/>
            </p:nvSpPr>
            <p:spPr bwMode="auto">
              <a:xfrm>
                <a:off x="3670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6" name="Line 236"/>
              <p:cNvSpPr>
                <a:spLocks noChangeShapeType="1"/>
              </p:cNvSpPr>
              <p:nvPr/>
            </p:nvSpPr>
            <p:spPr bwMode="auto">
              <a:xfrm>
                <a:off x="3741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7" name="Line 237"/>
              <p:cNvSpPr>
                <a:spLocks noChangeShapeType="1"/>
              </p:cNvSpPr>
              <p:nvPr/>
            </p:nvSpPr>
            <p:spPr bwMode="auto">
              <a:xfrm>
                <a:off x="3812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8" name="Line 238"/>
              <p:cNvSpPr>
                <a:spLocks noChangeShapeType="1"/>
              </p:cNvSpPr>
              <p:nvPr/>
            </p:nvSpPr>
            <p:spPr bwMode="auto">
              <a:xfrm>
                <a:off x="3885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9" name="Line 239"/>
              <p:cNvSpPr>
                <a:spLocks noChangeShapeType="1"/>
              </p:cNvSpPr>
              <p:nvPr/>
            </p:nvSpPr>
            <p:spPr bwMode="auto">
              <a:xfrm>
                <a:off x="3955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50" name="Line 240"/>
              <p:cNvSpPr>
                <a:spLocks noChangeShapeType="1"/>
              </p:cNvSpPr>
              <p:nvPr/>
            </p:nvSpPr>
            <p:spPr bwMode="auto">
              <a:xfrm>
                <a:off x="4026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51" name="Line 241"/>
              <p:cNvSpPr>
                <a:spLocks noChangeShapeType="1"/>
              </p:cNvSpPr>
              <p:nvPr/>
            </p:nvSpPr>
            <p:spPr bwMode="auto">
              <a:xfrm>
                <a:off x="4097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52" name="Line 242"/>
              <p:cNvSpPr>
                <a:spLocks noChangeShapeType="1"/>
              </p:cNvSpPr>
              <p:nvPr/>
            </p:nvSpPr>
            <p:spPr bwMode="auto">
              <a:xfrm>
                <a:off x="4170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53" name="Line 243"/>
              <p:cNvSpPr>
                <a:spLocks noChangeShapeType="1"/>
              </p:cNvSpPr>
              <p:nvPr/>
            </p:nvSpPr>
            <p:spPr bwMode="auto">
              <a:xfrm>
                <a:off x="4241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54" name="Line 244"/>
              <p:cNvSpPr>
                <a:spLocks noChangeShapeType="1"/>
              </p:cNvSpPr>
              <p:nvPr/>
            </p:nvSpPr>
            <p:spPr bwMode="auto">
              <a:xfrm>
                <a:off x="4312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55" name="Line 245"/>
              <p:cNvSpPr>
                <a:spLocks noChangeShapeType="1"/>
              </p:cNvSpPr>
              <p:nvPr/>
            </p:nvSpPr>
            <p:spPr bwMode="auto">
              <a:xfrm>
                <a:off x="4383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56" name="Line 246"/>
              <p:cNvSpPr>
                <a:spLocks noChangeShapeType="1"/>
              </p:cNvSpPr>
              <p:nvPr/>
            </p:nvSpPr>
            <p:spPr bwMode="auto">
              <a:xfrm>
                <a:off x="4455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57" name="Line 247"/>
              <p:cNvSpPr>
                <a:spLocks noChangeShapeType="1"/>
              </p:cNvSpPr>
              <p:nvPr/>
            </p:nvSpPr>
            <p:spPr bwMode="auto">
              <a:xfrm>
                <a:off x="4526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58" name="Line 248"/>
              <p:cNvSpPr>
                <a:spLocks noChangeShapeType="1"/>
              </p:cNvSpPr>
              <p:nvPr/>
            </p:nvSpPr>
            <p:spPr bwMode="auto">
              <a:xfrm>
                <a:off x="4597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59" name="Line 256"/>
              <p:cNvSpPr>
                <a:spLocks noChangeShapeType="1"/>
              </p:cNvSpPr>
              <p:nvPr/>
            </p:nvSpPr>
            <p:spPr bwMode="auto">
              <a:xfrm>
                <a:off x="961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60" name="Line 257"/>
              <p:cNvSpPr>
                <a:spLocks noChangeShapeType="1"/>
              </p:cNvSpPr>
              <p:nvPr/>
            </p:nvSpPr>
            <p:spPr bwMode="auto">
              <a:xfrm>
                <a:off x="1033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61" name="Line 258"/>
              <p:cNvSpPr>
                <a:spLocks noChangeShapeType="1"/>
              </p:cNvSpPr>
              <p:nvPr/>
            </p:nvSpPr>
            <p:spPr bwMode="auto">
              <a:xfrm>
                <a:off x="1104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62" name="Line 259"/>
              <p:cNvSpPr>
                <a:spLocks noChangeShapeType="1"/>
              </p:cNvSpPr>
              <p:nvPr/>
            </p:nvSpPr>
            <p:spPr bwMode="auto">
              <a:xfrm>
                <a:off x="1175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63" name="Line 260"/>
              <p:cNvSpPr>
                <a:spLocks noChangeShapeType="1"/>
              </p:cNvSpPr>
              <p:nvPr/>
            </p:nvSpPr>
            <p:spPr bwMode="auto">
              <a:xfrm>
                <a:off x="1246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64" name="Line 261"/>
              <p:cNvSpPr>
                <a:spLocks noChangeShapeType="1"/>
              </p:cNvSpPr>
              <p:nvPr/>
            </p:nvSpPr>
            <p:spPr bwMode="auto">
              <a:xfrm>
                <a:off x="1319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65" name="Line 262"/>
              <p:cNvSpPr>
                <a:spLocks noChangeShapeType="1"/>
              </p:cNvSpPr>
              <p:nvPr/>
            </p:nvSpPr>
            <p:spPr bwMode="auto">
              <a:xfrm>
                <a:off x="1390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66" name="Line 263"/>
              <p:cNvSpPr>
                <a:spLocks noChangeShapeType="1"/>
              </p:cNvSpPr>
              <p:nvPr/>
            </p:nvSpPr>
            <p:spPr bwMode="auto">
              <a:xfrm>
                <a:off x="1461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67" name="Line 264"/>
              <p:cNvSpPr>
                <a:spLocks noChangeShapeType="1"/>
              </p:cNvSpPr>
              <p:nvPr/>
            </p:nvSpPr>
            <p:spPr bwMode="auto">
              <a:xfrm>
                <a:off x="1532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68" name="Line 265"/>
              <p:cNvSpPr>
                <a:spLocks noChangeShapeType="1"/>
              </p:cNvSpPr>
              <p:nvPr/>
            </p:nvSpPr>
            <p:spPr bwMode="auto">
              <a:xfrm>
                <a:off x="1602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69" name="Line 266"/>
              <p:cNvSpPr>
                <a:spLocks noChangeShapeType="1"/>
              </p:cNvSpPr>
              <p:nvPr/>
            </p:nvSpPr>
            <p:spPr bwMode="auto">
              <a:xfrm>
                <a:off x="1675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0" name="Line 267"/>
              <p:cNvSpPr>
                <a:spLocks noChangeShapeType="1"/>
              </p:cNvSpPr>
              <p:nvPr/>
            </p:nvSpPr>
            <p:spPr bwMode="auto">
              <a:xfrm>
                <a:off x="1746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1" name="Line 268"/>
              <p:cNvSpPr>
                <a:spLocks noChangeShapeType="1"/>
              </p:cNvSpPr>
              <p:nvPr/>
            </p:nvSpPr>
            <p:spPr bwMode="auto">
              <a:xfrm>
                <a:off x="1817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2" name="Line 269"/>
              <p:cNvSpPr>
                <a:spLocks noChangeShapeType="1"/>
              </p:cNvSpPr>
              <p:nvPr/>
            </p:nvSpPr>
            <p:spPr bwMode="auto">
              <a:xfrm>
                <a:off x="1888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3" name="Line 270"/>
              <p:cNvSpPr>
                <a:spLocks noChangeShapeType="1"/>
              </p:cNvSpPr>
              <p:nvPr/>
            </p:nvSpPr>
            <p:spPr bwMode="auto">
              <a:xfrm>
                <a:off x="1960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4" name="Line 271"/>
              <p:cNvSpPr>
                <a:spLocks noChangeShapeType="1"/>
              </p:cNvSpPr>
              <p:nvPr/>
            </p:nvSpPr>
            <p:spPr bwMode="auto">
              <a:xfrm>
                <a:off x="2031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5" name="Line 272"/>
              <p:cNvSpPr>
                <a:spLocks noChangeShapeType="1"/>
              </p:cNvSpPr>
              <p:nvPr/>
            </p:nvSpPr>
            <p:spPr bwMode="auto">
              <a:xfrm>
                <a:off x="2102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6" name="Line 273"/>
              <p:cNvSpPr>
                <a:spLocks noChangeShapeType="1"/>
              </p:cNvSpPr>
              <p:nvPr/>
            </p:nvSpPr>
            <p:spPr bwMode="auto">
              <a:xfrm>
                <a:off x="2173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7" name="Line 274"/>
              <p:cNvSpPr>
                <a:spLocks noChangeShapeType="1"/>
              </p:cNvSpPr>
              <p:nvPr/>
            </p:nvSpPr>
            <p:spPr bwMode="auto">
              <a:xfrm>
                <a:off x="2244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8" name="Line 275"/>
              <p:cNvSpPr>
                <a:spLocks noChangeShapeType="1"/>
              </p:cNvSpPr>
              <p:nvPr/>
            </p:nvSpPr>
            <p:spPr bwMode="auto">
              <a:xfrm>
                <a:off x="2316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9" name="Line 276"/>
              <p:cNvSpPr>
                <a:spLocks noChangeShapeType="1"/>
              </p:cNvSpPr>
              <p:nvPr/>
            </p:nvSpPr>
            <p:spPr bwMode="auto">
              <a:xfrm>
                <a:off x="2387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0" name="Line 277"/>
              <p:cNvSpPr>
                <a:spLocks noChangeShapeType="1"/>
              </p:cNvSpPr>
              <p:nvPr/>
            </p:nvSpPr>
            <p:spPr bwMode="auto">
              <a:xfrm>
                <a:off x="2458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1" name="Line 278"/>
              <p:cNvSpPr>
                <a:spLocks noChangeShapeType="1"/>
              </p:cNvSpPr>
              <p:nvPr/>
            </p:nvSpPr>
            <p:spPr bwMode="auto">
              <a:xfrm>
                <a:off x="2529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2" name="Line 279"/>
              <p:cNvSpPr>
                <a:spLocks noChangeShapeType="1"/>
              </p:cNvSpPr>
              <p:nvPr/>
            </p:nvSpPr>
            <p:spPr bwMode="auto">
              <a:xfrm>
                <a:off x="2602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3" name="Line 280"/>
              <p:cNvSpPr>
                <a:spLocks noChangeShapeType="1"/>
              </p:cNvSpPr>
              <p:nvPr/>
            </p:nvSpPr>
            <p:spPr bwMode="auto">
              <a:xfrm>
                <a:off x="2673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4" name="Line 281"/>
              <p:cNvSpPr>
                <a:spLocks noChangeShapeType="1"/>
              </p:cNvSpPr>
              <p:nvPr/>
            </p:nvSpPr>
            <p:spPr bwMode="auto">
              <a:xfrm>
                <a:off x="2744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5" name="Line 282"/>
              <p:cNvSpPr>
                <a:spLocks noChangeShapeType="1"/>
              </p:cNvSpPr>
              <p:nvPr/>
            </p:nvSpPr>
            <p:spPr bwMode="auto">
              <a:xfrm>
                <a:off x="2814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6" name="Line 283"/>
              <p:cNvSpPr>
                <a:spLocks noChangeShapeType="1"/>
              </p:cNvSpPr>
              <p:nvPr/>
            </p:nvSpPr>
            <p:spPr bwMode="auto">
              <a:xfrm>
                <a:off x="2887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7" name="Line 284"/>
              <p:cNvSpPr>
                <a:spLocks noChangeShapeType="1"/>
              </p:cNvSpPr>
              <p:nvPr/>
            </p:nvSpPr>
            <p:spPr bwMode="auto">
              <a:xfrm>
                <a:off x="2958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8" name="Line 285"/>
              <p:cNvSpPr>
                <a:spLocks noChangeShapeType="1"/>
              </p:cNvSpPr>
              <p:nvPr/>
            </p:nvSpPr>
            <p:spPr bwMode="auto">
              <a:xfrm>
                <a:off x="3029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9" name="Line 286"/>
              <p:cNvSpPr>
                <a:spLocks noChangeShapeType="1"/>
              </p:cNvSpPr>
              <p:nvPr/>
            </p:nvSpPr>
            <p:spPr bwMode="auto">
              <a:xfrm>
                <a:off x="3100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0" name="Line 287"/>
              <p:cNvSpPr>
                <a:spLocks noChangeShapeType="1"/>
              </p:cNvSpPr>
              <p:nvPr/>
            </p:nvSpPr>
            <p:spPr bwMode="auto">
              <a:xfrm>
                <a:off x="3171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1" name="Line 288"/>
              <p:cNvSpPr>
                <a:spLocks noChangeShapeType="1"/>
              </p:cNvSpPr>
              <p:nvPr/>
            </p:nvSpPr>
            <p:spPr bwMode="auto">
              <a:xfrm>
                <a:off x="3243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2" name="Line 289"/>
              <p:cNvSpPr>
                <a:spLocks noChangeShapeType="1"/>
              </p:cNvSpPr>
              <p:nvPr/>
            </p:nvSpPr>
            <p:spPr bwMode="auto">
              <a:xfrm>
                <a:off x="3314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3" name="Line 290"/>
              <p:cNvSpPr>
                <a:spLocks noChangeShapeType="1"/>
              </p:cNvSpPr>
              <p:nvPr/>
            </p:nvSpPr>
            <p:spPr bwMode="auto">
              <a:xfrm>
                <a:off x="3385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4" name="Line 291"/>
              <p:cNvSpPr>
                <a:spLocks noChangeShapeType="1"/>
              </p:cNvSpPr>
              <p:nvPr/>
            </p:nvSpPr>
            <p:spPr bwMode="auto">
              <a:xfrm>
                <a:off x="3456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5" name="Line 292"/>
              <p:cNvSpPr>
                <a:spLocks noChangeShapeType="1"/>
              </p:cNvSpPr>
              <p:nvPr/>
            </p:nvSpPr>
            <p:spPr bwMode="auto">
              <a:xfrm>
                <a:off x="3528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6" name="Line 293"/>
              <p:cNvSpPr>
                <a:spLocks noChangeShapeType="1"/>
              </p:cNvSpPr>
              <p:nvPr/>
            </p:nvSpPr>
            <p:spPr bwMode="auto">
              <a:xfrm>
                <a:off x="3599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7" name="Line 294"/>
              <p:cNvSpPr>
                <a:spLocks noChangeShapeType="1"/>
              </p:cNvSpPr>
              <p:nvPr/>
            </p:nvSpPr>
            <p:spPr bwMode="auto">
              <a:xfrm>
                <a:off x="3670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8" name="Line 295"/>
              <p:cNvSpPr>
                <a:spLocks noChangeShapeType="1"/>
              </p:cNvSpPr>
              <p:nvPr/>
            </p:nvSpPr>
            <p:spPr bwMode="auto">
              <a:xfrm>
                <a:off x="3741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9" name="Line 296"/>
              <p:cNvSpPr>
                <a:spLocks noChangeShapeType="1"/>
              </p:cNvSpPr>
              <p:nvPr/>
            </p:nvSpPr>
            <p:spPr bwMode="auto">
              <a:xfrm>
                <a:off x="3812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0" name="Line 297"/>
              <p:cNvSpPr>
                <a:spLocks noChangeShapeType="1"/>
              </p:cNvSpPr>
              <p:nvPr/>
            </p:nvSpPr>
            <p:spPr bwMode="auto">
              <a:xfrm>
                <a:off x="3885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1" name="Line 298"/>
              <p:cNvSpPr>
                <a:spLocks noChangeShapeType="1"/>
              </p:cNvSpPr>
              <p:nvPr/>
            </p:nvSpPr>
            <p:spPr bwMode="auto">
              <a:xfrm>
                <a:off x="3955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2" name="Line 299"/>
              <p:cNvSpPr>
                <a:spLocks noChangeShapeType="1"/>
              </p:cNvSpPr>
              <p:nvPr/>
            </p:nvSpPr>
            <p:spPr bwMode="auto">
              <a:xfrm>
                <a:off x="4026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3" name="Line 300"/>
              <p:cNvSpPr>
                <a:spLocks noChangeShapeType="1"/>
              </p:cNvSpPr>
              <p:nvPr/>
            </p:nvSpPr>
            <p:spPr bwMode="auto">
              <a:xfrm>
                <a:off x="4097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4" name="Line 301"/>
              <p:cNvSpPr>
                <a:spLocks noChangeShapeType="1"/>
              </p:cNvSpPr>
              <p:nvPr/>
            </p:nvSpPr>
            <p:spPr bwMode="auto">
              <a:xfrm>
                <a:off x="4170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5" name="Line 302"/>
              <p:cNvSpPr>
                <a:spLocks noChangeShapeType="1"/>
              </p:cNvSpPr>
              <p:nvPr/>
            </p:nvSpPr>
            <p:spPr bwMode="auto">
              <a:xfrm>
                <a:off x="4241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6" name="Line 303"/>
              <p:cNvSpPr>
                <a:spLocks noChangeShapeType="1"/>
              </p:cNvSpPr>
              <p:nvPr/>
            </p:nvSpPr>
            <p:spPr bwMode="auto">
              <a:xfrm>
                <a:off x="4312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7" name="Line 304"/>
              <p:cNvSpPr>
                <a:spLocks noChangeShapeType="1"/>
              </p:cNvSpPr>
              <p:nvPr/>
            </p:nvSpPr>
            <p:spPr bwMode="auto">
              <a:xfrm>
                <a:off x="4383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8" name="Line 305"/>
              <p:cNvSpPr>
                <a:spLocks noChangeShapeType="1"/>
              </p:cNvSpPr>
              <p:nvPr/>
            </p:nvSpPr>
            <p:spPr bwMode="auto">
              <a:xfrm>
                <a:off x="4455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9" name="Line 306"/>
              <p:cNvSpPr>
                <a:spLocks noChangeShapeType="1"/>
              </p:cNvSpPr>
              <p:nvPr/>
            </p:nvSpPr>
            <p:spPr bwMode="auto">
              <a:xfrm>
                <a:off x="4526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0" name="Line 307"/>
              <p:cNvSpPr>
                <a:spLocks noChangeShapeType="1"/>
              </p:cNvSpPr>
              <p:nvPr/>
            </p:nvSpPr>
            <p:spPr bwMode="auto">
              <a:xfrm>
                <a:off x="4597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1" name="Line 315"/>
              <p:cNvSpPr>
                <a:spLocks noChangeShapeType="1"/>
              </p:cNvSpPr>
              <p:nvPr/>
            </p:nvSpPr>
            <p:spPr bwMode="auto">
              <a:xfrm>
                <a:off x="961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2" name="Line 316"/>
              <p:cNvSpPr>
                <a:spLocks noChangeShapeType="1"/>
              </p:cNvSpPr>
              <p:nvPr/>
            </p:nvSpPr>
            <p:spPr bwMode="auto">
              <a:xfrm>
                <a:off x="1033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3" name="Line 317"/>
              <p:cNvSpPr>
                <a:spLocks noChangeShapeType="1"/>
              </p:cNvSpPr>
              <p:nvPr/>
            </p:nvSpPr>
            <p:spPr bwMode="auto">
              <a:xfrm>
                <a:off x="1104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4" name="Line 318"/>
              <p:cNvSpPr>
                <a:spLocks noChangeShapeType="1"/>
              </p:cNvSpPr>
              <p:nvPr/>
            </p:nvSpPr>
            <p:spPr bwMode="auto">
              <a:xfrm>
                <a:off x="1175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5" name="Line 319"/>
              <p:cNvSpPr>
                <a:spLocks noChangeShapeType="1"/>
              </p:cNvSpPr>
              <p:nvPr/>
            </p:nvSpPr>
            <p:spPr bwMode="auto">
              <a:xfrm>
                <a:off x="1246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6" name="Line 320"/>
              <p:cNvSpPr>
                <a:spLocks noChangeShapeType="1"/>
              </p:cNvSpPr>
              <p:nvPr/>
            </p:nvSpPr>
            <p:spPr bwMode="auto">
              <a:xfrm>
                <a:off x="1319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7" name="Line 321"/>
              <p:cNvSpPr>
                <a:spLocks noChangeShapeType="1"/>
              </p:cNvSpPr>
              <p:nvPr/>
            </p:nvSpPr>
            <p:spPr bwMode="auto">
              <a:xfrm>
                <a:off x="1390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8" name="Line 322"/>
              <p:cNvSpPr>
                <a:spLocks noChangeShapeType="1"/>
              </p:cNvSpPr>
              <p:nvPr/>
            </p:nvSpPr>
            <p:spPr bwMode="auto">
              <a:xfrm>
                <a:off x="1461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9" name="Line 323"/>
              <p:cNvSpPr>
                <a:spLocks noChangeShapeType="1"/>
              </p:cNvSpPr>
              <p:nvPr/>
            </p:nvSpPr>
            <p:spPr bwMode="auto">
              <a:xfrm>
                <a:off x="1532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0" name="Line 324"/>
              <p:cNvSpPr>
                <a:spLocks noChangeShapeType="1"/>
              </p:cNvSpPr>
              <p:nvPr/>
            </p:nvSpPr>
            <p:spPr bwMode="auto">
              <a:xfrm>
                <a:off x="1602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1" name="Line 325"/>
              <p:cNvSpPr>
                <a:spLocks noChangeShapeType="1"/>
              </p:cNvSpPr>
              <p:nvPr/>
            </p:nvSpPr>
            <p:spPr bwMode="auto">
              <a:xfrm>
                <a:off x="1675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2" name="Line 326"/>
              <p:cNvSpPr>
                <a:spLocks noChangeShapeType="1"/>
              </p:cNvSpPr>
              <p:nvPr/>
            </p:nvSpPr>
            <p:spPr bwMode="auto">
              <a:xfrm>
                <a:off x="1746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3" name="Line 327"/>
              <p:cNvSpPr>
                <a:spLocks noChangeShapeType="1"/>
              </p:cNvSpPr>
              <p:nvPr/>
            </p:nvSpPr>
            <p:spPr bwMode="auto">
              <a:xfrm>
                <a:off x="1817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4" name="Line 328"/>
              <p:cNvSpPr>
                <a:spLocks noChangeShapeType="1"/>
              </p:cNvSpPr>
              <p:nvPr/>
            </p:nvSpPr>
            <p:spPr bwMode="auto">
              <a:xfrm>
                <a:off x="1888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5" name="Line 329"/>
              <p:cNvSpPr>
                <a:spLocks noChangeShapeType="1"/>
              </p:cNvSpPr>
              <p:nvPr/>
            </p:nvSpPr>
            <p:spPr bwMode="auto">
              <a:xfrm>
                <a:off x="1960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6" name="Line 330"/>
              <p:cNvSpPr>
                <a:spLocks noChangeShapeType="1"/>
              </p:cNvSpPr>
              <p:nvPr/>
            </p:nvSpPr>
            <p:spPr bwMode="auto">
              <a:xfrm>
                <a:off x="2031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7" name="Line 331"/>
              <p:cNvSpPr>
                <a:spLocks noChangeShapeType="1"/>
              </p:cNvSpPr>
              <p:nvPr/>
            </p:nvSpPr>
            <p:spPr bwMode="auto">
              <a:xfrm>
                <a:off x="2102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8" name="Line 332"/>
              <p:cNvSpPr>
                <a:spLocks noChangeShapeType="1"/>
              </p:cNvSpPr>
              <p:nvPr/>
            </p:nvSpPr>
            <p:spPr bwMode="auto">
              <a:xfrm>
                <a:off x="2173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9" name="Line 333"/>
              <p:cNvSpPr>
                <a:spLocks noChangeShapeType="1"/>
              </p:cNvSpPr>
              <p:nvPr/>
            </p:nvSpPr>
            <p:spPr bwMode="auto">
              <a:xfrm>
                <a:off x="2244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30" name="Line 334"/>
              <p:cNvSpPr>
                <a:spLocks noChangeShapeType="1"/>
              </p:cNvSpPr>
              <p:nvPr/>
            </p:nvSpPr>
            <p:spPr bwMode="auto">
              <a:xfrm>
                <a:off x="2316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31" name="Line 335"/>
              <p:cNvSpPr>
                <a:spLocks noChangeShapeType="1"/>
              </p:cNvSpPr>
              <p:nvPr/>
            </p:nvSpPr>
            <p:spPr bwMode="auto">
              <a:xfrm>
                <a:off x="2387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32" name="Line 336"/>
              <p:cNvSpPr>
                <a:spLocks noChangeShapeType="1"/>
              </p:cNvSpPr>
              <p:nvPr/>
            </p:nvSpPr>
            <p:spPr bwMode="auto">
              <a:xfrm>
                <a:off x="2458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33" name="Line 337"/>
              <p:cNvSpPr>
                <a:spLocks noChangeShapeType="1"/>
              </p:cNvSpPr>
              <p:nvPr/>
            </p:nvSpPr>
            <p:spPr bwMode="auto">
              <a:xfrm>
                <a:off x="2529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34" name="Line 338"/>
              <p:cNvSpPr>
                <a:spLocks noChangeShapeType="1"/>
              </p:cNvSpPr>
              <p:nvPr/>
            </p:nvSpPr>
            <p:spPr bwMode="auto">
              <a:xfrm>
                <a:off x="2602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35" name="Line 339"/>
              <p:cNvSpPr>
                <a:spLocks noChangeShapeType="1"/>
              </p:cNvSpPr>
              <p:nvPr/>
            </p:nvSpPr>
            <p:spPr bwMode="auto">
              <a:xfrm>
                <a:off x="2673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36" name="Line 340"/>
              <p:cNvSpPr>
                <a:spLocks noChangeShapeType="1"/>
              </p:cNvSpPr>
              <p:nvPr/>
            </p:nvSpPr>
            <p:spPr bwMode="auto">
              <a:xfrm>
                <a:off x="2744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37" name="Line 341"/>
              <p:cNvSpPr>
                <a:spLocks noChangeShapeType="1"/>
              </p:cNvSpPr>
              <p:nvPr/>
            </p:nvSpPr>
            <p:spPr bwMode="auto">
              <a:xfrm>
                <a:off x="2814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38" name="Line 342"/>
              <p:cNvSpPr>
                <a:spLocks noChangeShapeType="1"/>
              </p:cNvSpPr>
              <p:nvPr/>
            </p:nvSpPr>
            <p:spPr bwMode="auto">
              <a:xfrm>
                <a:off x="2887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39" name="Line 343"/>
              <p:cNvSpPr>
                <a:spLocks noChangeShapeType="1"/>
              </p:cNvSpPr>
              <p:nvPr/>
            </p:nvSpPr>
            <p:spPr bwMode="auto">
              <a:xfrm>
                <a:off x="2958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40" name="Line 344"/>
              <p:cNvSpPr>
                <a:spLocks noChangeShapeType="1"/>
              </p:cNvSpPr>
              <p:nvPr/>
            </p:nvSpPr>
            <p:spPr bwMode="auto">
              <a:xfrm>
                <a:off x="3029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41" name="Line 345"/>
              <p:cNvSpPr>
                <a:spLocks noChangeShapeType="1"/>
              </p:cNvSpPr>
              <p:nvPr/>
            </p:nvSpPr>
            <p:spPr bwMode="auto">
              <a:xfrm>
                <a:off x="3100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42" name="Line 346"/>
              <p:cNvSpPr>
                <a:spLocks noChangeShapeType="1"/>
              </p:cNvSpPr>
              <p:nvPr/>
            </p:nvSpPr>
            <p:spPr bwMode="auto">
              <a:xfrm>
                <a:off x="3171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43" name="Line 347"/>
              <p:cNvSpPr>
                <a:spLocks noChangeShapeType="1"/>
              </p:cNvSpPr>
              <p:nvPr/>
            </p:nvSpPr>
            <p:spPr bwMode="auto">
              <a:xfrm>
                <a:off x="3243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44" name="Line 348"/>
              <p:cNvSpPr>
                <a:spLocks noChangeShapeType="1"/>
              </p:cNvSpPr>
              <p:nvPr/>
            </p:nvSpPr>
            <p:spPr bwMode="auto">
              <a:xfrm>
                <a:off x="3314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45" name="Line 349"/>
              <p:cNvSpPr>
                <a:spLocks noChangeShapeType="1"/>
              </p:cNvSpPr>
              <p:nvPr/>
            </p:nvSpPr>
            <p:spPr bwMode="auto">
              <a:xfrm>
                <a:off x="3385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46" name="Line 350"/>
              <p:cNvSpPr>
                <a:spLocks noChangeShapeType="1"/>
              </p:cNvSpPr>
              <p:nvPr/>
            </p:nvSpPr>
            <p:spPr bwMode="auto">
              <a:xfrm>
                <a:off x="3456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47" name="Line 351"/>
              <p:cNvSpPr>
                <a:spLocks noChangeShapeType="1"/>
              </p:cNvSpPr>
              <p:nvPr/>
            </p:nvSpPr>
            <p:spPr bwMode="auto">
              <a:xfrm>
                <a:off x="3528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48" name="Line 352"/>
              <p:cNvSpPr>
                <a:spLocks noChangeShapeType="1"/>
              </p:cNvSpPr>
              <p:nvPr/>
            </p:nvSpPr>
            <p:spPr bwMode="auto">
              <a:xfrm>
                <a:off x="3599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49" name="Line 353"/>
              <p:cNvSpPr>
                <a:spLocks noChangeShapeType="1"/>
              </p:cNvSpPr>
              <p:nvPr/>
            </p:nvSpPr>
            <p:spPr bwMode="auto">
              <a:xfrm>
                <a:off x="3670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50" name="Line 354"/>
              <p:cNvSpPr>
                <a:spLocks noChangeShapeType="1"/>
              </p:cNvSpPr>
              <p:nvPr/>
            </p:nvSpPr>
            <p:spPr bwMode="auto">
              <a:xfrm>
                <a:off x="3741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51" name="Line 355"/>
              <p:cNvSpPr>
                <a:spLocks noChangeShapeType="1"/>
              </p:cNvSpPr>
              <p:nvPr/>
            </p:nvSpPr>
            <p:spPr bwMode="auto">
              <a:xfrm>
                <a:off x="3812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52" name="Line 356"/>
              <p:cNvSpPr>
                <a:spLocks noChangeShapeType="1"/>
              </p:cNvSpPr>
              <p:nvPr/>
            </p:nvSpPr>
            <p:spPr bwMode="auto">
              <a:xfrm>
                <a:off x="3885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53" name="Line 357"/>
              <p:cNvSpPr>
                <a:spLocks noChangeShapeType="1"/>
              </p:cNvSpPr>
              <p:nvPr/>
            </p:nvSpPr>
            <p:spPr bwMode="auto">
              <a:xfrm>
                <a:off x="3955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54" name="Line 358"/>
              <p:cNvSpPr>
                <a:spLocks noChangeShapeType="1"/>
              </p:cNvSpPr>
              <p:nvPr/>
            </p:nvSpPr>
            <p:spPr bwMode="auto">
              <a:xfrm>
                <a:off x="4026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55" name="Line 359"/>
              <p:cNvSpPr>
                <a:spLocks noChangeShapeType="1"/>
              </p:cNvSpPr>
              <p:nvPr/>
            </p:nvSpPr>
            <p:spPr bwMode="auto">
              <a:xfrm>
                <a:off x="4097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56" name="Line 360"/>
              <p:cNvSpPr>
                <a:spLocks noChangeShapeType="1"/>
              </p:cNvSpPr>
              <p:nvPr/>
            </p:nvSpPr>
            <p:spPr bwMode="auto">
              <a:xfrm>
                <a:off x="4170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57" name="Line 361"/>
              <p:cNvSpPr>
                <a:spLocks noChangeShapeType="1"/>
              </p:cNvSpPr>
              <p:nvPr/>
            </p:nvSpPr>
            <p:spPr bwMode="auto">
              <a:xfrm>
                <a:off x="4241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58" name="Line 362"/>
              <p:cNvSpPr>
                <a:spLocks noChangeShapeType="1"/>
              </p:cNvSpPr>
              <p:nvPr/>
            </p:nvSpPr>
            <p:spPr bwMode="auto">
              <a:xfrm>
                <a:off x="4312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59" name="Line 363"/>
              <p:cNvSpPr>
                <a:spLocks noChangeShapeType="1"/>
              </p:cNvSpPr>
              <p:nvPr/>
            </p:nvSpPr>
            <p:spPr bwMode="auto">
              <a:xfrm>
                <a:off x="4383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60" name="Line 364"/>
              <p:cNvSpPr>
                <a:spLocks noChangeShapeType="1"/>
              </p:cNvSpPr>
              <p:nvPr/>
            </p:nvSpPr>
            <p:spPr bwMode="auto">
              <a:xfrm>
                <a:off x="4455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61" name="Line 365"/>
              <p:cNvSpPr>
                <a:spLocks noChangeShapeType="1"/>
              </p:cNvSpPr>
              <p:nvPr/>
            </p:nvSpPr>
            <p:spPr bwMode="auto">
              <a:xfrm>
                <a:off x="4526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62" name="Line 366"/>
              <p:cNvSpPr>
                <a:spLocks noChangeShapeType="1"/>
              </p:cNvSpPr>
              <p:nvPr/>
            </p:nvSpPr>
            <p:spPr bwMode="auto">
              <a:xfrm>
                <a:off x="4597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63" name="Line 374"/>
              <p:cNvSpPr>
                <a:spLocks noChangeShapeType="1"/>
              </p:cNvSpPr>
              <p:nvPr/>
            </p:nvSpPr>
            <p:spPr bwMode="auto">
              <a:xfrm>
                <a:off x="961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64" name="Line 375"/>
              <p:cNvSpPr>
                <a:spLocks noChangeShapeType="1"/>
              </p:cNvSpPr>
              <p:nvPr/>
            </p:nvSpPr>
            <p:spPr bwMode="auto">
              <a:xfrm>
                <a:off x="1033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65" name="Line 376"/>
              <p:cNvSpPr>
                <a:spLocks noChangeShapeType="1"/>
              </p:cNvSpPr>
              <p:nvPr/>
            </p:nvSpPr>
            <p:spPr bwMode="auto">
              <a:xfrm>
                <a:off x="1104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66" name="Line 377"/>
              <p:cNvSpPr>
                <a:spLocks noChangeShapeType="1"/>
              </p:cNvSpPr>
              <p:nvPr/>
            </p:nvSpPr>
            <p:spPr bwMode="auto">
              <a:xfrm>
                <a:off x="1175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67" name="Line 378"/>
              <p:cNvSpPr>
                <a:spLocks noChangeShapeType="1"/>
              </p:cNvSpPr>
              <p:nvPr/>
            </p:nvSpPr>
            <p:spPr bwMode="auto">
              <a:xfrm>
                <a:off x="1246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68" name="Line 379"/>
              <p:cNvSpPr>
                <a:spLocks noChangeShapeType="1"/>
              </p:cNvSpPr>
              <p:nvPr/>
            </p:nvSpPr>
            <p:spPr bwMode="auto">
              <a:xfrm>
                <a:off x="1319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69" name="Line 380"/>
              <p:cNvSpPr>
                <a:spLocks noChangeShapeType="1"/>
              </p:cNvSpPr>
              <p:nvPr/>
            </p:nvSpPr>
            <p:spPr bwMode="auto">
              <a:xfrm>
                <a:off x="1390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70" name="Line 381"/>
              <p:cNvSpPr>
                <a:spLocks noChangeShapeType="1"/>
              </p:cNvSpPr>
              <p:nvPr/>
            </p:nvSpPr>
            <p:spPr bwMode="auto">
              <a:xfrm>
                <a:off x="1461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71" name="Line 382"/>
              <p:cNvSpPr>
                <a:spLocks noChangeShapeType="1"/>
              </p:cNvSpPr>
              <p:nvPr/>
            </p:nvSpPr>
            <p:spPr bwMode="auto">
              <a:xfrm>
                <a:off x="1532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72" name="Line 383"/>
              <p:cNvSpPr>
                <a:spLocks noChangeShapeType="1"/>
              </p:cNvSpPr>
              <p:nvPr/>
            </p:nvSpPr>
            <p:spPr bwMode="auto">
              <a:xfrm>
                <a:off x="1602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73" name="Line 384"/>
              <p:cNvSpPr>
                <a:spLocks noChangeShapeType="1"/>
              </p:cNvSpPr>
              <p:nvPr/>
            </p:nvSpPr>
            <p:spPr bwMode="auto">
              <a:xfrm>
                <a:off x="1675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74" name="Line 385"/>
              <p:cNvSpPr>
                <a:spLocks noChangeShapeType="1"/>
              </p:cNvSpPr>
              <p:nvPr/>
            </p:nvSpPr>
            <p:spPr bwMode="auto">
              <a:xfrm>
                <a:off x="1746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75" name="Line 386"/>
              <p:cNvSpPr>
                <a:spLocks noChangeShapeType="1"/>
              </p:cNvSpPr>
              <p:nvPr/>
            </p:nvSpPr>
            <p:spPr bwMode="auto">
              <a:xfrm>
                <a:off x="1817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76" name="Line 387"/>
              <p:cNvSpPr>
                <a:spLocks noChangeShapeType="1"/>
              </p:cNvSpPr>
              <p:nvPr/>
            </p:nvSpPr>
            <p:spPr bwMode="auto">
              <a:xfrm>
                <a:off x="1888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77" name="Line 388"/>
              <p:cNvSpPr>
                <a:spLocks noChangeShapeType="1"/>
              </p:cNvSpPr>
              <p:nvPr/>
            </p:nvSpPr>
            <p:spPr bwMode="auto">
              <a:xfrm>
                <a:off x="1960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78" name="Line 389"/>
              <p:cNvSpPr>
                <a:spLocks noChangeShapeType="1"/>
              </p:cNvSpPr>
              <p:nvPr/>
            </p:nvSpPr>
            <p:spPr bwMode="auto">
              <a:xfrm>
                <a:off x="2031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79" name="Line 390"/>
              <p:cNvSpPr>
                <a:spLocks noChangeShapeType="1"/>
              </p:cNvSpPr>
              <p:nvPr/>
            </p:nvSpPr>
            <p:spPr bwMode="auto">
              <a:xfrm>
                <a:off x="2102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0" name="Line 391"/>
              <p:cNvSpPr>
                <a:spLocks noChangeShapeType="1"/>
              </p:cNvSpPr>
              <p:nvPr/>
            </p:nvSpPr>
            <p:spPr bwMode="auto">
              <a:xfrm>
                <a:off x="2173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1" name="Line 392"/>
              <p:cNvSpPr>
                <a:spLocks noChangeShapeType="1"/>
              </p:cNvSpPr>
              <p:nvPr/>
            </p:nvSpPr>
            <p:spPr bwMode="auto">
              <a:xfrm>
                <a:off x="2244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2" name="Line 393"/>
              <p:cNvSpPr>
                <a:spLocks noChangeShapeType="1"/>
              </p:cNvSpPr>
              <p:nvPr/>
            </p:nvSpPr>
            <p:spPr bwMode="auto">
              <a:xfrm>
                <a:off x="2316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3" name="Line 394"/>
              <p:cNvSpPr>
                <a:spLocks noChangeShapeType="1"/>
              </p:cNvSpPr>
              <p:nvPr/>
            </p:nvSpPr>
            <p:spPr bwMode="auto">
              <a:xfrm>
                <a:off x="2387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4" name="Line 395"/>
              <p:cNvSpPr>
                <a:spLocks noChangeShapeType="1"/>
              </p:cNvSpPr>
              <p:nvPr/>
            </p:nvSpPr>
            <p:spPr bwMode="auto">
              <a:xfrm>
                <a:off x="2458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5" name="Line 396"/>
              <p:cNvSpPr>
                <a:spLocks noChangeShapeType="1"/>
              </p:cNvSpPr>
              <p:nvPr/>
            </p:nvSpPr>
            <p:spPr bwMode="auto">
              <a:xfrm>
                <a:off x="2529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6" name="Line 398"/>
              <p:cNvSpPr>
                <a:spLocks noChangeShapeType="1"/>
              </p:cNvSpPr>
              <p:nvPr/>
            </p:nvSpPr>
            <p:spPr bwMode="auto">
              <a:xfrm>
                <a:off x="2602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7" name="Line 399"/>
              <p:cNvSpPr>
                <a:spLocks noChangeShapeType="1"/>
              </p:cNvSpPr>
              <p:nvPr/>
            </p:nvSpPr>
            <p:spPr bwMode="auto">
              <a:xfrm>
                <a:off x="2673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8" name="Line 400"/>
              <p:cNvSpPr>
                <a:spLocks noChangeShapeType="1"/>
              </p:cNvSpPr>
              <p:nvPr/>
            </p:nvSpPr>
            <p:spPr bwMode="auto">
              <a:xfrm>
                <a:off x="2744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9" name="Line 401"/>
              <p:cNvSpPr>
                <a:spLocks noChangeShapeType="1"/>
              </p:cNvSpPr>
              <p:nvPr/>
            </p:nvSpPr>
            <p:spPr bwMode="auto">
              <a:xfrm>
                <a:off x="2815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0" name="Line 402"/>
              <p:cNvSpPr>
                <a:spLocks noChangeShapeType="1"/>
              </p:cNvSpPr>
              <p:nvPr/>
            </p:nvSpPr>
            <p:spPr bwMode="auto">
              <a:xfrm>
                <a:off x="2887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1" name="Line 403"/>
              <p:cNvSpPr>
                <a:spLocks noChangeShapeType="1"/>
              </p:cNvSpPr>
              <p:nvPr/>
            </p:nvSpPr>
            <p:spPr bwMode="auto">
              <a:xfrm>
                <a:off x="2958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2" name="Line 404"/>
              <p:cNvSpPr>
                <a:spLocks noChangeShapeType="1"/>
              </p:cNvSpPr>
              <p:nvPr/>
            </p:nvSpPr>
            <p:spPr bwMode="auto">
              <a:xfrm>
                <a:off x="3029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3" name="Line 405"/>
              <p:cNvSpPr>
                <a:spLocks noChangeShapeType="1"/>
              </p:cNvSpPr>
              <p:nvPr/>
            </p:nvSpPr>
            <p:spPr bwMode="auto">
              <a:xfrm>
                <a:off x="3100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4" name="Line 406"/>
              <p:cNvSpPr>
                <a:spLocks noChangeShapeType="1"/>
              </p:cNvSpPr>
              <p:nvPr/>
            </p:nvSpPr>
            <p:spPr bwMode="auto">
              <a:xfrm>
                <a:off x="3171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5" name="Line 407"/>
              <p:cNvSpPr>
                <a:spLocks noChangeShapeType="1"/>
              </p:cNvSpPr>
              <p:nvPr/>
            </p:nvSpPr>
            <p:spPr bwMode="auto">
              <a:xfrm>
                <a:off x="3243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6" name="Line 408"/>
              <p:cNvSpPr>
                <a:spLocks noChangeShapeType="1"/>
              </p:cNvSpPr>
              <p:nvPr/>
            </p:nvSpPr>
            <p:spPr bwMode="auto">
              <a:xfrm>
                <a:off x="3314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7" name="Line 409"/>
              <p:cNvSpPr>
                <a:spLocks noChangeShapeType="1"/>
              </p:cNvSpPr>
              <p:nvPr/>
            </p:nvSpPr>
            <p:spPr bwMode="auto">
              <a:xfrm>
                <a:off x="3385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8" name="Line 410"/>
              <p:cNvSpPr>
                <a:spLocks noChangeShapeType="1"/>
              </p:cNvSpPr>
              <p:nvPr/>
            </p:nvSpPr>
            <p:spPr bwMode="auto">
              <a:xfrm>
                <a:off x="3456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9" name="Line 411"/>
              <p:cNvSpPr>
                <a:spLocks noChangeShapeType="1"/>
              </p:cNvSpPr>
              <p:nvPr/>
            </p:nvSpPr>
            <p:spPr bwMode="auto">
              <a:xfrm>
                <a:off x="3528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0" name="Line 412"/>
              <p:cNvSpPr>
                <a:spLocks noChangeShapeType="1"/>
              </p:cNvSpPr>
              <p:nvPr/>
            </p:nvSpPr>
            <p:spPr bwMode="auto">
              <a:xfrm>
                <a:off x="3599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1" name="Line 413"/>
              <p:cNvSpPr>
                <a:spLocks noChangeShapeType="1"/>
              </p:cNvSpPr>
              <p:nvPr/>
            </p:nvSpPr>
            <p:spPr bwMode="auto">
              <a:xfrm>
                <a:off x="3670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2" name="Line 414"/>
              <p:cNvSpPr>
                <a:spLocks noChangeShapeType="1"/>
              </p:cNvSpPr>
              <p:nvPr/>
            </p:nvSpPr>
            <p:spPr bwMode="auto">
              <a:xfrm>
                <a:off x="3741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3" name="Line 415"/>
              <p:cNvSpPr>
                <a:spLocks noChangeShapeType="1"/>
              </p:cNvSpPr>
              <p:nvPr/>
            </p:nvSpPr>
            <p:spPr bwMode="auto">
              <a:xfrm>
                <a:off x="3812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4" name="Line 416"/>
              <p:cNvSpPr>
                <a:spLocks noChangeShapeType="1"/>
              </p:cNvSpPr>
              <p:nvPr/>
            </p:nvSpPr>
            <p:spPr bwMode="auto">
              <a:xfrm>
                <a:off x="3884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5" name="Line 417"/>
              <p:cNvSpPr>
                <a:spLocks noChangeShapeType="1"/>
              </p:cNvSpPr>
              <p:nvPr/>
            </p:nvSpPr>
            <p:spPr bwMode="auto">
              <a:xfrm>
                <a:off x="3955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6" name="Line 418"/>
              <p:cNvSpPr>
                <a:spLocks noChangeShapeType="1"/>
              </p:cNvSpPr>
              <p:nvPr/>
            </p:nvSpPr>
            <p:spPr bwMode="auto">
              <a:xfrm>
                <a:off x="4026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7" name="Line 419"/>
              <p:cNvSpPr>
                <a:spLocks noChangeShapeType="1"/>
              </p:cNvSpPr>
              <p:nvPr/>
            </p:nvSpPr>
            <p:spPr bwMode="auto">
              <a:xfrm>
                <a:off x="4097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8" name="Line 420"/>
              <p:cNvSpPr>
                <a:spLocks noChangeShapeType="1"/>
              </p:cNvSpPr>
              <p:nvPr/>
            </p:nvSpPr>
            <p:spPr bwMode="auto">
              <a:xfrm>
                <a:off x="4170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9" name="Line 421"/>
              <p:cNvSpPr>
                <a:spLocks noChangeShapeType="1"/>
              </p:cNvSpPr>
              <p:nvPr/>
            </p:nvSpPr>
            <p:spPr bwMode="auto">
              <a:xfrm>
                <a:off x="4241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10" name="Line 422"/>
              <p:cNvSpPr>
                <a:spLocks noChangeShapeType="1"/>
              </p:cNvSpPr>
              <p:nvPr/>
            </p:nvSpPr>
            <p:spPr bwMode="auto">
              <a:xfrm>
                <a:off x="4311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11" name="Line 423"/>
              <p:cNvSpPr>
                <a:spLocks noChangeShapeType="1"/>
              </p:cNvSpPr>
              <p:nvPr/>
            </p:nvSpPr>
            <p:spPr bwMode="auto">
              <a:xfrm>
                <a:off x="4382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12" name="Line 424"/>
              <p:cNvSpPr>
                <a:spLocks noChangeShapeType="1"/>
              </p:cNvSpPr>
              <p:nvPr/>
            </p:nvSpPr>
            <p:spPr bwMode="auto">
              <a:xfrm>
                <a:off x="4455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13" name="Line 425"/>
              <p:cNvSpPr>
                <a:spLocks noChangeShapeType="1"/>
              </p:cNvSpPr>
              <p:nvPr/>
            </p:nvSpPr>
            <p:spPr bwMode="auto">
              <a:xfrm>
                <a:off x="4526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14" name="Line 426"/>
              <p:cNvSpPr>
                <a:spLocks noChangeShapeType="1"/>
              </p:cNvSpPr>
              <p:nvPr/>
            </p:nvSpPr>
            <p:spPr bwMode="auto">
              <a:xfrm>
                <a:off x="4597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6" name="Freeform 192"/>
            <p:cNvSpPr>
              <a:spLocks/>
            </p:cNvSpPr>
            <p:nvPr/>
          </p:nvSpPr>
          <p:spPr bwMode="auto">
            <a:xfrm>
              <a:off x="1497187" y="785788"/>
              <a:ext cx="6934200" cy="3760788"/>
            </a:xfrm>
            <a:custGeom>
              <a:avLst/>
              <a:gdLst>
                <a:gd name="T0" fmla="*/ 2147483647 w 6294"/>
                <a:gd name="T1" fmla="*/ 2147483647 h 3414"/>
                <a:gd name="T2" fmla="*/ 2147483647 w 6294"/>
                <a:gd name="T3" fmla="*/ 2147483647 h 3414"/>
                <a:gd name="T4" fmla="*/ 2147483647 w 6294"/>
                <a:gd name="T5" fmla="*/ 2147483647 h 3414"/>
                <a:gd name="T6" fmla="*/ 313155079 w 6294"/>
                <a:gd name="T7" fmla="*/ 2147483647 h 3414"/>
                <a:gd name="T8" fmla="*/ 313155079 w 6294"/>
                <a:gd name="T9" fmla="*/ 492670936 h 3414"/>
                <a:gd name="T10" fmla="*/ 453953228 w 6294"/>
                <a:gd name="T11" fmla="*/ 492670936 h 3414"/>
                <a:gd name="T12" fmla="*/ 225762523 w 6294"/>
                <a:gd name="T13" fmla="*/ 0 h 3414"/>
                <a:gd name="T14" fmla="*/ 0 w 6294"/>
                <a:gd name="T15" fmla="*/ 492670936 h 3414"/>
                <a:gd name="T16" fmla="*/ 138371104 w 6294"/>
                <a:gd name="T17" fmla="*/ 492670936 h 3414"/>
                <a:gd name="T18" fmla="*/ 138371104 w 6294"/>
                <a:gd name="T19" fmla="*/ 2147483647 h 3414"/>
                <a:gd name="T20" fmla="*/ 138371104 w 6294"/>
                <a:gd name="T21" fmla="*/ 2147483647 h 3414"/>
                <a:gd name="T22" fmla="*/ 371416002 w 6294"/>
                <a:gd name="T23" fmla="*/ 2147483647 h 3414"/>
                <a:gd name="T24" fmla="*/ 2147483647 w 6294"/>
                <a:gd name="T25" fmla="*/ 2147483647 h 3414"/>
                <a:gd name="T26" fmla="*/ 2147483647 w 6294"/>
                <a:gd name="T27" fmla="*/ 2147483647 h 3414"/>
                <a:gd name="T28" fmla="*/ 2147483647 w 6294"/>
                <a:gd name="T29" fmla="*/ 2147483647 h 34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294"/>
                <a:gd name="T46" fmla="*/ 0 h 3414"/>
                <a:gd name="T47" fmla="*/ 6294 w 6294"/>
                <a:gd name="T48" fmla="*/ 3414 h 341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294" h="3414">
                  <a:moveTo>
                    <a:pt x="6294" y="3228"/>
                  </a:moveTo>
                  <a:lnTo>
                    <a:pt x="5888" y="3040"/>
                  </a:lnTo>
                  <a:lnTo>
                    <a:pt x="5888" y="3158"/>
                  </a:lnTo>
                  <a:lnTo>
                    <a:pt x="258" y="3158"/>
                  </a:lnTo>
                  <a:lnTo>
                    <a:pt x="258" y="406"/>
                  </a:lnTo>
                  <a:lnTo>
                    <a:pt x="374" y="406"/>
                  </a:lnTo>
                  <a:lnTo>
                    <a:pt x="186" y="0"/>
                  </a:lnTo>
                  <a:lnTo>
                    <a:pt x="0" y="406"/>
                  </a:lnTo>
                  <a:lnTo>
                    <a:pt x="114" y="406"/>
                  </a:lnTo>
                  <a:lnTo>
                    <a:pt x="114" y="3110"/>
                  </a:lnTo>
                  <a:lnTo>
                    <a:pt x="114" y="3302"/>
                  </a:lnTo>
                  <a:lnTo>
                    <a:pt x="306" y="3302"/>
                  </a:lnTo>
                  <a:lnTo>
                    <a:pt x="5888" y="3302"/>
                  </a:lnTo>
                  <a:lnTo>
                    <a:pt x="5888" y="3414"/>
                  </a:lnTo>
                  <a:lnTo>
                    <a:pt x="6294" y="3228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365" name="Freeform 471"/>
          <p:cNvSpPr>
            <a:spLocks/>
          </p:cNvSpPr>
          <p:nvPr/>
        </p:nvSpPr>
        <p:spPr bwMode="auto">
          <a:xfrm rot="315897">
            <a:off x="1709912" y="3374480"/>
            <a:ext cx="1200150" cy="933450"/>
          </a:xfrm>
          <a:custGeom>
            <a:avLst/>
            <a:gdLst>
              <a:gd name="T0" fmla="*/ 100174740 w 1112"/>
              <a:gd name="T1" fmla="*/ 1008482511 h 864"/>
              <a:gd name="T2" fmla="*/ 0 w 1112"/>
              <a:gd name="T3" fmla="*/ 873084763 h 864"/>
              <a:gd name="T4" fmla="*/ 1197442121 w 1112"/>
              <a:gd name="T5" fmla="*/ 0 h 864"/>
              <a:gd name="T6" fmla="*/ 1295287761 w 1112"/>
              <a:gd name="T7" fmla="*/ 136565675 h 864"/>
              <a:gd name="T8" fmla="*/ 100174740 w 1112"/>
              <a:gd name="T9" fmla="*/ 1008482511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2"/>
              <a:gd name="T16" fmla="*/ 0 h 864"/>
              <a:gd name="T17" fmla="*/ 1112 w 111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2" h="864">
                <a:moveTo>
                  <a:pt x="86" y="864"/>
                </a:moveTo>
                <a:lnTo>
                  <a:pt x="0" y="748"/>
                </a:lnTo>
                <a:lnTo>
                  <a:pt x="1028" y="0"/>
                </a:lnTo>
                <a:lnTo>
                  <a:pt x="1112" y="117"/>
                </a:lnTo>
                <a:lnTo>
                  <a:pt x="86" y="864"/>
                </a:lnTo>
                <a:close/>
              </a:path>
            </a:pathLst>
          </a:custGeom>
          <a:solidFill>
            <a:srgbClr val="F5BF29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zh-CN" kern="0" smtClean="0">
              <a:latin typeface="Arial"/>
            </a:endParaRPr>
          </a:p>
        </p:txBody>
      </p:sp>
      <p:sp>
        <p:nvSpPr>
          <p:cNvPr id="366" name="Freeform 472"/>
          <p:cNvSpPr>
            <a:spLocks/>
          </p:cNvSpPr>
          <p:nvPr/>
        </p:nvSpPr>
        <p:spPr bwMode="auto">
          <a:xfrm>
            <a:off x="2892599" y="2558505"/>
            <a:ext cx="1201738" cy="931862"/>
          </a:xfrm>
          <a:custGeom>
            <a:avLst/>
            <a:gdLst>
              <a:gd name="T0" fmla="*/ 100440214 w 1112"/>
              <a:gd name="T1" fmla="*/ 1006218742 h 863"/>
              <a:gd name="T2" fmla="*/ 0 w 1112"/>
              <a:gd name="T3" fmla="*/ 870968135 h 863"/>
              <a:gd name="T4" fmla="*/ 1200613005 w 1112"/>
              <a:gd name="T5" fmla="*/ 0 h 863"/>
              <a:gd name="T6" fmla="*/ 1298717794 w 1112"/>
              <a:gd name="T7" fmla="*/ 135250641 h 863"/>
              <a:gd name="T8" fmla="*/ 100440214 w 1112"/>
              <a:gd name="T9" fmla="*/ 1006218742 h 8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2"/>
              <a:gd name="T16" fmla="*/ 0 h 863"/>
              <a:gd name="T17" fmla="*/ 1112 w 1112"/>
              <a:gd name="T18" fmla="*/ 863 h 8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2" h="863">
                <a:moveTo>
                  <a:pt x="86" y="863"/>
                </a:moveTo>
                <a:lnTo>
                  <a:pt x="0" y="747"/>
                </a:lnTo>
                <a:lnTo>
                  <a:pt x="1028" y="0"/>
                </a:lnTo>
                <a:lnTo>
                  <a:pt x="1112" y="116"/>
                </a:lnTo>
                <a:lnTo>
                  <a:pt x="86" y="863"/>
                </a:lnTo>
                <a:close/>
              </a:path>
            </a:pathLst>
          </a:custGeom>
          <a:solidFill>
            <a:srgbClr val="F5BF29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zh-CN" kern="0" smtClean="0">
              <a:latin typeface="Arial"/>
            </a:endParaRPr>
          </a:p>
        </p:txBody>
      </p:sp>
      <p:sp>
        <p:nvSpPr>
          <p:cNvPr id="367" name="Freeform 473"/>
          <p:cNvSpPr>
            <a:spLocks/>
          </p:cNvSpPr>
          <p:nvPr/>
        </p:nvSpPr>
        <p:spPr bwMode="auto">
          <a:xfrm>
            <a:off x="4056237" y="1794917"/>
            <a:ext cx="2298700" cy="847725"/>
          </a:xfrm>
          <a:custGeom>
            <a:avLst/>
            <a:gdLst>
              <a:gd name="T0" fmla="*/ 49008322 w 2128"/>
              <a:gd name="T1" fmla="*/ 914297283 h 786"/>
              <a:gd name="T2" fmla="*/ 0 w 2128"/>
              <a:gd name="T3" fmla="*/ 753772084 h 786"/>
              <a:gd name="T4" fmla="*/ 2147483647 w 2128"/>
              <a:gd name="T5" fmla="*/ 0 h 786"/>
              <a:gd name="T6" fmla="*/ 2147483647 w 2128"/>
              <a:gd name="T7" fmla="*/ 159362611 h 786"/>
              <a:gd name="T8" fmla="*/ 49008322 w 2128"/>
              <a:gd name="T9" fmla="*/ 914297283 h 7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8"/>
              <a:gd name="T16" fmla="*/ 0 h 786"/>
              <a:gd name="T17" fmla="*/ 2128 w 2128"/>
              <a:gd name="T18" fmla="*/ 786 h 7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8" h="786">
                <a:moveTo>
                  <a:pt x="42" y="786"/>
                </a:moveTo>
                <a:lnTo>
                  <a:pt x="0" y="648"/>
                </a:lnTo>
                <a:lnTo>
                  <a:pt x="2086" y="0"/>
                </a:lnTo>
                <a:lnTo>
                  <a:pt x="2128" y="137"/>
                </a:lnTo>
                <a:lnTo>
                  <a:pt x="42" y="786"/>
                </a:lnTo>
                <a:close/>
              </a:path>
            </a:pathLst>
          </a:custGeom>
          <a:solidFill>
            <a:srgbClr val="F5BF29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zh-CN" kern="0" smtClean="0">
              <a:latin typeface="Arial"/>
            </a:endParaRPr>
          </a:p>
        </p:txBody>
      </p:sp>
      <p:sp>
        <p:nvSpPr>
          <p:cNvPr id="368" name="Text Box 437"/>
          <p:cNvSpPr txBox="1">
            <a:spLocks noChangeArrowheads="1"/>
          </p:cNvSpPr>
          <p:nvPr/>
        </p:nvSpPr>
        <p:spPr bwMode="auto">
          <a:xfrm rot="16200000">
            <a:off x="-150549" y="2563180"/>
            <a:ext cx="3055937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</a:rPr>
              <a:t>单击此处添加文本</a:t>
            </a:r>
            <a:endParaRPr kumimoji="0" lang="en-US" altLang="ko-KR" sz="2800" b="1" i="0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Arial" charset="0"/>
              <a:ea typeface="굴림" panose="020B0600000101010101" pitchFamily="34" charset="-127"/>
            </a:endParaRPr>
          </a:p>
        </p:txBody>
      </p:sp>
      <p:grpSp>
        <p:nvGrpSpPr>
          <p:cNvPr id="369" name="Group 456"/>
          <p:cNvGrpSpPr>
            <a:grpSpLocks/>
          </p:cNvGrpSpPr>
          <p:nvPr/>
        </p:nvGrpSpPr>
        <p:grpSpPr bwMode="auto">
          <a:xfrm>
            <a:off x="2644949" y="3271292"/>
            <a:ext cx="447675" cy="447675"/>
            <a:chOff x="2561" y="1793"/>
            <a:chExt cx="406" cy="406"/>
          </a:xfrm>
        </p:grpSpPr>
        <p:sp>
          <p:nvSpPr>
            <p:cNvPr id="370" name="Oval 454"/>
            <p:cNvSpPr>
              <a:spLocks noChangeArrowheads="1"/>
            </p:cNvSpPr>
            <p:nvPr/>
          </p:nvSpPr>
          <p:spPr bwMode="auto">
            <a:xfrm>
              <a:off x="2561" y="1793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B0B0B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 kern="0" smtClean="0">
                <a:latin typeface="Arial"/>
              </a:endParaRPr>
            </a:p>
          </p:txBody>
        </p:sp>
        <p:sp>
          <p:nvSpPr>
            <p:cNvPr id="371" name="Oval 455"/>
            <p:cNvSpPr>
              <a:spLocks noChangeArrowheads="1"/>
            </p:cNvSpPr>
            <p:nvPr/>
          </p:nvSpPr>
          <p:spPr bwMode="auto">
            <a:xfrm>
              <a:off x="2592" y="1824"/>
              <a:ext cx="345" cy="345"/>
            </a:xfrm>
            <a:prstGeom prst="ellipse">
              <a:avLst/>
            </a:prstGeom>
            <a:gradFill rotWithShape="1">
              <a:gsLst>
                <a:gs pos="0">
                  <a:srgbClr val="B0B0B0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 kern="0" smtClean="0">
                <a:latin typeface="Arial"/>
              </a:endParaRPr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1349549" y="4312692"/>
            <a:ext cx="6619875" cy="366713"/>
            <a:chOff x="1349549" y="4398938"/>
            <a:chExt cx="6619875" cy="366713"/>
          </a:xfrm>
        </p:grpSpPr>
        <p:sp>
          <p:nvSpPr>
            <p:cNvPr id="373" name="Text Box 438"/>
            <p:cNvSpPr txBox="1">
              <a:spLocks noChangeArrowheads="1"/>
            </p:cNvSpPr>
            <p:nvPr/>
          </p:nvSpPr>
          <p:spPr bwMode="auto">
            <a:xfrm>
              <a:off x="1349549" y="4398938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uk-UA" altLang="ko-KR" kern="0" baseline="0" dirty="0" smtClean="0">
                  <a:ea typeface="굴림" panose="020B0600000101010101" pitchFamily="34" charset="-127"/>
                </a:rPr>
                <a:t>200</a:t>
              </a:r>
              <a:r>
                <a:rPr lang="en-US" altLang="ko-KR" kern="0" baseline="0" dirty="0" smtClean="0">
                  <a:ea typeface="굴림" panose="020B0600000101010101" pitchFamily="34" charset="-127"/>
                </a:rPr>
                <a:t>7</a:t>
              </a:r>
              <a:endParaRPr lang="en-US" altLang="ko-KR" sz="1400" b="0" kern="0" dirty="0">
                <a:ea typeface="굴림" panose="020B0600000101010101" pitchFamily="34" charset="-127"/>
              </a:endParaRPr>
            </a:p>
          </p:txBody>
        </p:sp>
        <p:sp>
          <p:nvSpPr>
            <p:cNvPr id="374" name="Text Box 439"/>
            <p:cNvSpPr txBox="1">
              <a:spLocks noChangeArrowheads="1"/>
            </p:cNvSpPr>
            <p:nvPr/>
          </p:nvSpPr>
          <p:spPr bwMode="auto">
            <a:xfrm>
              <a:off x="2549699" y="4398938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uk-UA" altLang="ko-KR" kern="0" baseline="0" dirty="0" smtClean="0">
                  <a:ea typeface="굴림" panose="020B0600000101010101" pitchFamily="34" charset="-127"/>
                </a:rPr>
                <a:t>200</a:t>
              </a:r>
              <a:r>
                <a:rPr lang="en-US" altLang="ko-KR" kern="0" baseline="0" dirty="0" smtClean="0">
                  <a:ea typeface="굴림" panose="020B0600000101010101" pitchFamily="34" charset="-127"/>
                </a:rPr>
                <a:t>8</a:t>
              </a:r>
              <a:endParaRPr lang="en-US" altLang="ko-KR" sz="1400" b="0" kern="0" dirty="0">
                <a:ea typeface="굴림" panose="020B0600000101010101" pitchFamily="34" charset="-127"/>
              </a:endParaRPr>
            </a:p>
          </p:txBody>
        </p:sp>
        <p:sp>
          <p:nvSpPr>
            <p:cNvPr id="375" name="Text Box 440"/>
            <p:cNvSpPr txBox="1">
              <a:spLocks noChangeArrowheads="1"/>
            </p:cNvSpPr>
            <p:nvPr/>
          </p:nvSpPr>
          <p:spPr bwMode="auto">
            <a:xfrm>
              <a:off x="3711749" y="4398938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uk-UA" altLang="ko-KR" kern="0" baseline="0" dirty="0" smtClean="0">
                  <a:ea typeface="굴림" panose="020B0600000101010101" pitchFamily="34" charset="-127"/>
                </a:rPr>
                <a:t>2</a:t>
              </a:r>
              <a:r>
                <a:rPr lang="en-US" altLang="ko-KR" kern="0" baseline="0" dirty="0" smtClean="0">
                  <a:ea typeface="굴림" panose="020B0600000101010101" pitchFamily="34" charset="-127"/>
                </a:rPr>
                <a:t>009</a:t>
              </a:r>
              <a:endParaRPr lang="en-US" altLang="ko-KR" sz="1400" b="0" kern="0" dirty="0">
                <a:ea typeface="굴림" panose="020B0600000101010101" pitchFamily="34" charset="-127"/>
              </a:endParaRPr>
            </a:p>
          </p:txBody>
        </p:sp>
        <p:sp>
          <p:nvSpPr>
            <p:cNvPr id="376" name="Text Box 441"/>
            <p:cNvSpPr txBox="1">
              <a:spLocks noChangeArrowheads="1"/>
            </p:cNvSpPr>
            <p:nvPr/>
          </p:nvSpPr>
          <p:spPr bwMode="auto">
            <a:xfrm>
              <a:off x="4911899" y="4398938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uk-UA" altLang="ko-KR" kern="0" baseline="0" dirty="0" smtClean="0">
                  <a:ea typeface="굴림" panose="020B0600000101010101" pitchFamily="34" charset="-127"/>
                </a:rPr>
                <a:t>20</a:t>
              </a:r>
              <a:r>
                <a:rPr lang="en-US" altLang="ko-KR" kern="0" baseline="0" dirty="0" smtClean="0">
                  <a:ea typeface="굴림" panose="020B0600000101010101" pitchFamily="34" charset="-127"/>
                </a:rPr>
                <a:t>1</a:t>
              </a:r>
              <a:r>
                <a:rPr lang="uk-UA" altLang="ko-KR" kern="0" baseline="0" dirty="0" smtClean="0">
                  <a:ea typeface="굴림" panose="020B0600000101010101" pitchFamily="34" charset="-127"/>
                </a:rPr>
                <a:t>0</a:t>
              </a:r>
              <a:endParaRPr lang="en-US" altLang="ko-KR" sz="1400" b="0" kern="0" dirty="0">
                <a:ea typeface="굴림" panose="020B0600000101010101" pitchFamily="34" charset="-127"/>
              </a:endParaRPr>
            </a:p>
          </p:txBody>
        </p:sp>
        <p:sp>
          <p:nvSpPr>
            <p:cNvPr id="377" name="Text Box 442"/>
            <p:cNvSpPr txBox="1">
              <a:spLocks noChangeArrowheads="1"/>
            </p:cNvSpPr>
            <p:nvPr/>
          </p:nvSpPr>
          <p:spPr bwMode="auto">
            <a:xfrm>
              <a:off x="6092999" y="4398938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uk-UA" altLang="ko-KR" kern="0" baseline="0" dirty="0" smtClean="0">
                  <a:ea typeface="굴림" panose="020B0600000101010101" pitchFamily="34" charset="-127"/>
                </a:rPr>
                <a:t>201</a:t>
              </a:r>
              <a:r>
                <a:rPr lang="en-US" altLang="ko-KR" kern="0" baseline="0" dirty="0" smtClean="0">
                  <a:ea typeface="굴림" panose="020B0600000101010101" pitchFamily="34" charset="-127"/>
                </a:rPr>
                <a:t>2</a:t>
              </a:r>
              <a:endParaRPr lang="en-US" altLang="ko-KR" sz="1400" b="0" kern="0" dirty="0">
                <a:ea typeface="굴림" panose="020B0600000101010101" pitchFamily="34" charset="-127"/>
              </a:endParaRPr>
            </a:p>
          </p:txBody>
        </p:sp>
        <p:sp>
          <p:nvSpPr>
            <p:cNvPr id="378" name="Text Box 457"/>
            <p:cNvSpPr txBox="1">
              <a:spLocks noChangeArrowheads="1"/>
            </p:cNvSpPr>
            <p:nvPr/>
          </p:nvSpPr>
          <p:spPr bwMode="auto">
            <a:xfrm>
              <a:off x="7207424" y="4398938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uk-UA" altLang="ko-KR" kern="0" baseline="0" dirty="0" smtClean="0">
                  <a:ea typeface="굴림" panose="020B0600000101010101" pitchFamily="34" charset="-127"/>
                </a:rPr>
                <a:t>201</a:t>
              </a:r>
              <a:r>
                <a:rPr lang="en-US" altLang="ko-KR" kern="0" baseline="0" dirty="0" smtClean="0">
                  <a:ea typeface="굴림" panose="020B0600000101010101" pitchFamily="34" charset="-127"/>
                </a:rPr>
                <a:t>3</a:t>
              </a:r>
              <a:endParaRPr lang="en-US" altLang="ko-KR" sz="1400" b="0" kern="0" dirty="0">
                <a:ea typeface="굴림" panose="020B0600000101010101" pitchFamily="34" charset="-127"/>
              </a:endParaRPr>
            </a:p>
          </p:txBody>
        </p:sp>
      </p:grpSp>
      <p:grpSp>
        <p:nvGrpSpPr>
          <p:cNvPr id="379" name="Group 458"/>
          <p:cNvGrpSpPr>
            <a:grpSpLocks/>
          </p:cNvGrpSpPr>
          <p:nvPr/>
        </p:nvGrpSpPr>
        <p:grpSpPr bwMode="auto">
          <a:xfrm>
            <a:off x="3864149" y="2414042"/>
            <a:ext cx="447675" cy="447675"/>
            <a:chOff x="2561" y="1793"/>
            <a:chExt cx="406" cy="406"/>
          </a:xfrm>
        </p:grpSpPr>
        <p:sp>
          <p:nvSpPr>
            <p:cNvPr id="380" name="Oval 459"/>
            <p:cNvSpPr>
              <a:spLocks noChangeArrowheads="1"/>
            </p:cNvSpPr>
            <p:nvPr/>
          </p:nvSpPr>
          <p:spPr bwMode="auto">
            <a:xfrm>
              <a:off x="2561" y="1793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B0B0B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 kern="0" smtClean="0">
                <a:latin typeface="Arial"/>
              </a:endParaRPr>
            </a:p>
          </p:txBody>
        </p:sp>
        <p:sp>
          <p:nvSpPr>
            <p:cNvPr id="381" name="Oval 460"/>
            <p:cNvSpPr>
              <a:spLocks noChangeArrowheads="1"/>
            </p:cNvSpPr>
            <p:nvPr/>
          </p:nvSpPr>
          <p:spPr bwMode="auto">
            <a:xfrm>
              <a:off x="2592" y="1824"/>
              <a:ext cx="345" cy="345"/>
            </a:xfrm>
            <a:prstGeom prst="ellipse">
              <a:avLst/>
            </a:prstGeom>
            <a:gradFill rotWithShape="1">
              <a:gsLst>
                <a:gs pos="0">
                  <a:srgbClr val="B0B0B0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 kern="0" smtClean="0">
                <a:latin typeface="Arial"/>
              </a:endParaRPr>
            </a:p>
          </p:txBody>
        </p:sp>
      </p:grpSp>
      <p:grpSp>
        <p:nvGrpSpPr>
          <p:cNvPr id="382" name="Group 479"/>
          <p:cNvGrpSpPr>
            <a:grpSpLocks/>
          </p:cNvGrpSpPr>
          <p:nvPr/>
        </p:nvGrpSpPr>
        <p:grpSpPr bwMode="auto">
          <a:xfrm>
            <a:off x="6275562" y="944017"/>
            <a:ext cx="1617662" cy="990600"/>
            <a:chOff x="3781" y="1498"/>
            <a:chExt cx="1019" cy="624"/>
          </a:xfrm>
          <a:solidFill>
            <a:srgbClr val="CC0000"/>
          </a:solidFill>
        </p:grpSpPr>
        <p:sp>
          <p:nvSpPr>
            <p:cNvPr id="383" name="Freeform 474"/>
            <p:cNvSpPr>
              <a:spLocks/>
            </p:cNvSpPr>
            <p:nvPr/>
          </p:nvSpPr>
          <p:spPr bwMode="auto">
            <a:xfrm>
              <a:off x="3781" y="1501"/>
              <a:ext cx="839" cy="621"/>
            </a:xfrm>
            <a:custGeom>
              <a:avLst/>
              <a:gdLst>
                <a:gd name="T0" fmla="*/ 38 w 1234"/>
                <a:gd name="T1" fmla="*/ 423 h 912"/>
                <a:gd name="T2" fmla="*/ 0 w 1234"/>
                <a:gd name="T3" fmla="*/ 368 h 912"/>
                <a:gd name="T4" fmla="*/ 532 w 1234"/>
                <a:gd name="T5" fmla="*/ 0 h 912"/>
                <a:gd name="T6" fmla="*/ 570 w 1234"/>
                <a:gd name="T7" fmla="*/ 54 h 912"/>
                <a:gd name="T8" fmla="*/ 38 w 1234"/>
                <a:gd name="T9" fmla="*/ 423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4"/>
                <a:gd name="T16" fmla="*/ 0 h 912"/>
                <a:gd name="T17" fmla="*/ 1234 w 1234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4" h="912">
                  <a:moveTo>
                    <a:pt x="82" y="912"/>
                  </a:moveTo>
                  <a:lnTo>
                    <a:pt x="0" y="794"/>
                  </a:lnTo>
                  <a:lnTo>
                    <a:pt x="1152" y="0"/>
                  </a:lnTo>
                  <a:lnTo>
                    <a:pt x="1234" y="118"/>
                  </a:lnTo>
                  <a:lnTo>
                    <a:pt x="82" y="9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 kern="0" smtClean="0">
                <a:latin typeface="Arial"/>
              </a:endParaRPr>
            </a:p>
          </p:txBody>
        </p:sp>
        <p:sp>
          <p:nvSpPr>
            <p:cNvPr id="384" name="AutoShape 478"/>
            <p:cNvSpPr>
              <a:spLocks noChangeArrowheads="1"/>
            </p:cNvSpPr>
            <p:nvPr/>
          </p:nvSpPr>
          <p:spPr bwMode="auto">
            <a:xfrm rot="-2093221">
              <a:off x="4368" y="1498"/>
              <a:ext cx="432" cy="96"/>
            </a:xfrm>
            <a:prstGeom prst="homePlate">
              <a:avLst>
                <a:gd name="adj" fmla="val 216625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zh-CN" kern="0" smtClean="0">
                <a:latin typeface="Arial"/>
              </a:endParaRPr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6026324" y="1347242"/>
            <a:ext cx="838200" cy="838200"/>
            <a:chOff x="6026324" y="1433488"/>
            <a:chExt cx="838200" cy="838200"/>
          </a:xfrm>
        </p:grpSpPr>
        <p:grpSp>
          <p:nvGrpSpPr>
            <p:cNvPr id="386" name="Group 461"/>
            <p:cNvGrpSpPr>
              <a:grpSpLocks/>
            </p:cNvGrpSpPr>
            <p:nvPr/>
          </p:nvGrpSpPr>
          <p:grpSpPr bwMode="auto">
            <a:xfrm>
              <a:off x="6026324" y="1433488"/>
              <a:ext cx="838200" cy="838200"/>
              <a:chOff x="2561" y="1793"/>
              <a:chExt cx="406" cy="406"/>
            </a:xfrm>
          </p:grpSpPr>
          <p:sp>
            <p:nvSpPr>
              <p:cNvPr id="388" name="Oval 462"/>
              <p:cNvSpPr>
                <a:spLocks noChangeArrowheads="1"/>
              </p:cNvSpPr>
              <p:nvPr/>
            </p:nvSpPr>
            <p:spPr bwMode="auto">
              <a:xfrm>
                <a:off x="2561" y="1793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A20000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 kern="0" smtClean="0">
                  <a:latin typeface="Arial"/>
                </a:endParaRPr>
              </a:p>
            </p:txBody>
          </p:sp>
          <p:sp>
            <p:nvSpPr>
              <p:cNvPr id="389" name="Oval 463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345" cy="345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A200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 kern="0" smtClean="0">
                  <a:latin typeface="Arial"/>
                </a:endParaRPr>
              </a:p>
            </p:txBody>
          </p:sp>
        </p:grpSp>
        <p:sp>
          <p:nvSpPr>
            <p:cNvPr id="387" name="Text Box 476"/>
            <p:cNvSpPr txBox="1">
              <a:spLocks noChangeArrowheads="1"/>
            </p:cNvSpPr>
            <p:nvPr/>
          </p:nvSpPr>
          <p:spPr bwMode="auto">
            <a:xfrm>
              <a:off x="6102524" y="1662088"/>
              <a:ext cx="762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uk-UA" altLang="ko-KR" sz="2000" kern="0" baseline="0" dirty="0">
                  <a:solidFill>
                    <a:schemeClr val="bg1"/>
                  </a:solidFill>
                  <a:ea typeface="굴림" panose="020B0600000101010101" pitchFamily="34" charset="-127"/>
                </a:rPr>
                <a:t>98%</a:t>
              </a:r>
              <a:endParaRPr lang="en-US" altLang="ko-KR" sz="1600" kern="0" dirty="0">
                <a:solidFill>
                  <a:schemeClr val="bg1"/>
                </a:solidFill>
                <a:ea typeface="굴림" panose="020B0600000101010101" pitchFamily="34" charset="-127"/>
              </a:endParaRPr>
            </a:p>
          </p:txBody>
        </p:sp>
      </p:grpSp>
      <p:sp>
        <p:nvSpPr>
          <p:cNvPr id="390" name="Text Box 477"/>
          <p:cNvSpPr txBox="1">
            <a:spLocks noChangeArrowheads="1"/>
          </p:cNvSpPr>
          <p:nvPr/>
        </p:nvSpPr>
        <p:spPr bwMode="auto">
          <a:xfrm>
            <a:off x="2178224" y="1004342"/>
            <a:ext cx="2362200" cy="6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</a:rPr>
              <a:t>单击此处添加标题</a:t>
            </a:r>
            <a:endParaRPr kumimoji="0" lang="en-US" altLang="zh-CN" sz="2800" b="1" i="0" u="none" strike="noStrike" kern="0" cap="none" spc="0" normalizeH="0" baseline="-2500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</a:rPr>
              <a:t>单击此处添加文本</a:t>
            </a:r>
            <a:endParaRPr kumimoji="0" lang="en-US" altLang="ko-KR" sz="2400" b="0" i="0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Arial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336093"/>
      </p:ext>
    </p:extLst>
  </p:cSld>
  <p:clrMapOvr>
    <a:masterClrMapping/>
  </p:clrMapOvr>
  <p:transition spd="slow" advTm="442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 animBg="1"/>
      <p:bldP spid="366" grpId="0" animBg="1"/>
      <p:bldP spid="367" grpId="0" animBg="1"/>
      <p:bldP spid="368" grpId="0"/>
      <p:bldP spid="3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57911"/>
            <a:ext cx="795637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043608" y="1528837"/>
            <a:ext cx="2049066" cy="727667"/>
            <a:chOff x="0" y="0"/>
            <a:chExt cx="1484" cy="527"/>
          </a:xfrm>
        </p:grpSpPr>
        <p:sp>
          <p:nvSpPr>
            <p:cNvPr id="4" name="未知"/>
            <p:cNvSpPr>
              <a:spLocks/>
            </p:cNvSpPr>
            <p:nvPr/>
          </p:nvSpPr>
          <p:spPr bwMode="auto">
            <a:xfrm>
              <a:off x="84" y="0"/>
              <a:ext cx="1400" cy="527"/>
            </a:xfrm>
            <a:custGeom>
              <a:avLst/>
              <a:gdLst>
                <a:gd name="T0" fmla="*/ 0 w 1400"/>
                <a:gd name="T1" fmla="*/ 108 h 527"/>
                <a:gd name="T2" fmla="*/ 837 w 1400"/>
                <a:gd name="T3" fmla="*/ 527 h 527"/>
                <a:gd name="T4" fmla="*/ 1400 w 1400"/>
                <a:gd name="T5" fmla="*/ 332 h 527"/>
                <a:gd name="T6" fmla="*/ 281 w 1400"/>
                <a:gd name="T7" fmla="*/ 0 h 527"/>
                <a:gd name="T8" fmla="*/ 0 w 1400"/>
                <a:gd name="T9" fmla="*/ 108 h 5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0" h="527">
                  <a:moveTo>
                    <a:pt x="0" y="108"/>
                  </a:moveTo>
                  <a:lnTo>
                    <a:pt x="837" y="527"/>
                  </a:lnTo>
                  <a:lnTo>
                    <a:pt x="1400" y="332"/>
                  </a:lnTo>
                  <a:lnTo>
                    <a:pt x="281" y="0"/>
                  </a:lnTo>
                  <a:lnTo>
                    <a:pt x="0" y="108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4D4D4D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90500" dir="54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latin typeface="微软雅黑" panose="020B0503020204020204" pitchFamily="34" charset="-122"/>
              </a:endParaRPr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 rot="-9180000">
              <a:off x="0" y="380"/>
              <a:ext cx="942" cy="144"/>
            </a:xfrm>
            <a:custGeom>
              <a:avLst/>
              <a:gdLst>
                <a:gd name="T0" fmla="*/ 41 w 21600"/>
                <a:gd name="T1" fmla="*/ 0 h 21600"/>
                <a:gd name="T2" fmla="*/ 21 w 21600"/>
                <a:gd name="T3" fmla="*/ 1 h 21600"/>
                <a:gd name="T4" fmla="*/ 0 w 21600"/>
                <a:gd name="T5" fmla="*/ 0 h 21600"/>
                <a:gd name="T6" fmla="*/ 2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11 w 21600"/>
                <a:gd name="T13" fmla="*/ 1800 h 21600"/>
                <a:gd name="T14" fmla="*/ 19811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rgbClr val="96969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67769" y="1600637"/>
            <a:ext cx="2369405" cy="1496757"/>
            <a:chOff x="2367769" y="1456621"/>
            <a:chExt cx="2369405" cy="1496757"/>
          </a:xfrm>
        </p:grpSpPr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2367769" y="2007549"/>
              <a:ext cx="2261705" cy="945829"/>
            </a:xfrm>
            <a:custGeom>
              <a:avLst/>
              <a:gdLst>
                <a:gd name="T0" fmla="*/ 2147483647 w 1698"/>
                <a:gd name="T1" fmla="*/ 1665520041 h 710"/>
                <a:gd name="T2" fmla="*/ 2147483647 w 1698"/>
                <a:gd name="T3" fmla="*/ 858563675 h 710"/>
                <a:gd name="T4" fmla="*/ 1386013042 w 1698"/>
                <a:gd name="T5" fmla="*/ 0 h 710"/>
                <a:gd name="T6" fmla="*/ 0 w 1698"/>
                <a:gd name="T7" fmla="*/ 473851439 h 710"/>
                <a:gd name="T8" fmla="*/ 2147483647 w 1698"/>
                <a:gd name="T9" fmla="*/ 1665520041 h 7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8" h="710">
                  <a:moveTo>
                    <a:pt x="1002" y="710"/>
                  </a:moveTo>
                  <a:lnTo>
                    <a:pt x="1698" y="366"/>
                  </a:lnTo>
                  <a:lnTo>
                    <a:pt x="591" y="0"/>
                  </a:lnTo>
                  <a:lnTo>
                    <a:pt x="0" y="202"/>
                  </a:lnTo>
                  <a:lnTo>
                    <a:pt x="1002" y="710"/>
                  </a:lnTo>
                  <a:close/>
                </a:path>
              </a:pathLst>
            </a:custGeom>
            <a:solidFill>
              <a:srgbClr val="C0C0C0">
                <a:alpha val="3803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90500" dir="54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2475469" y="1456621"/>
              <a:ext cx="2261705" cy="945829"/>
            </a:xfrm>
            <a:custGeom>
              <a:avLst/>
              <a:gdLst>
                <a:gd name="T0" fmla="*/ 2147483647 w 1698"/>
                <a:gd name="T1" fmla="*/ 1665523104 h 710"/>
                <a:gd name="T2" fmla="*/ 2147483647 w 1698"/>
                <a:gd name="T3" fmla="*/ 858565996 h 710"/>
                <a:gd name="T4" fmla="*/ 1386013042 w 1698"/>
                <a:gd name="T5" fmla="*/ 0 h 710"/>
                <a:gd name="T6" fmla="*/ 0 w 1698"/>
                <a:gd name="T7" fmla="*/ 473853406 h 710"/>
                <a:gd name="T8" fmla="*/ 2147483647 w 1698"/>
                <a:gd name="T9" fmla="*/ 1665523104 h 7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8" h="710">
                  <a:moveTo>
                    <a:pt x="1002" y="710"/>
                  </a:moveTo>
                  <a:lnTo>
                    <a:pt x="1698" y="366"/>
                  </a:lnTo>
                  <a:lnTo>
                    <a:pt x="591" y="0"/>
                  </a:lnTo>
                  <a:lnTo>
                    <a:pt x="0" y="202"/>
                  </a:lnTo>
                  <a:lnTo>
                    <a:pt x="1002" y="710"/>
                  </a:lnTo>
                  <a:close/>
                </a:path>
              </a:pathLst>
            </a:custGeom>
            <a:gradFill rotWithShape="1">
              <a:gsLst>
                <a:gs pos="0">
                  <a:srgbClr val="BC0021"/>
                </a:gs>
                <a:gs pos="100000">
                  <a:srgbClr val="FF153C"/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BC002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90500" dir="54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AutoShape 8"/>
          <p:cNvSpPr>
            <a:spLocks/>
          </p:cNvSpPr>
          <p:nvPr/>
        </p:nvSpPr>
        <p:spPr bwMode="auto">
          <a:xfrm>
            <a:off x="2538985" y="987574"/>
            <a:ext cx="1982789" cy="452893"/>
          </a:xfrm>
          <a:prstGeom prst="accentCallout1">
            <a:avLst>
              <a:gd name="adj1" fmla="val 21949"/>
              <a:gd name="adj2" fmla="val -3343"/>
              <a:gd name="adj3" fmla="val 118903"/>
              <a:gd name="adj4" fmla="val -3663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微软雅黑" panose="020B0503020204020204" pitchFamily="34" charset="-122"/>
              </a:rPr>
              <a:t>单击添加段落文字单击添加段落文字</a:t>
            </a: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4498300" y="1343813"/>
            <a:ext cx="1982789" cy="452893"/>
          </a:xfrm>
          <a:prstGeom prst="accentCallout1">
            <a:avLst>
              <a:gd name="adj1" fmla="val 21949"/>
              <a:gd name="adj2" fmla="val -3343"/>
              <a:gd name="adj3" fmla="val 118903"/>
              <a:gd name="adj4" fmla="val -3663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</a:rPr>
              <a:t>单击添加段落文字单击添加段落文字</a:t>
            </a: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1702237" y="3818157"/>
            <a:ext cx="1844712" cy="452893"/>
          </a:xfrm>
          <a:prstGeom prst="accentCallout1">
            <a:avLst>
              <a:gd name="adj1" fmla="val 21949"/>
              <a:gd name="adj2" fmla="val 103593"/>
              <a:gd name="adj3" fmla="val 1523"/>
              <a:gd name="adj4" fmla="val 13488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微软雅黑" panose="020B0503020204020204" pitchFamily="34" charset="-122"/>
              </a:rPr>
              <a:t>单击添加段落文字单击添加段落文字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640841" y="2536800"/>
            <a:ext cx="4665629" cy="2296225"/>
            <a:chOff x="3640841" y="2392784"/>
            <a:chExt cx="4665629" cy="2296225"/>
          </a:xfrm>
        </p:grpSpPr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rot="12420000">
              <a:off x="3640841" y="3338614"/>
              <a:ext cx="1710776" cy="198831"/>
            </a:xfrm>
            <a:custGeom>
              <a:avLst/>
              <a:gdLst>
                <a:gd name="T0" fmla="*/ 179108464 w 21600"/>
                <a:gd name="T1" fmla="*/ 1209675 h 21600"/>
                <a:gd name="T2" fmla="*/ 89554232 w 21600"/>
                <a:gd name="T3" fmla="*/ 2419350 h 21600"/>
                <a:gd name="T4" fmla="*/ 0 w 21600"/>
                <a:gd name="T5" fmla="*/ 1209675 h 21600"/>
                <a:gd name="T6" fmla="*/ 895542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00 w 21600"/>
                <a:gd name="T13" fmla="*/ 1800 h 21600"/>
                <a:gd name="T14" fmla="*/ 19800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rgbClr val="96969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latin typeface="微软雅黑" panose="020B0503020204020204" pitchFamily="34" charset="-122"/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3770634" y="2392784"/>
              <a:ext cx="4533075" cy="1916512"/>
            </a:xfrm>
            <a:custGeom>
              <a:avLst/>
              <a:gdLst>
                <a:gd name="T0" fmla="*/ 0 w 3283"/>
                <a:gd name="T1" fmla="*/ 836691875 h 1388"/>
                <a:gd name="T2" fmla="*/ 2147483647 w 3283"/>
                <a:gd name="T3" fmla="*/ 2147483647 h 1388"/>
                <a:gd name="T4" fmla="*/ 446066820 w 3283"/>
                <a:gd name="T5" fmla="*/ 2147483647 h 1388"/>
                <a:gd name="T6" fmla="*/ 2147483647 w 3283"/>
                <a:gd name="T7" fmla="*/ 2147483647 h 1388"/>
                <a:gd name="T8" fmla="*/ 2147483647 w 3283"/>
                <a:gd name="T9" fmla="*/ 241935000 h 1388"/>
                <a:gd name="T10" fmla="*/ 2147483647 w 3283"/>
                <a:gd name="T11" fmla="*/ 1043344688 h 1388"/>
                <a:gd name="T12" fmla="*/ 1726306072 w 3283"/>
                <a:gd name="T13" fmla="*/ 0 h 1388"/>
                <a:gd name="T14" fmla="*/ 0 w 3283"/>
                <a:gd name="T15" fmla="*/ 836691875 h 13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83" h="1388">
                  <a:moveTo>
                    <a:pt x="0" y="332"/>
                  </a:moveTo>
                  <a:lnTo>
                    <a:pt x="1065" y="869"/>
                  </a:lnTo>
                  <a:lnTo>
                    <a:pt x="177" y="1388"/>
                  </a:lnTo>
                  <a:lnTo>
                    <a:pt x="3283" y="1388"/>
                  </a:lnTo>
                  <a:lnTo>
                    <a:pt x="2529" y="96"/>
                  </a:lnTo>
                  <a:lnTo>
                    <a:pt x="1981" y="414"/>
                  </a:lnTo>
                  <a:lnTo>
                    <a:pt x="685" y="0"/>
                  </a:lnTo>
                  <a:lnTo>
                    <a:pt x="0" y="3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4D4D4D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90500" dir="54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latin typeface="微软雅黑" panose="020B0503020204020204" pitchFamily="34" charset="-122"/>
              </a:endParaRPr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 rot="10800000">
              <a:off x="4009507" y="4411473"/>
              <a:ext cx="4296963" cy="277536"/>
            </a:xfrm>
            <a:custGeom>
              <a:avLst/>
              <a:gdLst>
                <a:gd name="T0" fmla="*/ 1129933523 w 21600"/>
                <a:gd name="T1" fmla="*/ 2356879 h 21600"/>
                <a:gd name="T2" fmla="*/ 564966761 w 21600"/>
                <a:gd name="T3" fmla="*/ 4713757 h 21600"/>
                <a:gd name="T4" fmla="*/ 0 w 21600"/>
                <a:gd name="T5" fmla="*/ 2356879 h 21600"/>
                <a:gd name="T6" fmla="*/ 56496676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00 w 21600"/>
                <a:gd name="T13" fmla="*/ 1800 h 21600"/>
                <a:gd name="T14" fmla="*/ 19800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rgbClr val="96969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i="1"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574123"/>
      </p:ext>
    </p:extLst>
  </p:cSld>
  <p:clrMapOvr>
    <a:masterClrMapping/>
  </p:clrMapOvr>
  <p:transition spd="slow" advTm="397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57911"/>
            <a:ext cx="795637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grpSp>
        <p:nvGrpSpPr>
          <p:cNvPr id="110" name="Group 33"/>
          <p:cNvGrpSpPr/>
          <p:nvPr/>
        </p:nvGrpSpPr>
        <p:grpSpPr>
          <a:xfrm>
            <a:off x="2586321" y="745107"/>
            <a:ext cx="4356960" cy="4964983"/>
            <a:chOff x="1524000" y="2269708"/>
            <a:chExt cx="5994400" cy="4588292"/>
          </a:xfrm>
        </p:grpSpPr>
        <p:sp>
          <p:nvSpPr>
            <p:cNvPr id="111" name="Freeform 82"/>
            <p:cNvSpPr>
              <a:spLocks/>
            </p:cNvSpPr>
            <p:nvPr/>
          </p:nvSpPr>
          <p:spPr bwMode="auto">
            <a:xfrm>
              <a:off x="1524000" y="5057010"/>
              <a:ext cx="2988180" cy="1796257"/>
            </a:xfrm>
            <a:custGeom>
              <a:avLst/>
              <a:gdLst/>
              <a:ahLst/>
              <a:cxnLst>
                <a:cxn ang="0">
                  <a:pos x="697" y="418"/>
                </a:cxn>
                <a:cxn ang="0">
                  <a:pos x="697" y="196"/>
                </a:cxn>
                <a:cxn ang="0">
                  <a:pos x="0" y="0"/>
                </a:cxn>
                <a:cxn ang="0">
                  <a:pos x="55" y="229"/>
                </a:cxn>
                <a:cxn ang="0">
                  <a:pos x="697" y="418"/>
                </a:cxn>
              </a:cxnLst>
              <a:rect l="0" t="0" r="r" b="b"/>
              <a:pathLst>
                <a:path w="697" h="418">
                  <a:moveTo>
                    <a:pt x="697" y="418"/>
                  </a:moveTo>
                  <a:lnTo>
                    <a:pt x="697" y="196"/>
                  </a:lnTo>
                  <a:lnTo>
                    <a:pt x="0" y="0"/>
                  </a:lnTo>
                  <a:lnTo>
                    <a:pt x="55" y="229"/>
                  </a:lnTo>
                  <a:lnTo>
                    <a:pt x="697" y="418"/>
                  </a:lnTo>
                  <a:close/>
                </a:path>
              </a:pathLst>
            </a:custGeom>
            <a:gradFill>
              <a:gsLst>
                <a:gs pos="0">
                  <a:srgbClr val="383838">
                    <a:lumMod val="50000"/>
                  </a:srgbClr>
                </a:gs>
                <a:gs pos="55000">
                  <a:sysClr val="window" lastClr="FFFFFF">
                    <a:lumMod val="85000"/>
                    <a:alpha val="0"/>
                  </a:sysClr>
                </a:gs>
              </a:gsLst>
              <a:lin ang="636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2" name="Freeform 83"/>
            <p:cNvSpPr>
              <a:spLocks/>
            </p:cNvSpPr>
            <p:nvPr/>
          </p:nvSpPr>
          <p:spPr bwMode="auto">
            <a:xfrm>
              <a:off x="4512178" y="5061743"/>
              <a:ext cx="2995196" cy="1796257"/>
            </a:xfrm>
            <a:custGeom>
              <a:avLst/>
              <a:gdLst/>
              <a:ahLst/>
              <a:cxnLst>
                <a:cxn ang="0">
                  <a:pos x="0" y="418"/>
                </a:cxn>
                <a:cxn ang="0">
                  <a:pos x="0" y="196"/>
                </a:cxn>
                <a:cxn ang="0">
                  <a:pos x="697" y="0"/>
                </a:cxn>
                <a:cxn ang="0">
                  <a:pos x="643" y="229"/>
                </a:cxn>
                <a:cxn ang="0">
                  <a:pos x="0" y="418"/>
                </a:cxn>
              </a:cxnLst>
              <a:rect l="0" t="0" r="r" b="b"/>
              <a:pathLst>
                <a:path w="697" h="418">
                  <a:moveTo>
                    <a:pt x="0" y="418"/>
                  </a:moveTo>
                  <a:lnTo>
                    <a:pt x="0" y="196"/>
                  </a:lnTo>
                  <a:lnTo>
                    <a:pt x="697" y="0"/>
                  </a:lnTo>
                  <a:lnTo>
                    <a:pt x="643" y="229"/>
                  </a:lnTo>
                  <a:lnTo>
                    <a:pt x="0" y="418"/>
                  </a:lnTo>
                  <a:close/>
                </a:path>
              </a:pathLst>
            </a:custGeom>
            <a:gradFill>
              <a:gsLst>
                <a:gs pos="0">
                  <a:srgbClr val="383838">
                    <a:lumMod val="50000"/>
                  </a:srgbClr>
                </a:gs>
                <a:gs pos="55000">
                  <a:sysClr val="window" lastClr="FFFFFF">
                    <a:lumMod val="85000"/>
                    <a:alpha val="0"/>
                  </a:sysClr>
                </a:gs>
              </a:gsLst>
              <a:lin ang="42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113" name="Group 31"/>
            <p:cNvGrpSpPr/>
            <p:nvPr/>
          </p:nvGrpSpPr>
          <p:grpSpPr>
            <a:xfrm>
              <a:off x="1524000" y="3661855"/>
              <a:ext cx="5994400" cy="2298857"/>
              <a:chOff x="1524000" y="4298210"/>
              <a:chExt cx="3657600" cy="1402692"/>
            </a:xfrm>
          </p:grpSpPr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1815267" y="4298210"/>
                <a:ext cx="3075066" cy="905083"/>
              </a:xfrm>
              <a:custGeom>
                <a:avLst/>
                <a:gdLst/>
                <a:ahLst/>
                <a:cxnLst>
                  <a:cxn ang="0">
                    <a:pos x="1193" y="234"/>
                  </a:cxn>
                  <a:cxn ang="0">
                    <a:pos x="598" y="482"/>
                  </a:cxn>
                  <a:cxn ang="0">
                    <a:pos x="0" y="234"/>
                  </a:cxn>
                  <a:cxn ang="0">
                    <a:pos x="598" y="0"/>
                  </a:cxn>
                  <a:cxn ang="0">
                    <a:pos x="1193" y="234"/>
                  </a:cxn>
                </a:cxnLst>
                <a:rect l="0" t="0" r="r" b="b"/>
                <a:pathLst>
                  <a:path w="1193" h="482">
                    <a:moveTo>
                      <a:pt x="1193" y="234"/>
                    </a:moveTo>
                    <a:lnTo>
                      <a:pt x="598" y="482"/>
                    </a:lnTo>
                    <a:lnTo>
                      <a:pt x="0" y="234"/>
                    </a:lnTo>
                    <a:lnTo>
                      <a:pt x="598" y="0"/>
                    </a:lnTo>
                    <a:lnTo>
                      <a:pt x="1193" y="234"/>
                    </a:lnTo>
                    <a:close/>
                  </a:path>
                </a:pathLst>
              </a:custGeom>
              <a:solidFill>
                <a:srgbClr val="383838">
                  <a:lumMod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30" name="Rectangle 25"/>
              <p:cNvSpPr>
                <a:spLocks noChangeArrowheads="1"/>
              </p:cNvSpPr>
              <p:nvPr/>
            </p:nvSpPr>
            <p:spPr bwMode="auto">
              <a:xfrm>
                <a:off x="3356666" y="5699024"/>
                <a:ext cx="2578" cy="1878"/>
              </a:xfrm>
              <a:prstGeom prst="rect">
                <a:avLst/>
              </a:prstGeom>
              <a:solidFill>
                <a:srgbClr val="FBB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31" name="Freeform 26"/>
              <p:cNvSpPr>
                <a:spLocks/>
              </p:cNvSpPr>
              <p:nvPr/>
            </p:nvSpPr>
            <p:spPr bwMode="auto">
              <a:xfrm>
                <a:off x="3356666" y="4737607"/>
                <a:ext cx="1824934" cy="961416"/>
              </a:xfrm>
              <a:custGeom>
                <a:avLst/>
                <a:gdLst/>
                <a:ahLst/>
                <a:cxnLst>
                  <a:cxn ang="0">
                    <a:pos x="0" y="245"/>
                  </a:cxn>
                  <a:cxn ang="0">
                    <a:pos x="0" y="245"/>
                  </a:cxn>
                  <a:cxn ang="0">
                    <a:pos x="0" y="512"/>
                  </a:cxn>
                  <a:cxn ang="0">
                    <a:pos x="0" y="512"/>
                  </a:cxn>
                  <a:cxn ang="0">
                    <a:pos x="708" y="222"/>
                  </a:cxn>
                  <a:cxn ang="0">
                    <a:pos x="597" y="0"/>
                  </a:cxn>
                  <a:cxn ang="0">
                    <a:pos x="0" y="245"/>
                  </a:cxn>
                </a:cxnLst>
                <a:rect l="0" t="0" r="r" b="b"/>
                <a:pathLst>
                  <a:path w="708" h="512">
                    <a:moveTo>
                      <a:pt x="0" y="245"/>
                    </a:moveTo>
                    <a:lnTo>
                      <a:pt x="0" y="245"/>
                    </a:lnTo>
                    <a:lnTo>
                      <a:pt x="0" y="512"/>
                    </a:lnTo>
                    <a:lnTo>
                      <a:pt x="0" y="512"/>
                    </a:lnTo>
                    <a:lnTo>
                      <a:pt x="708" y="222"/>
                    </a:lnTo>
                    <a:lnTo>
                      <a:pt x="597" y="0"/>
                    </a:lnTo>
                    <a:lnTo>
                      <a:pt x="0" y="24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D4D4D">
                      <a:shade val="30000"/>
                      <a:satMod val="115000"/>
                    </a:srgbClr>
                  </a:gs>
                  <a:gs pos="50000">
                    <a:srgbClr val="4D4D4D">
                      <a:shade val="67500"/>
                      <a:satMod val="115000"/>
                    </a:srgbClr>
                  </a:gs>
                  <a:gs pos="100000">
                    <a:srgbClr val="4D4D4D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32" name="Freeform 27"/>
              <p:cNvSpPr>
                <a:spLocks/>
              </p:cNvSpPr>
              <p:nvPr/>
            </p:nvSpPr>
            <p:spPr bwMode="auto">
              <a:xfrm>
                <a:off x="1524000" y="5154472"/>
                <a:ext cx="1832668" cy="5445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11" y="290"/>
                  </a:cxn>
                  <a:cxn ang="0">
                    <a:pos x="711" y="290"/>
                  </a:cxn>
                  <a:cxn ang="0">
                    <a:pos x="0" y="0"/>
                  </a:cxn>
                </a:cxnLst>
                <a:rect l="0" t="0" r="r" b="b"/>
                <a:pathLst>
                  <a:path w="711" h="290">
                    <a:moveTo>
                      <a:pt x="0" y="0"/>
                    </a:moveTo>
                    <a:lnTo>
                      <a:pt x="711" y="290"/>
                    </a:lnTo>
                    <a:lnTo>
                      <a:pt x="711" y="2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B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33" name="Freeform 28"/>
              <p:cNvSpPr>
                <a:spLocks/>
              </p:cNvSpPr>
              <p:nvPr/>
            </p:nvSpPr>
            <p:spPr bwMode="auto">
              <a:xfrm>
                <a:off x="1524000" y="4737607"/>
                <a:ext cx="1832668" cy="961416"/>
              </a:xfrm>
              <a:custGeom>
                <a:avLst/>
                <a:gdLst/>
                <a:ahLst/>
                <a:cxnLst>
                  <a:cxn ang="0">
                    <a:pos x="711" y="245"/>
                  </a:cxn>
                  <a:cxn ang="0">
                    <a:pos x="111" y="0"/>
                  </a:cxn>
                  <a:cxn ang="0">
                    <a:pos x="0" y="222"/>
                  </a:cxn>
                  <a:cxn ang="0">
                    <a:pos x="711" y="512"/>
                  </a:cxn>
                  <a:cxn ang="0">
                    <a:pos x="711" y="245"/>
                  </a:cxn>
                </a:cxnLst>
                <a:rect l="0" t="0" r="r" b="b"/>
                <a:pathLst>
                  <a:path w="711" h="512">
                    <a:moveTo>
                      <a:pt x="711" y="245"/>
                    </a:moveTo>
                    <a:lnTo>
                      <a:pt x="111" y="0"/>
                    </a:lnTo>
                    <a:lnTo>
                      <a:pt x="0" y="222"/>
                    </a:lnTo>
                    <a:lnTo>
                      <a:pt x="711" y="512"/>
                    </a:lnTo>
                    <a:lnTo>
                      <a:pt x="711" y="24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3356666" y="5197660"/>
                <a:ext cx="2578" cy="1878"/>
              </a:xfrm>
              <a:prstGeom prst="rect">
                <a:avLst/>
              </a:prstGeom>
              <a:solidFill>
                <a:srgbClr val="8CC63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14" name="Group 30"/>
            <p:cNvGrpSpPr/>
            <p:nvPr/>
          </p:nvGrpSpPr>
          <p:grpSpPr>
            <a:xfrm>
              <a:off x="2377368" y="3244320"/>
              <a:ext cx="4287664" cy="1711820"/>
              <a:chOff x="1810111" y="3761631"/>
              <a:chExt cx="3085377" cy="1231814"/>
            </a:xfrm>
          </p:grpSpPr>
          <p:sp>
            <p:nvSpPr>
              <p:cNvPr id="126" name="Freeform 22"/>
              <p:cNvSpPr>
                <a:spLocks/>
              </p:cNvSpPr>
              <p:nvPr/>
            </p:nvSpPr>
            <p:spPr bwMode="auto">
              <a:xfrm>
                <a:off x="2106536" y="3761631"/>
                <a:ext cx="2497686" cy="730452"/>
              </a:xfrm>
              <a:custGeom>
                <a:avLst/>
                <a:gdLst/>
                <a:ahLst/>
                <a:cxnLst>
                  <a:cxn ang="0">
                    <a:pos x="969" y="189"/>
                  </a:cxn>
                  <a:cxn ang="0">
                    <a:pos x="485" y="389"/>
                  </a:cxn>
                  <a:cxn ang="0">
                    <a:pos x="0" y="189"/>
                  </a:cxn>
                  <a:cxn ang="0">
                    <a:pos x="485" y="0"/>
                  </a:cxn>
                  <a:cxn ang="0">
                    <a:pos x="969" y="189"/>
                  </a:cxn>
                </a:cxnLst>
                <a:rect l="0" t="0" r="r" b="b"/>
                <a:pathLst>
                  <a:path w="969" h="389">
                    <a:moveTo>
                      <a:pt x="969" y="189"/>
                    </a:moveTo>
                    <a:lnTo>
                      <a:pt x="485" y="389"/>
                    </a:lnTo>
                    <a:lnTo>
                      <a:pt x="0" y="189"/>
                    </a:lnTo>
                    <a:lnTo>
                      <a:pt x="485" y="0"/>
                    </a:lnTo>
                    <a:lnTo>
                      <a:pt x="969" y="18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D4D4D">
                      <a:shade val="30000"/>
                      <a:satMod val="115000"/>
                    </a:srgbClr>
                  </a:gs>
                  <a:gs pos="50000">
                    <a:srgbClr val="4D4D4D">
                      <a:shade val="67500"/>
                      <a:satMod val="115000"/>
                    </a:srgbClr>
                  </a:gs>
                  <a:gs pos="100000">
                    <a:srgbClr val="4D4D4D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7" name="Freeform 31"/>
              <p:cNvSpPr>
                <a:spLocks/>
              </p:cNvSpPr>
              <p:nvPr/>
            </p:nvSpPr>
            <p:spPr bwMode="auto">
              <a:xfrm>
                <a:off x="3356666" y="4116528"/>
                <a:ext cx="1538822" cy="876917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0" y="198"/>
                  </a:cxn>
                  <a:cxn ang="0">
                    <a:pos x="0" y="467"/>
                  </a:cxn>
                  <a:cxn ang="0">
                    <a:pos x="0" y="467"/>
                  </a:cxn>
                  <a:cxn ang="0">
                    <a:pos x="597" y="222"/>
                  </a:cxn>
                  <a:cxn ang="0">
                    <a:pos x="486" y="0"/>
                  </a:cxn>
                  <a:cxn ang="0">
                    <a:pos x="0" y="198"/>
                  </a:cxn>
                </a:cxnLst>
                <a:rect l="0" t="0" r="r" b="b"/>
                <a:pathLst>
                  <a:path w="597" h="467">
                    <a:moveTo>
                      <a:pt x="0" y="198"/>
                    </a:moveTo>
                    <a:lnTo>
                      <a:pt x="0" y="198"/>
                    </a:lnTo>
                    <a:lnTo>
                      <a:pt x="0" y="467"/>
                    </a:lnTo>
                    <a:lnTo>
                      <a:pt x="0" y="467"/>
                    </a:lnTo>
                    <a:lnTo>
                      <a:pt x="597" y="222"/>
                    </a:lnTo>
                    <a:lnTo>
                      <a:pt x="486" y="0"/>
                    </a:lnTo>
                    <a:lnTo>
                      <a:pt x="0" y="19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65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65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65000"/>
                      <a:shade val="100000"/>
                      <a:satMod val="115000"/>
                    </a:sys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8" name="Freeform 32"/>
              <p:cNvSpPr>
                <a:spLocks/>
              </p:cNvSpPr>
              <p:nvPr/>
            </p:nvSpPr>
            <p:spPr bwMode="auto">
              <a:xfrm>
                <a:off x="1810111" y="4116528"/>
                <a:ext cx="1546554" cy="876917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0" y="222"/>
                  </a:cxn>
                  <a:cxn ang="0">
                    <a:pos x="600" y="467"/>
                  </a:cxn>
                  <a:cxn ang="0">
                    <a:pos x="600" y="198"/>
                  </a:cxn>
                  <a:cxn ang="0">
                    <a:pos x="111" y="0"/>
                  </a:cxn>
                </a:cxnLst>
                <a:rect l="0" t="0" r="r" b="b"/>
                <a:pathLst>
                  <a:path w="600" h="467">
                    <a:moveTo>
                      <a:pt x="111" y="0"/>
                    </a:moveTo>
                    <a:lnTo>
                      <a:pt x="0" y="222"/>
                    </a:lnTo>
                    <a:lnTo>
                      <a:pt x="600" y="467"/>
                    </a:lnTo>
                    <a:lnTo>
                      <a:pt x="600" y="19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15" name="Group 29"/>
            <p:cNvGrpSpPr/>
            <p:nvPr/>
          </p:nvGrpSpPr>
          <p:grpSpPr>
            <a:xfrm>
              <a:off x="3061851" y="2861666"/>
              <a:ext cx="2957950" cy="1253134"/>
              <a:chOff x="2135050" y="3217310"/>
              <a:chExt cx="2513150" cy="1064694"/>
            </a:xfrm>
          </p:grpSpPr>
          <p:sp>
            <p:nvSpPr>
              <p:cNvPr id="122" name="Freeform 23"/>
              <p:cNvSpPr>
                <a:spLocks/>
              </p:cNvSpPr>
              <p:nvPr/>
            </p:nvSpPr>
            <p:spPr bwMode="auto">
              <a:xfrm>
                <a:off x="2421162" y="3217310"/>
                <a:ext cx="1940926" cy="568964"/>
              </a:xfrm>
              <a:custGeom>
                <a:avLst/>
                <a:gdLst/>
                <a:ahLst/>
                <a:cxnLst>
                  <a:cxn ang="0">
                    <a:pos x="753" y="147"/>
                  </a:cxn>
                  <a:cxn ang="0">
                    <a:pos x="378" y="303"/>
                  </a:cxn>
                  <a:cxn ang="0">
                    <a:pos x="0" y="147"/>
                  </a:cxn>
                  <a:cxn ang="0">
                    <a:pos x="378" y="0"/>
                  </a:cxn>
                  <a:cxn ang="0">
                    <a:pos x="753" y="147"/>
                  </a:cxn>
                </a:cxnLst>
                <a:rect l="0" t="0" r="r" b="b"/>
                <a:pathLst>
                  <a:path w="753" h="303">
                    <a:moveTo>
                      <a:pt x="753" y="147"/>
                    </a:moveTo>
                    <a:lnTo>
                      <a:pt x="378" y="303"/>
                    </a:lnTo>
                    <a:lnTo>
                      <a:pt x="0" y="147"/>
                    </a:lnTo>
                    <a:lnTo>
                      <a:pt x="378" y="0"/>
                    </a:lnTo>
                    <a:lnTo>
                      <a:pt x="753" y="14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79646">
                      <a:lumMod val="50000"/>
                    </a:srgbClr>
                  </a:gs>
                  <a:gs pos="50000">
                    <a:srgbClr val="F79646">
                      <a:lumMod val="75000"/>
                    </a:srgbClr>
                  </a:gs>
                  <a:gs pos="100000">
                    <a:srgbClr val="F79646">
                      <a:lumMod val="50000"/>
                    </a:srgbClr>
                  </a:gs>
                </a:gsLst>
                <a:lin ang="189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3" name="Rectangle 36"/>
              <p:cNvSpPr>
                <a:spLocks noChangeArrowheads="1"/>
              </p:cNvSpPr>
              <p:nvPr/>
            </p:nvSpPr>
            <p:spPr bwMode="auto">
              <a:xfrm>
                <a:off x="3395491" y="3780639"/>
                <a:ext cx="2578" cy="1878"/>
              </a:xfrm>
              <a:prstGeom prst="rect">
                <a:avLst/>
              </a:prstGeom>
              <a:solidFill>
                <a:srgbClr val="00AEE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4" name="Freeform 34"/>
              <p:cNvSpPr>
                <a:spLocks/>
              </p:cNvSpPr>
              <p:nvPr/>
            </p:nvSpPr>
            <p:spPr bwMode="auto">
              <a:xfrm>
                <a:off x="3395491" y="3493342"/>
                <a:ext cx="1252709" cy="788662"/>
              </a:xfrm>
              <a:custGeom>
                <a:avLst/>
                <a:gdLst/>
                <a:ahLst/>
                <a:cxnLst>
                  <a:cxn ang="0">
                    <a:pos x="0" y="153"/>
                  </a:cxn>
                  <a:cxn ang="0">
                    <a:pos x="0" y="153"/>
                  </a:cxn>
                  <a:cxn ang="0">
                    <a:pos x="0" y="420"/>
                  </a:cxn>
                  <a:cxn ang="0">
                    <a:pos x="0" y="420"/>
                  </a:cxn>
                  <a:cxn ang="0">
                    <a:pos x="486" y="222"/>
                  </a:cxn>
                  <a:cxn ang="0">
                    <a:pos x="375" y="0"/>
                  </a:cxn>
                  <a:cxn ang="0">
                    <a:pos x="0" y="153"/>
                  </a:cxn>
                </a:cxnLst>
                <a:rect l="0" t="0" r="r" b="b"/>
                <a:pathLst>
                  <a:path w="486" h="420">
                    <a:moveTo>
                      <a:pt x="0" y="153"/>
                    </a:moveTo>
                    <a:lnTo>
                      <a:pt x="0" y="153"/>
                    </a:lnTo>
                    <a:lnTo>
                      <a:pt x="0" y="420"/>
                    </a:lnTo>
                    <a:lnTo>
                      <a:pt x="0" y="420"/>
                    </a:lnTo>
                    <a:lnTo>
                      <a:pt x="486" y="222"/>
                    </a:lnTo>
                    <a:lnTo>
                      <a:pt x="375" y="0"/>
                    </a:lnTo>
                    <a:lnTo>
                      <a:pt x="0" y="15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79646">
                      <a:lumMod val="50000"/>
                    </a:srgbClr>
                  </a:gs>
                  <a:gs pos="50000">
                    <a:srgbClr val="F79646">
                      <a:lumMod val="75000"/>
                    </a:srgbClr>
                  </a:gs>
                  <a:gs pos="100000">
                    <a:srgbClr val="F79646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5" name="Freeform 35"/>
              <p:cNvSpPr>
                <a:spLocks/>
              </p:cNvSpPr>
              <p:nvPr/>
            </p:nvSpPr>
            <p:spPr bwMode="auto">
              <a:xfrm>
                <a:off x="2135050" y="3493342"/>
                <a:ext cx="1260442" cy="788662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0" y="222"/>
                  </a:cxn>
                  <a:cxn ang="0">
                    <a:pos x="489" y="420"/>
                  </a:cxn>
                  <a:cxn ang="0">
                    <a:pos x="489" y="153"/>
                  </a:cxn>
                  <a:cxn ang="0">
                    <a:pos x="113" y="0"/>
                  </a:cxn>
                </a:cxnLst>
                <a:rect l="0" t="0" r="r" b="b"/>
                <a:pathLst>
                  <a:path w="489" h="420">
                    <a:moveTo>
                      <a:pt x="113" y="0"/>
                    </a:moveTo>
                    <a:lnTo>
                      <a:pt x="0" y="222"/>
                    </a:lnTo>
                    <a:lnTo>
                      <a:pt x="489" y="420"/>
                    </a:lnTo>
                    <a:lnTo>
                      <a:pt x="489" y="153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F79646">
                  <a:lumMod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16" name="Group 28"/>
            <p:cNvGrpSpPr/>
            <p:nvPr/>
          </p:nvGrpSpPr>
          <p:grpSpPr>
            <a:xfrm>
              <a:off x="3736960" y="2269708"/>
              <a:ext cx="1660540" cy="1159292"/>
              <a:chOff x="2426317" y="2207621"/>
              <a:chExt cx="1935771" cy="1351444"/>
            </a:xfrm>
          </p:grpSpPr>
          <p:sp>
            <p:nvSpPr>
              <p:cNvPr id="117" name="Freeform 24"/>
              <p:cNvSpPr>
                <a:spLocks/>
              </p:cNvSpPr>
              <p:nvPr/>
            </p:nvSpPr>
            <p:spPr bwMode="auto">
              <a:xfrm>
                <a:off x="2712430" y="2663369"/>
                <a:ext cx="1350657" cy="394330"/>
              </a:xfrm>
              <a:custGeom>
                <a:avLst/>
                <a:gdLst/>
                <a:ahLst/>
                <a:cxnLst>
                  <a:cxn ang="0">
                    <a:pos x="524" y="102"/>
                  </a:cxn>
                  <a:cxn ang="0">
                    <a:pos x="262" y="210"/>
                  </a:cxn>
                  <a:cxn ang="0">
                    <a:pos x="0" y="102"/>
                  </a:cxn>
                  <a:cxn ang="0">
                    <a:pos x="262" y="0"/>
                  </a:cxn>
                  <a:cxn ang="0">
                    <a:pos x="524" y="102"/>
                  </a:cxn>
                </a:cxnLst>
                <a:rect l="0" t="0" r="r" b="b"/>
                <a:pathLst>
                  <a:path w="524" h="210">
                    <a:moveTo>
                      <a:pt x="524" y="102"/>
                    </a:moveTo>
                    <a:lnTo>
                      <a:pt x="262" y="210"/>
                    </a:lnTo>
                    <a:lnTo>
                      <a:pt x="0" y="102"/>
                    </a:lnTo>
                    <a:lnTo>
                      <a:pt x="262" y="0"/>
                    </a:lnTo>
                    <a:lnTo>
                      <a:pt x="524" y="10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18" name="Rectangle 30"/>
              <p:cNvSpPr>
                <a:spLocks noChangeArrowheads="1"/>
              </p:cNvSpPr>
              <p:nvPr/>
            </p:nvSpPr>
            <p:spPr bwMode="auto">
              <a:xfrm>
                <a:off x="3395491" y="2207621"/>
                <a:ext cx="2578" cy="1878"/>
              </a:xfrm>
              <a:prstGeom prst="rect">
                <a:avLst/>
              </a:prstGeom>
              <a:solidFill>
                <a:srgbClr val="ED1C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19" name="Rectangle 39"/>
              <p:cNvSpPr>
                <a:spLocks noChangeArrowheads="1"/>
              </p:cNvSpPr>
              <p:nvPr/>
            </p:nvSpPr>
            <p:spPr bwMode="auto">
              <a:xfrm>
                <a:off x="3395491" y="3067089"/>
                <a:ext cx="2578" cy="1878"/>
              </a:xfrm>
              <a:prstGeom prst="rect">
                <a:avLst/>
              </a:prstGeom>
              <a:solidFill>
                <a:srgbClr val="F4CE3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0" name="Freeform 37"/>
              <p:cNvSpPr>
                <a:spLocks/>
              </p:cNvSpPr>
              <p:nvPr/>
            </p:nvSpPr>
            <p:spPr bwMode="auto">
              <a:xfrm>
                <a:off x="3395491" y="2854902"/>
                <a:ext cx="966597" cy="704163"/>
              </a:xfrm>
              <a:custGeom>
                <a:avLst/>
                <a:gdLst/>
                <a:ahLst/>
                <a:cxnLst>
                  <a:cxn ang="0">
                    <a:pos x="262" y="0"/>
                  </a:cxn>
                  <a:cxn ang="0">
                    <a:pos x="0" y="108"/>
                  </a:cxn>
                  <a:cxn ang="0">
                    <a:pos x="0" y="108"/>
                  </a:cxn>
                  <a:cxn ang="0">
                    <a:pos x="0" y="375"/>
                  </a:cxn>
                  <a:cxn ang="0">
                    <a:pos x="0" y="375"/>
                  </a:cxn>
                  <a:cxn ang="0">
                    <a:pos x="375" y="222"/>
                  </a:cxn>
                  <a:cxn ang="0">
                    <a:pos x="354" y="182"/>
                  </a:cxn>
                  <a:cxn ang="0">
                    <a:pos x="262" y="0"/>
                  </a:cxn>
                </a:cxnLst>
                <a:rect l="0" t="0" r="r" b="b"/>
                <a:pathLst>
                  <a:path w="375" h="375">
                    <a:moveTo>
                      <a:pt x="262" y="0"/>
                    </a:moveTo>
                    <a:lnTo>
                      <a:pt x="0" y="108"/>
                    </a:lnTo>
                    <a:lnTo>
                      <a:pt x="0" y="108"/>
                    </a:lnTo>
                    <a:lnTo>
                      <a:pt x="0" y="375"/>
                    </a:lnTo>
                    <a:lnTo>
                      <a:pt x="0" y="375"/>
                    </a:lnTo>
                    <a:lnTo>
                      <a:pt x="375" y="222"/>
                    </a:lnTo>
                    <a:lnTo>
                      <a:pt x="354" y="182"/>
                    </a:lnTo>
                    <a:lnTo>
                      <a:pt x="2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CF242A">
                      <a:shade val="30000"/>
                      <a:satMod val="115000"/>
                    </a:srgbClr>
                  </a:gs>
                  <a:gs pos="50000">
                    <a:srgbClr val="CF242A">
                      <a:shade val="67500"/>
                      <a:satMod val="115000"/>
                    </a:srgbClr>
                  </a:gs>
                  <a:gs pos="100000">
                    <a:srgbClr val="CF242A">
                      <a:shade val="100000"/>
                      <a:satMod val="115000"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1" name="Freeform 38"/>
              <p:cNvSpPr>
                <a:spLocks/>
              </p:cNvSpPr>
              <p:nvPr/>
            </p:nvSpPr>
            <p:spPr bwMode="auto">
              <a:xfrm>
                <a:off x="2426317" y="2854902"/>
                <a:ext cx="969174" cy="704163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19" y="182"/>
                  </a:cxn>
                  <a:cxn ang="0">
                    <a:pos x="0" y="222"/>
                  </a:cxn>
                  <a:cxn ang="0">
                    <a:pos x="376" y="375"/>
                  </a:cxn>
                  <a:cxn ang="0">
                    <a:pos x="376" y="108"/>
                  </a:cxn>
                  <a:cxn ang="0">
                    <a:pos x="111" y="0"/>
                  </a:cxn>
                </a:cxnLst>
                <a:rect l="0" t="0" r="r" b="b"/>
                <a:pathLst>
                  <a:path w="376" h="375">
                    <a:moveTo>
                      <a:pt x="111" y="0"/>
                    </a:moveTo>
                    <a:lnTo>
                      <a:pt x="19" y="182"/>
                    </a:lnTo>
                    <a:lnTo>
                      <a:pt x="0" y="222"/>
                    </a:lnTo>
                    <a:lnTo>
                      <a:pt x="376" y="375"/>
                    </a:lnTo>
                    <a:lnTo>
                      <a:pt x="376" y="10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ED1C2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grpSp>
        <p:nvGrpSpPr>
          <p:cNvPr id="135" name="Group 89"/>
          <p:cNvGrpSpPr/>
          <p:nvPr/>
        </p:nvGrpSpPr>
        <p:grpSpPr>
          <a:xfrm rot="21486044">
            <a:off x="3836114" y="2446265"/>
            <a:ext cx="428335" cy="984746"/>
            <a:chOff x="1406525" y="3076575"/>
            <a:chExt cx="1125538" cy="2587626"/>
          </a:xfrm>
        </p:grpSpPr>
        <p:sp>
          <p:nvSpPr>
            <p:cNvPr id="136" name="Freeform 6"/>
            <p:cNvSpPr>
              <a:spLocks/>
            </p:cNvSpPr>
            <p:nvPr/>
          </p:nvSpPr>
          <p:spPr bwMode="auto">
            <a:xfrm>
              <a:off x="1406525" y="3076575"/>
              <a:ext cx="706438" cy="231775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445" y="17"/>
                </a:cxn>
                <a:cxn ang="0">
                  <a:pos x="48" y="1460"/>
                </a:cxn>
                <a:cxn ang="0">
                  <a:pos x="0" y="1425"/>
                </a:cxn>
                <a:cxn ang="0">
                  <a:pos x="400" y="0"/>
                </a:cxn>
              </a:cxnLst>
              <a:rect l="0" t="0" r="r" b="b"/>
              <a:pathLst>
                <a:path w="445" h="1460">
                  <a:moveTo>
                    <a:pt x="400" y="0"/>
                  </a:moveTo>
                  <a:lnTo>
                    <a:pt x="445" y="17"/>
                  </a:lnTo>
                  <a:lnTo>
                    <a:pt x="48" y="1460"/>
                  </a:lnTo>
                  <a:lnTo>
                    <a:pt x="0" y="1425"/>
                  </a:lnTo>
                  <a:lnTo>
                    <a:pt x="4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3B3B3">
                    <a:shade val="30000"/>
                    <a:satMod val="115000"/>
                  </a:srgbClr>
                </a:gs>
                <a:gs pos="50000">
                  <a:srgbClr val="B3B3B3">
                    <a:shade val="67500"/>
                    <a:satMod val="115000"/>
                  </a:srgbClr>
                </a:gs>
                <a:gs pos="100000">
                  <a:srgbClr val="B3B3B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37" name="Freeform 7"/>
            <p:cNvSpPr>
              <a:spLocks/>
            </p:cNvSpPr>
            <p:nvPr/>
          </p:nvSpPr>
          <p:spPr bwMode="auto">
            <a:xfrm>
              <a:off x="1482725" y="3103563"/>
              <a:ext cx="688975" cy="2290763"/>
            </a:xfrm>
            <a:custGeom>
              <a:avLst/>
              <a:gdLst/>
              <a:ahLst/>
              <a:cxnLst>
                <a:cxn ang="0">
                  <a:pos x="0" y="1443"/>
                </a:cxn>
                <a:cxn ang="0">
                  <a:pos x="38" y="1424"/>
                </a:cxn>
                <a:cxn ang="0">
                  <a:pos x="434" y="0"/>
                </a:cxn>
                <a:cxn ang="0">
                  <a:pos x="397" y="0"/>
                </a:cxn>
                <a:cxn ang="0">
                  <a:pos x="0" y="1443"/>
                </a:cxn>
              </a:cxnLst>
              <a:rect l="0" t="0" r="r" b="b"/>
              <a:pathLst>
                <a:path w="434" h="1443">
                  <a:moveTo>
                    <a:pt x="0" y="1443"/>
                  </a:moveTo>
                  <a:lnTo>
                    <a:pt x="38" y="1424"/>
                  </a:lnTo>
                  <a:lnTo>
                    <a:pt x="434" y="0"/>
                  </a:lnTo>
                  <a:lnTo>
                    <a:pt x="397" y="0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38" name="Freeform 8"/>
            <p:cNvSpPr>
              <a:spLocks/>
            </p:cNvSpPr>
            <p:nvPr/>
          </p:nvSpPr>
          <p:spPr bwMode="auto">
            <a:xfrm>
              <a:off x="2041525" y="3076575"/>
              <a:ext cx="130175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19"/>
                </a:cxn>
                <a:cxn ang="0">
                  <a:pos x="82" y="17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82" h="19">
                  <a:moveTo>
                    <a:pt x="0" y="0"/>
                  </a:moveTo>
                  <a:lnTo>
                    <a:pt x="47" y="19"/>
                  </a:lnTo>
                  <a:lnTo>
                    <a:pt x="82" y="17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39" name="Freeform 9"/>
            <p:cNvSpPr>
              <a:spLocks/>
            </p:cNvSpPr>
            <p:nvPr/>
          </p:nvSpPr>
          <p:spPr bwMode="auto">
            <a:xfrm>
              <a:off x="2025650" y="3411538"/>
              <a:ext cx="296863" cy="201613"/>
            </a:xfrm>
            <a:custGeom>
              <a:avLst/>
              <a:gdLst/>
              <a:ahLst/>
              <a:cxnLst>
                <a:cxn ang="0">
                  <a:pos x="187" y="92"/>
                </a:cxn>
                <a:cxn ang="0">
                  <a:pos x="10" y="0"/>
                </a:cxn>
                <a:cxn ang="0">
                  <a:pos x="0" y="33"/>
                </a:cxn>
                <a:cxn ang="0">
                  <a:pos x="175" y="127"/>
                </a:cxn>
                <a:cxn ang="0">
                  <a:pos x="187" y="92"/>
                </a:cxn>
              </a:cxnLst>
              <a:rect l="0" t="0" r="r" b="b"/>
              <a:pathLst>
                <a:path w="187" h="127">
                  <a:moveTo>
                    <a:pt x="187" y="92"/>
                  </a:moveTo>
                  <a:lnTo>
                    <a:pt x="10" y="0"/>
                  </a:lnTo>
                  <a:lnTo>
                    <a:pt x="0" y="33"/>
                  </a:lnTo>
                  <a:lnTo>
                    <a:pt x="175" y="127"/>
                  </a:lnTo>
                  <a:lnTo>
                    <a:pt x="187" y="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40" name="Freeform 10"/>
            <p:cNvSpPr>
              <a:spLocks/>
            </p:cNvSpPr>
            <p:nvPr/>
          </p:nvSpPr>
          <p:spPr bwMode="auto">
            <a:xfrm>
              <a:off x="1951038" y="3703638"/>
              <a:ext cx="288925" cy="206375"/>
            </a:xfrm>
            <a:custGeom>
              <a:avLst/>
              <a:gdLst/>
              <a:ahLst/>
              <a:cxnLst>
                <a:cxn ang="0">
                  <a:pos x="172" y="130"/>
                </a:cxn>
                <a:cxn ang="0">
                  <a:pos x="0" y="35"/>
                </a:cxn>
                <a:cxn ang="0">
                  <a:pos x="7" y="0"/>
                </a:cxn>
                <a:cxn ang="0">
                  <a:pos x="182" y="90"/>
                </a:cxn>
                <a:cxn ang="0">
                  <a:pos x="172" y="130"/>
                </a:cxn>
              </a:cxnLst>
              <a:rect l="0" t="0" r="r" b="b"/>
              <a:pathLst>
                <a:path w="182" h="130">
                  <a:moveTo>
                    <a:pt x="172" y="130"/>
                  </a:moveTo>
                  <a:lnTo>
                    <a:pt x="0" y="35"/>
                  </a:lnTo>
                  <a:lnTo>
                    <a:pt x="7" y="0"/>
                  </a:lnTo>
                  <a:lnTo>
                    <a:pt x="182" y="90"/>
                  </a:lnTo>
                  <a:lnTo>
                    <a:pt x="172" y="13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1865313" y="4037013"/>
              <a:ext cx="288925" cy="21748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2" y="97"/>
                </a:cxn>
                <a:cxn ang="0">
                  <a:pos x="170" y="137"/>
                </a:cxn>
              </a:cxnLst>
              <a:rect l="0" t="0" r="r" b="b"/>
              <a:pathLst>
                <a:path w="182" h="137">
                  <a:moveTo>
                    <a:pt x="170" y="137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2" y="97"/>
                  </a:lnTo>
                  <a:lnTo>
                    <a:pt x="170" y="1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1752600" y="4408488"/>
              <a:ext cx="295275" cy="225425"/>
            </a:xfrm>
            <a:custGeom>
              <a:avLst/>
              <a:gdLst/>
              <a:ahLst/>
              <a:cxnLst>
                <a:cxn ang="0">
                  <a:pos x="177" y="142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6" y="101"/>
                </a:cxn>
                <a:cxn ang="0">
                  <a:pos x="177" y="142"/>
                </a:cxn>
              </a:cxnLst>
              <a:rect l="0" t="0" r="r" b="b"/>
              <a:pathLst>
                <a:path w="186" h="142">
                  <a:moveTo>
                    <a:pt x="177" y="142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6" y="101"/>
                  </a:lnTo>
                  <a:lnTo>
                    <a:pt x="177" y="1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43" name="Freeform 13"/>
            <p:cNvSpPr>
              <a:spLocks/>
            </p:cNvSpPr>
            <p:nvPr/>
          </p:nvSpPr>
          <p:spPr bwMode="auto">
            <a:xfrm>
              <a:off x="1654175" y="4764088"/>
              <a:ext cx="296863" cy="222250"/>
            </a:xfrm>
            <a:custGeom>
              <a:avLst/>
              <a:gdLst/>
              <a:ahLst/>
              <a:cxnLst>
                <a:cxn ang="0">
                  <a:pos x="178" y="140"/>
                </a:cxn>
                <a:cxn ang="0">
                  <a:pos x="0" y="33"/>
                </a:cxn>
                <a:cxn ang="0">
                  <a:pos x="10" y="0"/>
                </a:cxn>
                <a:cxn ang="0">
                  <a:pos x="187" y="99"/>
                </a:cxn>
                <a:cxn ang="0">
                  <a:pos x="178" y="140"/>
                </a:cxn>
              </a:cxnLst>
              <a:rect l="0" t="0" r="r" b="b"/>
              <a:pathLst>
                <a:path w="187" h="140">
                  <a:moveTo>
                    <a:pt x="178" y="140"/>
                  </a:moveTo>
                  <a:lnTo>
                    <a:pt x="0" y="33"/>
                  </a:lnTo>
                  <a:lnTo>
                    <a:pt x="10" y="0"/>
                  </a:lnTo>
                  <a:lnTo>
                    <a:pt x="187" y="99"/>
                  </a:lnTo>
                  <a:lnTo>
                    <a:pt x="178" y="1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44" name="Freeform 14"/>
            <p:cNvSpPr>
              <a:spLocks/>
            </p:cNvSpPr>
            <p:nvPr/>
          </p:nvSpPr>
          <p:spPr bwMode="auto">
            <a:xfrm>
              <a:off x="1554163" y="5121275"/>
              <a:ext cx="300038" cy="223838"/>
            </a:xfrm>
            <a:custGeom>
              <a:avLst/>
              <a:gdLst/>
              <a:ahLst/>
              <a:cxnLst>
                <a:cxn ang="0">
                  <a:pos x="179" y="141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9" y="101"/>
                </a:cxn>
                <a:cxn ang="0">
                  <a:pos x="179" y="141"/>
                </a:cxn>
              </a:cxnLst>
              <a:rect l="0" t="0" r="r" b="b"/>
              <a:pathLst>
                <a:path w="189" h="141">
                  <a:moveTo>
                    <a:pt x="179" y="141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9" y="101"/>
                  </a:lnTo>
                  <a:lnTo>
                    <a:pt x="179" y="14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45" name="Freeform 15"/>
            <p:cNvSpPr>
              <a:spLocks/>
            </p:cNvSpPr>
            <p:nvPr/>
          </p:nvSpPr>
          <p:spPr bwMode="auto">
            <a:xfrm>
              <a:off x="1568450" y="5121275"/>
              <a:ext cx="292100" cy="160338"/>
            </a:xfrm>
            <a:custGeom>
              <a:avLst/>
              <a:gdLst/>
              <a:ahLst/>
              <a:cxnLst>
                <a:cxn ang="0">
                  <a:pos x="180" y="101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184" y="87"/>
                </a:cxn>
                <a:cxn ang="0">
                  <a:pos x="180" y="101"/>
                </a:cxn>
              </a:cxnLst>
              <a:rect l="0" t="0" r="r" b="b"/>
              <a:pathLst>
                <a:path w="184" h="101">
                  <a:moveTo>
                    <a:pt x="180" y="101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84" y="87"/>
                  </a:lnTo>
                  <a:lnTo>
                    <a:pt x="180" y="101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46" name="Freeform 16"/>
            <p:cNvSpPr>
              <a:spLocks/>
            </p:cNvSpPr>
            <p:nvPr/>
          </p:nvSpPr>
          <p:spPr bwMode="auto">
            <a:xfrm>
              <a:off x="1670050" y="4764088"/>
              <a:ext cx="292100" cy="157163"/>
            </a:xfrm>
            <a:custGeom>
              <a:avLst/>
              <a:gdLst/>
              <a:ahLst/>
              <a:cxnLst>
                <a:cxn ang="0">
                  <a:pos x="177" y="99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184" y="85"/>
                </a:cxn>
                <a:cxn ang="0">
                  <a:pos x="177" y="99"/>
                </a:cxn>
              </a:cxnLst>
              <a:rect l="0" t="0" r="r" b="b"/>
              <a:pathLst>
                <a:path w="184" h="99">
                  <a:moveTo>
                    <a:pt x="177" y="99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184" y="85"/>
                  </a:lnTo>
                  <a:lnTo>
                    <a:pt x="177" y="99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47" name="Freeform 17"/>
            <p:cNvSpPr>
              <a:spLocks/>
            </p:cNvSpPr>
            <p:nvPr/>
          </p:nvSpPr>
          <p:spPr bwMode="auto">
            <a:xfrm>
              <a:off x="1766888" y="4408488"/>
              <a:ext cx="288925" cy="160338"/>
            </a:xfrm>
            <a:custGeom>
              <a:avLst/>
              <a:gdLst/>
              <a:ahLst/>
              <a:cxnLst>
                <a:cxn ang="0">
                  <a:pos x="177" y="101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182" y="85"/>
                </a:cxn>
                <a:cxn ang="0">
                  <a:pos x="177" y="101"/>
                </a:cxn>
              </a:cxnLst>
              <a:rect l="0" t="0" r="r" b="b"/>
              <a:pathLst>
                <a:path w="182" h="101">
                  <a:moveTo>
                    <a:pt x="177" y="101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182" y="85"/>
                  </a:lnTo>
                  <a:lnTo>
                    <a:pt x="177" y="101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1879600" y="4037013"/>
              <a:ext cx="277813" cy="153988"/>
            </a:xfrm>
            <a:custGeom>
              <a:avLst/>
              <a:gdLst/>
              <a:ahLst/>
              <a:cxnLst>
                <a:cxn ang="0">
                  <a:pos x="173" y="97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175" y="83"/>
                </a:cxn>
                <a:cxn ang="0">
                  <a:pos x="173" y="97"/>
                </a:cxn>
              </a:cxnLst>
              <a:rect l="0" t="0" r="r" b="b"/>
              <a:pathLst>
                <a:path w="175" h="97">
                  <a:moveTo>
                    <a:pt x="173" y="97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175" y="83"/>
                  </a:lnTo>
                  <a:lnTo>
                    <a:pt x="173" y="9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1962150" y="3698875"/>
              <a:ext cx="288925" cy="147638"/>
            </a:xfrm>
            <a:custGeom>
              <a:avLst/>
              <a:gdLst/>
              <a:ahLst/>
              <a:cxnLst>
                <a:cxn ang="0">
                  <a:pos x="175" y="93"/>
                </a:cxn>
                <a:cxn ang="0">
                  <a:pos x="0" y="3"/>
                </a:cxn>
                <a:cxn ang="0">
                  <a:pos x="28" y="0"/>
                </a:cxn>
                <a:cxn ang="0">
                  <a:pos x="182" y="78"/>
                </a:cxn>
                <a:cxn ang="0">
                  <a:pos x="175" y="93"/>
                </a:cxn>
              </a:cxnLst>
              <a:rect l="0" t="0" r="r" b="b"/>
              <a:pathLst>
                <a:path w="182" h="93">
                  <a:moveTo>
                    <a:pt x="175" y="93"/>
                  </a:moveTo>
                  <a:lnTo>
                    <a:pt x="0" y="3"/>
                  </a:lnTo>
                  <a:lnTo>
                    <a:pt x="28" y="0"/>
                  </a:lnTo>
                  <a:lnTo>
                    <a:pt x="182" y="78"/>
                  </a:lnTo>
                  <a:lnTo>
                    <a:pt x="175" y="93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50" name="Freeform 20"/>
            <p:cNvSpPr>
              <a:spLocks/>
            </p:cNvSpPr>
            <p:nvPr/>
          </p:nvSpPr>
          <p:spPr bwMode="auto">
            <a:xfrm>
              <a:off x="2041525" y="3411538"/>
              <a:ext cx="292100" cy="146050"/>
            </a:xfrm>
            <a:custGeom>
              <a:avLst/>
              <a:gdLst/>
              <a:ahLst/>
              <a:cxnLst>
                <a:cxn ang="0">
                  <a:pos x="177" y="92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184" y="73"/>
                </a:cxn>
                <a:cxn ang="0">
                  <a:pos x="177" y="92"/>
                </a:cxn>
              </a:cxnLst>
              <a:rect l="0" t="0" r="r" b="b"/>
              <a:pathLst>
                <a:path w="184" h="92">
                  <a:moveTo>
                    <a:pt x="177" y="92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84" y="73"/>
                  </a:lnTo>
                  <a:lnTo>
                    <a:pt x="177" y="92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51" name="Freeform 21"/>
            <p:cNvSpPr>
              <a:spLocks/>
            </p:cNvSpPr>
            <p:nvPr/>
          </p:nvSpPr>
          <p:spPr bwMode="auto">
            <a:xfrm>
              <a:off x="1766888" y="3246438"/>
              <a:ext cx="704850" cy="2417763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444" y="19"/>
                </a:cxn>
                <a:cxn ang="0">
                  <a:pos x="43" y="1523"/>
                </a:cxn>
                <a:cxn ang="0">
                  <a:pos x="0" y="1490"/>
                </a:cxn>
                <a:cxn ang="0">
                  <a:pos x="402" y="0"/>
                </a:cxn>
              </a:cxnLst>
              <a:rect l="0" t="0" r="r" b="b"/>
              <a:pathLst>
                <a:path w="444" h="1523">
                  <a:moveTo>
                    <a:pt x="402" y="0"/>
                  </a:moveTo>
                  <a:lnTo>
                    <a:pt x="444" y="19"/>
                  </a:lnTo>
                  <a:lnTo>
                    <a:pt x="43" y="1523"/>
                  </a:lnTo>
                  <a:lnTo>
                    <a:pt x="0" y="1490"/>
                  </a:lnTo>
                  <a:lnTo>
                    <a:pt x="40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3B3B3">
                    <a:shade val="30000"/>
                    <a:satMod val="115000"/>
                  </a:srgbClr>
                </a:gs>
                <a:gs pos="50000">
                  <a:srgbClr val="B3B3B3">
                    <a:shade val="67500"/>
                    <a:satMod val="115000"/>
                  </a:srgbClr>
                </a:gs>
                <a:gs pos="100000">
                  <a:srgbClr val="B3B3B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52" name="Freeform 22"/>
            <p:cNvSpPr>
              <a:spLocks/>
            </p:cNvSpPr>
            <p:nvPr/>
          </p:nvSpPr>
          <p:spPr bwMode="auto">
            <a:xfrm>
              <a:off x="1835150" y="3271838"/>
              <a:ext cx="696913" cy="2392363"/>
            </a:xfrm>
            <a:custGeom>
              <a:avLst/>
              <a:gdLst/>
              <a:ahLst/>
              <a:cxnLst>
                <a:cxn ang="0">
                  <a:pos x="401" y="3"/>
                </a:cxn>
                <a:cxn ang="0">
                  <a:pos x="439" y="0"/>
                </a:cxn>
                <a:cxn ang="0">
                  <a:pos x="42" y="1488"/>
                </a:cxn>
                <a:cxn ang="0">
                  <a:pos x="0" y="1507"/>
                </a:cxn>
                <a:cxn ang="0">
                  <a:pos x="401" y="3"/>
                </a:cxn>
              </a:cxnLst>
              <a:rect l="0" t="0" r="r" b="b"/>
              <a:pathLst>
                <a:path w="439" h="1507">
                  <a:moveTo>
                    <a:pt x="401" y="3"/>
                  </a:moveTo>
                  <a:lnTo>
                    <a:pt x="439" y="0"/>
                  </a:lnTo>
                  <a:lnTo>
                    <a:pt x="42" y="1488"/>
                  </a:lnTo>
                  <a:lnTo>
                    <a:pt x="0" y="1507"/>
                  </a:lnTo>
                  <a:lnTo>
                    <a:pt x="401" y="3"/>
                  </a:ln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53" name="Freeform 23"/>
            <p:cNvSpPr>
              <a:spLocks/>
            </p:cNvSpPr>
            <p:nvPr/>
          </p:nvSpPr>
          <p:spPr bwMode="auto">
            <a:xfrm>
              <a:off x="2405063" y="3246438"/>
              <a:ext cx="127000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19"/>
                </a:cxn>
                <a:cxn ang="0">
                  <a:pos x="80" y="16"/>
                </a:cxn>
                <a:cxn ang="0">
                  <a:pos x="38" y="4"/>
                </a:cxn>
                <a:cxn ang="0">
                  <a:pos x="0" y="0"/>
                </a:cxn>
              </a:cxnLst>
              <a:rect l="0" t="0" r="r" b="b"/>
              <a:pathLst>
                <a:path w="80" h="19">
                  <a:moveTo>
                    <a:pt x="0" y="0"/>
                  </a:moveTo>
                  <a:lnTo>
                    <a:pt x="42" y="19"/>
                  </a:lnTo>
                  <a:lnTo>
                    <a:pt x="80" y="16"/>
                  </a:lnTo>
                  <a:lnTo>
                    <a:pt x="3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</p:grpSp>
      <p:grpSp>
        <p:nvGrpSpPr>
          <p:cNvPr id="154" name="Group 108"/>
          <p:cNvGrpSpPr/>
          <p:nvPr/>
        </p:nvGrpSpPr>
        <p:grpSpPr>
          <a:xfrm rot="21486044">
            <a:off x="4118244" y="1812975"/>
            <a:ext cx="354057" cy="813982"/>
            <a:chOff x="1406525" y="3076575"/>
            <a:chExt cx="1125538" cy="2587626"/>
          </a:xfrm>
        </p:grpSpPr>
        <p:sp>
          <p:nvSpPr>
            <p:cNvPr id="155" name="Freeform 6"/>
            <p:cNvSpPr>
              <a:spLocks/>
            </p:cNvSpPr>
            <p:nvPr/>
          </p:nvSpPr>
          <p:spPr bwMode="auto">
            <a:xfrm>
              <a:off x="1406525" y="3076575"/>
              <a:ext cx="706438" cy="231775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445" y="17"/>
                </a:cxn>
                <a:cxn ang="0">
                  <a:pos x="48" y="1460"/>
                </a:cxn>
                <a:cxn ang="0">
                  <a:pos x="0" y="1425"/>
                </a:cxn>
                <a:cxn ang="0">
                  <a:pos x="400" y="0"/>
                </a:cxn>
              </a:cxnLst>
              <a:rect l="0" t="0" r="r" b="b"/>
              <a:pathLst>
                <a:path w="445" h="1460">
                  <a:moveTo>
                    <a:pt x="400" y="0"/>
                  </a:moveTo>
                  <a:lnTo>
                    <a:pt x="445" y="17"/>
                  </a:lnTo>
                  <a:lnTo>
                    <a:pt x="48" y="1460"/>
                  </a:lnTo>
                  <a:lnTo>
                    <a:pt x="0" y="1425"/>
                  </a:lnTo>
                  <a:lnTo>
                    <a:pt x="4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3B3B3">
                    <a:shade val="30000"/>
                    <a:satMod val="115000"/>
                  </a:srgbClr>
                </a:gs>
                <a:gs pos="50000">
                  <a:srgbClr val="B3B3B3">
                    <a:shade val="67500"/>
                    <a:satMod val="115000"/>
                  </a:srgbClr>
                </a:gs>
                <a:gs pos="100000">
                  <a:srgbClr val="B3B3B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56" name="Freeform 7"/>
            <p:cNvSpPr>
              <a:spLocks/>
            </p:cNvSpPr>
            <p:nvPr/>
          </p:nvSpPr>
          <p:spPr bwMode="auto">
            <a:xfrm>
              <a:off x="1482725" y="3103563"/>
              <a:ext cx="688975" cy="2290763"/>
            </a:xfrm>
            <a:custGeom>
              <a:avLst/>
              <a:gdLst/>
              <a:ahLst/>
              <a:cxnLst>
                <a:cxn ang="0">
                  <a:pos x="0" y="1443"/>
                </a:cxn>
                <a:cxn ang="0">
                  <a:pos x="38" y="1424"/>
                </a:cxn>
                <a:cxn ang="0">
                  <a:pos x="434" y="0"/>
                </a:cxn>
                <a:cxn ang="0">
                  <a:pos x="397" y="0"/>
                </a:cxn>
                <a:cxn ang="0">
                  <a:pos x="0" y="1443"/>
                </a:cxn>
              </a:cxnLst>
              <a:rect l="0" t="0" r="r" b="b"/>
              <a:pathLst>
                <a:path w="434" h="1443">
                  <a:moveTo>
                    <a:pt x="0" y="1443"/>
                  </a:moveTo>
                  <a:lnTo>
                    <a:pt x="38" y="1424"/>
                  </a:lnTo>
                  <a:lnTo>
                    <a:pt x="434" y="0"/>
                  </a:lnTo>
                  <a:lnTo>
                    <a:pt x="397" y="0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57" name="Freeform 8"/>
            <p:cNvSpPr>
              <a:spLocks/>
            </p:cNvSpPr>
            <p:nvPr/>
          </p:nvSpPr>
          <p:spPr bwMode="auto">
            <a:xfrm>
              <a:off x="2041525" y="3076575"/>
              <a:ext cx="130175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19"/>
                </a:cxn>
                <a:cxn ang="0">
                  <a:pos x="82" y="17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82" h="19">
                  <a:moveTo>
                    <a:pt x="0" y="0"/>
                  </a:moveTo>
                  <a:lnTo>
                    <a:pt x="47" y="19"/>
                  </a:lnTo>
                  <a:lnTo>
                    <a:pt x="82" y="17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58" name="Freeform 9"/>
            <p:cNvSpPr>
              <a:spLocks/>
            </p:cNvSpPr>
            <p:nvPr/>
          </p:nvSpPr>
          <p:spPr bwMode="auto">
            <a:xfrm>
              <a:off x="2025650" y="3411538"/>
              <a:ext cx="296863" cy="201613"/>
            </a:xfrm>
            <a:custGeom>
              <a:avLst/>
              <a:gdLst/>
              <a:ahLst/>
              <a:cxnLst>
                <a:cxn ang="0">
                  <a:pos x="187" y="92"/>
                </a:cxn>
                <a:cxn ang="0">
                  <a:pos x="10" y="0"/>
                </a:cxn>
                <a:cxn ang="0">
                  <a:pos x="0" y="33"/>
                </a:cxn>
                <a:cxn ang="0">
                  <a:pos x="175" y="127"/>
                </a:cxn>
                <a:cxn ang="0">
                  <a:pos x="187" y="92"/>
                </a:cxn>
              </a:cxnLst>
              <a:rect l="0" t="0" r="r" b="b"/>
              <a:pathLst>
                <a:path w="187" h="127">
                  <a:moveTo>
                    <a:pt x="187" y="92"/>
                  </a:moveTo>
                  <a:lnTo>
                    <a:pt x="10" y="0"/>
                  </a:lnTo>
                  <a:lnTo>
                    <a:pt x="0" y="33"/>
                  </a:lnTo>
                  <a:lnTo>
                    <a:pt x="175" y="127"/>
                  </a:lnTo>
                  <a:lnTo>
                    <a:pt x="187" y="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59" name="Freeform 10"/>
            <p:cNvSpPr>
              <a:spLocks/>
            </p:cNvSpPr>
            <p:nvPr/>
          </p:nvSpPr>
          <p:spPr bwMode="auto">
            <a:xfrm>
              <a:off x="1951038" y="3703638"/>
              <a:ext cx="288925" cy="206375"/>
            </a:xfrm>
            <a:custGeom>
              <a:avLst/>
              <a:gdLst/>
              <a:ahLst/>
              <a:cxnLst>
                <a:cxn ang="0">
                  <a:pos x="172" y="130"/>
                </a:cxn>
                <a:cxn ang="0">
                  <a:pos x="0" y="35"/>
                </a:cxn>
                <a:cxn ang="0">
                  <a:pos x="7" y="0"/>
                </a:cxn>
                <a:cxn ang="0">
                  <a:pos x="182" y="90"/>
                </a:cxn>
                <a:cxn ang="0">
                  <a:pos x="172" y="130"/>
                </a:cxn>
              </a:cxnLst>
              <a:rect l="0" t="0" r="r" b="b"/>
              <a:pathLst>
                <a:path w="182" h="130">
                  <a:moveTo>
                    <a:pt x="172" y="130"/>
                  </a:moveTo>
                  <a:lnTo>
                    <a:pt x="0" y="35"/>
                  </a:lnTo>
                  <a:lnTo>
                    <a:pt x="7" y="0"/>
                  </a:lnTo>
                  <a:lnTo>
                    <a:pt x="182" y="90"/>
                  </a:lnTo>
                  <a:lnTo>
                    <a:pt x="172" y="13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auto">
            <a:xfrm>
              <a:off x="1865313" y="4037013"/>
              <a:ext cx="288925" cy="21748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2" y="97"/>
                </a:cxn>
                <a:cxn ang="0">
                  <a:pos x="170" y="137"/>
                </a:cxn>
              </a:cxnLst>
              <a:rect l="0" t="0" r="r" b="b"/>
              <a:pathLst>
                <a:path w="182" h="137">
                  <a:moveTo>
                    <a:pt x="170" y="137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2" y="97"/>
                  </a:lnTo>
                  <a:lnTo>
                    <a:pt x="170" y="1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auto">
            <a:xfrm>
              <a:off x="1752600" y="4408488"/>
              <a:ext cx="295275" cy="225425"/>
            </a:xfrm>
            <a:custGeom>
              <a:avLst/>
              <a:gdLst/>
              <a:ahLst/>
              <a:cxnLst>
                <a:cxn ang="0">
                  <a:pos x="177" y="142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6" y="101"/>
                </a:cxn>
                <a:cxn ang="0">
                  <a:pos x="177" y="142"/>
                </a:cxn>
              </a:cxnLst>
              <a:rect l="0" t="0" r="r" b="b"/>
              <a:pathLst>
                <a:path w="186" h="142">
                  <a:moveTo>
                    <a:pt x="177" y="142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6" y="101"/>
                  </a:lnTo>
                  <a:lnTo>
                    <a:pt x="177" y="1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62" name="Freeform 13"/>
            <p:cNvSpPr>
              <a:spLocks/>
            </p:cNvSpPr>
            <p:nvPr/>
          </p:nvSpPr>
          <p:spPr bwMode="auto">
            <a:xfrm>
              <a:off x="1654175" y="4764088"/>
              <a:ext cx="296863" cy="222250"/>
            </a:xfrm>
            <a:custGeom>
              <a:avLst/>
              <a:gdLst/>
              <a:ahLst/>
              <a:cxnLst>
                <a:cxn ang="0">
                  <a:pos x="178" y="140"/>
                </a:cxn>
                <a:cxn ang="0">
                  <a:pos x="0" y="33"/>
                </a:cxn>
                <a:cxn ang="0">
                  <a:pos x="10" y="0"/>
                </a:cxn>
                <a:cxn ang="0">
                  <a:pos x="187" y="99"/>
                </a:cxn>
                <a:cxn ang="0">
                  <a:pos x="178" y="140"/>
                </a:cxn>
              </a:cxnLst>
              <a:rect l="0" t="0" r="r" b="b"/>
              <a:pathLst>
                <a:path w="187" h="140">
                  <a:moveTo>
                    <a:pt x="178" y="140"/>
                  </a:moveTo>
                  <a:lnTo>
                    <a:pt x="0" y="33"/>
                  </a:lnTo>
                  <a:lnTo>
                    <a:pt x="10" y="0"/>
                  </a:lnTo>
                  <a:lnTo>
                    <a:pt x="187" y="99"/>
                  </a:lnTo>
                  <a:lnTo>
                    <a:pt x="178" y="1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63" name="Freeform 14"/>
            <p:cNvSpPr>
              <a:spLocks/>
            </p:cNvSpPr>
            <p:nvPr/>
          </p:nvSpPr>
          <p:spPr bwMode="auto">
            <a:xfrm>
              <a:off x="1554163" y="5121275"/>
              <a:ext cx="300038" cy="223838"/>
            </a:xfrm>
            <a:custGeom>
              <a:avLst/>
              <a:gdLst/>
              <a:ahLst/>
              <a:cxnLst>
                <a:cxn ang="0">
                  <a:pos x="179" y="141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9" y="101"/>
                </a:cxn>
                <a:cxn ang="0">
                  <a:pos x="179" y="141"/>
                </a:cxn>
              </a:cxnLst>
              <a:rect l="0" t="0" r="r" b="b"/>
              <a:pathLst>
                <a:path w="189" h="141">
                  <a:moveTo>
                    <a:pt x="179" y="141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9" y="101"/>
                  </a:lnTo>
                  <a:lnTo>
                    <a:pt x="179" y="14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auto">
            <a:xfrm>
              <a:off x="1568450" y="5121275"/>
              <a:ext cx="292100" cy="160338"/>
            </a:xfrm>
            <a:custGeom>
              <a:avLst/>
              <a:gdLst/>
              <a:ahLst/>
              <a:cxnLst>
                <a:cxn ang="0">
                  <a:pos x="180" y="101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184" y="87"/>
                </a:cxn>
                <a:cxn ang="0">
                  <a:pos x="180" y="101"/>
                </a:cxn>
              </a:cxnLst>
              <a:rect l="0" t="0" r="r" b="b"/>
              <a:pathLst>
                <a:path w="184" h="101">
                  <a:moveTo>
                    <a:pt x="180" y="101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84" y="87"/>
                  </a:lnTo>
                  <a:lnTo>
                    <a:pt x="180" y="101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auto">
            <a:xfrm>
              <a:off x="1670050" y="4764088"/>
              <a:ext cx="292100" cy="157163"/>
            </a:xfrm>
            <a:custGeom>
              <a:avLst/>
              <a:gdLst/>
              <a:ahLst/>
              <a:cxnLst>
                <a:cxn ang="0">
                  <a:pos x="177" y="99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184" y="85"/>
                </a:cxn>
                <a:cxn ang="0">
                  <a:pos x="177" y="99"/>
                </a:cxn>
              </a:cxnLst>
              <a:rect l="0" t="0" r="r" b="b"/>
              <a:pathLst>
                <a:path w="184" h="99">
                  <a:moveTo>
                    <a:pt x="177" y="99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184" y="85"/>
                  </a:lnTo>
                  <a:lnTo>
                    <a:pt x="177" y="99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auto">
            <a:xfrm>
              <a:off x="1766888" y="4408488"/>
              <a:ext cx="288925" cy="160338"/>
            </a:xfrm>
            <a:custGeom>
              <a:avLst/>
              <a:gdLst/>
              <a:ahLst/>
              <a:cxnLst>
                <a:cxn ang="0">
                  <a:pos x="177" y="101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182" y="85"/>
                </a:cxn>
                <a:cxn ang="0">
                  <a:pos x="177" y="101"/>
                </a:cxn>
              </a:cxnLst>
              <a:rect l="0" t="0" r="r" b="b"/>
              <a:pathLst>
                <a:path w="182" h="101">
                  <a:moveTo>
                    <a:pt x="177" y="101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182" y="85"/>
                  </a:lnTo>
                  <a:lnTo>
                    <a:pt x="177" y="101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auto">
            <a:xfrm>
              <a:off x="1879600" y="4037013"/>
              <a:ext cx="277813" cy="153988"/>
            </a:xfrm>
            <a:custGeom>
              <a:avLst/>
              <a:gdLst/>
              <a:ahLst/>
              <a:cxnLst>
                <a:cxn ang="0">
                  <a:pos x="173" y="97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175" y="83"/>
                </a:cxn>
                <a:cxn ang="0">
                  <a:pos x="173" y="97"/>
                </a:cxn>
              </a:cxnLst>
              <a:rect l="0" t="0" r="r" b="b"/>
              <a:pathLst>
                <a:path w="175" h="97">
                  <a:moveTo>
                    <a:pt x="173" y="97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175" y="83"/>
                  </a:lnTo>
                  <a:lnTo>
                    <a:pt x="173" y="9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auto">
            <a:xfrm>
              <a:off x="1962150" y="3698875"/>
              <a:ext cx="288925" cy="147638"/>
            </a:xfrm>
            <a:custGeom>
              <a:avLst/>
              <a:gdLst/>
              <a:ahLst/>
              <a:cxnLst>
                <a:cxn ang="0">
                  <a:pos x="175" y="93"/>
                </a:cxn>
                <a:cxn ang="0">
                  <a:pos x="0" y="3"/>
                </a:cxn>
                <a:cxn ang="0">
                  <a:pos x="28" y="0"/>
                </a:cxn>
                <a:cxn ang="0">
                  <a:pos x="182" y="78"/>
                </a:cxn>
                <a:cxn ang="0">
                  <a:pos x="175" y="93"/>
                </a:cxn>
              </a:cxnLst>
              <a:rect l="0" t="0" r="r" b="b"/>
              <a:pathLst>
                <a:path w="182" h="93">
                  <a:moveTo>
                    <a:pt x="175" y="93"/>
                  </a:moveTo>
                  <a:lnTo>
                    <a:pt x="0" y="3"/>
                  </a:lnTo>
                  <a:lnTo>
                    <a:pt x="28" y="0"/>
                  </a:lnTo>
                  <a:lnTo>
                    <a:pt x="182" y="78"/>
                  </a:lnTo>
                  <a:lnTo>
                    <a:pt x="175" y="93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auto">
            <a:xfrm>
              <a:off x="2041525" y="3411538"/>
              <a:ext cx="292100" cy="146050"/>
            </a:xfrm>
            <a:custGeom>
              <a:avLst/>
              <a:gdLst/>
              <a:ahLst/>
              <a:cxnLst>
                <a:cxn ang="0">
                  <a:pos x="177" y="92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184" y="73"/>
                </a:cxn>
                <a:cxn ang="0">
                  <a:pos x="177" y="92"/>
                </a:cxn>
              </a:cxnLst>
              <a:rect l="0" t="0" r="r" b="b"/>
              <a:pathLst>
                <a:path w="184" h="92">
                  <a:moveTo>
                    <a:pt x="177" y="92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84" y="73"/>
                  </a:lnTo>
                  <a:lnTo>
                    <a:pt x="177" y="92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auto">
            <a:xfrm>
              <a:off x="1766888" y="3246438"/>
              <a:ext cx="704850" cy="2417763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444" y="19"/>
                </a:cxn>
                <a:cxn ang="0">
                  <a:pos x="43" y="1523"/>
                </a:cxn>
                <a:cxn ang="0">
                  <a:pos x="0" y="1490"/>
                </a:cxn>
                <a:cxn ang="0">
                  <a:pos x="402" y="0"/>
                </a:cxn>
              </a:cxnLst>
              <a:rect l="0" t="0" r="r" b="b"/>
              <a:pathLst>
                <a:path w="444" h="1523">
                  <a:moveTo>
                    <a:pt x="402" y="0"/>
                  </a:moveTo>
                  <a:lnTo>
                    <a:pt x="444" y="19"/>
                  </a:lnTo>
                  <a:lnTo>
                    <a:pt x="43" y="1523"/>
                  </a:lnTo>
                  <a:lnTo>
                    <a:pt x="0" y="1490"/>
                  </a:lnTo>
                  <a:lnTo>
                    <a:pt x="40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3B3B3">
                    <a:shade val="30000"/>
                    <a:satMod val="115000"/>
                  </a:srgbClr>
                </a:gs>
                <a:gs pos="50000">
                  <a:srgbClr val="B3B3B3">
                    <a:shade val="67500"/>
                    <a:satMod val="115000"/>
                  </a:srgbClr>
                </a:gs>
                <a:gs pos="100000">
                  <a:srgbClr val="B3B3B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auto">
            <a:xfrm>
              <a:off x="1835150" y="3271838"/>
              <a:ext cx="696913" cy="2392363"/>
            </a:xfrm>
            <a:custGeom>
              <a:avLst/>
              <a:gdLst/>
              <a:ahLst/>
              <a:cxnLst>
                <a:cxn ang="0">
                  <a:pos x="401" y="3"/>
                </a:cxn>
                <a:cxn ang="0">
                  <a:pos x="439" y="0"/>
                </a:cxn>
                <a:cxn ang="0">
                  <a:pos x="42" y="1488"/>
                </a:cxn>
                <a:cxn ang="0">
                  <a:pos x="0" y="1507"/>
                </a:cxn>
                <a:cxn ang="0">
                  <a:pos x="401" y="3"/>
                </a:cxn>
              </a:cxnLst>
              <a:rect l="0" t="0" r="r" b="b"/>
              <a:pathLst>
                <a:path w="439" h="1507">
                  <a:moveTo>
                    <a:pt x="401" y="3"/>
                  </a:moveTo>
                  <a:lnTo>
                    <a:pt x="439" y="0"/>
                  </a:lnTo>
                  <a:lnTo>
                    <a:pt x="42" y="1488"/>
                  </a:lnTo>
                  <a:lnTo>
                    <a:pt x="0" y="1507"/>
                  </a:lnTo>
                  <a:lnTo>
                    <a:pt x="401" y="3"/>
                  </a:ln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auto">
            <a:xfrm>
              <a:off x="2405063" y="3246438"/>
              <a:ext cx="127000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19"/>
                </a:cxn>
                <a:cxn ang="0">
                  <a:pos x="80" y="16"/>
                </a:cxn>
                <a:cxn ang="0">
                  <a:pos x="38" y="4"/>
                </a:cxn>
                <a:cxn ang="0">
                  <a:pos x="0" y="0"/>
                </a:cxn>
              </a:cxnLst>
              <a:rect l="0" t="0" r="r" b="b"/>
              <a:pathLst>
                <a:path w="80" h="19">
                  <a:moveTo>
                    <a:pt x="0" y="0"/>
                  </a:moveTo>
                  <a:lnTo>
                    <a:pt x="42" y="19"/>
                  </a:lnTo>
                  <a:lnTo>
                    <a:pt x="80" y="16"/>
                  </a:lnTo>
                  <a:lnTo>
                    <a:pt x="3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</p:grpSp>
      <p:grpSp>
        <p:nvGrpSpPr>
          <p:cNvPr id="173" name="Group 127"/>
          <p:cNvGrpSpPr/>
          <p:nvPr/>
        </p:nvGrpSpPr>
        <p:grpSpPr>
          <a:xfrm rot="21486044">
            <a:off x="4360463" y="1331928"/>
            <a:ext cx="256975" cy="590788"/>
            <a:chOff x="1406525" y="3076575"/>
            <a:chExt cx="1125538" cy="2587626"/>
          </a:xfrm>
        </p:grpSpPr>
        <p:sp>
          <p:nvSpPr>
            <p:cNvPr id="174" name="Freeform 6"/>
            <p:cNvSpPr>
              <a:spLocks/>
            </p:cNvSpPr>
            <p:nvPr/>
          </p:nvSpPr>
          <p:spPr bwMode="auto">
            <a:xfrm>
              <a:off x="1406525" y="3076575"/>
              <a:ext cx="706438" cy="231775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445" y="17"/>
                </a:cxn>
                <a:cxn ang="0">
                  <a:pos x="48" y="1460"/>
                </a:cxn>
                <a:cxn ang="0">
                  <a:pos x="0" y="1425"/>
                </a:cxn>
                <a:cxn ang="0">
                  <a:pos x="400" y="0"/>
                </a:cxn>
              </a:cxnLst>
              <a:rect l="0" t="0" r="r" b="b"/>
              <a:pathLst>
                <a:path w="445" h="1460">
                  <a:moveTo>
                    <a:pt x="400" y="0"/>
                  </a:moveTo>
                  <a:lnTo>
                    <a:pt x="445" y="17"/>
                  </a:lnTo>
                  <a:lnTo>
                    <a:pt x="48" y="1460"/>
                  </a:lnTo>
                  <a:lnTo>
                    <a:pt x="0" y="1425"/>
                  </a:lnTo>
                  <a:lnTo>
                    <a:pt x="4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3B3B3">
                    <a:shade val="30000"/>
                    <a:satMod val="115000"/>
                  </a:srgbClr>
                </a:gs>
                <a:gs pos="50000">
                  <a:srgbClr val="B3B3B3">
                    <a:shade val="67500"/>
                    <a:satMod val="115000"/>
                  </a:srgbClr>
                </a:gs>
                <a:gs pos="100000">
                  <a:srgbClr val="B3B3B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75" name="Freeform 7"/>
            <p:cNvSpPr>
              <a:spLocks/>
            </p:cNvSpPr>
            <p:nvPr/>
          </p:nvSpPr>
          <p:spPr bwMode="auto">
            <a:xfrm>
              <a:off x="1482725" y="3103563"/>
              <a:ext cx="688975" cy="2290763"/>
            </a:xfrm>
            <a:custGeom>
              <a:avLst/>
              <a:gdLst/>
              <a:ahLst/>
              <a:cxnLst>
                <a:cxn ang="0">
                  <a:pos x="0" y="1443"/>
                </a:cxn>
                <a:cxn ang="0">
                  <a:pos x="38" y="1424"/>
                </a:cxn>
                <a:cxn ang="0">
                  <a:pos x="434" y="0"/>
                </a:cxn>
                <a:cxn ang="0">
                  <a:pos x="397" y="0"/>
                </a:cxn>
                <a:cxn ang="0">
                  <a:pos x="0" y="1443"/>
                </a:cxn>
              </a:cxnLst>
              <a:rect l="0" t="0" r="r" b="b"/>
              <a:pathLst>
                <a:path w="434" h="1443">
                  <a:moveTo>
                    <a:pt x="0" y="1443"/>
                  </a:moveTo>
                  <a:lnTo>
                    <a:pt x="38" y="1424"/>
                  </a:lnTo>
                  <a:lnTo>
                    <a:pt x="434" y="0"/>
                  </a:lnTo>
                  <a:lnTo>
                    <a:pt x="397" y="0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76" name="Freeform 8"/>
            <p:cNvSpPr>
              <a:spLocks/>
            </p:cNvSpPr>
            <p:nvPr/>
          </p:nvSpPr>
          <p:spPr bwMode="auto">
            <a:xfrm>
              <a:off x="2041525" y="3076575"/>
              <a:ext cx="130175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19"/>
                </a:cxn>
                <a:cxn ang="0">
                  <a:pos x="82" y="17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82" h="19">
                  <a:moveTo>
                    <a:pt x="0" y="0"/>
                  </a:moveTo>
                  <a:lnTo>
                    <a:pt x="47" y="19"/>
                  </a:lnTo>
                  <a:lnTo>
                    <a:pt x="82" y="17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77" name="Freeform 9"/>
            <p:cNvSpPr>
              <a:spLocks/>
            </p:cNvSpPr>
            <p:nvPr/>
          </p:nvSpPr>
          <p:spPr bwMode="auto">
            <a:xfrm>
              <a:off x="2025650" y="3411538"/>
              <a:ext cx="296863" cy="201613"/>
            </a:xfrm>
            <a:custGeom>
              <a:avLst/>
              <a:gdLst/>
              <a:ahLst/>
              <a:cxnLst>
                <a:cxn ang="0">
                  <a:pos x="187" y="92"/>
                </a:cxn>
                <a:cxn ang="0">
                  <a:pos x="10" y="0"/>
                </a:cxn>
                <a:cxn ang="0">
                  <a:pos x="0" y="33"/>
                </a:cxn>
                <a:cxn ang="0">
                  <a:pos x="175" y="127"/>
                </a:cxn>
                <a:cxn ang="0">
                  <a:pos x="187" y="92"/>
                </a:cxn>
              </a:cxnLst>
              <a:rect l="0" t="0" r="r" b="b"/>
              <a:pathLst>
                <a:path w="187" h="127">
                  <a:moveTo>
                    <a:pt x="187" y="92"/>
                  </a:moveTo>
                  <a:lnTo>
                    <a:pt x="10" y="0"/>
                  </a:lnTo>
                  <a:lnTo>
                    <a:pt x="0" y="33"/>
                  </a:lnTo>
                  <a:lnTo>
                    <a:pt x="175" y="127"/>
                  </a:lnTo>
                  <a:lnTo>
                    <a:pt x="187" y="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78" name="Freeform 10"/>
            <p:cNvSpPr>
              <a:spLocks/>
            </p:cNvSpPr>
            <p:nvPr/>
          </p:nvSpPr>
          <p:spPr bwMode="auto">
            <a:xfrm>
              <a:off x="1951038" y="3703638"/>
              <a:ext cx="288925" cy="206375"/>
            </a:xfrm>
            <a:custGeom>
              <a:avLst/>
              <a:gdLst/>
              <a:ahLst/>
              <a:cxnLst>
                <a:cxn ang="0">
                  <a:pos x="172" y="130"/>
                </a:cxn>
                <a:cxn ang="0">
                  <a:pos x="0" y="35"/>
                </a:cxn>
                <a:cxn ang="0">
                  <a:pos x="7" y="0"/>
                </a:cxn>
                <a:cxn ang="0">
                  <a:pos x="182" y="90"/>
                </a:cxn>
                <a:cxn ang="0">
                  <a:pos x="172" y="130"/>
                </a:cxn>
              </a:cxnLst>
              <a:rect l="0" t="0" r="r" b="b"/>
              <a:pathLst>
                <a:path w="182" h="130">
                  <a:moveTo>
                    <a:pt x="172" y="130"/>
                  </a:moveTo>
                  <a:lnTo>
                    <a:pt x="0" y="35"/>
                  </a:lnTo>
                  <a:lnTo>
                    <a:pt x="7" y="0"/>
                  </a:lnTo>
                  <a:lnTo>
                    <a:pt x="182" y="90"/>
                  </a:lnTo>
                  <a:lnTo>
                    <a:pt x="172" y="13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79" name="Freeform 11"/>
            <p:cNvSpPr>
              <a:spLocks/>
            </p:cNvSpPr>
            <p:nvPr/>
          </p:nvSpPr>
          <p:spPr bwMode="auto">
            <a:xfrm>
              <a:off x="1865313" y="4037013"/>
              <a:ext cx="288925" cy="21748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2" y="97"/>
                </a:cxn>
                <a:cxn ang="0">
                  <a:pos x="170" y="137"/>
                </a:cxn>
              </a:cxnLst>
              <a:rect l="0" t="0" r="r" b="b"/>
              <a:pathLst>
                <a:path w="182" h="137">
                  <a:moveTo>
                    <a:pt x="170" y="137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2" y="97"/>
                  </a:lnTo>
                  <a:lnTo>
                    <a:pt x="170" y="1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80" name="Freeform 12"/>
            <p:cNvSpPr>
              <a:spLocks/>
            </p:cNvSpPr>
            <p:nvPr/>
          </p:nvSpPr>
          <p:spPr bwMode="auto">
            <a:xfrm>
              <a:off x="1752600" y="4408488"/>
              <a:ext cx="295275" cy="225425"/>
            </a:xfrm>
            <a:custGeom>
              <a:avLst/>
              <a:gdLst/>
              <a:ahLst/>
              <a:cxnLst>
                <a:cxn ang="0">
                  <a:pos x="177" y="142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6" y="101"/>
                </a:cxn>
                <a:cxn ang="0">
                  <a:pos x="177" y="142"/>
                </a:cxn>
              </a:cxnLst>
              <a:rect l="0" t="0" r="r" b="b"/>
              <a:pathLst>
                <a:path w="186" h="142">
                  <a:moveTo>
                    <a:pt x="177" y="142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6" y="101"/>
                  </a:lnTo>
                  <a:lnTo>
                    <a:pt x="177" y="1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81" name="Freeform 13"/>
            <p:cNvSpPr>
              <a:spLocks/>
            </p:cNvSpPr>
            <p:nvPr/>
          </p:nvSpPr>
          <p:spPr bwMode="auto">
            <a:xfrm>
              <a:off x="1654175" y="4764088"/>
              <a:ext cx="296863" cy="222250"/>
            </a:xfrm>
            <a:custGeom>
              <a:avLst/>
              <a:gdLst/>
              <a:ahLst/>
              <a:cxnLst>
                <a:cxn ang="0">
                  <a:pos x="178" y="140"/>
                </a:cxn>
                <a:cxn ang="0">
                  <a:pos x="0" y="33"/>
                </a:cxn>
                <a:cxn ang="0">
                  <a:pos x="10" y="0"/>
                </a:cxn>
                <a:cxn ang="0">
                  <a:pos x="187" y="99"/>
                </a:cxn>
                <a:cxn ang="0">
                  <a:pos x="178" y="140"/>
                </a:cxn>
              </a:cxnLst>
              <a:rect l="0" t="0" r="r" b="b"/>
              <a:pathLst>
                <a:path w="187" h="140">
                  <a:moveTo>
                    <a:pt x="178" y="140"/>
                  </a:moveTo>
                  <a:lnTo>
                    <a:pt x="0" y="33"/>
                  </a:lnTo>
                  <a:lnTo>
                    <a:pt x="10" y="0"/>
                  </a:lnTo>
                  <a:lnTo>
                    <a:pt x="187" y="99"/>
                  </a:lnTo>
                  <a:lnTo>
                    <a:pt x="178" y="1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82" name="Freeform 14"/>
            <p:cNvSpPr>
              <a:spLocks/>
            </p:cNvSpPr>
            <p:nvPr/>
          </p:nvSpPr>
          <p:spPr bwMode="auto">
            <a:xfrm>
              <a:off x="1554163" y="5121275"/>
              <a:ext cx="300038" cy="223838"/>
            </a:xfrm>
            <a:custGeom>
              <a:avLst/>
              <a:gdLst/>
              <a:ahLst/>
              <a:cxnLst>
                <a:cxn ang="0">
                  <a:pos x="179" y="141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9" y="101"/>
                </a:cxn>
                <a:cxn ang="0">
                  <a:pos x="179" y="141"/>
                </a:cxn>
              </a:cxnLst>
              <a:rect l="0" t="0" r="r" b="b"/>
              <a:pathLst>
                <a:path w="189" h="141">
                  <a:moveTo>
                    <a:pt x="179" y="141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9" y="101"/>
                  </a:lnTo>
                  <a:lnTo>
                    <a:pt x="179" y="14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83" name="Freeform 15"/>
            <p:cNvSpPr>
              <a:spLocks/>
            </p:cNvSpPr>
            <p:nvPr/>
          </p:nvSpPr>
          <p:spPr bwMode="auto">
            <a:xfrm>
              <a:off x="1568450" y="5121275"/>
              <a:ext cx="292100" cy="160338"/>
            </a:xfrm>
            <a:custGeom>
              <a:avLst/>
              <a:gdLst/>
              <a:ahLst/>
              <a:cxnLst>
                <a:cxn ang="0">
                  <a:pos x="180" y="101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184" y="87"/>
                </a:cxn>
                <a:cxn ang="0">
                  <a:pos x="180" y="101"/>
                </a:cxn>
              </a:cxnLst>
              <a:rect l="0" t="0" r="r" b="b"/>
              <a:pathLst>
                <a:path w="184" h="101">
                  <a:moveTo>
                    <a:pt x="180" y="101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84" y="87"/>
                  </a:lnTo>
                  <a:lnTo>
                    <a:pt x="180" y="101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84" name="Freeform 16"/>
            <p:cNvSpPr>
              <a:spLocks/>
            </p:cNvSpPr>
            <p:nvPr/>
          </p:nvSpPr>
          <p:spPr bwMode="auto">
            <a:xfrm>
              <a:off x="1670050" y="4764088"/>
              <a:ext cx="292100" cy="157163"/>
            </a:xfrm>
            <a:custGeom>
              <a:avLst/>
              <a:gdLst/>
              <a:ahLst/>
              <a:cxnLst>
                <a:cxn ang="0">
                  <a:pos x="177" y="99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184" y="85"/>
                </a:cxn>
                <a:cxn ang="0">
                  <a:pos x="177" y="99"/>
                </a:cxn>
              </a:cxnLst>
              <a:rect l="0" t="0" r="r" b="b"/>
              <a:pathLst>
                <a:path w="184" h="99">
                  <a:moveTo>
                    <a:pt x="177" y="99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184" y="85"/>
                  </a:lnTo>
                  <a:lnTo>
                    <a:pt x="177" y="99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85" name="Freeform 17"/>
            <p:cNvSpPr>
              <a:spLocks/>
            </p:cNvSpPr>
            <p:nvPr/>
          </p:nvSpPr>
          <p:spPr bwMode="auto">
            <a:xfrm>
              <a:off x="1766888" y="4408488"/>
              <a:ext cx="288925" cy="160338"/>
            </a:xfrm>
            <a:custGeom>
              <a:avLst/>
              <a:gdLst/>
              <a:ahLst/>
              <a:cxnLst>
                <a:cxn ang="0">
                  <a:pos x="177" y="101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182" y="85"/>
                </a:cxn>
                <a:cxn ang="0">
                  <a:pos x="177" y="101"/>
                </a:cxn>
              </a:cxnLst>
              <a:rect l="0" t="0" r="r" b="b"/>
              <a:pathLst>
                <a:path w="182" h="101">
                  <a:moveTo>
                    <a:pt x="177" y="101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182" y="85"/>
                  </a:lnTo>
                  <a:lnTo>
                    <a:pt x="177" y="101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86" name="Freeform 18"/>
            <p:cNvSpPr>
              <a:spLocks/>
            </p:cNvSpPr>
            <p:nvPr/>
          </p:nvSpPr>
          <p:spPr bwMode="auto">
            <a:xfrm>
              <a:off x="1879600" y="4037013"/>
              <a:ext cx="277813" cy="153988"/>
            </a:xfrm>
            <a:custGeom>
              <a:avLst/>
              <a:gdLst/>
              <a:ahLst/>
              <a:cxnLst>
                <a:cxn ang="0">
                  <a:pos x="173" y="97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175" y="83"/>
                </a:cxn>
                <a:cxn ang="0">
                  <a:pos x="173" y="97"/>
                </a:cxn>
              </a:cxnLst>
              <a:rect l="0" t="0" r="r" b="b"/>
              <a:pathLst>
                <a:path w="175" h="97">
                  <a:moveTo>
                    <a:pt x="173" y="97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175" y="83"/>
                  </a:lnTo>
                  <a:lnTo>
                    <a:pt x="173" y="9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87" name="Freeform 19"/>
            <p:cNvSpPr>
              <a:spLocks/>
            </p:cNvSpPr>
            <p:nvPr/>
          </p:nvSpPr>
          <p:spPr bwMode="auto">
            <a:xfrm>
              <a:off x="1962150" y="3698875"/>
              <a:ext cx="288925" cy="147638"/>
            </a:xfrm>
            <a:custGeom>
              <a:avLst/>
              <a:gdLst/>
              <a:ahLst/>
              <a:cxnLst>
                <a:cxn ang="0">
                  <a:pos x="175" y="93"/>
                </a:cxn>
                <a:cxn ang="0">
                  <a:pos x="0" y="3"/>
                </a:cxn>
                <a:cxn ang="0">
                  <a:pos x="28" y="0"/>
                </a:cxn>
                <a:cxn ang="0">
                  <a:pos x="182" y="78"/>
                </a:cxn>
                <a:cxn ang="0">
                  <a:pos x="175" y="93"/>
                </a:cxn>
              </a:cxnLst>
              <a:rect l="0" t="0" r="r" b="b"/>
              <a:pathLst>
                <a:path w="182" h="93">
                  <a:moveTo>
                    <a:pt x="175" y="93"/>
                  </a:moveTo>
                  <a:lnTo>
                    <a:pt x="0" y="3"/>
                  </a:lnTo>
                  <a:lnTo>
                    <a:pt x="28" y="0"/>
                  </a:lnTo>
                  <a:lnTo>
                    <a:pt x="182" y="78"/>
                  </a:lnTo>
                  <a:lnTo>
                    <a:pt x="175" y="93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88" name="Freeform 20"/>
            <p:cNvSpPr>
              <a:spLocks/>
            </p:cNvSpPr>
            <p:nvPr/>
          </p:nvSpPr>
          <p:spPr bwMode="auto">
            <a:xfrm>
              <a:off x="2041525" y="3411538"/>
              <a:ext cx="292100" cy="146050"/>
            </a:xfrm>
            <a:custGeom>
              <a:avLst/>
              <a:gdLst/>
              <a:ahLst/>
              <a:cxnLst>
                <a:cxn ang="0">
                  <a:pos x="177" y="92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184" y="73"/>
                </a:cxn>
                <a:cxn ang="0">
                  <a:pos x="177" y="92"/>
                </a:cxn>
              </a:cxnLst>
              <a:rect l="0" t="0" r="r" b="b"/>
              <a:pathLst>
                <a:path w="184" h="92">
                  <a:moveTo>
                    <a:pt x="177" y="92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84" y="73"/>
                  </a:lnTo>
                  <a:lnTo>
                    <a:pt x="177" y="92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89" name="Freeform 21"/>
            <p:cNvSpPr>
              <a:spLocks/>
            </p:cNvSpPr>
            <p:nvPr/>
          </p:nvSpPr>
          <p:spPr bwMode="auto">
            <a:xfrm>
              <a:off x="1766888" y="3246438"/>
              <a:ext cx="704850" cy="2417763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444" y="19"/>
                </a:cxn>
                <a:cxn ang="0">
                  <a:pos x="43" y="1523"/>
                </a:cxn>
                <a:cxn ang="0">
                  <a:pos x="0" y="1490"/>
                </a:cxn>
                <a:cxn ang="0">
                  <a:pos x="402" y="0"/>
                </a:cxn>
              </a:cxnLst>
              <a:rect l="0" t="0" r="r" b="b"/>
              <a:pathLst>
                <a:path w="444" h="1523">
                  <a:moveTo>
                    <a:pt x="402" y="0"/>
                  </a:moveTo>
                  <a:lnTo>
                    <a:pt x="444" y="19"/>
                  </a:lnTo>
                  <a:lnTo>
                    <a:pt x="43" y="1523"/>
                  </a:lnTo>
                  <a:lnTo>
                    <a:pt x="0" y="1490"/>
                  </a:lnTo>
                  <a:lnTo>
                    <a:pt x="40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3B3B3">
                    <a:shade val="30000"/>
                    <a:satMod val="115000"/>
                  </a:srgbClr>
                </a:gs>
                <a:gs pos="50000">
                  <a:srgbClr val="B3B3B3">
                    <a:shade val="67500"/>
                    <a:satMod val="115000"/>
                  </a:srgbClr>
                </a:gs>
                <a:gs pos="100000">
                  <a:srgbClr val="B3B3B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90" name="Freeform 22"/>
            <p:cNvSpPr>
              <a:spLocks/>
            </p:cNvSpPr>
            <p:nvPr/>
          </p:nvSpPr>
          <p:spPr bwMode="auto">
            <a:xfrm>
              <a:off x="1835150" y="3271838"/>
              <a:ext cx="696913" cy="2392363"/>
            </a:xfrm>
            <a:custGeom>
              <a:avLst/>
              <a:gdLst/>
              <a:ahLst/>
              <a:cxnLst>
                <a:cxn ang="0">
                  <a:pos x="401" y="3"/>
                </a:cxn>
                <a:cxn ang="0">
                  <a:pos x="439" y="0"/>
                </a:cxn>
                <a:cxn ang="0">
                  <a:pos x="42" y="1488"/>
                </a:cxn>
                <a:cxn ang="0">
                  <a:pos x="0" y="1507"/>
                </a:cxn>
                <a:cxn ang="0">
                  <a:pos x="401" y="3"/>
                </a:cxn>
              </a:cxnLst>
              <a:rect l="0" t="0" r="r" b="b"/>
              <a:pathLst>
                <a:path w="439" h="1507">
                  <a:moveTo>
                    <a:pt x="401" y="3"/>
                  </a:moveTo>
                  <a:lnTo>
                    <a:pt x="439" y="0"/>
                  </a:lnTo>
                  <a:lnTo>
                    <a:pt x="42" y="1488"/>
                  </a:lnTo>
                  <a:lnTo>
                    <a:pt x="0" y="1507"/>
                  </a:lnTo>
                  <a:lnTo>
                    <a:pt x="401" y="3"/>
                  </a:ln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91" name="Freeform 23"/>
            <p:cNvSpPr>
              <a:spLocks/>
            </p:cNvSpPr>
            <p:nvPr/>
          </p:nvSpPr>
          <p:spPr bwMode="auto">
            <a:xfrm>
              <a:off x="2405063" y="3246438"/>
              <a:ext cx="127000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19"/>
                </a:cxn>
                <a:cxn ang="0">
                  <a:pos x="80" y="16"/>
                </a:cxn>
                <a:cxn ang="0">
                  <a:pos x="38" y="4"/>
                </a:cxn>
                <a:cxn ang="0">
                  <a:pos x="0" y="0"/>
                </a:cxn>
              </a:cxnLst>
              <a:rect l="0" t="0" r="r" b="b"/>
              <a:pathLst>
                <a:path w="80" h="19">
                  <a:moveTo>
                    <a:pt x="0" y="0"/>
                  </a:moveTo>
                  <a:lnTo>
                    <a:pt x="42" y="19"/>
                  </a:lnTo>
                  <a:lnTo>
                    <a:pt x="80" y="16"/>
                  </a:lnTo>
                  <a:lnTo>
                    <a:pt x="3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</p:grpSp>
      <p:grpSp>
        <p:nvGrpSpPr>
          <p:cNvPr id="192" name="Group 85"/>
          <p:cNvGrpSpPr/>
          <p:nvPr/>
        </p:nvGrpSpPr>
        <p:grpSpPr>
          <a:xfrm rot="21486044">
            <a:off x="3420206" y="3325604"/>
            <a:ext cx="478454" cy="1099970"/>
            <a:chOff x="1406525" y="3076575"/>
            <a:chExt cx="1125538" cy="2587626"/>
          </a:xfrm>
        </p:grpSpPr>
        <p:sp>
          <p:nvSpPr>
            <p:cNvPr id="193" name="Freeform 6"/>
            <p:cNvSpPr>
              <a:spLocks/>
            </p:cNvSpPr>
            <p:nvPr/>
          </p:nvSpPr>
          <p:spPr bwMode="auto">
            <a:xfrm>
              <a:off x="1406525" y="3076575"/>
              <a:ext cx="706438" cy="231775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445" y="17"/>
                </a:cxn>
                <a:cxn ang="0">
                  <a:pos x="48" y="1460"/>
                </a:cxn>
                <a:cxn ang="0">
                  <a:pos x="0" y="1425"/>
                </a:cxn>
                <a:cxn ang="0">
                  <a:pos x="400" y="0"/>
                </a:cxn>
              </a:cxnLst>
              <a:rect l="0" t="0" r="r" b="b"/>
              <a:pathLst>
                <a:path w="445" h="1460">
                  <a:moveTo>
                    <a:pt x="400" y="0"/>
                  </a:moveTo>
                  <a:lnTo>
                    <a:pt x="445" y="17"/>
                  </a:lnTo>
                  <a:lnTo>
                    <a:pt x="48" y="1460"/>
                  </a:lnTo>
                  <a:lnTo>
                    <a:pt x="0" y="1425"/>
                  </a:lnTo>
                  <a:lnTo>
                    <a:pt x="4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3B3B3">
                    <a:shade val="30000"/>
                    <a:satMod val="115000"/>
                  </a:srgbClr>
                </a:gs>
                <a:gs pos="50000">
                  <a:srgbClr val="B3B3B3">
                    <a:shade val="67500"/>
                    <a:satMod val="115000"/>
                  </a:srgbClr>
                </a:gs>
                <a:gs pos="100000">
                  <a:srgbClr val="B3B3B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94" name="Freeform 7"/>
            <p:cNvSpPr>
              <a:spLocks/>
            </p:cNvSpPr>
            <p:nvPr/>
          </p:nvSpPr>
          <p:spPr bwMode="auto">
            <a:xfrm>
              <a:off x="1482725" y="3103563"/>
              <a:ext cx="688975" cy="2290763"/>
            </a:xfrm>
            <a:custGeom>
              <a:avLst/>
              <a:gdLst/>
              <a:ahLst/>
              <a:cxnLst>
                <a:cxn ang="0">
                  <a:pos x="0" y="1443"/>
                </a:cxn>
                <a:cxn ang="0">
                  <a:pos x="38" y="1424"/>
                </a:cxn>
                <a:cxn ang="0">
                  <a:pos x="434" y="0"/>
                </a:cxn>
                <a:cxn ang="0">
                  <a:pos x="397" y="0"/>
                </a:cxn>
                <a:cxn ang="0">
                  <a:pos x="0" y="1443"/>
                </a:cxn>
              </a:cxnLst>
              <a:rect l="0" t="0" r="r" b="b"/>
              <a:pathLst>
                <a:path w="434" h="1443">
                  <a:moveTo>
                    <a:pt x="0" y="1443"/>
                  </a:moveTo>
                  <a:lnTo>
                    <a:pt x="38" y="1424"/>
                  </a:lnTo>
                  <a:lnTo>
                    <a:pt x="434" y="0"/>
                  </a:lnTo>
                  <a:lnTo>
                    <a:pt x="397" y="0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95" name="Freeform 8"/>
            <p:cNvSpPr>
              <a:spLocks/>
            </p:cNvSpPr>
            <p:nvPr/>
          </p:nvSpPr>
          <p:spPr bwMode="auto">
            <a:xfrm>
              <a:off x="2041525" y="3076575"/>
              <a:ext cx="130175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19"/>
                </a:cxn>
                <a:cxn ang="0">
                  <a:pos x="82" y="17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82" h="19">
                  <a:moveTo>
                    <a:pt x="0" y="0"/>
                  </a:moveTo>
                  <a:lnTo>
                    <a:pt x="47" y="19"/>
                  </a:lnTo>
                  <a:lnTo>
                    <a:pt x="82" y="17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96" name="Freeform 9"/>
            <p:cNvSpPr>
              <a:spLocks/>
            </p:cNvSpPr>
            <p:nvPr/>
          </p:nvSpPr>
          <p:spPr bwMode="auto">
            <a:xfrm>
              <a:off x="2025650" y="3411538"/>
              <a:ext cx="296863" cy="201613"/>
            </a:xfrm>
            <a:custGeom>
              <a:avLst/>
              <a:gdLst/>
              <a:ahLst/>
              <a:cxnLst>
                <a:cxn ang="0">
                  <a:pos x="187" y="92"/>
                </a:cxn>
                <a:cxn ang="0">
                  <a:pos x="10" y="0"/>
                </a:cxn>
                <a:cxn ang="0">
                  <a:pos x="0" y="33"/>
                </a:cxn>
                <a:cxn ang="0">
                  <a:pos x="175" y="127"/>
                </a:cxn>
                <a:cxn ang="0">
                  <a:pos x="187" y="92"/>
                </a:cxn>
              </a:cxnLst>
              <a:rect l="0" t="0" r="r" b="b"/>
              <a:pathLst>
                <a:path w="187" h="127">
                  <a:moveTo>
                    <a:pt x="187" y="92"/>
                  </a:moveTo>
                  <a:lnTo>
                    <a:pt x="10" y="0"/>
                  </a:lnTo>
                  <a:lnTo>
                    <a:pt x="0" y="33"/>
                  </a:lnTo>
                  <a:lnTo>
                    <a:pt x="175" y="127"/>
                  </a:lnTo>
                  <a:lnTo>
                    <a:pt x="187" y="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97" name="Freeform 10"/>
            <p:cNvSpPr>
              <a:spLocks/>
            </p:cNvSpPr>
            <p:nvPr/>
          </p:nvSpPr>
          <p:spPr bwMode="auto">
            <a:xfrm>
              <a:off x="1951038" y="3703638"/>
              <a:ext cx="288925" cy="206375"/>
            </a:xfrm>
            <a:custGeom>
              <a:avLst/>
              <a:gdLst/>
              <a:ahLst/>
              <a:cxnLst>
                <a:cxn ang="0">
                  <a:pos x="172" y="130"/>
                </a:cxn>
                <a:cxn ang="0">
                  <a:pos x="0" y="35"/>
                </a:cxn>
                <a:cxn ang="0">
                  <a:pos x="7" y="0"/>
                </a:cxn>
                <a:cxn ang="0">
                  <a:pos x="182" y="90"/>
                </a:cxn>
                <a:cxn ang="0">
                  <a:pos x="172" y="130"/>
                </a:cxn>
              </a:cxnLst>
              <a:rect l="0" t="0" r="r" b="b"/>
              <a:pathLst>
                <a:path w="182" h="130">
                  <a:moveTo>
                    <a:pt x="172" y="130"/>
                  </a:moveTo>
                  <a:lnTo>
                    <a:pt x="0" y="35"/>
                  </a:lnTo>
                  <a:lnTo>
                    <a:pt x="7" y="0"/>
                  </a:lnTo>
                  <a:lnTo>
                    <a:pt x="182" y="90"/>
                  </a:lnTo>
                  <a:lnTo>
                    <a:pt x="172" y="13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98" name="Freeform 11"/>
            <p:cNvSpPr>
              <a:spLocks/>
            </p:cNvSpPr>
            <p:nvPr/>
          </p:nvSpPr>
          <p:spPr bwMode="auto">
            <a:xfrm>
              <a:off x="1865313" y="4037013"/>
              <a:ext cx="288925" cy="21748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2" y="97"/>
                </a:cxn>
                <a:cxn ang="0">
                  <a:pos x="170" y="137"/>
                </a:cxn>
              </a:cxnLst>
              <a:rect l="0" t="0" r="r" b="b"/>
              <a:pathLst>
                <a:path w="182" h="137">
                  <a:moveTo>
                    <a:pt x="170" y="137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2" y="97"/>
                  </a:lnTo>
                  <a:lnTo>
                    <a:pt x="170" y="1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199" name="Freeform 12"/>
            <p:cNvSpPr>
              <a:spLocks/>
            </p:cNvSpPr>
            <p:nvPr/>
          </p:nvSpPr>
          <p:spPr bwMode="auto">
            <a:xfrm>
              <a:off x="1752600" y="4408488"/>
              <a:ext cx="295275" cy="225425"/>
            </a:xfrm>
            <a:custGeom>
              <a:avLst/>
              <a:gdLst/>
              <a:ahLst/>
              <a:cxnLst>
                <a:cxn ang="0">
                  <a:pos x="177" y="142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6" y="101"/>
                </a:cxn>
                <a:cxn ang="0">
                  <a:pos x="177" y="142"/>
                </a:cxn>
              </a:cxnLst>
              <a:rect l="0" t="0" r="r" b="b"/>
              <a:pathLst>
                <a:path w="186" h="142">
                  <a:moveTo>
                    <a:pt x="177" y="142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6" y="101"/>
                  </a:lnTo>
                  <a:lnTo>
                    <a:pt x="177" y="1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200" name="Freeform 13"/>
            <p:cNvSpPr>
              <a:spLocks/>
            </p:cNvSpPr>
            <p:nvPr/>
          </p:nvSpPr>
          <p:spPr bwMode="auto">
            <a:xfrm>
              <a:off x="1654175" y="4764088"/>
              <a:ext cx="296863" cy="222250"/>
            </a:xfrm>
            <a:custGeom>
              <a:avLst/>
              <a:gdLst/>
              <a:ahLst/>
              <a:cxnLst>
                <a:cxn ang="0">
                  <a:pos x="178" y="140"/>
                </a:cxn>
                <a:cxn ang="0">
                  <a:pos x="0" y="33"/>
                </a:cxn>
                <a:cxn ang="0">
                  <a:pos x="10" y="0"/>
                </a:cxn>
                <a:cxn ang="0">
                  <a:pos x="187" y="99"/>
                </a:cxn>
                <a:cxn ang="0">
                  <a:pos x="178" y="140"/>
                </a:cxn>
              </a:cxnLst>
              <a:rect l="0" t="0" r="r" b="b"/>
              <a:pathLst>
                <a:path w="187" h="140">
                  <a:moveTo>
                    <a:pt x="178" y="140"/>
                  </a:moveTo>
                  <a:lnTo>
                    <a:pt x="0" y="33"/>
                  </a:lnTo>
                  <a:lnTo>
                    <a:pt x="10" y="0"/>
                  </a:lnTo>
                  <a:lnTo>
                    <a:pt x="187" y="99"/>
                  </a:lnTo>
                  <a:lnTo>
                    <a:pt x="178" y="1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201" name="Freeform 14"/>
            <p:cNvSpPr>
              <a:spLocks/>
            </p:cNvSpPr>
            <p:nvPr/>
          </p:nvSpPr>
          <p:spPr bwMode="auto">
            <a:xfrm>
              <a:off x="1554163" y="5121275"/>
              <a:ext cx="300038" cy="223838"/>
            </a:xfrm>
            <a:custGeom>
              <a:avLst/>
              <a:gdLst/>
              <a:ahLst/>
              <a:cxnLst>
                <a:cxn ang="0">
                  <a:pos x="179" y="141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9" y="101"/>
                </a:cxn>
                <a:cxn ang="0">
                  <a:pos x="179" y="141"/>
                </a:cxn>
              </a:cxnLst>
              <a:rect l="0" t="0" r="r" b="b"/>
              <a:pathLst>
                <a:path w="189" h="141">
                  <a:moveTo>
                    <a:pt x="179" y="141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9" y="101"/>
                  </a:lnTo>
                  <a:lnTo>
                    <a:pt x="179" y="14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202" name="Freeform 15"/>
            <p:cNvSpPr>
              <a:spLocks/>
            </p:cNvSpPr>
            <p:nvPr/>
          </p:nvSpPr>
          <p:spPr bwMode="auto">
            <a:xfrm>
              <a:off x="1568450" y="5121275"/>
              <a:ext cx="292100" cy="160338"/>
            </a:xfrm>
            <a:custGeom>
              <a:avLst/>
              <a:gdLst/>
              <a:ahLst/>
              <a:cxnLst>
                <a:cxn ang="0">
                  <a:pos x="180" y="101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184" y="87"/>
                </a:cxn>
                <a:cxn ang="0">
                  <a:pos x="180" y="101"/>
                </a:cxn>
              </a:cxnLst>
              <a:rect l="0" t="0" r="r" b="b"/>
              <a:pathLst>
                <a:path w="184" h="101">
                  <a:moveTo>
                    <a:pt x="180" y="101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84" y="87"/>
                  </a:lnTo>
                  <a:lnTo>
                    <a:pt x="180" y="101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203" name="Freeform 16"/>
            <p:cNvSpPr>
              <a:spLocks/>
            </p:cNvSpPr>
            <p:nvPr/>
          </p:nvSpPr>
          <p:spPr bwMode="auto">
            <a:xfrm>
              <a:off x="1670050" y="4764088"/>
              <a:ext cx="292100" cy="157163"/>
            </a:xfrm>
            <a:custGeom>
              <a:avLst/>
              <a:gdLst/>
              <a:ahLst/>
              <a:cxnLst>
                <a:cxn ang="0">
                  <a:pos x="177" y="99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184" y="85"/>
                </a:cxn>
                <a:cxn ang="0">
                  <a:pos x="177" y="99"/>
                </a:cxn>
              </a:cxnLst>
              <a:rect l="0" t="0" r="r" b="b"/>
              <a:pathLst>
                <a:path w="184" h="99">
                  <a:moveTo>
                    <a:pt x="177" y="99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184" y="85"/>
                  </a:lnTo>
                  <a:lnTo>
                    <a:pt x="177" y="99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204" name="Freeform 17"/>
            <p:cNvSpPr>
              <a:spLocks/>
            </p:cNvSpPr>
            <p:nvPr/>
          </p:nvSpPr>
          <p:spPr bwMode="auto">
            <a:xfrm>
              <a:off x="1766888" y="4408488"/>
              <a:ext cx="288925" cy="160338"/>
            </a:xfrm>
            <a:custGeom>
              <a:avLst/>
              <a:gdLst/>
              <a:ahLst/>
              <a:cxnLst>
                <a:cxn ang="0">
                  <a:pos x="177" y="101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182" y="85"/>
                </a:cxn>
                <a:cxn ang="0">
                  <a:pos x="177" y="101"/>
                </a:cxn>
              </a:cxnLst>
              <a:rect l="0" t="0" r="r" b="b"/>
              <a:pathLst>
                <a:path w="182" h="101">
                  <a:moveTo>
                    <a:pt x="177" y="101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182" y="85"/>
                  </a:lnTo>
                  <a:lnTo>
                    <a:pt x="177" y="101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205" name="Freeform 18"/>
            <p:cNvSpPr>
              <a:spLocks/>
            </p:cNvSpPr>
            <p:nvPr/>
          </p:nvSpPr>
          <p:spPr bwMode="auto">
            <a:xfrm>
              <a:off x="1879600" y="4037013"/>
              <a:ext cx="277813" cy="153988"/>
            </a:xfrm>
            <a:custGeom>
              <a:avLst/>
              <a:gdLst/>
              <a:ahLst/>
              <a:cxnLst>
                <a:cxn ang="0">
                  <a:pos x="173" y="97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175" y="83"/>
                </a:cxn>
                <a:cxn ang="0">
                  <a:pos x="173" y="97"/>
                </a:cxn>
              </a:cxnLst>
              <a:rect l="0" t="0" r="r" b="b"/>
              <a:pathLst>
                <a:path w="175" h="97">
                  <a:moveTo>
                    <a:pt x="173" y="97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175" y="83"/>
                  </a:lnTo>
                  <a:lnTo>
                    <a:pt x="173" y="9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206" name="Freeform 19"/>
            <p:cNvSpPr>
              <a:spLocks/>
            </p:cNvSpPr>
            <p:nvPr/>
          </p:nvSpPr>
          <p:spPr bwMode="auto">
            <a:xfrm>
              <a:off x="1962150" y="3698875"/>
              <a:ext cx="288925" cy="147638"/>
            </a:xfrm>
            <a:custGeom>
              <a:avLst/>
              <a:gdLst/>
              <a:ahLst/>
              <a:cxnLst>
                <a:cxn ang="0">
                  <a:pos x="175" y="93"/>
                </a:cxn>
                <a:cxn ang="0">
                  <a:pos x="0" y="3"/>
                </a:cxn>
                <a:cxn ang="0">
                  <a:pos x="28" y="0"/>
                </a:cxn>
                <a:cxn ang="0">
                  <a:pos x="182" y="78"/>
                </a:cxn>
                <a:cxn ang="0">
                  <a:pos x="175" y="93"/>
                </a:cxn>
              </a:cxnLst>
              <a:rect l="0" t="0" r="r" b="b"/>
              <a:pathLst>
                <a:path w="182" h="93">
                  <a:moveTo>
                    <a:pt x="175" y="93"/>
                  </a:moveTo>
                  <a:lnTo>
                    <a:pt x="0" y="3"/>
                  </a:lnTo>
                  <a:lnTo>
                    <a:pt x="28" y="0"/>
                  </a:lnTo>
                  <a:lnTo>
                    <a:pt x="182" y="78"/>
                  </a:lnTo>
                  <a:lnTo>
                    <a:pt x="175" y="93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207" name="Freeform 20"/>
            <p:cNvSpPr>
              <a:spLocks/>
            </p:cNvSpPr>
            <p:nvPr/>
          </p:nvSpPr>
          <p:spPr bwMode="auto">
            <a:xfrm>
              <a:off x="2041525" y="3411538"/>
              <a:ext cx="292100" cy="146050"/>
            </a:xfrm>
            <a:custGeom>
              <a:avLst/>
              <a:gdLst/>
              <a:ahLst/>
              <a:cxnLst>
                <a:cxn ang="0">
                  <a:pos x="177" y="92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184" y="73"/>
                </a:cxn>
                <a:cxn ang="0">
                  <a:pos x="177" y="92"/>
                </a:cxn>
              </a:cxnLst>
              <a:rect l="0" t="0" r="r" b="b"/>
              <a:pathLst>
                <a:path w="184" h="92">
                  <a:moveTo>
                    <a:pt x="177" y="92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84" y="73"/>
                  </a:lnTo>
                  <a:lnTo>
                    <a:pt x="177" y="92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208" name="Freeform 21"/>
            <p:cNvSpPr>
              <a:spLocks/>
            </p:cNvSpPr>
            <p:nvPr/>
          </p:nvSpPr>
          <p:spPr bwMode="auto">
            <a:xfrm>
              <a:off x="1766888" y="3246438"/>
              <a:ext cx="704850" cy="2417763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444" y="19"/>
                </a:cxn>
                <a:cxn ang="0">
                  <a:pos x="43" y="1523"/>
                </a:cxn>
                <a:cxn ang="0">
                  <a:pos x="0" y="1490"/>
                </a:cxn>
                <a:cxn ang="0">
                  <a:pos x="402" y="0"/>
                </a:cxn>
              </a:cxnLst>
              <a:rect l="0" t="0" r="r" b="b"/>
              <a:pathLst>
                <a:path w="444" h="1523">
                  <a:moveTo>
                    <a:pt x="402" y="0"/>
                  </a:moveTo>
                  <a:lnTo>
                    <a:pt x="444" y="19"/>
                  </a:lnTo>
                  <a:lnTo>
                    <a:pt x="43" y="1523"/>
                  </a:lnTo>
                  <a:lnTo>
                    <a:pt x="0" y="1490"/>
                  </a:lnTo>
                  <a:lnTo>
                    <a:pt x="40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3B3B3">
                    <a:shade val="30000"/>
                    <a:satMod val="115000"/>
                  </a:srgbClr>
                </a:gs>
                <a:gs pos="50000">
                  <a:srgbClr val="B3B3B3">
                    <a:shade val="67500"/>
                    <a:satMod val="115000"/>
                  </a:srgbClr>
                </a:gs>
                <a:gs pos="100000">
                  <a:srgbClr val="B3B3B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209" name="Freeform 22"/>
            <p:cNvSpPr>
              <a:spLocks/>
            </p:cNvSpPr>
            <p:nvPr/>
          </p:nvSpPr>
          <p:spPr bwMode="auto">
            <a:xfrm>
              <a:off x="1835150" y="3271838"/>
              <a:ext cx="696913" cy="2392363"/>
            </a:xfrm>
            <a:custGeom>
              <a:avLst/>
              <a:gdLst/>
              <a:ahLst/>
              <a:cxnLst>
                <a:cxn ang="0">
                  <a:pos x="401" y="3"/>
                </a:cxn>
                <a:cxn ang="0">
                  <a:pos x="439" y="0"/>
                </a:cxn>
                <a:cxn ang="0">
                  <a:pos x="42" y="1488"/>
                </a:cxn>
                <a:cxn ang="0">
                  <a:pos x="0" y="1507"/>
                </a:cxn>
                <a:cxn ang="0">
                  <a:pos x="401" y="3"/>
                </a:cxn>
              </a:cxnLst>
              <a:rect l="0" t="0" r="r" b="b"/>
              <a:pathLst>
                <a:path w="439" h="1507">
                  <a:moveTo>
                    <a:pt x="401" y="3"/>
                  </a:moveTo>
                  <a:lnTo>
                    <a:pt x="439" y="0"/>
                  </a:lnTo>
                  <a:lnTo>
                    <a:pt x="42" y="1488"/>
                  </a:lnTo>
                  <a:lnTo>
                    <a:pt x="0" y="1507"/>
                  </a:lnTo>
                  <a:lnTo>
                    <a:pt x="401" y="3"/>
                  </a:ln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210" name="Freeform 23"/>
            <p:cNvSpPr>
              <a:spLocks/>
            </p:cNvSpPr>
            <p:nvPr/>
          </p:nvSpPr>
          <p:spPr bwMode="auto">
            <a:xfrm>
              <a:off x="2405063" y="3246438"/>
              <a:ext cx="127000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19"/>
                </a:cxn>
                <a:cxn ang="0">
                  <a:pos x="80" y="16"/>
                </a:cxn>
                <a:cxn ang="0">
                  <a:pos x="38" y="4"/>
                </a:cxn>
                <a:cxn ang="0">
                  <a:pos x="0" y="0"/>
                </a:cxn>
              </a:cxnLst>
              <a:rect l="0" t="0" r="r" b="b"/>
              <a:pathLst>
                <a:path w="80" h="19">
                  <a:moveTo>
                    <a:pt x="0" y="0"/>
                  </a:moveTo>
                  <a:lnTo>
                    <a:pt x="42" y="19"/>
                  </a:lnTo>
                  <a:lnTo>
                    <a:pt x="80" y="16"/>
                  </a:lnTo>
                  <a:lnTo>
                    <a:pt x="3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 smtClean="0">
                <a:latin typeface="Calibri"/>
              </a:endParaRPr>
            </a:p>
          </p:txBody>
        </p:sp>
      </p:grpSp>
      <p:grpSp>
        <p:nvGrpSpPr>
          <p:cNvPr id="211" name="Group 235"/>
          <p:cNvGrpSpPr/>
          <p:nvPr/>
        </p:nvGrpSpPr>
        <p:grpSpPr>
          <a:xfrm>
            <a:off x="4952383" y="1247131"/>
            <a:ext cx="1210855" cy="3142584"/>
            <a:chOff x="5181764" y="2032644"/>
            <a:chExt cx="1470324" cy="3815995"/>
          </a:xfrm>
        </p:grpSpPr>
        <p:sp>
          <p:nvSpPr>
            <p:cNvPr id="212" name="Rectangle 225"/>
            <p:cNvSpPr/>
            <p:nvPr/>
          </p:nvSpPr>
          <p:spPr>
            <a:xfrm rot="20438687">
              <a:off x="5636412" y="2203538"/>
              <a:ext cx="67702" cy="3645101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  <a:shade val="30000"/>
                    <a:satMod val="11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rgbClr val="383838">
                    <a:lumMod val="50000"/>
                  </a:srgb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213" name="Rectangle 226"/>
            <p:cNvSpPr/>
            <p:nvPr/>
          </p:nvSpPr>
          <p:spPr>
            <a:xfrm rot="20221761">
              <a:off x="6039588" y="2032644"/>
              <a:ext cx="67702" cy="3645101"/>
            </a:xfrm>
            <a:prstGeom prst="rect">
              <a:avLst/>
            </a:prstGeom>
            <a:gradFill>
              <a:gsLst>
                <a:gs pos="0">
                  <a:sysClr val="window" lastClr="FFFFFF">
                    <a:lumMod val="50000"/>
                    <a:shade val="30000"/>
                    <a:satMod val="11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rgbClr val="383838">
                    <a:lumMod val="50000"/>
                  </a:srgb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214" name="Rectangle 227"/>
            <p:cNvSpPr/>
            <p:nvPr/>
          </p:nvSpPr>
          <p:spPr>
            <a:xfrm rot="20221761">
              <a:off x="5181764" y="2550950"/>
              <a:ext cx="334507" cy="64154"/>
            </a:xfrm>
            <a:prstGeom prst="rect">
              <a:avLst/>
            </a:prstGeom>
            <a:gradFill>
              <a:gsLst>
                <a:gs pos="38000">
                  <a:sysClr val="window" lastClr="FFFFFF">
                    <a:lumMod val="75000"/>
                  </a:sysClr>
                </a:gs>
                <a:gs pos="100000">
                  <a:srgbClr val="383838">
                    <a:lumMod val="5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215" name="Rectangle 228"/>
            <p:cNvSpPr/>
            <p:nvPr/>
          </p:nvSpPr>
          <p:spPr>
            <a:xfrm rot="20221761">
              <a:off x="5313093" y="2900217"/>
              <a:ext cx="350532" cy="64154"/>
            </a:xfrm>
            <a:prstGeom prst="rect">
              <a:avLst/>
            </a:prstGeom>
            <a:gradFill>
              <a:gsLst>
                <a:gs pos="38000">
                  <a:sysClr val="window" lastClr="FFFFFF">
                    <a:lumMod val="75000"/>
                  </a:sysClr>
                </a:gs>
                <a:gs pos="100000">
                  <a:srgbClr val="383838">
                    <a:lumMod val="5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216" name="Rectangle 229"/>
            <p:cNvSpPr/>
            <p:nvPr/>
          </p:nvSpPr>
          <p:spPr>
            <a:xfrm rot="20221761">
              <a:off x="5444431" y="3295241"/>
              <a:ext cx="385142" cy="64154"/>
            </a:xfrm>
            <a:prstGeom prst="rect">
              <a:avLst/>
            </a:prstGeom>
            <a:gradFill>
              <a:gsLst>
                <a:gs pos="38000">
                  <a:sysClr val="window" lastClr="FFFFFF">
                    <a:lumMod val="75000"/>
                  </a:sysClr>
                </a:gs>
                <a:gs pos="100000">
                  <a:srgbClr val="383838">
                    <a:lumMod val="5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217" name="Rectangle 230"/>
            <p:cNvSpPr/>
            <p:nvPr/>
          </p:nvSpPr>
          <p:spPr>
            <a:xfrm rot="20221761">
              <a:off x="5583234" y="3692337"/>
              <a:ext cx="413437" cy="64154"/>
            </a:xfrm>
            <a:prstGeom prst="rect">
              <a:avLst/>
            </a:prstGeom>
            <a:gradFill>
              <a:gsLst>
                <a:gs pos="38000">
                  <a:sysClr val="window" lastClr="FFFFFF">
                    <a:lumMod val="75000"/>
                  </a:sysClr>
                </a:gs>
                <a:gs pos="100000">
                  <a:srgbClr val="383838">
                    <a:lumMod val="5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218" name="Rectangle 231"/>
            <p:cNvSpPr/>
            <p:nvPr/>
          </p:nvSpPr>
          <p:spPr>
            <a:xfrm rot="20221761">
              <a:off x="5723938" y="4076486"/>
              <a:ext cx="434650" cy="64154"/>
            </a:xfrm>
            <a:prstGeom prst="rect">
              <a:avLst/>
            </a:prstGeom>
            <a:gradFill>
              <a:gsLst>
                <a:gs pos="38000">
                  <a:sysClr val="window" lastClr="FFFFFF">
                    <a:lumMod val="75000"/>
                  </a:sysClr>
                </a:gs>
                <a:gs pos="100000">
                  <a:srgbClr val="383838">
                    <a:lumMod val="5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219" name="Rectangle 232"/>
            <p:cNvSpPr/>
            <p:nvPr/>
          </p:nvSpPr>
          <p:spPr>
            <a:xfrm rot="20221761">
              <a:off x="5876290" y="4484736"/>
              <a:ext cx="454490" cy="64154"/>
            </a:xfrm>
            <a:prstGeom prst="rect">
              <a:avLst/>
            </a:prstGeom>
            <a:gradFill>
              <a:gsLst>
                <a:gs pos="38000">
                  <a:sysClr val="window" lastClr="FFFFFF">
                    <a:lumMod val="75000"/>
                  </a:sysClr>
                </a:gs>
                <a:gs pos="100000">
                  <a:srgbClr val="383838">
                    <a:lumMod val="5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220" name="Rectangle 233"/>
            <p:cNvSpPr/>
            <p:nvPr/>
          </p:nvSpPr>
          <p:spPr>
            <a:xfrm rot="20221761">
              <a:off x="6007148" y="4877165"/>
              <a:ext cx="488505" cy="64154"/>
            </a:xfrm>
            <a:prstGeom prst="rect">
              <a:avLst/>
            </a:prstGeom>
            <a:gradFill>
              <a:gsLst>
                <a:gs pos="38000">
                  <a:sysClr val="window" lastClr="FFFFFF">
                    <a:lumMod val="75000"/>
                  </a:sysClr>
                </a:gs>
                <a:gs pos="100000">
                  <a:srgbClr val="383838">
                    <a:lumMod val="5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latin typeface="Calibri"/>
              </a:endParaRPr>
            </a:p>
          </p:txBody>
        </p:sp>
        <p:sp>
          <p:nvSpPr>
            <p:cNvPr id="221" name="Rectangle 234"/>
            <p:cNvSpPr/>
            <p:nvPr/>
          </p:nvSpPr>
          <p:spPr>
            <a:xfrm rot="20221761">
              <a:off x="6134882" y="5249145"/>
              <a:ext cx="517206" cy="64154"/>
            </a:xfrm>
            <a:prstGeom prst="rect">
              <a:avLst/>
            </a:prstGeom>
            <a:gradFill>
              <a:gsLst>
                <a:gs pos="38000">
                  <a:sysClr val="window" lastClr="FFFFFF">
                    <a:lumMod val="75000"/>
                  </a:sysClr>
                </a:gs>
                <a:gs pos="100000">
                  <a:srgbClr val="383838">
                    <a:lumMod val="5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latin typeface="Calibri"/>
              </a:endParaRPr>
            </a:p>
          </p:txBody>
        </p:sp>
      </p:grpSp>
      <p:grpSp>
        <p:nvGrpSpPr>
          <p:cNvPr id="222" name="Group 27"/>
          <p:cNvGrpSpPr/>
          <p:nvPr/>
        </p:nvGrpSpPr>
        <p:grpSpPr>
          <a:xfrm>
            <a:off x="4677249" y="555526"/>
            <a:ext cx="233943" cy="762204"/>
            <a:chOff x="5556250" y="1862138"/>
            <a:chExt cx="787400" cy="256540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223" name="Freeform 13"/>
            <p:cNvSpPr>
              <a:spLocks noEditPoints="1"/>
            </p:cNvSpPr>
            <p:nvPr/>
          </p:nvSpPr>
          <p:spPr bwMode="auto">
            <a:xfrm>
              <a:off x="5556250" y="1862138"/>
              <a:ext cx="787400" cy="2565400"/>
            </a:xfrm>
            <a:custGeom>
              <a:avLst/>
              <a:gdLst/>
              <a:ahLst/>
              <a:cxnLst>
                <a:cxn ang="0">
                  <a:pos x="19" y="360"/>
                </a:cxn>
                <a:cxn ang="0">
                  <a:pos x="42" y="447"/>
                </a:cxn>
                <a:cxn ang="0">
                  <a:pos x="55" y="498"/>
                </a:cxn>
                <a:cxn ang="0">
                  <a:pos x="57" y="550"/>
                </a:cxn>
                <a:cxn ang="0">
                  <a:pos x="66" y="601"/>
                </a:cxn>
                <a:cxn ang="0">
                  <a:pos x="45" y="650"/>
                </a:cxn>
                <a:cxn ang="0">
                  <a:pos x="10" y="662"/>
                </a:cxn>
                <a:cxn ang="0">
                  <a:pos x="28" y="675"/>
                </a:cxn>
                <a:cxn ang="0">
                  <a:pos x="100" y="675"/>
                </a:cxn>
                <a:cxn ang="0">
                  <a:pos x="114" y="683"/>
                </a:cxn>
                <a:cxn ang="0">
                  <a:pos x="179" y="681"/>
                </a:cxn>
                <a:cxn ang="0">
                  <a:pos x="192" y="659"/>
                </a:cxn>
                <a:cxn ang="0">
                  <a:pos x="186" y="620"/>
                </a:cxn>
                <a:cxn ang="0">
                  <a:pos x="190" y="557"/>
                </a:cxn>
                <a:cxn ang="0">
                  <a:pos x="183" y="521"/>
                </a:cxn>
                <a:cxn ang="0">
                  <a:pos x="182" y="508"/>
                </a:cxn>
                <a:cxn ang="0">
                  <a:pos x="178" y="485"/>
                </a:cxn>
                <a:cxn ang="0">
                  <a:pos x="174" y="396"/>
                </a:cxn>
                <a:cxn ang="0">
                  <a:pos x="194" y="352"/>
                </a:cxn>
                <a:cxn ang="0">
                  <a:pos x="187" y="290"/>
                </a:cxn>
                <a:cxn ang="0">
                  <a:pos x="202" y="262"/>
                </a:cxn>
                <a:cxn ang="0">
                  <a:pos x="203" y="215"/>
                </a:cxn>
                <a:cxn ang="0">
                  <a:pos x="184" y="137"/>
                </a:cxn>
                <a:cxn ang="0">
                  <a:pos x="159" y="108"/>
                </a:cxn>
                <a:cxn ang="0">
                  <a:pos x="124" y="95"/>
                </a:cxn>
                <a:cxn ang="0">
                  <a:pos x="107" y="83"/>
                </a:cxn>
                <a:cxn ang="0">
                  <a:pos x="117" y="61"/>
                </a:cxn>
                <a:cxn ang="0">
                  <a:pos x="117" y="41"/>
                </a:cxn>
                <a:cxn ang="0">
                  <a:pos x="116" y="21"/>
                </a:cxn>
                <a:cxn ang="0">
                  <a:pos x="101" y="5"/>
                </a:cxn>
                <a:cxn ang="0">
                  <a:pos x="92" y="3"/>
                </a:cxn>
                <a:cxn ang="0">
                  <a:pos x="56" y="10"/>
                </a:cxn>
                <a:cxn ang="0">
                  <a:pos x="50" y="20"/>
                </a:cxn>
                <a:cxn ang="0">
                  <a:pos x="49" y="45"/>
                </a:cxn>
                <a:cxn ang="0">
                  <a:pos x="64" y="84"/>
                </a:cxn>
                <a:cxn ang="0">
                  <a:pos x="64" y="95"/>
                </a:cxn>
                <a:cxn ang="0">
                  <a:pos x="52" y="106"/>
                </a:cxn>
                <a:cxn ang="0">
                  <a:pos x="12" y="132"/>
                </a:cxn>
                <a:cxn ang="0">
                  <a:pos x="7" y="187"/>
                </a:cxn>
                <a:cxn ang="0">
                  <a:pos x="4" y="216"/>
                </a:cxn>
                <a:cxn ang="0">
                  <a:pos x="4" y="244"/>
                </a:cxn>
                <a:cxn ang="0">
                  <a:pos x="7" y="289"/>
                </a:cxn>
                <a:cxn ang="0">
                  <a:pos x="7" y="319"/>
                </a:cxn>
                <a:cxn ang="0">
                  <a:pos x="105" y="494"/>
                </a:cxn>
                <a:cxn ang="0">
                  <a:pos x="105" y="463"/>
                </a:cxn>
                <a:cxn ang="0">
                  <a:pos x="113" y="446"/>
                </a:cxn>
                <a:cxn ang="0">
                  <a:pos x="132" y="519"/>
                </a:cxn>
                <a:cxn ang="0">
                  <a:pos x="142" y="616"/>
                </a:cxn>
                <a:cxn ang="0">
                  <a:pos x="138" y="655"/>
                </a:cxn>
                <a:cxn ang="0">
                  <a:pos x="123" y="669"/>
                </a:cxn>
                <a:cxn ang="0">
                  <a:pos x="111" y="657"/>
                </a:cxn>
                <a:cxn ang="0">
                  <a:pos x="115" y="580"/>
                </a:cxn>
                <a:cxn ang="0">
                  <a:pos x="106" y="508"/>
                </a:cxn>
              </a:cxnLst>
              <a:rect l="0" t="0" r="r" b="b"/>
              <a:pathLst>
                <a:path w="210" h="684">
                  <a:moveTo>
                    <a:pt x="13" y="330"/>
                  </a:moveTo>
                  <a:cubicBezTo>
                    <a:pt x="14" y="334"/>
                    <a:pt x="13" y="338"/>
                    <a:pt x="13" y="342"/>
                  </a:cubicBezTo>
                  <a:cubicBezTo>
                    <a:pt x="14" y="345"/>
                    <a:pt x="15" y="347"/>
                    <a:pt x="16" y="349"/>
                  </a:cubicBezTo>
                  <a:cubicBezTo>
                    <a:pt x="17" y="350"/>
                    <a:pt x="18" y="352"/>
                    <a:pt x="18" y="353"/>
                  </a:cubicBezTo>
                  <a:cubicBezTo>
                    <a:pt x="19" y="355"/>
                    <a:pt x="18" y="358"/>
                    <a:pt x="19" y="360"/>
                  </a:cubicBezTo>
                  <a:cubicBezTo>
                    <a:pt x="20" y="362"/>
                    <a:pt x="20" y="364"/>
                    <a:pt x="21" y="366"/>
                  </a:cubicBezTo>
                  <a:cubicBezTo>
                    <a:pt x="22" y="369"/>
                    <a:pt x="22" y="371"/>
                    <a:pt x="22" y="374"/>
                  </a:cubicBezTo>
                  <a:cubicBezTo>
                    <a:pt x="22" y="381"/>
                    <a:pt x="24" y="389"/>
                    <a:pt x="27" y="395"/>
                  </a:cubicBezTo>
                  <a:cubicBezTo>
                    <a:pt x="27" y="396"/>
                    <a:pt x="27" y="396"/>
                    <a:pt x="28" y="397"/>
                  </a:cubicBezTo>
                  <a:cubicBezTo>
                    <a:pt x="31" y="414"/>
                    <a:pt x="42" y="430"/>
                    <a:pt x="42" y="447"/>
                  </a:cubicBezTo>
                  <a:cubicBezTo>
                    <a:pt x="42" y="452"/>
                    <a:pt x="47" y="455"/>
                    <a:pt x="48" y="460"/>
                  </a:cubicBezTo>
                  <a:cubicBezTo>
                    <a:pt x="49" y="463"/>
                    <a:pt x="49" y="467"/>
                    <a:pt x="50" y="470"/>
                  </a:cubicBezTo>
                  <a:cubicBezTo>
                    <a:pt x="51" y="474"/>
                    <a:pt x="52" y="478"/>
                    <a:pt x="52" y="482"/>
                  </a:cubicBezTo>
                  <a:cubicBezTo>
                    <a:pt x="52" y="485"/>
                    <a:pt x="52" y="488"/>
                    <a:pt x="52" y="490"/>
                  </a:cubicBezTo>
                  <a:cubicBezTo>
                    <a:pt x="53" y="493"/>
                    <a:pt x="55" y="495"/>
                    <a:pt x="55" y="498"/>
                  </a:cubicBezTo>
                  <a:cubicBezTo>
                    <a:pt x="57" y="503"/>
                    <a:pt x="54" y="508"/>
                    <a:pt x="56" y="513"/>
                  </a:cubicBezTo>
                  <a:cubicBezTo>
                    <a:pt x="56" y="513"/>
                    <a:pt x="57" y="514"/>
                    <a:pt x="57" y="514"/>
                  </a:cubicBezTo>
                  <a:cubicBezTo>
                    <a:pt x="57" y="515"/>
                    <a:pt x="57" y="517"/>
                    <a:pt x="58" y="518"/>
                  </a:cubicBezTo>
                  <a:cubicBezTo>
                    <a:pt x="58" y="523"/>
                    <a:pt x="58" y="528"/>
                    <a:pt x="57" y="532"/>
                  </a:cubicBezTo>
                  <a:cubicBezTo>
                    <a:pt x="57" y="538"/>
                    <a:pt x="57" y="544"/>
                    <a:pt x="57" y="550"/>
                  </a:cubicBezTo>
                  <a:cubicBezTo>
                    <a:pt x="56" y="556"/>
                    <a:pt x="57" y="561"/>
                    <a:pt x="57" y="567"/>
                  </a:cubicBezTo>
                  <a:cubicBezTo>
                    <a:pt x="58" y="576"/>
                    <a:pt x="60" y="585"/>
                    <a:pt x="64" y="593"/>
                  </a:cubicBezTo>
                  <a:cubicBezTo>
                    <a:pt x="64" y="593"/>
                    <a:pt x="64" y="593"/>
                    <a:pt x="64" y="593"/>
                  </a:cubicBezTo>
                  <a:cubicBezTo>
                    <a:pt x="64" y="594"/>
                    <a:pt x="65" y="595"/>
                    <a:pt x="65" y="596"/>
                  </a:cubicBezTo>
                  <a:cubicBezTo>
                    <a:pt x="65" y="597"/>
                    <a:pt x="66" y="599"/>
                    <a:pt x="66" y="601"/>
                  </a:cubicBezTo>
                  <a:cubicBezTo>
                    <a:pt x="65" y="604"/>
                    <a:pt x="63" y="608"/>
                    <a:pt x="63" y="611"/>
                  </a:cubicBezTo>
                  <a:cubicBezTo>
                    <a:pt x="62" y="615"/>
                    <a:pt x="61" y="618"/>
                    <a:pt x="61" y="622"/>
                  </a:cubicBezTo>
                  <a:cubicBezTo>
                    <a:pt x="61" y="625"/>
                    <a:pt x="61" y="628"/>
                    <a:pt x="59" y="630"/>
                  </a:cubicBezTo>
                  <a:cubicBezTo>
                    <a:pt x="56" y="635"/>
                    <a:pt x="53" y="641"/>
                    <a:pt x="50" y="645"/>
                  </a:cubicBezTo>
                  <a:cubicBezTo>
                    <a:pt x="48" y="647"/>
                    <a:pt x="47" y="648"/>
                    <a:pt x="45" y="650"/>
                  </a:cubicBezTo>
                  <a:cubicBezTo>
                    <a:pt x="44" y="651"/>
                    <a:pt x="44" y="652"/>
                    <a:pt x="44" y="654"/>
                  </a:cubicBezTo>
                  <a:cubicBezTo>
                    <a:pt x="42" y="655"/>
                    <a:pt x="40" y="657"/>
                    <a:pt x="37" y="658"/>
                  </a:cubicBezTo>
                  <a:cubicBezTo>
                    <a:pt x="34" y="659"/>
                    <a:pt x="33" y="660"/>
                    <a:pt x="29" y="660"/>
                  </a:cubicBezTo>
                  <a:cubicBezTo>
                    <a:pt x="26" y="660"/>
                    <a:pt x="22" y="660"/>
                    <a:pt x="19" y="660"/>
                  </a:cubicBezTo>
                  <a:cubicBezTo>
                    <a:pt x="16" y="661"/>
                    <a:pt x="13" y="661"/>
                    <a:pt x="10" y="662"/>
                  </a:cubicBezTo>
                  <a:cubicBezTo>
                    <a:pt x="8" y="662"/>
                    <a:pt x="6" y="665"/>
                    <a:pt x="6" y="667"/>
                  </a:cubicBezTo>
                  <a:cubicBezTo>
                    <a:pt x="6" y="667"/>
                    <a:pt x="6" y="667"/>
                    <a:pt x="6" y="668"/>
                  </a:cubicBezTo>
                  <a:cubicBezTo>
                    <a:pt x="6" y="669"/>
                    <a:pt x="7" y="670"/>
                    <a:pt x="7" y="671"/>
                  </a:cubicBezTo>
                  <a:cubicBezTo>
                    <a:pt x="10" y="672"/>
                    <a:pt x="14" y="674"/>
                    <a:pt x="17" y="674"/>
                  </a:cubicBezTo>
                  <a:cubicBezTo>
                    <a:pt x="21" y="675"/>
                    <a:pt x="24" y="675"/>
                    <a:pt x="28" y="675"/>
                  </a:cubicBezTo>
                  <a:cubicBezTo>
                    <a:pt x="37" y="675"/>
                    <a:pt x="45" y="675"/>
                    <a:pt x="54" y="675"/>
                  </a:cubicBezTo>
                  <a:cubicBezTo>
                    <a:pt x="58" y="675"/>
                    <a:pt x="62" y="675"/>
                    <a:pt x="66" y="674"/>
                  </a:cubicBezTo>
                  <a:cubicBezTo>
                    <a:pt x="67" y="674"/>
                    <a:pt x="74" y="672"/>
                    <a:pt x="74" y="675"/>
                  </a:cubicBezTo>
                  <a:cubicBezTo>
                    <a:pt x="78" y="675"/>
                    <a:pt x="82" y="675"/>
                    <a:pt x="86" y="675"/>
                  </a:cubicBezTo>
                  <a:cubicBezTo>
                    <a:pt x="91" y="675"/>
                    <a:pt x="95" y="676"/>
                    <a:pt x="100" y="675"/>
                  </a:cubicBezTo>
                  <a:cubicBezTo>
                    <a:pt x="101" y="675"/>
                    <a:pt x="103" y="675"/>
                    <a:pt x="104" y="675"/>
                  </a:cubicBezTo>
                  <a:cubicBezTo>
                    <a:pt x="104" y="675"/>
                    <a:pt x="104" y="675"/>
                    <a:pt x="104" y="675"/>
                  </a:cubicBezTo>
                  <a:cubicBezTo>
                    <a:pt x="104" y="676"/>
                    <a:pt x="104" y="678"/>
                    <a:pt x="104" y="679"/>
                  </a:cubicBezTo>
                  <a:cubicBezTo>
                    <a:pt x="104" y="681"/>
                    <a:pt x="105" y="681"/>
                    <a:pt x="107" y="682"/>
                  </a:cubicBezTo>
                  <a:cubicBezTo>
                    <a:pt x="109" y="682"/>
                    <a:pt x="112" y="683"/>
                    <a:pt x="114" y="683"/>
                  </a:cubicBezTo>
                  <a:cubicBezTo>
                    <a:pt x="121" y="683"/>
                    <a:pt x="127" y="683"/>
                    <a:pt x="133" y="683"/>
                  </a:cubicBezTo>
                  <a:cubicBezTo>
                    <a:pt x="140" y="684"/>
                    <a:pt x="148" y="682"/>
                    <a:pt x="156" y="681"/>
                  </a:cubicBezTo>
                  <a:cubicBezTo>
                    <a:pt x="156" y="682"/>
                    <a:pt x="156" y="682"/>
                    <a:pt x="156" y="682"/>
                  </a:cubicBezTo>
                  <a:cubicBezTo>
                    <a:pt x="161" y="683"/>
                    <a:pt x="166" y="682"/>
                    <a:pt x="170" y="682"/>
                  </a:cubicBezTo>
                  <a:cubicBezTo>
                    <a:pt x="173" y="682"/>
                    <a:pt x="176" y="681"/>
                    <a:pt x="179" y="681"/>
                  </a:cubicBezTo>
                  <a:cubicBezTo>
                    <a:pt x="181" y="682"/>
                    <a:pt x="183" y="682"/>
                    <a:pt x="184" y="681"/>
                  </a:cubicBezTo>
                  <a:cubicBezTo>
                    <a:pt x="187" y="680"/>
                    <a:pt x="187" y="674"/>
                    <a:pt x="188" y="671"/>
                  </a:cubicBezTo>
                  <a:cubicBezTo>
                    <a:pt x="188" y="671"/>
                    <a:pt x="188" y="670"/>
                    <a:pt x="188" y="669"/>
                  </a:cubicBezTo>
                  <a:cubicBezTo>
                    <a:pt x="188" y="669"/>
                    <a:pt x="189" y="669"/>
                    <a:pt x="190" y="669"/>
                  </a:cubicBezTo>
                  <a:cubicBezTo>
                    <a:pt x="190" y="666"/>
                    <a:pt x="191" y="663"/>
                    <a:pt x="192" y="659"/>
                  </a:cubicBezTo>
                  <a:cubicBezTo>
                    <a:pt x="192" y="655"/>
                    <a:pt x="191" y="651"/>
                    <a:pt x="191" y="646"/>
                  </a:cubicBezTo>
                  <a:cubicBezTo>
                    <a:pt x="190" y="640"/>
                    <a:pt x="190" y="632"/>
                    <a:pt x="188" y="626"/>
                  </a:cubicBezTo>
                  <a:cubicBezTo>
                    <a:pt x="188" y="625"/>
                    <a:pt x="188" y="624"/>
                    <a:pt x="187" y="623"/>
                  </a:cubicBezTo>
                  <a:cubicBezTo>
                    <a:pt x="187" y="623"/>
                    <a:pt x="187" y="622"/>
                    <a:pt x="186" y="622"/>
                  </a:cubicBezTo>
                  <a:cubicBezTo>
                    <a:pt x="186" y="621"/>
                    <a:pt x="186" y="621"/>
                    <a:pt x="186" y="620"/>
                  </a:cubicBezTo>
                  <a:cubicBezTo>
                    <a:pt x="187" y="619"/>
                    <a:pt x="187" y="618"/>
                    <a:pt x="187" y="617"/>
                  </a:cubicBezTo>
                  <a:cubicBezTo>
                    <a:pt x="188" y="614"/>
                    <a:pt x="189" y="612"/>
                    <a:pt x="190" y="610"/>
                  </a:cubicBezTo>
                  <a:cubicBezTo>
                    <a:pt x="191" y="605"/>
                    <a:pt x="192" y="599"/>
                    <a:pt x="192" y="594"/>
                  </a:cubicBezTo>
                  <a:cubicBezTo>
                    <a:pt x="192" y="586"/>
                    <a:pt x="192" y="579"/>
                    <a:pt x="191" y="572"/>
                  </a:cubicBezTo>
                  <a:cubicBezTo>
                    <a:pt x="191" y="567"/>
                    <a:pt x="191" y="562"/>
                    <a:pt x="190" y="557"/>
                  </a:cubicBezTo>
                  <a:cubicBezTo>
                    <a:pt x="188" y="549"/>
                    <a:pt x="187" y="541"/>
                    <a:pt x="184" y="533"/>
                  </a:cubicBezTo>
                  <a:cubicBezTo>
                    <a:pt x="184" y="531"/>
                    <a:pt x="183" y="529"/>
                    <a:pt x="183" y="528"/>
                  </a:cubicBezTo>
                  <a:cubicBezTo>
                    <a:pt x="183" y="527"/>
                    <a:pt x="184" y="527"/>
                    <a:pt x="184" y="526"/>
                  </a:cubicBezTo>
                  <a:cubicBezTo>
                    <a:pt x="184" y="526"/>
                    <a:pt x="183" y="525"/>
                    <a:pt x="183" y="525"/>
                  </a:cubicBezTo>
                  <a:cubicBezTo>
                    <a:pt x="183" y="523"/>
                    <a:pt x="183" y="523"/>
                    <a:pt x="183" y="521"/>
                  </a:cubicBezTo>
                  <a:cubicBezTo>
                    <a:pt x="184" y="520"/>
                    <a:pt x="184" y="518"/>
                    <a:pt x="183" y="517"/>
                  </a:cubicBezTo>
                  <a:cubicBezTo>
                    <a:pt x="182" y="516"/>
                    <a:pt x="181" y="515"/>
                    <a:pt x="181" y="514"/>
                  </a:cubicBezTo>
                  <a:cubicBezTo>
                    <a:pt x="181" y="512"/>
                    <a:pt x="183" y="512"/>
                    <a:pt x="184" y="511"/>
                  </a:cubicBezTo>
                  <a:cubicBezTo>
                    <a:pt x="184" y="509"/>
                    <a:pt x="183" y="509"/>
                    <a:pt x="182" y="509"/>
                  </a:cubicBezTo>
                  <a:cubicBezTo>
                    <a:pt x="182" y="508"/>
                    <a:pt x="182" y="508"/>
                    <a:pt x="182" y="508"/>
                  </a:cubicBezTo>
                  <a:cubicBezTo>
                    <a:pt x="183" y="506"/>
                    <a:pt x="182" y="505"/>
                    <a:pt x="181" y="504"/>
                  </a:cubicBezTo>
                  <a:cubicBezTo>
                    <a:pt x="180" y="502"/>
                    <a:pt x="180" y="502"/>
                    <a:pt x="181" y="500"/>
                  </a:cubicBezTo>
                  <a:cubicBezTo>
                    <a:pt x="181" y="498"/>
                    <a:pt x="183" y="497"/>
                    <a:pt x="182" y="495"/>
                  </a:cubicBezTo>
                  <a:cubicBezTo>
                    <a:pt x="182" y="494"/>
                    <a:pt x="181" y="492"/>
                    <a:pt x="180" y="490"/>
                  </a:cubicBezTo>
                  <a:cubicBezTo>
                    <a:pt x="179" y="489"/>
                    <a:pt x="179" y="487"/>
                    <a:pt x="178" y="485"/>
                  </a:cubicBezTo>
                  <a:cubicBezTo>
                    <a:pt x="178" y="484"/>
                    <a:pt x="179" y="483"/>
                    <a:pt x="179" y="481"/>
                  </a:cubicBezTo>
                  <a:cubicBezTo>
                    <a:pt x="180" y="477"/>
                    <a:pt x="179" y="474"/>
                    <a:pt x="178" y="470"/>
                  </a:cubicBezTo>
                  <a:cubicBezTo>
                    <a:pt x="177" y="465"/>
                    <a:pt x="176" y="459"/>
                    <a:pt x="176" y="454"/>
                  </a:cubicBezTo>
                  <a:cubicBezTo>
                    <a:pt x="174" y="441"/>
                    <a:pt x="175" y="428"/>
                    <a:pt x="174" y="415"/>
                  </a:cubicBezTo>
                  <a:cubicBezTo>
                    <a:pt x="173" y="409"/>
                    <a:pt x="174" y="403"/>
                    <a:pt x="174" y="396"/>
                  </a:cubicBezTo>
                  <a:cubicBezTo>
                    <a:pt x="174" y="394"/>
                    <a:pt x="174" y="392"/>
                    <a:pt x="174" y="389"/>
                  </a:cubicBezTo>
                  <a:cubicBezTo>
                    <a:pt x="175" y="389"/>
                    <a:pt x="177" y="389"/>
                    <a:pt x="178" y="389"/>
                  </a:cubicBezTo>
                  <a:cubicBezTo>
                    <a:pt x="187" y="389"/>
                    <a:pt x="193" y="385"/>
                    <a:pt x="200" y="379"/>
                  </a:cubicBezTo>
                  <a:cubicBezTo>
                    <a:pt x="203" y="376"/>
                    <a:pt x="202" y="374"/>
                    <a:pt x="201" y="370"/>
                  </a:cubicBezTo>
                  <a:cubicBezTo>
                    <a:pt x="198" y="364"/>
                    <a:pt x="196" y="358"/>
                    <a:pt x="194" y="352"/>
                  </a:cubicBezTo>
                  <a:cubicBezTo>
                    <a:pt x="191" y="342"/>
                    <a:pt x="188" y="331"/>
                    <a:pt x="185" y="320"/>
                  </a:cubicBezTo>
                  <a:cubicBezTo>
                    <a:pt x="184" y="313"/>
                    <a:pt x="183" y="307"/>
                    <a:pt x="182" y="300"/>
                  </a:cubicBezTo>
                  <a:cubicBezTo>
                    <a:pt x="183" y="299"/>
                    <a:pt x="184" y="299"/>
                    <a:pt x="185" y="298"/>
                  </a:cubicBezTo>
                  <a:cubicBezTo>
                    <a:pt x="186" y="298"/>
                    <a:pt x="187" y="297"/>
                    <a:pt x="187" y="296"/>
                  </a:cubicBezTo>
                  <a:cubicBezTo>
                    <a:pt x="188" y="294"/>
                    <a:pt x="187" y="292"/>
                    <a:pt x="187" y="290"/>
                  </a:cubicBezTo>
                  <a:cubicBezTo>
                    <a:pt x="187" y="289"/>
                    <a:pt x="188" y="288"/>
                    <a:pt x="190" y="288"/>
                  </a:cubicBezTo>
                  <a:cubicBezTo>
                    <a:pt x="192" y="287"/>
                    <a:pt x="192" y="285"/>
                    <a:pt x="194" y="283"/>
                  </a:cubicBezTo>
                  <a:cubicBezTo>
                    <a:pt x="195" y="280"/>
                    <a:pt x="199" y="276"/>
                    <a:pt x="199" y="272"/>
                  </a:cubicBezTo>
                  <a:cubicBezTo>
                    <a:pt x="199" y="270"/>
                    <a:pt x="198" y="267"/>
                    <a:pt x="200" y="265"/>
                  </a:cubicBezTo>
                  <a:cubicBezTo>
                    <a:pt x="201" y="264"/>
                    <a:pt x="202" y="264"/>
                    <a:pt x="202" y="262"/>
                  </a:cubicBezTo>
                  <a:cubicBezTo>
                    <a:pt x="203" y="261"/>
                    <a:pt x="204" y="260"/>
                    <a:pt x="205" y="259"/>
                  </a:cubicBezTo>
                  <a:cubicBezTo>
                    <a:pt x="207" y="257"/>
                    <a:pt x="208" y="253"/>
                    <a:pt x="209" y="250"/>
                  </a:cubicBezTo>
                  <a:cubicBezTo>
                    <a:pt x="210" y="246"/>
                    <a:pt x="209" y="243"/>
                    <a:pt x="208" y="240"/>
                  </a:cubicBezTo>
                  <a:cubicBezTo>
                    <a:pt x="207" y="236"/>
                    <a:pt x="208" y="232"/>
                    <a:pt x="207" y="229"/>
                  </a:cubicBezTo>
                  <a:cubicBezTo>
                    <a:pt x="206" y="224"/>
                    <a:pt x="204" y="220"/>
                    <a:pt x="203" y="215"/>
                  </a:cubicBezTo>
                  <a:cubicBezTo>
                    <a:pt x="202" y="210"/>
                    <a:pt x="201" y="204"/>
                    <a:pt x="200" y="199"/>
                  </a:cubicBezTo>
                  <a:cubicBezTo>
                    <a:pt x="199" y="195"/>
                    <a:pt x="198" y="192"/>
                    <a:pt x="197" y="188"/>
                  </a:cubicBezTo>
                  <a:cubicBezTo>
                    <a:pt x="196" y="186"/>
                    <a:pt x="196" y="184"/>
                    <a:pt x="195" y="183"/>
                  </a:cubicBezTo>
                  <a:cubicBezTo>
                    <a:pt x="194" y="175"/>
                    <a:pt x="191" y="168"/>
                    <a:pt x="188" y="160"/>
                  </a:cubicBezTo>
                  <a:cubicBezTo>
                    <a:pt x="185" y="152"/>
                    <a:pt x="184" y="145"/>
                    <a:pt x="184" y="137"/>
                  </a:cubicBezTo>
                  <a:cubicBezTo>
                    <a:pt x="183" y="131"/>
                    <a:pt x="182" y="125"/>
                    <a:pt x="179" y="119"/>
                  </a:cubicBezTo>
                  <a:cubicBezTo>
                    <a:pt x="177" y="116"/>
                    <a:pt x="175" y="114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71" y="113"/>
                    <a:pt x="169" y="111"/>
                    <a:pt x="167" y="110"/>
                  </a:cubicBezTo>
                  <a:cubicBezTo>
                    <a:pt x="165" y="109"/>
                    <a:pt x="162" y="109"/>
                    <a:pt x="159" y="108"/>
                  </a:cubicBezTo>
                  <a:cubicBezTo>
                    <a:pt x="156" y="108"/>
                    <a:pt x="153" y="107"/>
                    <a:pt x="151" y="106"/>
                  </a:cubicBezTo>
                  <a:cubicBezTo>
                    <a:pt x="148" y="105"/>
                    <a:pt x="145" y="105"/>
                    <a:pt x="142" y="103"/>
                  </a:cubicBezTo>
                  <a:cubicBezTo>
                    <a:pt x="139" y="101"/>
                    <a:pt x="136" y="99"/>
                    <a:pt x="132" y="98"/>
                  </a:cubicBezTo>
                  <a:cubicBezTo>
                    <a:pt x="130" y="97"/>
                    <a:pt x="127" y="96"/>
                    <a:pt x="125" y="96"/>
                  </a:cubicBezTo>
                  <a:cubicBezTo>
                    <a:pt x="125" y="96"/>
                    <a:pt x="124" y="95"/>
                    <a:pt x="124" y="95"/>
                  </a:cubicBezTo>
                  <a:cubicBezTo>
                    <a:pt x="123" y="94"/>
                    <a:pt x="121" y="92"/>
                    <a:pt x="120" y="92"/>
                  </a:cubicBezTo>
                  <a:cubicBezTo>
                    <a:pt x="118" y="90"/>
                    <a:pt x="116" y="88"/>
                    <a:pt x="114" y="86"/>
                  </a:cubicBezTo>
                  <a:cubicBezTo>
                    <a:pt x="113" y="85"/>
                    <a:pt x="113" y="84"/>
                    <a:pt x="111" y="84"/>
                  </a:cubicBezTo>
                  <a:cubicBezTo>
                    <a:pt x="110" y="84"/>
                    <a:pt x="109" y="84"/>
                    <a:pt x="109" y="84"/>
                  </a:cubicBezTo>
                  <a:cubicBezTo>
                    <a:pt x="108" y="84"/>
                    <a:pt x="108" y="83"/>
                    <a:pt x="107" y="83"/>
                  </a:cubicBezTo>
                  <a:cubicBezTo>
                    <a:pt x="107" y="80"/>
                    <a:pt x="107" y="77"/>
                    <a:pt x="108" y="74"/>
                  </a:cubicBezTo>
                  <a:cubicBezTo>
                    <a:pt x="108" y="71"/>
                    <a:pt x="109" y="68"/>
                    <a:pt x="110" y="66"/>
                  </a:cubicBezTo>
                  <a:cubicBezTo>
                    <a:pt x="110" y="65"/>
                    <a:pt x="110" y="65"/>
                    <a:pt x="110" y="64"/>
                  </a:cubicBezTo>
                  <a:cubicBezTo>
                    <a:pt x="110" y="64"/>
                    <a:pt x="111" y="64"/>
                    <a:pt x="111" y="64"/>
                  </a:cubicBezTo>
                  <a:cubicBezTo>
                    <a:pt x="114" y="65"/>
                    <a:pt x="116" y="63"/>
                    <a:pt x="117" y="61"/>
                  </a:cubicBezTo>
                  <a:cubicBezTo>
                    <a:pt x="118" y="60"/>
                    <a:pt x="118" y="59"/>
                    <a:pt x="118" y="57"/>
                  </a:cubicBezTo>
                  <a:cubicBezTo>
                    <a:pt x="119" y="56"/>
                    <a:pt x="119" y="55"/>
                    <a:pt x="120" y="54"/>
                  </a:cubicBezTo>
                  <a:cubicBezTo>
                    <a:pt x="120" y="51"/>
                    <a:pt x="121" y="49"/>
                    <a:pt x="122" y="46"/>
                  </a:cubicBezTo>
                  <a:cubicBezTo>
                    <a:pt x="122" y="43"/>
                    <a:pt x="122" y="40"/>
                    <a:pt x="118" y="41"/>
                  </a:cubicBezTo>
                  <a:cubicBezTo>
                    <a:pt x="118" y="41"/>
                    <a:pt x="118" y="41"/>
                    <a:pt x="117" y="41"/>
                  </a:cubicBezTo>
                  <a:cubicBezTo>
                    <a:pt x="118" y="38"/>
                    <a:pt x="118" y="36"/>
                    <a:pt x="117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8" y="32"/>
                    <a:pt x="118" y="31"/>
                    <a:pt x="117" y="30"/>
                  </a:cubicBezTo>
                  <a:cubicBezTo>
                    <a:pt x="117" y="29"/>
                    <a:pt x="117" y="28"/>
                    <a:pt x="117" y="27"/>
                  </a:cubicBezTo>
                  <a:cubicBezTo>
                    <a:pt x="117" y="25"/>
                    <a:pt x="116" y="23"/>
                    <a:pt x="116" y="21"/>
                  </a:cubicBezTo>
                  <a:cubicBezTo>
                    <a:pt x="116" y="18"/>
                    <a:pt x="115" y="17"/>
                    <a:pt x="113" y="15"/>
                  </a:cubicBezTo>
                  <a:cubicBezTo>
                    <a:pt x="111" y="14"/>
                    <a:pt x="110" y="11"/>
                    <a:pt x="109" y="10"/>
                  </a:cubicBezTo>
                  <a:cubicBezTo>
                    <a:pt x="110" y="10"/>
                    <a:pt x="111" y="10"/>
                    <a:pt x="112" y="11"/>
                  </a:cubicBezTo>
                  <a:cubicBezTo>
                    <a:pt x="110" y="9"/>
                    <a:pt x="109" y="7"/>
                    <a:pt x="106" y="6"/>
                  </a:cubicBezTo>
                  <a:cubicBezTo>
                    <a:pt x="105" y="6"/>
                    <a:pt x="103" y="5"/>
                    <a:pt x="101" y="5"/>
                  </a:cubicBezTo>
                  <a:cubicBezTo>
                    <a:pt x="101" y="4"/>
                    <a:pt x="100" y="4"/>
                    <a:pt x="100" y="4"/>
                  </a:cubicBezTo>
                  <a:cubicBezTo>
                    <a:pt x="98" y="3"/>
                    <a:pt x="96" y="2"/>
                    <a:pt x="95" y="2"/>
                  </a:cubicBezTo>
                  <a:cubicBezTo>
                    <a:pt x="95" y="2"/>
                    <a:pt x="95" y="3"/>
                    <a:pt x="95" y="3"/>
                  </a:cubicBezTo>
                  <a:cubicBezTo>
                    <a:pt x="94" y="3"/>
                    <a:pt x="93" y="1"/>
                    <a:pt x="92" y="1"/>
                  </a:cubicBezTo>
                  <a:cubicBezTo>
                    <a:pt x="92" y="2"/>
                    <a:pt x="92" y="2"/>
                    <a:pt x="92" y="3"/>
                  </a:cubicBezTo>
                  <a:cubicBezTo>
                    <a:pt x="91" y="1"/>
                    <a:pt x="88" y="1"/>
                    <a:pt x="86" y="1"/>
                  </a:cubicBezTo>
                  <a:cubicBezTo>
                    <a:pt x="85" y="1"/>
                    <a:pt x="84" y="1"/>
                    <a:pt x="83" y="1"/>
                  </a:cubicBezTo>
                  <a:cubicBezTo>
                    <a:pt x="82" y="1"/>
                    <a:pt x="81" y="1"/>
                    <a:pt x="80" y="1"/>
                  </a:cubicBezTo>
                  <a:cubicBezTo>
                    <a:pt x="73" y="0"/>
                    <a:pt x="64" y="5"/>
                    <a:pt x="58" y="9"/>
                  </a:cubicBezTo>
                  <a:cubicBezTo>
                    <a:pt x="57" y="10"/>
                    <a:pt x="57" y="10"/>
                    <a:pt x="56" y="10"/>
                  </a:cubicBezTo>
                  <a:cubicBezTo>
                    <a:pt x="56" y="11"/>
                    <a:pt x="57" y="11"/>
                    <a:pt x="56" y="12"/>
                  </a:cubicBezTo>
                  <a:cubicBezTo>
                    <a:pt x="55" y="12"/>
                    <a:pt x="55" y="12"/>
                    <a:pt x="54" y="13"/>
                  </a:cubicBezTo>
                  <a:cubicBezTo>
                    <a:pt x="54" y="13"/>
                    <a:pt x="54" y="14"/>
                    <a:pt x="53" y="14"/>
                  </a:cubicBezTo>
                  <a:cubicBezTo>
                    <a:pt x="52" y="16"/>
                    <a:pt x="50" y="18"/>
                    <a:pt x="49" y="20"/>
                  </a:cubicBezTo>
                  <a:cubicBezTo>
                    <a:pt x="49" y="20"/>
                    <a:pt x="49" y="20"/>
                    <a:pt x="50" y="20"/>
                  </a:cubicBezTo>
                  <a:cubicBezTo>
                    <a:pt x="49" y="20"/>
                    <a:pt x="49" y="21"/>
                    <a:pt x="48" y="22"/>
                  </a:cubicBezTo>
                  <a:cubicBezTo>
                    <a:pt x="48" y="23"/>
                    <a:pt x="48" y="22"/>
                    <a:pt x="48" y="23"/>
                  </a:cubicBezTo>
                  <a:cubicBezTo>
                    <a:pt x="48" y="25"/>
                    <a:pt x="48" y="26"/>
                    <a:pt x="48" y="28"/>
                  </a:cubicBezTo>
                  <a:cubicBezTo>
                    <a:pt x="48" y="31"/>
                    <a:pt x="48" y="34"/>
                    <a:pt x="48" y="36"/>
                  </a:cubicBezTo>
                  <a:cubicBezTo>
                    <a:pt x="48" y="39"/>
                    <a:pt x="48" y="42"/>
                    <a:pt x="49" y="45"/>
                  </a:cubicBezTo>
                  <a:cubicBezTo>
                    <a:pt x="49" y="45"/>
                    <a:pt x="50" y="46"/>
                    <a:pt x="50" y="47"/>
                  </a:cubicBezTo>
                  <a:cubicBezTo>
                    <a:pt x="51" y="47"/>
                    <a:pt x="51" y="48"/>
                    <a:pt x="52" y="49"/>
                  </a:cubicBezTo>
                  <a:cubicBezTo>
                    <a:pt x="52" y="51"/>
                    <a:pt x="52" y="53"/>
                    <a:pt x="52" y="55"/>
                  </a:cubicBezTo>
                  <a:cubicBezTo>
                    <a:pt x="53" y="60"/>
                    <a:pt x="56" y="65"/>
                    <a:pt x="56" y="70"/>
                  </a:cubicBezTo>
                  <a:cubicBezTo>
                    <a:pt x="57" y="75"/>
                    <a:pt x="61" y="80"/>
                    <a:pt x="64" y="84"/>
                  </a:cubicBezTo>
                  <a:cubicBezTo>
                    <a:pt x="65" y="85"/>
                    <a:pt x="66" y="86"/>
                    <a:pt x="68" y="87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90"/>
                    <a:pt x="66" y="92"/>
                    <a:pt x="65" y="94"/>
                  </a:cubicBezTo>
                  <a:cubicBezTo>
                    <a:pt x="65" y="94"/>
                    <a:pt x="64" y="94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2" y="96"/>
                    <a:pt x="62" y="99"/>
                    <a:pt x="61" y="101"/>
                  </a:cubicBezTo>
                  <a:cubicBezTo>
                    <a:pt x="61" y="101"/>
                    <a:pt x="61" y="102"/>
                    <a:pt x="60" y="103"/>
                  </a:cubicBezTo>
                  <a:cubicBezTo>
                    <a:pt x="60" y="103"/>
                    <a:pt x="59" y="103"/>
                    <a:pt x="59" y="103"/>
                  </a:cubicBezTo>
                  <a:cubicBezTo>
                    <a:pt x="56" y="104"/>
                    <a:pt x="54" y="105"/>
                    <a:pt x="52" y="106"/>
                  </a:cubicBezTo>
                  <a:cubicBezTo>
                    <a:pt x="49" y="108"/>
                    <a:pt x="46" y="109"/>
                    <a:pt x="43" y="110"/>
                  </a:cubicBezTo>
                  <a:cubicBezTo>
                    <a:pt x="38" y="112"/>
                    <a:pt x="33" y="114"/>
                    <a:pt x="28" y="116"/>
                  </a:cubicBezTo>
                  <a:cubicBezTo>
                    <a:pt x="24" y="118"/>
                    <a:pt x="20" y="120"/>
                    <a:pt x="18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4" y="123"/>
                    <a:pt x="13" y="130"/>
                    <a:pt x="12" y="132"/>
                  </a:cubicBezTo>
                  <a:cubicBezTo>
                    <a:pt x="12" y="135"/>
                    <a:pt x="11" y="137"/>
                    <a:pt x="10" y="140"/>
                  </a:cubicBezTo>
                  <a:cubicBezTo>
                    <a:pt x="9" y="144"/>
                    <a:pt x="9" y="149"/>
                    <a:pt x="9" y="153"/>
                  </a:cubicBezTo>
                  <a:cubicBezTo>
                    <a:pt x="9" y="157"/>
                    <a:pt x="9" y="161"/>
                    <a:pt x="8" y="165"/>
                  </a:cubicBezTo>
                  <a:cubicBezTo>
                    <a:pt x="7" y="169"/>
                    <a:pt x="8" y="172"/>
                    <a:pt x="8" y="175"/>
                  </a:cubicBezTo>
                  <a:cubicBezTo>
                    <a:pt x="8" y="179"/>
                    <a:pt x="7" y="183"/>
                    <a:pt x="7" y="187"/>
                  </a:cubicBezTo>
                  <a:cubicBezTo>
                    <a:pt x="6" y="189"/>
                    <a:pt x="7" y="190"/>
                    <a:pt x="7" y="192"/>
                  </a:cubicBezTo>
                  <a:cubicBezTo>
                    <a:pt x="6" y="194"/>
                    <a:pt x="6" y="196"/>
                    <a:pt x="6" y="198"/>
                  </a:cubicBezTo>
                  <a:cubicBezTo>
                    <a:pt x="5" y="201"/>
                    <a:pt x="4" y="205"/>
                    <a:pt x="4" y="208"/>
                  </a:cubicBezTo>
                  <a:cubicBezTo>
                    <a:pt x="5" y="210"/>
                    <a:pt x="5" y="211"/>
                    <a:pt x="6" y="212"/>
                  </a:cubicBezTo>
                  <a:cubicBezTo>
                    <a:pt x="6" y="214"/>
                    <a:pt x="5" y="215"/>
                    <a:pt x="4" y="216"/>
                  </a:cubicBezTo>
                  <a:cubicBezTo>
                    <a:pt x="3" y="219"/>
                    <a:pt x="3" y="221"/>
                    <a:pt x="3" y="224"/>
                  </a:cubicBezTo>
                  <a:cubicBezTo>
                    <a:pt x="3" y="226"/>
                    <a:pt x="3" y="227"/>
                    <a:pt x="2" y="229"/>
                  </a:cubicBezTo>
                  <a:cubicBezTo>
                    <a:pt x="2" y="230"/>
                    <a:pt x="2" y="230"/>
                    <a:pt x="2" y="231"/>
                  </a:cubicBezTo>
                  <a:cubicBezTo>
                    <a:pt x="1" y="232"/>
                    <a:pt x="0" y="234"/>
                    <a:pt x="0" y="236"/>
                  </a:cubicBezTo>
                  <a:cubicBezTo>
                    <a:pt x="0" y="239"/>
                    <a:pt x="3" y="242"/>
                    <a:pt x="4" y="244"/>
                  </a:cubicBezTo>
                  <a:cubicBezTo>
                    <a:pt x="5" y="249"/>
                    <a:pt x="5" y="254"/>
                    <a:pt x="4" y="260"/>
                  </a:cubicBezTo>
                  <a:cubicBezTo>
                    <a:pt x="4" y="263"/>
                    <a:pt x="5" y="265"/>
                    <a:pt x="5" y="268"/>
                  </a:cubicBezTo>
                  <a:cubicBezTo>
                    <a:pt x="5" y="271"/>
                    <a:pt x="4" y="273"/>
                    <a:pt x="6" y="276"/>
                  </a:cubicBezTo>
                  <a:cubicBezTo>
                    <a:pt x="7" y="279"/>
                    <a:pt x="6" y="281"/>
                    <a:pt x="6" y="284"/>
                  </a:cubicBezTo>
                  <a:cubicBezTo>
                    <a:pt x="7" y="286"/>
                    <a:pt x="6" y="287"/>
                    <a:pt x="7" y="289"/>
                  </a:cubicBezTo>
                  <a:cubicBezTo>
                    <a:pt x="7" y="290"/>
                    <a:pt x="7" y="292"/>
                    <a:pt x="7" y="293"/>
                  </a:cubicBezTo>
                  <a:cubicBezTo>
                    <a:pt x="7" y="294"/>
                    <a:pt x="6" y="295"/>
                    <a:pt x="6" y="296"/>
                  </a:cubicBezTo>
                  <a:cubicBezTo>
                    <a:pt x="5" y="298"/>
                    <a:pt x="5" y="300"/>
                    <a:pt x="5" y="302"/>
                  </a:cubicBezTo>
                  <a:cubicBezTo>
                    <a:pt x="5" y="303"/>
                    <a:pt x="4" y="305"/>
                    <a:pt x="4" y="306"/>
                  </a:cubicBezTo>
                  <a:cubicBezTo>
                    <a:pt x="3" y="310"/>
                    <a:pt x="5" y="315"/>
                    <a:pt x="7" y="319"/>
                  </a:cubicBezTo>
                  <a:cubicBezTo>
                    <a:pt x="9" y="323"/>
                    <a:pt x="11" y="326"/>
                    <a:pt x="13" y="330"/>
                  </a:cubicBezTo>
                  <a:close/>
                  <a:moveTo>
                    <a:pt x="104" y="504"/>
                  </a:moveTo>
                  <a:cubicBezTo>
                    <a:pt x="104" y="503"/>
                    <a:pt x="105" y="502"/>
                    <a:pt x="106" y="501"/>
                  </a:cubicBezTo>
                  <a:cubicBezTo>
                    <a:pt x="107" y="498"/>
                    <a:pt x="106" y="496"/>
                    <a:pt x="105" y="494"/>
                  </a:cubicBezTo>
                  <a:cubicBezTo>
                    <a:pt x="105" y="494"/>
                    <a:pt x="105" y="494"/>
                    <a:pt x="105" y="494"/>
                  </a:cubicBezTo>
                  <a:cubicBezTo>
                    <a:pt x="106" y="493"/>
                    <a:pt x="105" y="492"/>
                    <a:pt x="105" y="490"/>
                  </a:cubicBezTo>
                  <a:cubicBezTo>
                    <a:pt x="105" y="489"/>
                    <a:pt x="107" y="488"/>
                    <a:pt x="107" y="487"/>
                  </a:cubicBezTo>
                  <a:cubicBezTo>
                    <a:pt x="108" y="486"/>
                    <a:pt x="107" y="484"/>
                    <a:pt x="107" y="482"/>
                  </a:cubicBezTo>
                  <a:cubicBezTo>
                    <a:pt x="107" y="479"/>
                    <a:pt x="106" y="476"/>
                    <a:pt x="106" y="472"/>
                  </a:cubicBezTo>
                  <a:cubicBezTo>
                    <a:pt x="105" y="469"/>
                    <a:pt x="105" y="466"/>
                    <a:pt x="105" y="463"/>
                  </a:cubicBezTo>
                  <a:cubicBezTo>
                    <a:pt x="105" y="461"/>
                    <a:pt x="104" y="459"/>
                    <a:pt x="104" y="457"/>
                  </a:cubicBezTo>
                  <a:cubicBezTo>
                    <a:pt x="104" y="451"/>
                    <a:pt x="105" y="446"/>
                    <a:pt x="105" y="440"/>
                  </a:cubicBezTo>
                  <a:cubicBezTo>
                    <a:pt x="105" y="437"/>
                    <a:pt x="105" y="433"/>
                    <a:pt x="106" y="430"/>
                  </a:cubicBezTo>
                  <a:cubicBezTo>
                    <a:pt x="107" y="432"/>
                    <a:pt x="108" y="434"/>
                    <a:pt x="108" y="436"/>
                  </a:cubicBezTo>
                  <a:cubicBezTo>
                    <a:pt x="110" y="439"/>
                    <a:pt x="111" y="443"/>
                    <a:pt x="113" y="446"/>
                  </a:cubicBezTo>
                  <a:cubicBezTo>
                    <a:pt x="114" y="449"/>
                    <a:pt x="115" y="452"/>
                    <a:pt x="116" y="455"/>
                  </a:cubicBezTo>
                  <a:cubicBezTo>
                    <a:pt x="118" y="460"/>
                    <a:pt x="119" y="465"/>
                    <a:pt x="121" y="470"/>
                  </a:cubicBezTo>
                  <a:cubicBezTo>
                    <a:pt x="123" y="479"/>
                    <a:pt x="125" y="487"/>
                    <a:pt x="128" y="496"/>
                  </a:cubicBezTo>
                  <a:cubicBezTo>
                    <a:pt x="128" y="500"/>
                    <a:pt x="128" y="504"/>
                    <a:pt x="129" y="507"/>
                  </a:cubicBezTo>
                  <a:cubicBezTo>
                    <a:pt x="131" y="511"/>
                    <a:pt x="132" y="515"/>
                    <a:pt x="132" y="519"/>
                  </a:cubicBezTo>
                  <a:cubicBezTo>
                    <a:pt x="133" y="522"/>
                    <a:pt x="133" y="525"/>
                    <a:pt x="134" y="527"/>
                  </a:cubicBezTo>
                  <a:cubicBezTo>
                    <a:pt x="135" y="529"/>
                    <a:pt x="136" y="530"/>
                    <a:pt x="136" y="532"/>
                  </a:cubicBezTo>
                  <a:cubicBezTo>
                    <a:pt x="137" y="545"/>
                    <a:pt x="139" y="557"/>
                    <a:pt x="141" y="570"/>
                  </a:cubicBezTo>
                  <a:cubicBezTo>
                    <a:pt x="144" y="582"/>
                    <a:pt x="145" y="594"/>
                    <a:pt x="143" y="606"/>
                  </a:cubicBezTo>
                  <a:cubicBezTo>
                    <a:pt x="143" y="609"/>
                    <a:pt x="143" y="613"/>
                    <a:pt x="142" y="616"/>
                  </a:cubicBezTo>
                  <a:cubicBezTo>
                    <a:pt x="141" y="620"/>
                    <a:pt x="139" y="625"/>
                    <a:pt x="138" y="629"/>
                  </a:cubicBezTo>
                  <a:cubicBezTo>
                    <a:pt x="137" y="630"/>
                    <a:pt x="136" y="632"/>
                    <a:pt x="137" y="633"/>
                  </a:cubicBezTo>
                  <a:cubicBezTo>
                    <a:pt x="137" y="635"/>
                    <a:pt x="138" y="636"/>
                    <a:pt x="138" y="638"/>
                  </a:cubicBezTo>
                  <a:cubicBezTo>
                    <a:pt x="139" y="641"/>
                    <a:pt x="138" y="644"/>
                    <a:pt x="138" y="647"/>
                  </a:cubicBezTo>
                  <a:cubicBezTo>
                    <a:pt x="138" y="649"/>
                    <a:pt x="139" y="653"/>
                    <a:pt x="138" y="655"/>
                  </a:cubicBezTo>
                  <a:cubicBezTo>
                    <a:pt x="137" y="657"/>
                    <a:pt x="135" y="658"/>
                    <a:pt x="134" y="659"/>
                  </a:cubicBezTo>
                  <a:cubicBezTo>
                    <a:pt x="133" y="660"/>
                    <a:pt x="132" y="662"/>
                    <a:pt x="132" y="662"/>
                  </a:cubicBezTo>
                  <a:cubicBezTo>
                    <a:pt x="132" y="663"/>
                    <a:pt x="132" y="663"/>
                    <a:pt x="132" y="663"/>
                  </a:cubicBezTo>
                  <a:cubicBezTo>
                    <a:pt x="131" y="663"/>
                    <a:pt x="131" y="664"/>
                    <a:pt x="131" y="664"/>
                  </a:cubicBezTo>
                  <a:cubicBezTo>
                    <a:pt x="128" y="666"/>
                    <a:pt x="126" y="668"/>
                    <a:pt x="123" y="669"/>
                  </a:cubicBezTo>
                  <a:cubicBezTo>
                    <a:pt x="120" y="670"/>
                    <a:pt x="116" y="671"/>
                    <a:pt x="114" y="671"/>
                  </a:cubicBezTo>
                  <a:cubicBezTo>
                    <a:pt x="111" y="672"/>
                    <a:pt x="109" y="671"/>
                    <a:pt x="108" y="672"/>
                  </a:cubicBezTo>
                  <a:cubicBezTo>
                    <a:pt x="109" y="669"/>
                    <a:pt x="110" y="667"/>
                    <a:pt x="110" y="664"/>
                  </a:cubicBezTo>
                  <a:cubicBezTo>
                    <a:pt x="110" y="663"/>
                    <a:pt x="110" y="661"/>
                    <a:pt x="110" y="660"/>
                  </a:cubicBezTo>
                  <a:cubicBezTo>
                    <a:pt x="111" y="660"/>
                    <a:pt x="111" y="659"/>
                    <a:pt x="111" y="657"/>
                  </a:cubicBezTo>
                  <a:cubicBezTo>
                    <a:pt x="110" y="650"/>
                    <a:pt x="108" y="643"/>
                    <a:pt x="108" y="636"/>
                  </a:cubicBezTo>
                  <a:cubicBezTo>
                    <a:pt x="107" y="630"/>
                    <a:pt x="107" y="624"/>
                    <a:pt x="108" y="618"/>
                  </a:cubicBezTo>
                  <a:cubicBezTo>
                    <a:pt x="108" y="613"/>
                    <a:pt x="108" y="609"/>
                    <a:pt x="110" y="605"/>
                  </a:cubicBezTo>
                  <a:cubicBezTo>
                    <a:pt x="111" y="600"/>
                    <a:pt x="113" y="595"/>
                    <a:pt x="114" y="589"/>
                  </a:cubicBezTo>
                  <a:cubicBezTo>
                    <a:pt x="115" y="586"/>
                    <a:pt x="115" y="584"/>
                    <a:pt x="115" y="580"/>
                  </a:cubicBezTo>
                  <a:cubicBezTo>
                    <a:pt x="114" y="573"/>
                    <a:pt x="114" y="566"/>
                    <a:pt x="113" y="560"/>
                  </a:cubicBezTo>
                  <a:cubicBezTo>
                    <a:pt x="112" y="552"/>
                    <a:pt x="111" y="545"/>
                    <a:pt x="110" y="538"/>
                  </a:cubicBezTo>
                  <a:cubicBezTo>
                    <a:pt x="109" y="531"/>
                    <a:pt x="109" y="523"/>
                    <a:pt x="107" y="516"/>
                  </a:cubicBezTo>
                  <a:cubicBezTo>
                    <a:pt x="106" y="515"/>
                    <a:pt x="106" y="514"/>
                    <a:pt x="106" y="513"/>
                  </a:cubicBezTo>
                  <a:cubicBezTo>
                    <a:pt x="106" y="511"/>
                    <a:pt x="106" y="509"/>
                    <a:pt x="106" y="508"/>
                  </a:cubicBezTo>
                  <a:cubicBezTo>
                    <a:pt x="106" y="507"/>
                    <a:pt x="104" y="505"/>
                    <a:pt x="104" y="50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24" name="Freeform 14"/>
            <p:cNvSpPr>
              <a:spLocks/>
            </p:cNvSpPr>
            <p:nvPr/>
          </p:nvSpPr>
          <p:spPr bwMode="auto">
            <a:xfrm>
              <a:off x="5630863" y="2173288"/>
              <a:ext cx="415925" cy="833438"/>
            </a:xfrm>
            <a:custGeom>
              <a:avLst/>
              <a:gdLst/>
              <a:ahLst/>
              <a:cxnLst>
                <a:cxn ang="0">
                  <a:pos x="4" y="202"/>
                </a:cxn>
                <a:cxn ang="0">
                  <a:pos x="10" y="195"/>
                </a:cxn>
                <a:cxn ang="0">
                  <a:pos x="10" y="179"/>
                </a:cxn>
                <a:cxn ang="0">
                  <a:pos x="14" y="154"/>
                </a:cxn>
                <a:cxn ang="0">
                  <a:pos x="14" y="129"/>
                </a:cxn>
                <a:cxn ang="0">
                  <a:pos x="19" y="99"/>
                </a:cxn>
                <a:cxn ang="0">
                  <a:pos x="29" y="66"/>
                </a:cxn>
                <a:cxn ang="0">
                  <a:pos x="34" y="46"/>
                </a:cxn>
                <a:cxn ang="0">
                  <a:pos x="41" y="29"/>
                </a:cxn>
                <a:cxn ang="0">
                  <a:pos x="43" y="10"/>
                </a:cxn>
                <a:cxn ang="0">
                  <a:pos x="47" y="6"/>
                </a:cxn>
                <a:cxn ang="0">
                  <a:pos x="46" y="11"/>
                </a:cxn>
                <a:cxn ang="0">
                  <a:pos x="53" y="23"/>
                </a:cxn>
                <a:cxn ang="0">
                  <a:pos x="58" y="28"/>
                </a:cxn>
                <a:cxn ang="0">
                  <a:pos x="67" y="21"/>
                </a:cxn>
                <a:cxn ang="0">
                  <a:pos x="83" y="8"/>
                </a:cxn>
                <a:cxn ang="0">
                  <a:pos x="87" y="0"/>
                </a:cxn>
                <a:cxn ang="0">
                  <a:pos x="88" y="0"/>
                </a:cxn>
                <a:cxn ang="0">
                  <a:pos x="85" y="17"/>
                </a:cxn>
                <a:cxn ang="0">
                  <a:pos x="76" y="50"/>
                </a:cxn>
                <a:cxn ang="0">
                  <a:pos x="66" y="103"/>
                </a:cxn>
                <a:cxn ang="0">
                  <a:pos x="84" y="173"/>
                </a:cxn>
                <a:cxn ang="0">
                  <a:pos x="111" y="219"/>
                </a:cxn>
                <a:cxn ang="0">
                  <a:pos x="98" y="220"/>
                </a:cxn>
                <a:cxn ang="0">
                  <a:pos x="70" y="221"/>
                </a:cxn>
                <a:cxn ang="0">
                  <a:pos x="43" y="221"/>
                </a:cxn>
                <a:cxn ang="0">
                  <a:pos x="37" y="221"/>
                </a:cxn>
                <a:cxn ang="0">
                  <a:pos x="28" y="222"/>
                </a:cxn>
                <a:cxn ang="0">
                  <a:pos x="16" y="216"/>
                </a:cxn>
                <a:cxn ang="0">
                  <a:pos x="11" y="213"/>
                </a:cxn>
                <a:cxn ang="0">
                  <a:pos x="3" y="209"/>
                </a:cxn>
                <a:cxn ang="0">
                  <a:pos x="4" y="202"/>
                </a:cxn>
              </a:cxnLst>
              <a:rect l="0" t="0" r="r" b="b"/>
              <a:pathLst>
                <a:path w="111" h="222">
                  <a:moveTo>
                    <a:pt x="4" y="202"/>
                  </a:moveTo>
                  <a:cubicBezTo>
                    <a:pt x="7" y="200"/>
                    <a:pt x="10" y="195"/>
                    <a:pt x="10" y="195"/>
                  </a:cubicBezTo>
                  <a:cubicBezTo>
                    <a:pt x="10" y="195"/>
                    <a:pt x="10" y="189"/>
                    <a:pt x="10" y="179"/>
                  </a:cubicBezTo>
                  <a:cubicBezTo>
                    <a:pt x="10" y="168"/>
                    <a:pt x="11" y="163"/>
                    <a:pt x="14" y="154"/>
                  </a:cubicBezTo>
                  <a:cubicBezTo>
                    <a:pt x="16" y="145"/>
                    <a:pt x="15" y="140"/>
                    <a:pt x="14" y="129"/>
                  </a:cubicBezTo>
                  <a:cubicBezTo>
                    <a:pt x="14" y="119"/>
                    <a:pt x="17" y="109"/>
                    <a:pt x="19" y="99"/>
                  </a:cubicBezTo>
                  <a:cubicBezTo>
                    <a:pt x="21" y="88"/>
                    <a:pt x="26" y="74"/>
                    <a:pt x="29" y="66"/>
                  </a:cubicBezTo>
                  <a:cubicBezTo>
                    <a:pt x="32" y="59"/>
                    <a:pt x="31" y="53"/>
                    <a:pt x="34" y="46"/>
                  </a:cubicBezTo>
                  <a:cubicBezTo>
                    <a:pt x="38" y="39"/>
                    <a:pt x="41" y="31"/>
                    <a:pt x="41" y="29"/>
                  </a:cubicBezTo>
                  <a:cubicBezTo>
                    <a:pt x="42" y="27"/>
                    <a:pt x="43" y="15"/>
                    <a:pt x="43" y="10"/>
                  </a:cubicBezTo>
                  <a:cubicBezTo>
                    <a:pt x="43" y="7"/>
                    <a:pt x="44" y="6"/>
                    <a:pt x="47" y="6"/>
                  </a:cubicBezTo>
                  <a:cubicBezTo>
                    <a:pt x="47" y="8"/>
                    <a:pt x="46" y="10"/>
                    <a:pt x="46" y="11"/>
                  </a:cubicBezTo>
                  <a:cubicBezTo>
                    <a:pt x="45" y="15"/>
                    <a:pt x="51" y="20"/>
                    <a:pt x="53" y="23"/>
                  </a:cubicBezTo>
                  <a:cubicBezTo>
                    <a:pt x="55" y="25"/>
                    <a:pt x="56" y="28"/>
                    <a:pt x="58" y="28"/>
                  </a:cubicBezTo>
                  <a:cubicBezTo>
                    <a:pt x="59" y="27"/>
                    <a:pt x="64" y="24"/>
                    <a:pt x="67" y="21"/>
                  </a:cubicBezTo>
                  <a:cubicBezTo>
                    <a:pt x="70" y="18"/>
                    <a:pt x="75" y="16"/>
                    <a:pt x="83" y="8"/>
                  </a:cubicBezTo>
                  <a:cubicBezTo>
                    <a:pt x="87" y="3"/>
                    <a:pt x="87" y="1"/>
                    <a:pt x="87" y="0"/>
                  </a:cubicBezTo>
                  <a:cubicBezTo>
                    <a:pt x="87" y="0"/>
                    <a:pt x="88" y="0"/>
                    <a:pt x="88" y="0"/>
                  </a:cubicBezTo>
                  <a:cubicBezTo>
                    <a:pt x="95" y="2"/>
                    <a:pt x="88" y="11"/>
                    <a:pt x="85" y="17"/>
                  </a:cubicBezTo>
                  <a:cubicBezTo>
                    <a:pt x="81" y="23"/>
                    <a:pt x="80" y="33"/>
                    <a:pt x="76" y="50"/>
                  </a:cubicBezTo>
                  <a:cubicBezTo>
                    <a:pt x="71" y="68"/>
                    <a:pt x="67" y="80"/>
                    <a:pt x="66" y="103"/>
                  </a:cubicBezTo>
                  <a:cubicBezTo>
                    <a:pt x="65" y="126"/>
                    <a:pt x="76" y="155"/>
                    <a:pt x="84" y="173"/>
                  </a:cubicBezTo>
                  <a:cubicBezTo>
                    <a:pt x="91" y="191"/>
                    <a:pt x="111" y="219"/>
                    <a:pt x="111" y="219"/>
                  </a:cubicBezTo>
                  <a:cubicBezTo>
                    <a:pt x="111" y="219"/>
                    <a:pt x="104" y="220"/>
                    <a:pt x="98" y="220"/>
                  </a:cubicBezTo>
                  <a:cubicBezTo>
                    <a:pt x="92" y="220"/>
                    <a:pt x="77" y="220"/>
                    <a:pt x="70" y="221"/>
                  </a:cubicBezTo>
                  <a:cubicBezTo>
                    <a:pt x="62" y="221"/>
                    <a:pt x="46" y="221"/>
                    <a:pt x="43" y="221"/>
                  </a:cubicBezTo>
                  <a:cubicBezTo>
                    <a:pt x="39" y="220"/>
                    <a:pt x="39" y="221"/>
                    <a:pt x="37" y="221"/>
                  </a:cubicBezTo>
                  <a:cubicBezTo>
                    <a:pt x="35" y="222"/>
                    <a:pt x="33" y="222"/>
                    <a:pt x="28" y="222"/>
                  </a:cubicBezTo>
                  <a:cubicBezTo>
                    <a:pt x="23" y="222"/>
                    <a:pt x="18" y="218"/>
                    <a:pt x="16" y="216"/>
                  </a:cubicBezTo>
                  <a:cubicBezTo>
                    <a:pt x="14" y="214"/>
                    <a:pt x="13" y="214"/>
                    <a:pt x="11" y="213"/>
                  </a:cubicBezTo>
                  <a:cubicBezTo>
                    <a:pt x="8" y="212"/>
                    <a:pt x="6" y="211"/>
                    <a:pt x="3" y="209"/>
                  </a:cubicBezTo>
                  <a:cubicBezTo>
                    <a:pt x="0" y="207"/>
                    <a:pt x="2" y="205"/>
                    <a:pt x="4" y="20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25" name="Freeform 15"/>
            <p:cNvSpPr>
              <a:spLocks/>
            </p:cNvSpPr>
            <p:nvPr/>
          </p:nvSpPr>
          <p:spPr bwMode="auto">
            <a:xfrm>
              <a:off x="5724525" y="2286000"/>
              <a:ext cx="146050" cy="698500"/>
            </a:xfrm>
            <a:custGeom>
              <a:avLst/>
              <a:gdLst/>
              <a:ahLst/>
              <a:cxnLst>
                <a:cxn ang="0">
                  <a:pos x="2" y="121"/>
                </a:cxn>
                <a:cxn ang="0">
                  <a:pos x="8" y="88"/>
                </a:cxn>
                <a:cxn ang="0">
                  <a:pos x="14" y="65"/>
                </a:cxn>
                <a:cxn ang="0">
                  <a:pos x="19" y="46"/>
                </a:cxn>
                <a:cxn ang="0">
                  <a:pos x="22" y="23"/>
                </a:cxn>
                <a:cxn ang="0">
                  <a:pos x="22" y="14"/>
                </a:cxn>
                <a:cxn ang="0">
                  <a:pos x="20" y="13"/>
                </a:cxn>
                <a:cxn ang="0">
                  <a:pos x="31" y="0"/>
                </a:cxn>
                <a:cxn ang="0">
                  <a:pos x="33" y="0"/>
                </a:cxn>
                <a:cxn ang="0">
                  <a:pos x="39" y="11"/>
                </a:cxn>
                <a:cxn ang="0">
                  <a:pos x="35" y="16"/>
                </a:cxn>
                <a:cxn ang="0">
                  <a:pos x="34" y="16"/>
                </a:cxn>
                <a:cxn ang="0">
                  <a:pos x="34" y="23"/>
                </a:cxn>
                <a:cxn ang="0">
                  <a:pos x="37" y="47"/>
                </a:cxn>
                <a:cxn ang="0">
                  <a:pos x="32" y="79"/>
                </a:cxn>
                <a:cxn ang="0">
                  <a:pos x="29" y="106"/>
                </a:cxn>
                <a:cxn ang="0">
                  <a:pos x="27" y="144"/>
                </a:cxn>
                <a:cxn ang="0">
                  <a:pos x="27" y="169"/>
                </a:cxn>
                <a:cxn ang="0">
                  <a:pos x="21" y="178"/>
                </a:cxn>
                <a:cxn ang="0">
                  <a:pos x="13" y="186"/>
                </a:cxn>
                <a:cxn ang="0">
                  <a:pos x="6" y="178"/>
                </a:cxn>
                <a:cxn ang="0">
                  <a:pos x="0" y="171"/>
                </a:cxn>
                <a:cxn ang="0">
                  <a:pos x="2" y="121"/>
                </a:cxn>
              </a:cxnLst>
              <a:rect l="0" t="0" r="r" b="b"/>
              <a:pathLst>
                <a:path w="39" h="186">
                  <a:moveTo>
                    <a:pt x="2" y="121"/>
                  </a:moveTo>
                  <a:cubicBezTo>
                    <a:pt x="4" y="103"/>
                    <a:pt x="5" y="97"/>
                    <a:pt x="8" y="88"/>
                  </a:cubicBezTo>
                  <a:cubicBezTo>
                    <a:pt x="11" y="78"/>
                    <a:pt x="12" y="71"/>
                    <a:pt x="14" y="65"/>
                  </a:cubicBezTo>
                  <a:cubicBezTo>
                    <a:pt x="15" y="58"/>
                    <a:pt x="18" y="55"/>
                    <a:pt x="19" y="46"/>
                  </a:cubicBezTo>
                  <a:cubicBezTo>
                    <a:pt x="21" y="36"/>
                    <a:pt x="24" y="29"/>
                    <a:pt x="22" y="23"/>
                  </a:cubicBezTo>
                  <a:cubicBezTo>
                    <a:pt x="22" y="20"/>
                    <a:pt x="21" y="17"/>
                    <a:pt x="22" y="14"/>
                  </a:cubicBezTo>
                  <a:cubicBezTo>
                    <a:pt x="21" y="14"/>
                    <a:pt x="20" y="14"/>
                    <a:pt x="20" y="13"/>
                  </a:cubicBezTo>
                  <a:cubicBezTo>
                    <a:pt x="20" y="13"/>
                    <a:pt x="25" y="4"/>
                    <a:pt x="3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7" y="3"/>
                    <a:pt x="39" y="11"/>
                  </a:cubicBezTo>
                  <a:cubicBezTo>
                    <a:pt x="39" y="11"/>
                    <a:pt x="35" y="13"/>
                    <a:pt x="35" y="16"/>
                  </a:cubicBezTo>
                  <a:cubicBezTo>
                    <a:pt x="35" y="16"/>
                    <a:pt x="34" y="16"/>
                    <a:pt x="34" y="16"/>
                  </a:cubicBezTo>
                  <a:cubicBezTo>
                    <a:pt x="34" y="19"/>
                    <a:pt x="34" y="21"/>
                    <a:pt x="34" y="23"/>
                  </a:cubicBezTo>
                  <a:cubicBezTo>
                    <a:pt x="35" y="26"/>
                    <a:pt x="39" y="35"/>
                    <a:pt x="37" y="47"/>
                  </a:cubicBezTo>
                  <a:cubicBezTo>
                    <a:pt x="35" y="58"/>
                    <a:pt x="32" y="71"/>
                    <a:pt x="32" y="79"/>
                  </a:cubicBezTo>
                  <a:cubicBezTo>
                    <a:pt x="32" y="88"/>
                    <a:pt x="30" y="99"/>
                    <a:pt x="29" y="106"/>
                  </a:cubicBezTo>
                  <a:cubicBezTo>
                    <a:pt x="28" y="114"/>
                    <a:pt x="27" y="136"/>
                    <a:pt x="27" y="144"/>
                  </a:cubicBezTo>
                  <a:cubicBezTo>
                    <a:pt x="27" y="153"/>
                    <a:pt x="27" y="169"/>
                    <a:pt x="27" y="169"/>
                  </a:cubicBezTo>
                  <a:cubicBezTo>
                    <a:pt x="27" y="169"/>
                    <a:pt x="24" y="173"/>
                    <a:pt x="21" y="178"/>
                  </a:cubicBezTo>
                  <a:cubicBezTo>
                    <a:pt x="17" y="182"/>
                    <a:pt x="14" y="186"/>
                    <a:pt x="13" y="186"/>
                  </a:cubicBezTo>
                  <a:cubicBezTo>
                    <a:pt x="12" y="186"/>
                    <a:pt x="9" y="182"/>
                    <a:pt x="6" y="178"/>
                  </a:cubicBezTo>
                  <a:cubicBezTo>
                    <a:pt x="3" y="174"/>
                    <a:pt x="0" y="171"/>
                    <a:pt x="0" y="171"/>
                  </a:cubicBezTo>
                  <a:cubicBezTo>
                    <a:pt x="0" y="171"/>
                    <a:pt x="1" y="139"/>
                    <a:pt x="2" y="12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26" name="Freeform 16"/>
            <p:cNvSpPr>
              <a:spLocks/>
            </p:cNvSpPr>
            <p:nvPr/>
          </p:nvSpPr>
          <p:spPr bwMode="auto">
            <a:xfrm>
              <a:off x="6032500" y="3059113"/>
              <a:ext cx="104775" cy="93663"/>
            </a:xfrm>
            <a:custGeom>
              <a:avLst/>
              <a:gdLst/>
              <a:ahLst/>
              <a:cxnLst>
                <a:cxn ang="0">
                  <a:pos x="28" y="22"/>
                </a:cxn>
                <a:cxn ang="0">
                  <a:pos x="15" y="11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4" y="7"/>
                </a:cxn>
                <a:cxn ang="0">
                  <a:pos x="20" y="20"/>
                </a:cxn>
                <a:cxn ang="0">
                  <a:pos x="26" y="24"/>
                </a:cxn>
                <a:cxn ang="0">
                  <a:pos x="28" y="22"/>
                </a:cxn>
              </a:cxnLst>
              <a:rect l="0" t="0" r="r" b="b"/>
              <a:pathLst>
                <a:path w="28" h="25">
                  <a:moveTo>
                    <a:pt x="28" y="22"/>
                  </a:moveTo>
                  <a:cubicBezTo>
                    <a:pt x="28" y="22"/>
                    <a:pt x="22" y="17"/>
                    <a:pt x="15" y="11"/>
                  </a:cubicBezTo>
                  <a:cubicBezTo>
                    <a:pt x="9" y="4"/>
                    <a:pt x="5" y="0"/>
                    <a:pt x="5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1" y="4"/>
                    <a:pt x="0" y="5"/>
                    <a:pt x="4" y="7"/>
                  </a:cubicBezTo>
                  <a:cubicBezTo>
                    <a:pt x="7" y="10"/>
                    <a:pt x="17" y="17"/>
                    <a:pt x="20" y="20"/>
                  </a:cubicBezTo>
                  <a:cubicBezTo>
                    <a:pt x="23" y="23"/>
                    <a:pt x="25" y="25"/>
                    <a:pt x="26" y="24"/>
                  </a:cubicBezTo>
                  <a:cubicBezTo>
                    <a:pt x="27" y="23"/>
                    <a:pt x="28" y="22"/>
                    <a:pt x="28" y="2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5437312" y="1396734"/>
            <a:ext cx="3023120" cy="867195"/>
            <a:chOff x="5653336" y="1429244"/>
            <a:chExt cx="3023120" cy="867195"/>
          </a:xfrm>
        </p:grpSpPr>
        <p:cxnSp>
          <p:nvCxnSpPr>
            <p:cNvPr id="228" name="Straight Connector 166"/>
            <p:cNvCxnSpPr/>
            <p:nvPr/>
          </p:nvCxnSpPr>
          <p:spPr>
            <a:xfrm rot="10800000" flipH="1">
              <a:off x="5653336" y="1794416"/>
              <a:ext cx="1192306" cy="50202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  <a:effectLst/>
          </p:spPr>
        </p:cxnSp>
        <p:cxnSp>
          <p:nvCxnSpPr>
            <p:cNvPr id="229" name="Straight Connector 177"/>
            <p:cNvCxnSpPr/>
            <p:nvPr/>
          </p:nvCxnSpPr>
          <p:spPr>
            <a:xfrm rot="10800000">
              <a:off x="6845642" y="1792910"/>
              <a:ext cx="1380564" cy="130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230" name="Rectangle 178"/>
            <p:cNvSpPr/>
            <p:nvPr/>
          </p:nvSpPr>
          <p:spPr>
            <a:xfrm>
              <a:off x="6700124" y="1429244"/>
              <a:ext cx="19763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600" b="1" kern="0" dirty="0" smtClean="0">
                  <a:latin typeface="微软雅黑" panose="020B0503020204020204" pitchFamily="34" charset="-122"/>
                  <a:cs typeface="Arial" pitchFamily="34" charset="0"/>
                </a:rPr>
                <a:t>单击此处添加文本</a:t>
              </a:r>
              <a:endParaRPr lang="en-US" sz="1600" b="1" dirty="0">
                <a:latin typeface=""/>
              </a:endParaRPr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899592" y="942906"/>
            <a:ext cx="3569317" cy="820506"/>
            <a:chOff x="1115616" y="975416"/>
            <a:chExt cx="3569317" cy="820506"/>
          </a:xfrm>
        </p:grpSpPr>
        <p:cxnSp>
          <p:nvCxnSpPr>
            <p:cNvPr id="232" name="Straight Connector 146"/>
            <p:cNvCxnSpPr/>
            <p:nvPr/>
          </p:nvCxnSpPr>
          <p:spPr>
            <a:xfrm rot="10800000">
              <a:off x="3492627" y="1293899"/>
              <a:ext cx="1192306" cy="50202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  <a:effectLst/>
          </p:spPr>
        </p:cxnSp>
        <p:cxnSp>
          <p:nvCxnSpPr>
            <p:cNvPr id="233" name="Straight Connector 162"/>
            <p:cNvCxnSpPr/>
            <p:nvPr/>
          </p:nvCxnSpPr>
          <p:spPr>
            <a:xfrm rot="10800000">
              <a:off x="1233522" y="1293899"/>
              <a:ext cx="2259105" cy="130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234" name="Rectangle 179"/>
            <p:cNvSpPr/>
            <p:nvPr/>
          </p:nvSpPr>
          <p:spPr>
            <a:xfrm>
              <a:off x="1115616" y="975416"/>
              <a:ext cx="19763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600" b="1" kern="0" dirty="0" smtClean="0">
                  <a:latin typeface="微软雅黑" panose="020B0503020204020204" pitchFamily="34" charset="-122"/>
                  <a:cs typeface="Arial" pitchFamily="34" charset="0"/>
                </a:rPr>
                <a:t>单击此处添加文本</a:t>
              </a:r>
              <a:endParaRPr lang="en-US" sz="1600" b="1" dirty="0">
                <a:latin typeface=""/>
              </a:endParaRPr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899592" y="1518726"/>
            <a:ext cx="3318808" cy="829543"/>
            <a:chOff x="1115616" y="1551236"/>
            <a:chExt cx="3318808" cy="829543"/>
          </a:xfrm>
        </p:grpSpPr>
        <p:cxnSp>
          <p:nvCxnSpPr>
            <p:cNvPr id="236" name="Straight Connector 163"/>
            <p:cNvCxnSpPr/>
            <p:nvPr/>
          </p:nvCxnSpPr>
          <p:spPr>
            <a:xfrm rot="10800000">
              <a:off x="3242118" y="1878756"/>
              <a:ext cx="1192306" cy="50202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  <a:effectLst/>
          </p:spPr>
        </p:cxnSp>
        <p:cxnSp>
          <p:nvCxnSpPr>
            <p:cNvPr id="237" name="Straight Connector 170"/>
            <p:cNvCxnSpPr/>
            <p:nvPr/>
          </p:nvCxnSpPr>
          <p:spPr>
            <a:xfrm rot="10800000">
              <a:off x="1246575" y="1876444"/>
              <a:ext cx="2008094" cy="130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238" name="Rectangle 180"/>
            <p:cNvSpPr/>
            <p:nvPr/>
          </p:nvSpPr>
          <p:spPr>
            <a:xfrm>
              <a:off x="1115616" y="1551236"/>
              <a:ext cx="19763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600" b="1" kern="0" dirty="0" smtClean="0">
                  <a:latin typeface="微软雅黑" panose="020B0503020204020204" pitchFamily="34" charset="-122"/>
                  <a:cs typeface="Arial" pitchFamily="34" charset="0"/>
                </a:rPr>
                <a:t>单击此处添加文本</a:t>
              </a:r>
              <a:endParaRPr lang="en-US" sz="1600" b="1" dirty="0">
                <a:latin typeface=""/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899592" y="2163324"/>
            <a:ext cx="3069804" cy="816992"/>
            <a:chOff x="1115616" y="2195834"/>
            <a:chExt cx="3069804" cy="816992"/>
          </a:xfrm>
        </p:grpSpPr>
        <p:cxnSp>
          <p:nvCxnSpPr>
            <p:cNvPr id="240" name="Straight Connector 164"/>
            <p:cNvCxnSpPr/>
            <p:nvPr/>
          </p:nvCxnSpPr>
          <p:spPr>
            <a:xfrm rot="10800000">
              <a:off x="2993114" y="2510803"/>
              <a:ext cx="1192306" cy="50202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  <a:effectLst/>
          </p:spPr>
        </p:cxnSp>
        <p:cxnSp>
          <p:nvCxnSpPr>
            <p:cNvPr id="241" name="Straight Connector 172"/>
            <p:cNvCxnSpPr/>
            <p:nvPr/>
          </p:nvCxnSpPr>
          <p:spPr>
            <a:xfrm rot="10800000">
              <a:off x="1251093" y="2516326"/>
              <a:ext cx="1757082" cy="130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242" name="Rectangle 181"/>
            <p:cNvSpPr/>
            <p:nvPr/>
          </p:nvSpPr>
          <p:spPr>
            <a:xfrm>
              <a:off x="1115616" y="2195834"/>
              <a:ext cx="19763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600" b="1" kern="0" dirty="0" smtClean="0">
                  <a:latin typeface="微软雅黑" panose="020B0503020204020204" pitchFamily="34" charset="-122"/>
                  <a:cs typeface="Arial" pitchFamily="34" charset="0"/>
                </a:rPr>
                <a:t>单击此处添加文本</a:t>
              </a:r>
              <a:endParaRPr lang="en-US" sz="1600" b="1" dirty="0">
                <a:latin typeface=""/>
              </a:endParaRPr>
            </a:p>
          </p:txBody>
        </p:sp>
      </p:grpSp>
      <p:grpSp>
        <p:nvGrpSpPr>
          <p:cNvPr id="243" name="组合 242"/>
          <p:cNvGrpSpPr/>
          <p:nvPr/>
        </p:nvGrpSpPr>
        <p:grpSpPr>
          <a:xfrm>
            <a:off x="899592" y="3024797"/>
            <a:ext cx="2694793" cy="843097"/>
            <a:chOff x="1115616" y="3057307"/>
            <a:chExt cx="2694793" cy="843097"/>
          </a:xfrm>
        </p:grpSpPr>
        <p:cxnSp>
          <p:nvCxnSpPr>
            <p:cNvPr id="244" name="Straight Connector 165"/>
            <p:cNvCxnSpPr/>
            <p:nvPr/>
          </p:nvCxnSpPr>
          <p:spPr>
            <a:xfrm rot="10800000">
              <a:off x="2618103" y="3398381"/>
              <a:ext cx="1192306" cy="50202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  <a:effectLst/>
          </p:spPr>
        </p:cxnSp>
        <p:cxnSp>
          <p:nvCxnSpPr>
            <p:cNvPr id="245" name="Straight Connector 176"/>
            <p:cNvCxnSpPr/>
            <p:nvPr/>
          </p:nvCxnSpPr>
          <p:spPr>
            <a:xfrm rot="10800000">
              <a:off x="1236534" y="3396875"/>
              <a:ext cx="1380564" cy="130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246" name="Rectangle 182"/>
            <p:cNvSpPr/>
            <p:nvPr/>
          </p:nvSpPr>
          <p:spPr>
            <a:xfrm>
              <a:off x="1115616" y="3057307"/>
              <a:ext cx="19763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600" b="1" kern="0" dirty="0" smtClean="0">
                  <a:latin typeface="微软雅黑" panose="020B0503020204020204" pitchFamily="34" charset="-122"/>
                  <a:cs typeface="Arial" pitchFamily="34" charset="0"/>
                </a:rPr>
                <a:t>单击此处添加文本</a:t>
              </a:r>
              <a:endParaRPr lang="en-US" sz="1600" b="1" dirty="0">
                <a:latin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889254"/>
      </p:ext>
    </p:extLst>
  </p:cSld>
  <p:clrMapOvr>
    <a:masterClrMapping/>
  </p:clrMapOvr>
  <p:transition spd="slow" advTm="409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57911"/>
            <a:ext cx="795637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6106898" y="987575"/>
            <a:ext cx="1848374" cy="3450294"/>
            <a:chOff x="5338733" y="987575"/>
            <a:chExt cx="1848374" cy="3450294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4537773" y="1788535"/>
              <a:ext cx="3450294" cy="1848374"/>
            </a:xfrm>
            <a:prstGeom prst="round2SameRect">
              <a:avLst>
                <a:gd name="adj1" fmla="val 12887"/>
                <a:gd name="adj2" fmla="val 0"/>
              </a:avLst>
            </a:prstGeom>
            <a:gradFill flip="none" rotWithShape="1">
              <a:gsLst>
                <a:gs pos="0">
                  <a:srgbClr val="BC0021"/>
                </a:gs>
                <a:gs pos="50000">
                  <a:srgbClr val="BC0021"/>
                </a:gs>
                <a:gs pos="100000">
                  <a:srgbClr val="FF153C"/>
                </a:gs>
              </a:gsLst>
              <a:lin ang="10800000" scaled="1"/>
              <a:tileRect/>
            </a:gradFill>
            <a:ln w="38100" cap="flat" cmpd="sng" algn="ctr">
              <a:solidFill>
                <a:srgbClr val="BC0021"/>
              </a:solidFill>
              <a:prstDash val="solid"/>
              <a:miter lim="800000"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prstMaterial="matte">
              <a:bevelT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12"/>
            <p:cNvSpPr/>
            <p:nvPr/>
          </p:nvSpPr>
          <p:spPr>
            <a:xfrm>
              <a:off x="5563318" y="2328214"/>
              <a:ext cx="14677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添加标题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95953" y="987574"/>
            <a:ext cx="2569290" cy="1066331"/>
            <a:chOff x="2627788" y="987574"/>
            <a:chExt cx="2569290" cy="1066331"/>
          </a:xfrm>
        </p:grpSpPr>
        <p:sp>
          <p:nvSpPr>
            <p:cNvPr id="7" name="Round Single Corner Rectangle 6"/>
            <p:cNvSpPr/>
            <p:nvPr/>
          </p:nvSpPr>
          <p:spPr>
            <a:xfrm rot="16200000">
              <a:off x="3379267" y="236095"/>
              <a:ext cx="1066331" cy="2569290"/>
            </a:xfrm>
            <a:prstGeom prst="round1Rect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shade val="30000"/>
                    <a:satMod val="115000"/>
                  </a:sysClr>
                </a:gs>
                <a:gs pos="50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ysClr val="window" lastClr="FFFFFF">
                    <a:lumMod val="95000"/>
                    <a:shade val="100000"/>
                    <a:satMod val="115000"/>
                  </a:sysClr>
                </a:gs>
              </a:gsLst>
              <a:lin ang="0" scaled="1"/>
              <a:tileRect/>
            </a:gradFill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matte">
              <a:bevelT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13"/>
            <p:cNvSpPr/>
            <p:nvPr/>
          </p:nvSpPr>
          <p:spPr>
            <a:xfrm>
              <a:off x="3161517" y="1305673"/>
              <a:ext cx="16316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</a:rPr>
                <a:t>此处添加文本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395951" y="2164517"/>
            <a:ext cx="2569288" cy="1012966"/>
            <a:chOff x="2627786" y="2164517"/>
            <a:chExt cx="2569288" cy="1012966"/>
          </a:xfrm>
        </p:grpSpPr>
        <p:sp>
          <p:nvSpPr>
            <p:cNvPr id="10" name="Rectangle 8"/>
            <p:cNvSpPr/>
            <p:nvPr/>
          </p:nvSpPr>
          <p:spPr>
            <a:xfrm>
              <a:off x="2627786" y="2164517"/>
              <a:ext cx="2569288" cy="1012966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shade val="30000"/>
                    <a:satMod val="115000"/>
                  </a:sysClr>
                </a:gs>
                <a:gs pos="50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ysClr val="window" lastClr="FFFFFF">
                    <a:lumMod val="95000"/>
                    <a:shade val="100000"/>
                    <a:satMod val="115000"/>
                  </a:sysClr>
                </a:gs>
              </a:gsLst>
              <a:lin ang="16200000" scaled="1"/>
              <a:tileRect/>
            </a:gradFill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matte">
              <a:bevelT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Rectangle 14"/>
            <p:cNvSpPr/>
            <p:nvPr/>
          </p:nvSpPr>
          <p:spPr>
            <a:xfrm>
              <a:off x="3100520" y="2486334"/>
              <a:ext cx="16983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</a:rPr>
                <a:t>此处添加文本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95949" y="3323024"/>
            <a:ext cx="2569288" cy="1114844"/>
            <a:chOff x="2627784" y="3323024"/>
            <a:chExt cx="2569288" cy="1114844"/>
          </a:xfrm>
        </p:grpSpPr>
        <p:sp>
          <p:nvSpPr>
            <p:cNvPr id="13" name="Round Single Corner Rectangle 9"/>
            <p:cNvSpPr/>
            <p:nvPr/>
          </p:nvSpPr>
          <p:spPr>
            <a:xfrm rot="10800000">
              <a:off x="2627784" y="3323024"/>
              <a:ext cx="2569288" cy="1114844"/>
            </a:xfrm>
            <a:prstGeom prst="round1Rect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shade val="30000"/>
                    <a:satMod val="115000"/>
                  </a:sysClr>
                </a:gs>
                <a:gs pos="50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ysClr val="window" lastClr="FFFFFF">
                    <a:lumMod val="95000"/>
                    <a:shade val="100000"/>
                    <a:satMod val="115000"/>
                  </a:sysClr>
                </a:gs>
              </a:gsLst>
              <a:lin ang="5400000" scaled="1"/>
              <a:tileRect/>
            </a:gradFill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prstMaterial="matte">
              <a:bevelT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Rectangle 15"/>
            <p:cNvSpPr/>
            <p:nvPr/>
          </p:nvSpPr>
          <p:spPr>
            <a:xfrm>
              <a:off x="3033804" y="3691517"/>
              <a:ext cx="17651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</a:rPr>
                <a:t>此处添加文本</a:t>
              </a:r>
            </a:p>
          </p:txBody>
        </p:sp>
      </p:grpSp>
      <p:sp>
        <p:nvSpPr>
          <p:cNvPr id="15" name="Left-Right Arrow 17"/>
          <p:cNvSpPr/>
          <p:nvPr/>
        </p:nvSpPr>
        <p:spPr>
          <a:xfrm>
            <a:off x="5694785" y="1382095"/>
            <a:ext cx="667167" cy="265863"/>
          </a:xfrm>
          <a:prstGeom prst="leftRightArrow">
            <a:avLst/>
          </a:prstGeom>
          <a:solidFill>
            <a:srgbClr val="A2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Left-Right Arrow 18"/>
          <p:cNvSpPr/>
          <p:nvPr/>
        </p:nvSpPr>
        <p:spPr>
          <a:xfrm>
            <a:off x="5694785" y="2536241"/>
            <a:ext cx="667167" cy="265863"/>
          </a:xfrm>
          <a:prstGeom prst="leftRightArrow">
            <a:avLst/>
          </a:prstGeom>
          <a:solidFill>
            <a:srgbClr val="A2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Left-Right Arrow 19"/>
          <p:cNvSpPr/>
          <p:nvPr/>
        </p:nvSpPr>
        <p:spPr>
          <a:xfrm>
            <a:off x="5694785" y="3697217"/>
            <a:ext cx="667167" cy="265863"/>
          </a:xfrm>
          <a:prstGeom prst="leftRightArrow">
            <a:avLst/>
          </a:prstGeom>
          <a:solidFill>
            <a:srgbClr val="A2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Left-Right Arrow 20"/>
          <p:cNvSpPr/>
          <p:nvPr/>
        </p:nvSpPr>
        <p:spPr>
          <a:xfrm rot="16200000">
            <a:off x="3328731" y="3104624"/>
            <a:ext cx="667167" cy="265863"/>
          </a:xfrm>
          <a:prstGeom prst="leftRightArrow">
            <a:avLst/>
          </a:prstGeom>
          <a:solidFill>
            <a:srgbClr val="A2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Left-Right Arrow 21"/>
          <p:cNvSpPr/>
          <p:nvPr/>
        </p:nvSpPr>
        <p:spPr>
          <a:xfrm rot="16200000">
            <a:off x="3328731" y="1988827"/>
            <a:ext cx="667167" cy="265863"/>
          </a:xfrm>
          <a:prstGeom prst="leftRightArrow">
            <a:avLst/>
          </a:prstGeom>
          <a:solidFill>
            <a:srgbClr val="A2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79"/>
          <p:cNvSpPr/>
          <p:nvPr/>
        </p:nvSpPr>
        <p:spPr>
          <a:xfrm>
            <a:off x="683568" y="3294732"/>
            <a:ext cx="2304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b="1" kern="0" dirty="0" smtClean="0">
                <a:latin typeface="微软雅黑" panose="020B0503020204020204" pitchFamily="34" charset="-122"/>
                <a:cs typeface="Arial" pitchFamily="34" charset="0"/>
              </a:rPr>
              <a:t>单击此处添加文本</a:t>
            </a:r>
            <a:endParaRPr lang="en-US" altLang="zh-CN" b="1" kern="0" dirty="0" smtClean="0">
              <a:latin typeface="微软雅黑" panose="020B0503020204020204" pitchFamily="34" charset="-122"/>
              <a:cs typeface="Arial" pitchFamily="34" charset="0"/>
            </a:endParaRPr>
          </a:p>
          <a:p>
            <a:pPr algn="r"/>
            <a:r>
              <a:rPr lang="zh-CN" altLang="en-US" b="1" kern="0" dirty="0">
                <a:latin typeface="微软雅黑" panose="020B0503020204020204" pitchFamily="34" charset="-122"/>
                <a:cs typeface="Arial" pitchFamily="34" charset="0"/>
              </a:rPr>
              <a:t>单击此处添加文本</a:t>
            </a:r>
            <a:endParaRPr lang="en-US" altLang="zh-CN" b="1" dirty="0">
              <a:latin typeface="微软雅黑" panose="020B0503020204020204" pitchFamily="34" charset="-122"/>
            </a:endParaRPr>
          </a:p>
          <a:p>
            <a:pPr algn="r"/>
            <a:r>
              <a:rPr lang="zh-CN" altLang="en-US" b="1" kern="0" dirty="0">
                <a:latin typeface="微软雅黑" panose="020B0503020204020204" pitchFamily="34" charset="-122"/>
                <a:cs typeface="Arial" pitchFamily="34" charset="0"/>
              </a:rPr>
              <a:t>单击此处添加文本</a:t>
            </a:r>
            <a:endParaRPr lang="en-US" altLang="zh-CN" b="1" dirty="0">
              <a:latin typeface="微软雅黑" panose="020B0503020204020204" pitchFamily="34" charset="-122"/>
            </a:endParaRPr>
          </a:p>
          <a:p>
            <a:pPr algn="r"/>
            <a:r>
              <a:rPr lang="zh-CN" altLang="en-US" b="1" kern="0" dirty="0">
                <a:latin typeface="微软雅黑" panose="020B0503020204020204" pitchFamily="34" charset="-122"/>
                <a:cs typeface="Arial" pitchFamily="34" charset="0"/>
              </a:rPr>
              <a:t>单击此处添加</a:t>
            </a:r>
            <a:r>
              <a:rPr lang="zh-CN" altLang="en-US" b="1" kern="0" dirty="0" smtClean="0">
                <a:latin typeface="微软雅黑" panose="020B0503020204020204" pitchFamily="34" charset="-122"/>
                <a:cs typeface="Arial" pitchFamily="34" charset="0"/>
              </a:rPr>
              <a:t>文本</a:t>
            </a:r>
            <a:endParaRPr lang="en-US" altLang="zh-CN" b="1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728033"/>
      </p:ext>
    </p:extLst>
  </p:cSld>
  <p:clrMapOvr>
    <a:masterClrMapping/>
  </p:clrMapOvr>
  <p:transition spd="slow" advTm="322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57911"/>
            <a:ext cx="795637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grpSp>
        <p:nvGrpSpPr>
          <p:cNvPr id="17" name="Group 6"/>
          <p:cNvGrpSpPr/>
          <p:nvPr/>
        </p:nvGrpSpPr>
        <p:grpSpPr>
          <a:xfrm>
            <a:off x="1043608" y="627534"/>
            <a:ext cx="7488832" cy="3327450"/>
            <a:chOff x="1447800" y="2628900"/>
            <a:chExt cx="5745163" cy="2552700"/>
          </a:xfrm>
        </p:grpSpPr>
        <p:sp>
          <p:nvSpPr>
            <p:cNvPr id="18" name="Freeform 40"/>
            <p:cNvSpPr>
              <a:spLocks/>
            </p:cNvSpPr>
            <p:nvPr/>
          </p:nvSpPr>
          <p:spPr bwMode="auto">
            <a:xfrm>
              <a:off x="1447800" y="2713037"/>
              <a:ext cx="5745163" cy="2468563"/>
            </a:xfrm>
            <a:custGeom>
              <a:avLst/>
              <a:gdLst/>
              <a:ahLst/>
              <a:cxnLst>
                <a:cxn ang="0">
                  <a:pos x="1532" y="272"/>
                </a:cxn>
                <a:cxn ang="0">
                  <a:pos x="984" y="0"/>
                </a:cxn>
                <a:cxn ang="0">
                  <a:pos x="984" y="162"/>
                </a:cxn>
                <a:cxn ang="0">
                  <a:pos x="0" y="658"/>
                </a:cxn>
                <a:cxn ang="0">
                  <a:pos x="984" y="388"/>
                </a:cxn>
                <a:cxn ang="0">
                  <a:pos x="984" y="385"/>
                </a:cxn>
                <a:cxn ang="0">
                  <a:pos x="984" y="533"/>
                </a:cxn>
                <a:cxn ang="0">
                  <a:pos x="1532" y="272"/>
                </a:cxn>
              </a:cxnLst>
              <a:rect l="0" t="0" r="r" b="b"/>
              <a:pathLst>
                <a:path w="1532" h="658">
                  <a:moveTo>
                    <a:pt x="1532" y="272"/>
                  </a:moveTo>
                  <a:cubicBezTo>
                    <a:pt x="984" y="0"/>
                    <a:pt x="984" y="0"/>
                    <a:pt x="984" y="0"/>
                  </a:cubicBezTo>
                  <a:cubicBezTo>
                    <a:pt x="984" y="162"/>
                    <a:pt x="984" y="162"/>
                    <a:pt x="984" y="162"/>
                  </a:cubicBezTo>
                  <a:cubicBezTo>
                    <a:pt x="914" y="167"/>
                    <a:pt x="243" y="222"/>
                    <a:pt x="0" y="658"/>
                  </a:cubicBezTo>
                  <a:cubicBezTo>
                    <a:pt x="0" y="658"/>
                    <a:pt x="302" y="350"/>
                    <a:pt x="984" y="388"/>
                  </a:cubicBezTo>
                  <a:cubicBezTo>
                    <a:pt x="984" y="385"/>
                    <a:pt x="984" y="385"/>
                    <a:pt x="984" y="385"/>
                  </a:cubicBezTo>
                  <a:cubicBezTo>
                    <a:pt x="984" y="533"/>
                    <a:pt x="984" y="533"/>
                    <a:pt x="984" y="533"/>
                  </a:cubicBezTo>
                  <a:lnTo>
                    <a:pt x="1532" y="27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67000">
                  <a:srgbClr val="808080">
                    <a:shade val="67500"/>
                    <a:satMod val="115000"/>
                  </a:srgbClr>
                </a:gs>
                <a:gs pos="100000">
                  <a:srgbClr val="80808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latin typeface="Calibri"/>
              </a:endParaRPr>
            </a:p>
          </p:txBody>
        </p:sp>
        <p:sp>
          <p:nvSpPr>
            <p:cNvPr id="19" name="Freeform 40"/>
            <p:cNvSpPr>
              <a:spLocks/>
            </p:cNvSpPr>
            <p:nvPr/>
          </p:nvSpPr>
          <p:spPr bwMode="auto">
            <a:xfrm>
              <a:off x="1447800" y="2628900"/>
              <a:ext cx="5745163" cy="2468563"/>
            </a:xfrm>
            <a:custGeom>
              <a:avLst/>
              <a:gdLst/>
              <a:ahLst/>
              <a:cxnLst>
                <a:cxn ang="0">
                  <a:pos x="1532" y="272"/>
                </a:cxn>
                <a:cxn ang="0">
                  <a:pos x="984" y="0"/>
                </a:cxn>
                <a:cxn ang="0">
                  <a:pos x="984" y="162"/>
                </a:cxn>
                <a:cxn ang="0">
                  <a:pos x="0" y="658"/>
                </a:cxn>
                <a:cxn ang="0">
                  <a:pos x="984" y="388"/>
                </a:cxn>
                <a:cxn ang="0">
                  <a:pos x="984" y="385"/>
                </a:cxn>
                <a:cxn ang="0">
                  <a:pos x="984" y="533"/>
                </a:cxn>
                <a:cxn ang="0">
                  <a:pos x="1532" y="272"/>
                </a:cxn>
              </a:cxnLst>
              <a:rect l="0" t="0" r="r" b="b"/>
              <a:pathLst>
                <a:path w="1532" h="658">
                  <a:moveTo>
                    <a:pt x="1532" y="272"/>
                  </a:moveTo>
                  <a:cubicBezTo>
                    <a:pt x="984" y="0"/>
                    <a:pt x="984" y="0"/>
                    <a:pt x="984" y="0"/>
                  </a:cubicBezTo>
                  <a:cubicBezTo>
                    <a:pt x="984" y="162"/>
                    <a:pt x="984" y="162"/>
                    <a:pt x="984" y="162"/>
                  </a:cubicBezTo>
                  <a:cubicBezTo>
                    <a:pt x="914" y="167"/>
                    <a:pt x="243" y="222"/>
                    <a:pt x="0" y="658"/>
                  </a:cubicBezTo>
                  <a:cubicBezTo>
                    <a:pt x="0" y="658"/>
                    <a:pt x="302" y="350"/>
                    <a:pt x="984" y="388"/>
                  </a:cubicBezTo>
                  <a:cubicBezTo>
                    <a:pt x="984" y="385"/>
                    <a:pt x="984" y="385"/>
                    <a:pt x="984" y="385"/>
                  </a:cubicBezTo>
                  <a:cubicBezTo>
                    <a:pt x="984" y="533"/>
                    <a:pt x="984" y="533"/>
                    <a:pt x="984" y="533"/>
                  </a:cubicBezTo>
                  <a:lnTo>
                    <a:pt x="1532" y="272"/>
                  </a:lnTo>
                  <a:close/>
                </a:path>
              </a:pathLst>
            </a:custGeom>
            <a:gradFill flip="none" rotWithShape="1">
              <a:gsLst>
                <a:gs pos="46000">
                  <a:srgbClr val="BC0021"/>
                </a:gs>
                <a:gs pos="100000">
                  <a:srgbClr val="FF153C"/>
                </a:gs>
              </a:gsLst>
              <a:lin ang="189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latin typeface="Calibri"/>
              </a:endParaRPr>
            </a:p>
          </p:txBody>
        </p:sp>
      </p:grpSp>
      <p:sp>
        <p:nvSpPr>
          <p:cNvPr id="20" name="Oval 7"/>
          <p:cNvSpPr/>
          <p:nvPr/>
        </p:nvSpPr>
        <p:spPr>
          <a:xfrm>
            <a:off x="2132193" y="2565165"/>
            <a:ext cx="443259" cy="443260"/>
          </a:xfrm>
          <a:prstGeom prst="ellipse">
            <a:avLst/>
          </a:prstGeom>
          <a:solidFill>
            <a:srgbClr val="383838">
              <a:lumMod val="5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1" name="Oval 8"/>
          <p:cNvSpPr/>
          <p:nvPr/>
        </p:nvSpPr>
        <p:spPr>
          <a:xfrm>
            <a:off x="4759660" y="1584238"/>
            <a:ext cx="909914" cy="909914"/>
          </a:xfrm>
          <a:prstGeom prst="ellipse">
            <a:avLst/>
          </a:prstGeom>
          <a:solidFill>
            <a:srgbClr val="383838">
              <a:lumMod val="5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2" name="Oval 9"/>
          <p:cNvSpPr/>
          <p:nvPr/>
        </p:nvSpPr>
        <p:spPr>
          <a:xfrm>
            <a:off x="3234855" y="2007208"/>
            <a:ext cx="611786" cy="611786"/>
          </a:xfrm>
          <a:prstGeom prst="ellipse">
            <a:avLst/>
          </a:prstGeom>
          <a:solidFill>
            <a:srgbClr val="383838">
              <a:lumMod val="5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3" name="Rectangle 11"/>
          <p:cNvSpPr/>
          <p:nvPr/>
        </p:nvSpPr>
        <p:spPr>
          <a:xfrm>
            <a:off x="1641073" y="3456711"/>
            <a:ext cx="11485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Calibri"/>
                <a:cs typeface="Arial" pitchFamily="34" charset="0"/>
              </a:rPr>
              <a:t>标题</a:t>
            </a:r>
            <a:r>
              <a:rPr lang="en-US" sz="1600" b="1" dirty="0" smtClean="0">
                <a:latin typeface="Calibri"/>
                <a:cs typeface="Arial" pitchFamily="34" charset="0"/>
              </a:rPr>
              <a:t> 1</a:t>
            </a:r>
            <a:endParaRPr lang="en-US" sz="1600" b="1" dirty="0">
              <a:latin typeface="Calibri"/>
              <a:cs typeface="Arial" pitchFamily="34" charset="0"/>
            </a:endParaRPr>
          </a:p>
        </p:txBody>
      </p:sp>
      <p:sp>
        <p:nvSpPr>
          <p:cNvPr id="24" name="Rectangle 12"/>
          <p:cNvSpPr/>
          <p:nvPr/>
        </p:nvSpPr>
        <p:spPr>
          <a:xfrm>
            <a:off x="3037621" y="3000664"/>
            <a:ext cx="13143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Calibri"/>
                <a:cs typeface="Arial" pitchFamily="34" charset="0"/>
              </a:rPr>
              <a:t>标题</a:t>
            </a:r>
            <a:r>
              <a:rPr lang="en-US" sz="1600" b="1" dirty="0" smtClean="0">
                <a:latin typeface="Calibri"/>
                <a:cs typeface="Arial" pitchFamily="34" charset="0"/>
              </a:rPr>
              <a:t> 2</a:t>
            </a:r>
            <a:endParaRPr lang="en-US" sz="1600" b="1" dirty="0">
              <a:latin typeface="Calibri"/>
              <a:cs typeface="Arial" pitchFamily="34" charset="0"/>
            </a:endParaRPr>
          </a:p>
        </p:txBody>
      </p:sp>
      <p:sp>
        <p:nvSpPr>
          <p:cNvPr id="25" name="Rectangle 13"/>
          <p:cNvSpPr/>
          <p:nvPr/>
        </p:nvSpPr>
        <p:spPr>
          <a:xfrm>
            <a:off x="4532439" y="2654407"/>
            <a:ext cx="13143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Calibri"/>
                <a:cs typeface="Arial" pitchFamily="34" charset="0"/>
              </a:rPr>
              <a:t>标题</a:t>
            </a:r>
            <a:r>
              <a:rPr lang="en-US" sz="1600" b="1" dirty="0" smtClean="0">
                <a:latin typeface="Calibri"/>
                <a:cs typeface="Arial" pitchFamily="34" charset="0"/>
              </a:rPr>
              <a:t> 2</a:t>
            </a:r>
            <a:endParaRPr lang="en-US" sz="1600" b="1" dirty="0">
              <a:latin typeface="Calibri"/>
              <a:cs typeface="Arial" pitchFamily="34" charset="0"/>
            </a:endParaRPr>
          </a:p>
        </p:txBody>
      </p:sp>
      <p:sp>
        <p:nvSpPr>
          <p:cNvPr id="26" name="Rectangle 14"/>
          <p:cNvSpPr/>
          <p:nvPr/>
        </p:nvSpPr>
        <p:spPr>
          <a:xfrm>
            <a:off x="1505948" y="3862085"/>
            <a:ext cx="13242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Calibri"/>
              </a:rPr>
              <a:t>在此添加文本</a:t>
            </a:r>
            <a:endParaRPr lang="en-US" altLang="zh-CN" sz="1200" dirty="0" smtClean="0">
              <a:latin typeface="Calibri"/>
            </a:endParaRPr>
          </a:p>
          <a:p>
            <a:pPr algn="ctr"/>
            <a:r>
              <a:rPr lang="zh-CN" altLang="en-US" sz="1200" dirty="0">
                <a:latin typeface="Calibri"/>
              </a:rPr>
              <a:t>在此添加</a:t>
            </a:r>
            <a:r>
              <a:rPr lang="zh-CN" altLang="en-US" sz="1200" dirty="0" smtClean="0">
                <a:latin typeface="Calibri"/>
              </a:rPr>
              <a:t>文本</a:t>
            </a:r>
            <a:endParaRPr lang="en-US" altLang="zh-CN" sz="1200" dirty="0" smtClean="0">
              <a:latin typeface="Calibri"/>
            </a:endParaRPr>
          </a:p>
          <a:p>
            <a:pPr algn="ctr"/>
            <a:r>
              <a:rPr lang="zh-CN" altLang="en-US" sz="1200" dirty="0" smtClean="0">
                <a:latin typeface="Calibri"/>
              </a:rPr>
              <a:t>在此</a:t>
            </a:r>
            <a:r>
              <a:rPr lang="zh-CN" altLang="en-US" sz="1200" dirty="0">
                <a:latin typeface="Calibri"/>
              </a:rPr>
              <a:t>添加</a:t>
            </a:r>
            <a:r>
              <a:rPr lang="zh-CN" altLang="en-US" sz="1200" dirty="0" smtClean="0">
                <a:latin typeface="Calibri"/>
              </a:rPr>
              <a:t>文本</a:t>
            </a:r>
            <a:endParaRPr lang="en-US" altLang="zh-CN" sz="1200" dirty="0" smtClean="0">
              <a:latin typeface="Calibri"/>
            </a:endParaRPr>
          </a:p>
          <a:p>
            <a:pPr algn="ctr"/>
            <a:r>
              <a:rPr lang="zh-CN" altLang="en-US" sz="1200" dirty="0">
                <a:latin typeface="Calibri"/>
              </a:rPr>
              <a:t>在此添加文本</a:t>
            </a:r>
            <a:endParaRPr lang="en-US" altLang="zh-CN" sz="1200" dirty="0">
              <a:latin typeface="Calibri"/>
            </a:endParaRPr>
          </a:p>
          <a:p>
            <a:pPr algn="ctr"/>
            <a:endParaRPr lang="en-US" sz="1200" dirty="0">
              <a:latin typeface="Calibri"/>
            </a:endParaRPr>
          </a:p>
        </p:txBody>
      </p:sp>
      <p:sp>
        <p:nvSpPr>
          <p:cNvPr id="27" name="Rectangle 15"/>
          <p:cNvSpPr/>
          <p:nvPr/>
        </p:nvSpPr>
        <p:spPr>
          <a:xfrm>
            <a:off x="3017657" y="3414484"/>
            <a:ext cx="13242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Calibri"/>
              </a:rPr>
              <a:t>在此添加文本</a:t>
            </a:r>
            <a:endParaRPr lang="en-US" altLang="zh-CN" sz="1200" dirty="0">
              <a:latin typeface="Calibri"/>
            </a:endParaRPr>
          </a:p>
          <a:p>
            <a:pPr algn="ctr"/>
            <a:r>
              <a:rPr lang="zh-CN" altLang="en-US" sz="1200" dirty="0">
                <a:latin typeface="Calibri"/>
              </a:rPr>
              <a:t>在此添加文本</a:t>
            </a:r>
            <a:endParaRPr lang="en-US" altLang="zh-CN" sz="1200" dirty="0">
              <a:latin typeface="Calibri"/>
            </a:endParaRPr>
          </a:p>
          <a:p>
            <a:pPr algn="ctr"/>
            <a:r>
              <a:rPr lang="zh-CN" altLang="en-US" sz="1200" dirty="0" smtClean="0">
                <a:latin typeface="Calibri"/>
              </a:rPr>
              <a:t>在此添加文本</a:t>
            </a:r>
            <a:endParaRPr lang="en-US" altLang="zh-CN" sz="1200" dirty="0" smtClean="0">
              <a:latin typeface="Calibri"/>
            </a:endParaRPr>
          </a:p>
          <a:p>
            <a:pPr algn="ctr"/>
            <a:r>
              <a:rPr lang="zh-CN" altLang="en-US" sz="1200" dirty="0">
                <a:latin typeface="Calibri"/>
              </a:rPr>
              <a:t>在此添加文本</a:t>
            </a:r>
            <a:endParaRPr lang="en-US" altLang="zh-CN" sz="1200" dirty="0">
              <a:latin typeface="Calibri"/>
            </a:endParaRPr>
          </a:p>
          <a:p>
            <a:pPr algn="ctr"/>
            <a:endParaRPr lang="en-US" altLang="zh-CN" sz="1200" dirty="0">
              <a:latin typeface="Calibri"/>
            </a:endParaRPr>
          </a:p>
        </p:txBody>
      </p:sp>
      <p:sp>
        <p:nvSpPr>
          <p:cNvPr id="28" name="Rectangle 16"/>
          <p:cNvSpPr/>
          <p:nvPr/>
        </p:nvSpPr>
        <p:spPr>
          <a:xfrm>
            <a:off x="4478694" y="3059781"/>
            <a:ext cx="1324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Calibri"/>
              </a:rPr>
              <a:t>在此添加文本</a:t>
            </a:r>
            <a:endParaRPr lang="en-US" altLang="zh-CN" sz="1200" dirty="0">
              <a:latin typeface="Calibri"/>
            </a:endParaRPr>
          </a:p>
          <a:p>
            <a:pPr algn="ctr"/>
            <a:r>
              <a:rPr lang="zh-CN" altLang="en-US" sz="1200" dirty="0">
                <a:latin typeface="Calibri"/>
              </a:rPr>
              <a:t>在此添加文本</a:t>
            </a:r>
            <a:endParaRPr lang="en-US" altLang="zh-CN" sz="1200" dirty="0">
              <a:latin typeface="Calibri"/>
            </a:endParaRPr>
          </a:p>
          <a:p>
            <a:pPr algn="ctr"/>
            <a:r>
              <a:rPr lang="zh-CN" altLang="en-US" sz="1200" dirty="0" smtClean="0">
                <a:latin typeface="Calibri"/>
              </a:rPr>
              <a:t>在此添加文本</a:t>
            </a:r>
            <a:endParaRPr lang="en-US" altLang="zh-CN" sz="1200" dirty="0" smtClean="0">
              <a:latin typeface="Calibri"/>
            </a:endParaRPr>
          </a:p>
          <a:p>
            <a:pPr algn="ctr"/>
            <a:r>
              <a:rPr lang="zh-CN" altLang="en-US" sz="1200" dirty="0">
                <a:latin typeface="Calibri"/>
              </a:rPr>
              <a:t>在此添加</a:t>
            </a:r>
            <a:r>
              <a:rPr lang="zh-CN" altLang="en-US" sz="1200" dirty="0" smtClean="0">
                <a:latin typeface="Calibri"/>
              </a:rPr>
              <a:t>文本</a:t>
            </a:r>
            <a:endParaRPr lang="en-US" altLang="zh-CN" sz="1200" dirty="0">
              <a:latin typeface="Calibri"/>
            </a:endParaRPr>
          </a:p>
        </p:txBody>
      </p:sp>
      <p:cxnSp>
        <p:nvCxnSpPr>
          <p:cNvPr id="29" name="Straight Connector 26"/>
          <p:cNvCxnSpPr/>
          <p:nvPr/>
        </p:nvCxnSpPr>
        <p:spPr>
          <a:xfrm>
            <a:off x="2925463" y="3280063"/>
            <a:ext cx="0" cy="137240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</a:ln>
          <a:effectLst/>
        </p:spPr>
      </p:cxnSp>
      <p:cxnSp>
        <p:nvCxnSpPr>
          <p:cNvPr id="30" name="Straight Connector 26"/>
          <p:cNvCxnSpPr/>
          <p:nvPr/>
        </p:nvCxnSpPr>
        <p:spPr>
          <a:xfrm>
            <a:off x="4478694" y="2867180"/>
            <a:ext cx="0" cy="137240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</a:ln>
          <a:effectLst/>
        </p:spPr>
      </p:cxnSp>
    </p:spTree>
    <p:extLst>
      <p:ext uri="{BB962C8B-B14F-4D97-AF65-F5344CB8AC3E}">
        <p14:creationId xmlns:p14="http://schemas.microsoft.com/office/powerpoint/2010/main" val="950816493"/>
      </p:ext>
    </p:extLst>
  </p:cSld>
  <p:clrMapOvr>
    <a:masterClrMapping/>
  </p:clrMapOvr>
  <p:transition spd="slow" advTm="487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505</Words>
  <Application>Microsoft Office PowerPoint</Application>
  <PresentationFormat>全屏显示(16:9)</PresentationFormat>
  <Paragraphs>171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目录页</vt:lpstr>
      <vt:lpstr>过渡页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MUDONG</dc:creator>
  <cp:lastModifiedBy>Administrator</cp:lastModifiedBy>
  <cp:revision>27</cp:revision>
  <dcterms:created xsi:type="dcterms:W3CDTF">2013-03-11T09:15:38Z</dcterms:created>
  <dcterms:modified xsi:type="dcterms:W3CDTF">2016-08-10T06:12:03Z</dcterms:modified>
</cp:coreProperties>
</file>