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9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0D173-A5DF-43A1-A9B6-4BA7E1E6E37B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63967-4A29-4523-B381-BC3985B3D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0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1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2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3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4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6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7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3967-4A29-4523-B381-BC3985B3D9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1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3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1PPT制作\PPT市场\军人\大海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740229"/>
            <a:ext cx="9144000" cy="440035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42048"/>
            <a:ext cx="9144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 userDrawn="1"/>
        </p:nvSpPr>
        <p:spPr>
          <a:xfrm rot="13500000">
            <a:off x="220525" y="252896"/>
            <a:ext cx="175954" cy="1759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365114" y="252896"/>
            <a:ext cx="175954" cy="1759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293" y="155416"/>
            <a:ext cx="8229600" cy="400110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3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8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89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572C-96E7-48A4-9817-E530B05751F4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3CA8-CAF2-4904-8640-EC9CB95D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目录页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949223" y="1129804"/>
            <a:ext cx="7761288" cy="577850"/>
            <a:chOff x="971600" y="1131590"/>
            <a:chExt cx="7761288" cy="577850"/>
          </a:xfrm>
        </p:grpSpPr>
        <p:grpSp>
          <p:nvGrpSpPr>
            <p:cNvPr id="48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51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55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6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7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52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53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49223" y="1969897"/>
            <a:ext cx="7761288" cy="577850"/>
            <a:chOff x="971600" y="1131590"/>
            <a:chExt cx="7761288" cy="577850"/>
          </a:xfrm>
        </p:grpSpPr>
        <p:grpSp>
          <p:nvGrpSpPr>
            <p:cNvPr id="59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62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66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7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8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63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64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5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49223" y="2809990"/>
            <a:ext cx="7761288" cy="577850"/>
            <a:chOff x="971600" y="1131590"/>
            <a:chExt cx="7761288" cy="577850"/>
          </a:xfrm>
        </p:grpSpPr>
        <p:grpSp>
          <p:nvGrpSpPr>
            <p:cNvPr id="70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73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77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8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9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75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6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49223" y="3650084"/>
            <a:ext cx="7761288" cy="577850"/>
            <a:chOff x="971600" y="1131590"/>
            <a:chExt cx="7761288" cy="577850"/>
          </a:xfrm>
        </p:grpSpPr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84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88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9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0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85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86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7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82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5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08002" y="987575"/>
            <a:ext cx="1848374" cy="3450294"/>
            <a:chOff x="5338733" y="987575"/>
            <a:chExt cx="1848374" cy="3450294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4537773" y="1788535"/>
              <a:ext cx="3450294" cy="1848374"/>
            </a:xfrm>
            <a:prstGeom prst="round2SameRect">
              <a:avLst>
                <a:gd name="adj1" fmla="val 12887"/>
                <a:gd name="adj2" fmla="val 0"/>
              </a:avLst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ap="flat" cmpd="sng" algn="ctr">
              <a:solidFill>
                <a:srgbClr val="00B0F0">
                  <a:lumMod val="75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5563318" y="2328214"/>
              <a:ext cx="1467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+mn-ea"/>
                </a:rPr>
                <a:t>添加标题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97057" y="987574"/>
            <a:ext cx="2569290" cy="1066331"/>
            <a:chOff x="2627788" y="987574"/>
            <a:chExt cx="2569290" cy="1066331"/>
          </a:xfrm>
        </p:grpSpPr>
        <p:sp>
          <p:nvSpPr>
            <p:cNvPr id="7" name="Round Single Corner Rectangle 6"/>
            <p:cNvSpPr/>
            <p:nvPr/>
          </p:nvSpPr>
          <p:spPr>
            <a:xfrm rot="16200000">
              <a:off x="3379267" y="236095"/>
              <a:ext cx="1066331" cy="2569290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3161517" y="1305673"/>
              <a:ext cx="1631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+mn-ea"/>
                </a:rPr>
                <a:t>此处添加文本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97055" y="2164517"/>
            <a:ext cx="2569288" cy="1012966"/>
            <a:chOff x="2627786" y="2164517"/>
            <a:chExt cx="2569288" cy="1012966"/>
          </a:xfrm>
        </p:grpSpPr>
        <p:sp>
          <p:nvSpPr>
            <p:cNvPr id="10" name="Rectangle 8"/>
            <p:cNvSpPr/>
            <p:nvPr/>
          </p:nvSpPr>
          <p:spPr>
            <a:xfrm>
              <a:off x="2627786" y="2164517"/>
              <a:ext cx="2569288" cy="101296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162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3100520" y="2486334"/>
              <a:ext cx="1698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+mn-ea"/>
                </a:rPr>
                <a:t>此处添加文本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7053" y="3323024"/>
            <a:ext cx="2569288" cy="1114844"/>
            <a:chOff x="2627784" y="3323024"/>
            <a:chExt cx="2569288" cy="1114844"/>
          </a:xfrm>
        </p:grpSpPr>
        <p:sp>
          <p:nvSpPr>
            <p:cNvPr id="13" name="Round Single Corner Rectangle 9"/>
            <p:cNvSpPr/>
            <p:nvPr/>
          </p:nvSpPr>
          <p:spPr>
            <a:xfrm rot="10800000">
              <a:off x="2627784" y="3323024"/>
              <a:ext cx="2569288" cy="1114844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3033804" y="3691517"/>
              <a:ext cx="1765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+mn-ea"/>
                </a:rPr>
                <a:t>此处添加文本</a:t>
              </a:r>
            </a:p>
          </p:txBody>
        </p:sp>
      </p:grpSp>
      <p:sp>
        <p:nvSpPr>
          <p:cNvPr id="15" name="Left-Right Arrow 17"/>
          <p:cNvSpPr/>
          <p:nvPr/>
        </p:nvSpPr>
        <p:spPr>
          <a:xfrm>
            <a:off x="5695889" y="1382095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Left-Right Arrow 18"/>
          <p:cNvSpPr/>
          <p:nvPr/>
        </p:nvSpPr>
        <p:spPr>
          <a:xfrm>
            <a:off x="5695889" y="2536241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Left-Right Arrow 19"/>
          <p:cNvSpPr/>
          <p:nvPr/>
        </p:nvSpPr>
        <p:spPr>
          <a:xfrm>
            <a:off x="5695889" y="3697217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Left-Right Arrow 20"/>
          <p:cNvSpPr/>
          <p:nvPr/>
        </p:nvSpPr>
        <p:spPr>
          <a:xfrm rot="16200000">
            <a:off x="3329835" y="3104624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Left-Right Arrow 21"/>
          <p:cNvSpPr/>
          <p:nvPr/>
        </p:nvSpPr>
        <p:spPr>
          <a:xfrm rot="16200000">
            <a:off x="3329835" y="1988827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7708" y="300229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单击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单击添加段落文字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0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60">
        <p14:prism isInverted="1"/>
      </p:transition>
    </mc:Choice>
    <mc:Fallback xmlns="">
      <p:transition spd="slow" advTm="29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1043608" y="563037"/>
            <a:ext cx="7488832" cy="3327450"/>
            <a:chOff x="1447800" y="2628900"/>
            <a:chExt cx="5745163" cy="2552700"/>
          </a:xfrm>
        </p:grpSpPr>
        <p:sp>
          <p:nvSpPr>
            <p:cNvPr id="4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67000">
                  <a:srgbClr val="808080">
                    <a:shade val="67500"/>
                    <a:satMod val="115000"/>
                  </a:srgbClr>
                </a:gs>
                <a:gs pos="100000">
                  <a:srgbClr val="80808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" name="Oval 7"/>
          <p:cNvSpPr/>
          <p:nvPr/>
        </p:nvSpPr>
        <p:spPr>
          <a:xfrm>
            <a:off x="2132193" y="2500668"/>
            <a:ext cx="443259" cy="443260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Oval 8"/>
          <p:cNvSpPr/>
          <p:nvPr/>
        </p:nvSpPr>
        <p:spPr>
          <a:xfrm>
            <a:off x="4759660" y="1519741"/>
            <a:ext cx="909914" cy="909914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" name="Oval 9"/>
          <p:cNvSpPr/>
          <p:nvPr/>
        </p:nvSpPr>
        <p:spPr>
          <a:xfrm>
            <a:off x="3234855" y="1942711"/>
            <a:ext cx="611786" cy="611786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Rectangle 11"/>
          <p:cNvSpPr/>
          <p:nvPr/>
        </p:nvSpPr>
        <p:spPr>
          <a:xfrm>
            <a:off x="1641073" y="3392214"/>
            <a:ext cx="1148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1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037621" y="2936167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2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4532439" y="2589910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2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1505948" y="3797588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</a:t>
            </a:r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endParaRPr lang="en-US" sz="1200" dirty="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3017657" y="3349987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endParaRPr lang="en-US" altLang="zh-CN" sz="1200" dirty="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4478694" y="2995284"/>
            <a:ext cx="13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</p:txBody>
      </p:sp>
      <p:cxnSp>
        <p:nvCxnSpPr>
          <p:cNvPr id="15" name="Straight Connector 26"/>
          <p:cNvCxnSpPr/>
          <p:nvPr/>
        </p:nvCxnSpPr>
        <p:spPr>
          <a:xfrm>
            <a:off x="2925463" y="3215566"/>
            <a:ext cx="0" cy="1372408"/>
          </a:xfrm>
          <a:prstGeom prst="line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</a:ln>
          <a:effectLst/>
        </p:spPr>
      </p:cxnSp>
      <p:cxnSp>
        <p:nvCxnSpPr>
          <p:cNvPr id="16" name="Straight Connector 26"/>
          <p:cNvCxnSpPr/>
          <p:nvPr/>
        </p:nvCxnSpPr>
        <p:spPr>
          <a:xfrm>
            <a:off x="4478694" y="2802683"/>
            <a:ext cx="0" cy="1372408"/>
          </a:xfrm>
          <a:prstGeom prst="line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23141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27">
        <p14:prism isInverted="1"/>
      </p:transition>
    </mc:Choice>
    <mc:Fallback xmlns="">
      <p:transition spd="slow" advTm="45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sp>
        <p:nvSpPr>
          <p:cNvPr id="3" name="Freeform 21"/>
          <p:cNvSpPr>
            <a:spLocks/>
          </p:cNvSpPr>
          <p:nvPr/>
        </p:nvSpPr>
        <p:spPr bwMode="auto">
          <a:xfrm>
            <a:off x="3941780" y="949285"/>
            <a:ext cx="2400616" cy="3085232"/>
          </a:xfrm>
          <a:custGeom>
            <a:avLst/>
            <a:gdLst/>
            <a:ahLst/>
            <a:cxnLst>
              <a:cxn ang="0">
                <a:pos x="2057" y="0"/>
              </a:cxn>
              <a:cxn ang="0">
                <a:pos x="2064" y="137"/>
              </a:cxn>
              <a:cxn ang="0">
                <a:pos x="0" y="139"/>
              </a:cxn>
              <a:cxn ang="0">
                <a:pos x="4" y="651"/>
              </a:cxn>
              <a:cxn ang="0">
                <a:pos x="1058" y="651"/>
              </a:cxn>
              <a:cxn ang="0">
                <a:pos x="744" y="1617"/>
              </a:cxn>
              <a:cxn ang="0">
                <a:pos x="2046" y="2935"/>
              </a:cxn>
              <a:cxn ang="0">
                <a:pos x="1910" y="2716"/>
              </a:cxn>
              <a:cxn ang="0">
                <a:pos x="2032" y="2459"/>
              </a:cxn>
              <a:cxn ang="0">
                <a:pos x="1222" y="1592"/>
              </a:cxn>
              <a:cxn ang="0">
                <a:pos x="2088" y="614"/>
              </a:cxn>
              <a:cxn ang="0">
                <a:pos x="2095" y="757"/>
              </a:cxn>
              <a:cxn ang="0">
                <a:pos x="2285" y="368"/>
              </a:cxn>
              <a:cxn ang="0">
                <a:pos x="2057" y="0"/>
              </a:cxn>
            </a:cxnLst>
            <a:rect l="0" t="0" r="r" b="b"/>
            <a:pathLst>
              <a:path w="2285" h="2935">
                <a:moveTo>
                  <a:pt x="2057" y="0"/>
                </a:moveTo>
                <a:cubicBezTo>
                  <a:pt x="2064" y="137"/>
                  <a:pt x="2064" y="137"/>
                  <a:pt x="2064" y="137"/>
                </a:cubicBezTo>
                <a:cubicBezTo>
                  <a:pt x="0" y="139"/>
                  <a:pt x="0" y="139"/>
                  <a:pt x="0" y="139"/>
                </a:cubicBezTo>
                <a:cubicBezTo>
                  <a:pt x="4" y="651"/>
                  <a:pt x="4" y="651"/>
                  <a:pt x="4" y="651"/>
                </a:cubicBezTo>
                <a:cubicBezTo>
                  <a:pt x="1058" y="651"/>
                  <a:pt x="1058" y="651"/>
                  <a:pt x="1058" y="651"/>
                </a:cubicBezTo>
                <a:cubicBezTo>
                  <a:pt x="844" y="913"/>
                  <a:pt x="724" y="1252"/>
                  <a:pt x="744" y="1617"/>
                </a:cubicBezTo>
                <a:cubicBezTo>
                  <a:pt x="785" y="2330"/>
                  <a:pt x="1352" y="2887"/>
                  <a:pt x="2046" y="2935"/>
                </a:cubicBezTo>
                <a:cubicBezTo>
                  <a:pt x="1910" y="2716"/>
                  <a:pt x="1910" y="2716"/>
                  <a:pt x="1910" y="2716"/>
                </a:cubicBezTo>
                <a:cubicBezTo>
                  <a:pt x="2032" y="2459"/>
                  <a:pt x="2032" y="2459"/>
                  <a:pt x="2032" y="2459"/>
                </a:cubicBezTo>
                <a:cubicBezTo>
                  <a:pt x="1596" y="2405"/>
                  <a:pt x="1248" y="2046"/>
                  <a:pt x="1222" y="1592"/>
                </a:cubicBezTo>
                <a:cubicBezTo>
                  <a:pt x="1193" y="1083"/>
                  <a:pt x="1580" y="646"/>
                  <a:pt x="2088" y="614"/>
                </a:cubicBezTo>
                <a:cubicBezTo>
                  <a:pt x="2095" y="757"/>
                  <a:pt x="2095" y="757"/>
                  <a:pt x="2095" y="757"/>
                </a:cubicBezTo>
                <a:cubicBezTo>
                  <a:pt x="2285" y="368"/>
                  <a:pt x="2285" y="368"/>
                  <a:pt x="2285" y="368"/>
                </a:cubicBezTo>
                <a:lnTo>
                  <a:pt x="2057" y="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6049664" y="1102996"/>
            <a:ext cx="2400616" cy="3085232"/>
          </a:xfrm>
          <a:custGeom>
            <a:avLst/>
            <a:gdLst/>
            <a:ahLst/>
            <a:cxnLst>
              <a:cxn ang="0">
                <a:pos x="238" y="0"/>
              </a:cxn>
              <a:cxn ang="0">
                <a:pos x="375" y="220"/>
              </a:cxn>
              <a:cxn ang="0">
                <a:pos x="253" y="476"/>
              </a:cxn>
              <a:cxn ang="0">
                <a:pos x="1063" y="1344"/>
              </a:cxn>
              <a:cxn ang="0">
                <a:pos x="197" y="2321"/>
              </a:cxn>
              <a:cxn ang="0">
                <a:pos x="190" y="2178"/>
              </a:cxn>
              <a:cxn ang="0">
                <a:pos x="0" y="2567"/>
              </a:cxn>
              <a:cxn ang="0">
                <a:pos x="228" y="2935"/>
              </a:cxn>
              <a:cxn ang="0">
                <a:pos x="221" y="2798"/>
              </a:cxn>
              <a:cxn ang="0">
                <a:pos x="2285" y="2796"/>
              </a:cxn>
              <a:cxn ang="0">
                <a:pos x="2281" y="2284"/>
              </a:cxn>
              <a:cxn ang="0">
                <a:pos x="1227" y="2284"/>
              </a:cxn>
              <a:cxn ang="0">
                <a:pos x="1540" y="1318"/>
              </a:cxn>
              <a:cxn ang="0">
                <a:pos x="238" y="0"/>
              </a:cxn>
            </a:cxnLst>
            <a:rect l="0" t="0" r="r" b="b"/>
            <a:pathLst>
              <a:path w="2285" h="2935">
                <a:moveTo>
                  <a:pt x="238" y="0"/>
                </a:moveTo>
                <a:cubicBezTo>
                  <a:pt x="375" y="220"/>
                  <a:pt x="375" y="220"/>
                  <a:pt x="375" y="220"/>
                </a:cubicBezTo>
                <a:cubicBezTo>
                  <a:pt x="253" y="476"/>
                  <a:pt x="253" y="476"/>
                  <a:pt x="253" y="476"/>
                </a:cubicBezTo>
                <a:cubicBezTo>
                  <a:pt x="689" y="530"/>
                  <a:pt x="1037" y="889"/>
                  <a:pt x="1063" y="1344"/>
                </a:cubicBezTo>
                <a:cubicBezTo>
                  <a:pt x="1092" y="1852"/>
                  <a:pt x="705" y="2289"/>
                  <a:pt x="197" y="2321"/>
                </a:cubicBezTo>
                <a:cubicBezTo>
                  <a:pt x="190" y="2178"/>
                  <a:pt x="190" y="2178"/>
                  <a:pt x="190" y="2178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228" y="2935"/>
                  <a:pt x="228" y="2935"/>
                  <a:pt x="228" y="2935"/>
                </a:cubicBezTo>
                <a:cubicBezTo>
                  <a:pt x="221" y="2798"/>
                  <a:pt x="221" y="2798"/>
                  <a:pt x="221" y="2798"/>
                </a:cubicBezTo>
                <a:cubicBezTo>
                  <a:pt x="2285" y="2796"/>
                  <a:pt x="2285" y="2796"/>
                  <a:pt x="2285" y="2796"/>
                </a:cubicBezTo>
                <a:cubicBezTo>
                  <a:pt x="2281" y="2284"/>
                  <a:pt x="2281" y="2284"/>
                  <a:pt x="2281" y="2284"/>
                </a:cubicBezTo>
                <a:cubicBezTo>
                  <a:pt x="1227" y="2284"/>
                  <a:pt x="1227" y="2284"/>
                  <a:pt x="1227" y="2284"/>
                </a:cubicBezTo>
                <a:cubicBezTo>
                  <a:pt x="1441" y="2022"/>
                  <a:pt x="1561" y="1683"/>
                  <a:pt x="1540" y="1318"/>
                </a:cubicBezTo>
                <a:cubicBezTo>
                  <a:pt x="1500" y="605"/>
                  <a:pt x="933" y="48"/>
                  <a:pt x="238" y="0"/>
                </a:cubicBezTo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ext Box 394"/>
          <p:cNvSpPr txBox="1">
            <a:spLocks noChangeArrowheads="1"/>
          </p:cNvSpPr>
          <p:nvPr/>
        </p:nvSpPr>
        <p:spPr bwMode="auto">
          <a:xfrm>
            <a:off x="5192730" y="2368476"/>
            <a:ext cx="1981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添加标题</a:t>
            </a:r>
            <a:endParaRPr lang="en-US" altLang="ko-KR" sz="2000" b="1" kern="0" dirty="0" smtClean="0">
              <a:latin typeface="Calibri"/>
              <a:cs typeface="Arial" pitchFamily="34" charset="0"/>
            </a:endParaRPr>
          </a:p>
        </p:txBody>
      </p:sp>
      <p:sp>
        <p:nvSpPr>
          <p:cNvPr id="6" name="Text Box 394"/>
          <p:cNvSpPr txBox="1">
            <a:spLocks noChangeArrowheads="1"/>
          </p:cNvSpPr>
          <p:nvPr/>
        </p:nvSpPr>
        <p:spPr bwMode="auto">
          <a:xfrm>
            <a:off x="1187624" y="3594273"/>
            <a:ext cx="25118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单击此处添加内容</a:t>
            </a:r>
            <a:endParaRPr lang="en-US" altLang="ko-KR" sz="2000" b="1" kern="0" dirty="0" smtClean="0">
              <a:latin typeface="Calibri"/>
              <a:cs typeface="Arial" pitchFamily="34" charset="0"/>
            </a:endParaRPr>
          </a:p>
        </p:txBody>
      </p:sp>
      <p:sp>
        <p:nvSpPr>
          <p:cNvPr id="7" name="Text Box 394"/>
          <p:cNvSpPr txBox="1">
            <a:spLocks noChangeArrowheads="1"/>
          </p:cNvSpPr>
          <p:nvPr/>
        </p:nvSpPr>
        <p:spPr bwMode="auto">
          <a:xfrm>
            <a:off x="4095256" y="1198608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" name="Text Box 394"/>
          <p:cNvSpPr txBox="1">
            <a:spLocks noChangeArrowheads="1"/>
          </p:cNvSpPr>
          <p:nvPr/>
        </p:nvSpPr>
        <p:spPr bwMode="auto">
          <a:xfrm>
            <a:off x="6489744" y="3624093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7889" y="23684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单击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单击添加段落文字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2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337">
        <p14:prism isInverted="1"/>
      </p:transition>
    </mc:Choice>
    <mc:Fallback xmlns="">
      <p:transition spd="slow" advTm="33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253069" y="1055819"/>
            <a:ext cx="2875179" cy="3295937"/>
            <a:chOff x="5292080" y="987574"/>
            <a:chExt cx="3124200" cy="3581400"/>
          </a:xfrm>
        </p:grpSpPr>
        <p:sp>
          <p:nvSpPr>
            <p:cNvPr id="11" name="Rectangle 81"/>
            <p:cNvSpPr/>
            <p:nvPr/>
          </p:nvSpPr>
          <p:spPr>
            <a:xfrm>
              <a:off x="5292080" y="987574"/>
              <a:ext cx="3124200" cy="35814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83838">
                  <a:lumMod val="60000"/>
                  <a:lumOff val="40000"/>
                </a:srgb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Rectangle 82"/>
            <p:cNvSpPr/>
            <p:nvPr/>
          </p:nvSpPr>
          <p:spPr>
            <a:xfrm rot="10800000">
              <a:off x="5292080" y="987574"/>
              <a:ext cx="3124200" cy="457200"/>
            </a:xfrm>
            <a:prstGeom prst="rect">
              <a:avLst/>
            </a:prstGeom>
            <a:gradFill flip="none" rotWithShape="1">
              <a:gsLst>
                <a:gs pos="74000">
                  <a:srgbClr val="005A9E"/>
                </a:gs>
                <a:gs pos="0">
                  <a:srgbClr val="00B0F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Text Box 394"/>
            <p:cNvSpPr txBox="1">
              <a:spLocks noChangeArrowheads="1"/>
            </p:cNvSpPr>
            <p:nvPr/>
          </p:nvSpPr>
          <p:spPr bwMode="auto">
            <a:xfrm>
              <a:off x="5507980" y="1668268"/>
              <a:ext cx="2692399" cy="22200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91440" anchor="ctr" anchorCtr="0">
              <a:spAutoFit/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zh-CN" altLang="en-US" sz="1400" kern="0" dirty="0" smtClean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单击此处添加文本</a:t>
              </a:r>
              <a:endParaRPr lang="en-US" altLang="zh-CN" sz="1400" kern="0" dirty="0" smtClean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altLang="ko-KR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zh-CN" altLang="en-US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单击此处添加</a:t>
              </a:r>
              <a:r>
                <a:rPr lang="zh-CN" altLang="en-US" sz="1400" kern="0" dirty="0" smtClean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文本</a:t>
              </a:r>
              <a:endParaRPr lang="en-US" altLang="zh-CN" sz="1400" kern="0" dirty="0" smtClean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zh-CN" altLang="en-US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单击此处添加文本</a:t>
              </a:r>
              <a:endParaRPr lang="en-US" altLang="zh-CN" sz="1400" kern="0" dirty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altLang="ko-KR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zh-CN" altLang="en-US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单击此处添加文本</a:t>
              </a:r>
              <a:endParaRPr lang="en-US" altLang="ko-KR" sz="1400" kern="0" dirty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zh-CN" altLang="en-US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单击此处添加文本</a:t>
              </a:r>
              <a:endParaRPr lang="en-US" altLang="zh-CN" sz="1400" kern="0" dirty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altLang="ko-KR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zh-CN" altLang="en-US" sz="1400" kern="0" dirty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单击此处添加</a:t>
              </a:r>
              <a:r>
                <a:rPr lang="zh-CN" altLang="en-US" sz="1400" kern="0" dirty="0" smtClean="0">
                  <a:solidFill>
                    <a:srgbClr val="383838"/>
                  </a:solidFill>
                  <a:latin typeface="Calibri"/>
                  <a:cs typeface="Arial" pitchFamily="34" charset="0"/>
                </a:rPr>
                <a:t>文本</a:t>
              </a:r>
              <a:endParaRPr lang="en-US" altLang="ko-KR" sz="1400" kern="0" dirty="0">
                <a:solidFill>
                  <a:srgbClr val="383838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4" name="Text Box 394"/>
            <p:cNvSpPr txBox="1">
              <a:spLocks noChangeArrowheads="1"/>
            </p:cNvSpPr>
            <p:nvPr/>
          </p:nvSpPr>
          <p:spPr bwMode="auto">
            <a:xfrm>
              <a:off x="5505440" y="998822"/>
              <a:ext cx="2682240" cy="4347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91440" anchor="ctr" anchorCtr="0">
              <a:spAutoFit/>
            </a:bodyPr>
            <a:lstStyle/>
            <a:p>
              <a:pPr algn="ctr">
                <a:defRPr/>
              </a:pPr>
              <a:r>
                <a:rPr lang="zh-CN" altLang="en-US" sz="17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cs typeface="Arial" pitchFamily="34" charset="0"/>
                </a:rPr>
                <a:t>单击此处添加标题</a:t>
              </a:r>
              <a:endParaRPr lang="en-US" altLang="ko-KR" sz="17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1115616" y="915566"/>
            <a:ext cx="3225811" cy="3225811"/>
            <a:chOff x="762000" y="1447800"/>
            <a:chExt cx="3505200" cy="35052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13273" y="3638550"/>
              <a:ext cx="3398814" cy="1313301"/>
            </a:xfrm>
            <a:custGeom>
              <a:avLst/>
              <a:gdLst/>
              <a:ahLst/>
              <a:cxnLst>
                <a:cxn ang="0">
                  <a:pos x="529" y="9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29" y="409"/>
                </a:cxn>
                <a:cxn ang="0">
                  <a:pos x="1058" y="0"/>
                </a:cxn>
                <a:cxn ang="0">
                  <a:pos x="1057" y="0"/>
                </a:cxn>
                <a:cxn ang="0">
                  <a:pos x="529" y="94"/>
                </a:cxn>
              </a:cxnLst>
              <a:rect l="0" t="0" r="r" b="b"/>
              <a:pathLst>
                <a:path w="1058" h="409">
                  <a:moveTo>
                    <a:pt x="529" y="94"/>
                  </a:moveTo>
                  <a:cubicBezTo>
                    <a:pt x="255" y="94"/>
                    <a:pt x="28" y="53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60" y="235"/>
                    <a:pt x="274" y="409"/>
                    <a:pt x="529" y="409"/>
                  </a:cubicBezTo>
                  <a:cubicBezTo>
                    <a:pt x="784" y="409"/>
                    <a:pt x="997" y="235"/>
                    <a:pt x="1058" y="0"/>
                  </a:cubicBezTo>
                  <a:cubicBezTo>
                    <a:pt x="1058" y="0"/>
                    <a:pt x="1057" y="0"/>
                    <a:pt x="1057" y="0"/>
                  </a:cubicBezTo>
                  <a:cubicBezTo>
                    <a:pt x="1031" y="53"/>
                    <a:pt x="804" y="94"/>
                    <a:pt x="529" y="94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005A9E"/>
                </a:gs>
                <a:gs pos="0">
                  <a:srgbClr val="0091E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 rot="10800000">
              <a:off x="819149" y="3281363"/>
              <a:ext cx="3396374" cy="658342"/>
            </a:xfrm>
            <a:custGeom>
              <a:avLst/>
              <a:gdLst/>
              <a:ahLst/>
              <a:cxnLst>
                <a:cxn ang="0">
                  <a:pos x="1005" y="96"/>
                </a:cxn>
                <a:cxn ang="0">
                  <a:pos x="502" y="195"/>
                </a:cxn>
                <a:cxn ang="0">
                  <a:pos x="0" y="96"/>
                </a:cxn>
                <a:cxn ang="0">
                  <a:pos x="502" y="0"/>
                </a:cxn>
                <a:cxn ang="0">
                  <a:pos x="1005" y="96"/>
                </a:cxn>
              </a:cxnLst>
              <a:rect l="0" t="0" r="r" b="b"/>
              <a:pathLst>
                <a:path w="1005" h="195">
                  <a:moveTo>
                    <a:pt x="1005" y="96"/>
                  </a:moveTo>
                  <a:cubicBezTo>
                    <a:pt x="1005" y="151"/>
                    <a:pt x="780" y="195"/>
                    <a:pt x="502" y="195"/>
                  </a:cubicBezTo>
                  <a:cubicBezTo>
                    <a:pt x="225" y="195"/>
                    <a:pt x="0" y="151"/>
                    <a:pt x="0" y="96"/>
                  </a:cubicBezTo>
                  <a:cubicBezTo>
                    <a:pt x="0" y="43"/>
                    <a:pt x="225" y="0"/>
                    <a:pt x="502" y="0"/>
                  </a:cubicBezTo>
                  <a:cubicBezTo>
                    <a:pt x="780" y="0"/>
                    <a:pt x="1005" y="43"/>
                    <a:pt x="1005" y="96"/>
                  </a:cubicBezTo>
                </a:path>
              </a:pathLst>
            </a:custGeom>
            <a:gradFill>
              <a:gsLst>
                <a:gs pos="0">
                  <a:srgbClr val="003E6C"/>
                </a:gs>
                <a:gs pos="100000">
                  <a:srgbClr val="0091EA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Text Box 394"/>
            <p:cNvSpPr txBox="1">
              <a:spLocks noChangeArrowheads="1"/>
            </p:cNvSpPr>
            <p:nvPr/>
          </p:nvSpPr>
          <p:spPr bwMode="auto">
            <a:xfrm>
              <a:off x="1861457" y="3893457"/>
              <a:ext cx="1371600" cy="600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9144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cs typeface="Arial" pitchFamily="34" charset="0"/>
                </a:rPr>
                <a:t>40</a:t>
              </a:r>
              <a:r>
                <a:rPr kumimoji="0" lang="en-US" altLang="ko-KR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cs typeface="Arial" pitchFamily="34" charset="0"/>
                </a:rPr>
                <a:t>%</a:t>
              </a:r>
            </a:p>
          </p:txBody>
        </p:sp>
        <p:sp>
          <p:nvSpPr>
            <p:cNvPr id="19" name="Text Box 394"/>
            <p:cNvSpPr txBox="1">
              <a:spLocks noChangeArrowheads="1"/>
            </p:cNvSpPr>
            <p:nvPr/>
          </p:nvSpPr>
          <p:spPr bwMode="auto">
            <a:xfrm>
              <a:off x="1861457" y="2238829"/>
              <a:ext cx="1371600" cy="600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9144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Calibri"/>
                  <a:cs typeface="Arial" pitchFamily="34" charset="0"/>
                </a:rPr>
                <a:t>60</a:t>
              </a:r>
              <a:r>
                <a:rPr kumimoji="0" lang="en-US" altLang="ko-KR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Calibri"/>
                  <a:cs typeface="Arial" pitchFamily="34" charset="0"/>
                </a:rPr>
                <a:t>%</a:t>
              </a:r>
            </a:p>
          </p:txBody>
        </p:sp>
        <p:sp>
          <p:nvSpPr>
            <p:cNvPr id="20" name="Oval 23"/>
            <p:cNvSpPr/>
            <p:nvPr/>
          </p:nvSpPr>
          <p:spPr>
            <a:xfrm>
              <a:off x="762000" y="1447800"/>
              <a:ext cx="3505200" cy="3505200"/>
            </a:xfrm>
            <a:prstGeom prst="ellipse">
              <a:avLst/>
            </a:prstGeom>
            <a:gradFill flip="none" rotWithShape="1">
              <a:gsLst>
                <a:gs pos="61000">
                  <a:sysClr val="window" lastClr="FFFFFF">
                    <a:alpha val="0"/>
                  </a:sysClr>
                </a:gs>
                <a:gs pos="100000">
                  <a:srgbClr val="383838">
                    <a:alpha val="4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1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12">
        <p14:prism isInverted="1"/>
      </p:transition>
    </mc:Choice>
    <mc:Fallback xmlns="">
      <p:transition spd="slow" advTm="20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过渡页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49223" y="1129804"/>
            <a:ext cx="7761288" cy="577850"/>
            <a:chOff x="971600" y="1131590"/>
            <a:chExt cx="7761288" cy="577850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11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9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5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9223" y="1969897"/>
            <a:ext cx="7761288" cy="577850"/>
            <a:chOff x="971600" y="1131590"/>
            <a:chExt cx="7761288" cy="577850"/>
          </a:xfrm>
        </p:grpSpPr>
        <p:grpSp>
          <p:nvGrpSpPr>
            <p:cNvPr id="15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18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20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49223" y="2809990"/>
            <a:ext cx="7761288" cy="577850"/>
            <a:chOff x="971600" y="1131590"/>
            <a:chExt cx="7761288" cy="577850"/>
          </a:xfrm>
        </p:grpSpPr>
        <p:grpSp>
          <p:nvGrpSpPr>
            <p:cNvPr id="26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29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33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49223" y="3650084"/>
            <a:ext cx="7761288" cy="577850"/>
            <a:chOff x="971600" y="1131590"/>
            <a:chExt cx="7761288" cy="577850"/>
          </a:xfrm>
        </p:grpSpPr>
        <p:grpSp>
          <p:nvGrpSpPr>
            <p:cNvPr id="37" name="Group 64"/>
            <p:cNvGrpSpPr>
              <a:grpSpLocks/>
            </p:cNvGrpSpPr>
            <p:nvPr/>
          </p:nvGrpSpPr>
          <p:grpSpPr bwMode="auto">
            <a:xfrm>
              <a:off x="971600" y="1131590"/>
              <a:ext cx="7761288" cy="577850"/>
              <a:chOff x="333" y="912"/>
              <a:chExt cx="4889" cy="364"/>
            </a:xfrm>
          </p:grpSpPr>
          <p:grpSp>
            <p:nvGrpSpPr>
              <p:cNvPr id="40" name="Group 9"/>
              <p:cNvGrpSpPr>
                <a:grpSpLocks/>
              </p:cNvGrpSpPr>
              <p:nvPr/>
            </p:nvGrpSpPr>
            <p:grpSpPr bwMode="auto">
              <a:xfrm>
                <a:off x="333" y="912"/>
                <a:ext cx="4889" cy="364"/>
                <a:chOff x="486" y="2131"/>
                <a:chExt cx="4889" cy="364"/>
              </a:xfrm>
            </p:grpSpPr>
            <p:sp>
              <p:nvSpPr>
                <p:cNvPr id="44" name="Freeform 10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Freeform 11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41" name="Group 13"/>
              <p:cNvGrpSpPr>
                <a:grpSpLocks/>
              </p:cNvGrpSpPr>
              <p:nvPr/>
            </p:nvGrpSpPr>
            <p:grpSpPr bwMode="auto">
              <a:xfrm>
                <a:off x="391" y="971"/>
                <a:ext cx="579" cy="247"/>
                <a:chOff x="544" y="2190"/>
                <a:chExt cx="579" cy="247"/>
              </a:xfrm>
            </p:grpSpPr>
            <p:sp>
              <p:nvSpPr>
                <p:cNvPr id="42" name="Freeform 14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57255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" name="Freeform 15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18CCB">
                        <a:gamma/>
                        <a:tint val="69804"/>
                        <a:invGamma/>
                      </a:srgbClr>
                    </a:gs>
                    <a:gs pos="100000">
                      <a:srgbClr val="018CCB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 rot="16200000">
              <a:off x="4418114" y="-1149880"/>
              <a:ext cx="492443" cy="514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单击此处添加您的标题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1228" y="123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1">
        <p:fade/>
      </p:transition>
    </mc:Choice>
    <mc:Fallback xmlns="">
      <p:transition spd="med" advTm="24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单击此处添加目录</a:t>
            </a:r>
            <a:endParaRPr lang="zh-CN" altLang="en-US" dirty="0"/>
          </a:p>
        </p:txBody>
      </p:sp>
      <p:grpSp>
        <p:nvGrpSpPr>
          <p:cNvPr id="3" name="Group 380"/>
          <p:cNvGrpSpPr/>
          <p:nvPr/>
        </p:nvGrpSpPr>
        <p:grpSpPr>
          <a:xfrm>
            <a:off x="3913533" y="771550"/>
            <a:ext cx="1400412" cy="1830699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635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62000">
                  <a:srgbClr val="00B0F0"/>
                </a:gs>
                <a:gs pos="100000">
                  <a:srgbClr val="0070C0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8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0">
                    <a:srgbClr val="383838">
                      <a:lumMod val="50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cxnSp>
          <p:nvCxnSpPr>
            <p:cNvPr id="9" name="Straight Connector 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0" name="Rectangle 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 flipH="1">
              <a:off x="4114800" y="2771002"/>
              <a:ext cx="1295400" cy="358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4" name="Group 381"/>
          <p:cNvGrpSpPr/>
          <p:nvPr/>
        </p:nvGrpSpPr>
        <p:grpSpPr>
          <a:xfrm>
            <a:off x="1539120" y="3099184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2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30" name="Rectangle 2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 flipH="1">
              <a:off x="1432942" y="5428473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44" name="Group 404"/>
          <p:cNvGrpSpPr/>
          <p:nvPr/>
        </p:nvGrpSpPr>
        <p:grpSpPr>
          <a:xfrm>
            <a:off x="4092105" y="3099184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5" name="Rectangle 101"/>
            <p:cNvSpPr>
              <a:spLocks noChangeArrowheads="1"/>
            </p:cNvSpPr>
            <p:nvPr/>
          </p:nvSpPr>
          <p:spPr bwMode="auto">
            <a:xfrm>
              <a:off x="1312769" y="3956804"/>
              <a:ext cx="1616505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6" name="Freeform 102"/>
            <p:cNvSpPr>
              <a:spLocks/>
            </p:cNvSpPr>
            <p:nvPr/>
          </p:nvSpPr>
          <p:spPr bwMode="auto">
            <a:xfrm>
              <a:off x="1312768" y="3956816"/>
              <a:ext cx="1616503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4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6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50" name="Rectangle 4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1" name="Rectangle 4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2" name="Rectangle 50"/>
            <p:cNvSpPr/>
            <p:nvPr/>
          </p:nvSpPr>
          <p:spPr>
            <a:xfrm flipH="1">
              <a:off x="1495714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3" name="Rectangle 5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64" name="Group 442"/>
          <p:cNvGrpSpPr/>
          <p:nvPr/>
        </p:nvGrpSpPr>
        <p:grpSpPr>
          <a:xfrm>
            <a:off x="2795700" y="3099184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8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9" name="Rectangle 67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0" name="Rectangle 68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69"/>
            <p:cNvSpPr/>
            <p:nvPr/>
          </p:nvSpPr>
          <p:spPr>
            <a:xfrm flipH="1">
              <a:off x="4074105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72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74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73" name="Rectangle 71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81" name="Group 442"/>
          <p:cNvGrpSpPr/>
          <p:nvPr/>
        </p:nvGrpSpPr>
        <p:grpSpPr>
          <a:xfrm>
            <a:off x="5388509" y="3099184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82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4069146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8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9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98" name="Group 442"/>
          <p:cNvGrpSpPr/>
          <p:nvPr/>
        </p:nvGrpSpPr>
        <p:grpSpPr>
          <a:xfrm>
            <a:off x="6711653" y="3099184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3" name="Rectangle 106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4" name="Rectangle 107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5" name="Rectangle 108"/>
            <p:cNvSpPr/>
            <p:nvPr/>
          </p:nvSpPr>
          <p:spPr>
            <a:xfrm flipH="1">
              <a:off x="4026998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06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08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10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11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13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14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107" name="Rectangle 110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15" name="Group 132"/>
          <p:cNvGrpSpPr/>
          <p:nvPr/>
        </p:nvGrpSpPr>
        <p:grpSpPr>
          <a:xfrm>
            <a:off x="2042586" y="2708789"/>
            <a:ext cx="5244545" cy="354179"/>
            <a:chOff x="1238250" y="3457575"/>
            <a:chExt cx="6781800" cy="457994"/>
          </a:xfrm>
        </p:grpSpPr>
        <p:cxnSp>
          <p:nvCxnSpPr>
            <p:cNvPr id="116" name="Straight Connector 121"/>
            <p:cNvCxnSpPr/>
            <p:nvPr/>
          </p:nvCxnSpPr>
          <p:spPr>
            <a:xfrm rot="10800000" flipH="1">
              <a:off x="1295400" y="3457575"/>
              <a:ext cx="6667500" cy="1588"/>
            </a:xfrm>
            <a:prstGeom prst="line">
              <a:avLst/>
            </a:prstGeom>
            <a:noFill/>
            <a:ln w="38100" cap="flat" cmpd="sng" algn="ctr">
              <a:solidFill>
                <a:srgbClr val="383838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17" name="Down Arrow 123"/>
            <p:cNvSpPr/>
            <p:nvPr/>
          </p:nvSpPr>
          <p:spPr>
            <a:xfrm>
              <a:off x="123825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8" name="Down Arrow 124"/>
            <p:cNvSpPr/>
            <p:nvPr/>
          </p:nvSpPr>
          <p:spPr>
            <a:xfrm>
              <a:off x="779145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9" name="Down Arrow 129"/>
            <p:cNvSpPr/>
            <p:nvPr/>
          </p:nvSpPr>
          <p:spPr>
            <a:xfrm>
              <a:off x="274320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0" name="Down Arrow 130"/>
            <p:cNvSpPr/>
            <p:nvPr/>
          </p:nvSpPr>
          <p:spPr>
            <a:xfrm>
              <a:off x="4429125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1" name="Down Arrow 131"/>
            <p:cNvSpPr/>
            <p:nvPr/>
          </p:nvSpPr>
          <p:spPr>
            <a:xfrm>
              <a:off x="6086475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99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685">
        <p14:prism isInverted="1"/>
      </p:transition>
    </mc:Choice>
    <mc:Fallback xmlns="">
      <p:transition spd="slow" advTm="26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72723" y="627534"/>
            <a:ext cx="6934200" cy="3760788"/>
            <a:chOff x="1497187" y="785788"/>
            <a:chExt cx="6934200" cy="3760788"/>
          </a:xfrm>
        </p:grpSpPr>
        <p:grpSp>
          <p:nvGrpSpPr>
            <p:cNvPr id="4" name="Group 193"/>
            <p:cNvGrpSpPr>
              <a:grpSpLocks/>
            </p:cNvGrpSpPr>
            <p:nvPr/>
          </p:nvGrpSpPr>
          <p:grpSpPr bwMode="auto">
            <a:xfrm>
              <a:off x="2900537" y="1047726"/>
              <a:ext cx="4716462" cy="3221037"/>
              <a:chOff x="1655" y="1509"/>
              <a:chExt cx="2971" cy="2029"/>
            </a:xfrm>
          </p:grpSpPr>
          <p:sp>
            <p:nvSpPr>
              <p:cNvPr id="215" name="Line 41"/>
              <p:cNvSpPr>
                <a:spLocks noChangeShapeType="1"/>
              </p:cNvSpPr>
              <p:nvPr/>
            </p:nvSpPr>
            <p:spPr bwMode="auto">
              <a:xfrm flipV="1">
                <a:off x="165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6" name="Line 42"/>
              <p:cNvSpPr>
                <a:spLocks noChangeShapeType="1"/>
              </p:cNvSpPr>
              <p:nvPr/>
            </p:nvSpPr>
            <p:spPr bwMode="auto">
              <a:xfrm flipV="1">
                <a:off x="165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7" name="Line 43"/>
              <p:cNvSpPr>
                <a:spLocks noChangeShapeType="1"/>
              </p:cNvSpPr>
              <p:nvPr/>
            </p:nvSpPr>
            <p:spPr bwMode="auto">
              <a:xfrm flipV="1">
                <a:off x="165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8" name="Line 44"/>
              <p:cNvSpPr>
                <a:spLocks noChangeShapeType="1"/>
              </p:cNvSpPr>
              <p:nvPr/>
            </p:nvSpPr>
            <p:spPr bwMode="auto">
              <a:xfrm flipV="1">
                <a:off x="165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9" name="Line 45"/>
              <p:cNvSpPr>
                <a:spLocks noChangeShapeType="1"/>
              </p:cNvSpPr>
              <p:nvPr/>
            </p:nvSpPr>
            <p:spPr bwMode="auto">
              <a:xfrm flipV="1">
                <a:off x="165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0" name="Line 46"/>
              <p:cNvSpPr>
                <a:spLocks noChangeShapeType="1"/>
              </p:cNvSpPr>
              <p:nvPr/>
            </p:nvSpPr>
            <p:spPr bwMode="auto">
              <a:xfrm flipV="1">
                <a:off x="165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1" name="Line 47"/>
              <p:cNvSpPr>
                <a:spLocks noChangeShapeType="1"/>
              </p:cNvSpPr>
              <p:nvPr/>
            </p:nvSpPr>
            <p:spPr bwMode="auto">
              <a:xfrm flipV="1">
                <a:off x="165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2" name="Line 48"/>
              <p:cNvSpPr>
                <a:spLocks noChangeShapeType="1"/>
              </p:cNvSpPr>
              <p:nvPr/>
            </p:nvSpPr>
            <p:spPr bwMode="auto">
              <a:xfrm flipV="1">
                <a:off x="165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3" name="Line 49"/>
              <p:cNvSpPr>
                <a:spLocks noChangeShapeType="1"/>
              </p:cNvSpPr>
              <p:nvPr/>
            </p:nvSpPr>
            <p:spPr bwMode="auto">
              <a:xfrm flipV="1">
                <a:off x="165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4" name="Line 50"/>
              <p:cNvSpPr>
                <a:spLocks noChangeShapeType="1"/>
              </p:cNvSpPr>
              <p:nvPr/>
            </p:nvSpPr>
            <p:spPr bwMode="auto">
              <a:xfrm flipV="1">
                <a:off x="165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5" name="Line 51"/>
              <p:cNvSpPr>
                <a:spLocks noChangeShapeType="1"/>
              </p:cNvSpPr>
              <p:nvPr/>
            </p:nvSpPr>
            <p:spPr bwMode="auto">
              <a:xfrm flipV="1">
                <a:off x="165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6" name="Line 52"/>
              <p:cNvSpPr>
                <a:spLocks noChangeShapeType="1"/>
              </p:cNvSpPr>
              <p:nvPr/>
            </p:nvSpPr>
            <p:spPr bwMode="auto">
              <a:xfrm flipV="1">
                <a:off x="165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7" name="Line 53"/>
              <p:cNvSpPr>
                <a:spLocks noChangeShapeType="1"/>
              </p:cNvSpPr>
              <p:nvPr/>
            </p:nvSpPr>
            <p:spPr bwMode="auto">
              <a:xfrm flipV="1">
                <a:off x="165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8" name="Line 54"/>
              <p:cNvSpPr>
                <a:spLocks noChangeShapeType="1"/>
              </p:cNvSpPr>
              <p:nvPr/>
            </p:nvSpPr>
            <p:spPr bwMode="auto">
              <a:xfrm flipV="1">
                <a:off x="165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9" name="Line 55"/>
              <p:cNvSpPr>
                <a:spLocks noChangeShapeType="1"/>
              </p:cNvSpPr>
              <p:nvPr/>
            </p:nvSpPr>
            <p:spPr bwMode="auto">
              <a:xfrm flipV="1">
                <a:off x="165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0" name="Line 56"/>
              <p:cNvSpPr>
                <a:spLocks noChangeShapeType="1"/>
              </p:cNvSpPr>
              <p:nvPr/>
            </p:nvSpPr>
            <p:spPr bwMode="auto">
              <a:xfrm flipV="1">
                <a:off x="165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1" name="Line 57"/>
              <p:cNvSpPr>
                <a:spLocks noChangeShapeType="1"/>
              </p:cNvSpPr>
              <p:nvPr/>
            </p:nvSpPr>
            <p:spPr bwMode="auto">
              <a:xfrm flipV="1">
                <a:off x="165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2" name="Line 58"/>
              <p:cNvSpPr>
                <a:spLocks noChangeShapeType="1"/>
              </p:cNvSpPr>
              <p:nvPr/>
            </p:nvSpPr>
            <p:spPr bwMode="auto">
              <a:xfrm flipV="1">
                <a:off x="165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3" name="Line 59"/>
              <p:cNvSpPr>
                <a:spLocks noChangeShapeType="1"/>
              </p:cNvSpPr>
              <p:nvPr/>
            </p:nvSpPr>
            <p:spPr bwMode="auto">
              <a:xfrm flipV="1">
                <a:off x="165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4" name="Line 60"/>
              <p:cNvSpPr>
                <a:spLocks noChangeShapeType="1"/>
              </p:cNvSpPr>
              <p:nvPr/>
            </p:nvSpPr>
            <p:spPr bwMode="auto">
              <a:xfrm flipV="1">
                <a:off x="165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5" name="Line 61"/>
              <p:cNvSpPr>
                <a:spLocks noChangeShapeType="1"/>
              </p:cNvSpPr>
              <p:nvPr/>
            </p:nvSpPr>
            <p:spPr bwMode="auto">
              <a:xfrm flipV="1">
                <a:off x="165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6" name="Line 62"/>
              <p:cNvSpPr>
                <a:spLocks noChangeShapeType="1"/>
              </p:cNvSpPr>
              <p:nvPr/>
            </p:nvSpPr>
            <p:spPr bwMode="auto">
              <a:xfrm flipV="1">
                <a:off x="165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7" name="Line 63"/>
              <p:cNvSpPr>
                <a:spLocks noChangeShapeType="1"/>
              </p:cNvSpPr>
              <p:nvPr/>
            </p:nvSpPr>
            <p:spPr bwMode="auto">
              <a:xfrm flipV="1">
                <a:off x="165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8" name="Line 64"/>
              <p:cNvSpPr>
                <a:spLocks noChangeShapeType="1"/>
              </p:cNvSpPr>
              <p:nvPr/>
            </p:nvSpPr>
            <p:spPr bwMode="auto">
              <a:xfrm flipV="1">
                <a:off x="165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9" name="Line 65"/>
              <p:cNvSpPr>
                <a:spLocks noChangeShapeType="1"/>
              </p:cNvSpPr>
              <p:nvPr/>
            </p:nvSpPr>
            <p:spPr bwMode="auto">
              <a:xfrm flipV="1">
                <a:off x="165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0" name="Line 66"/>
              <p:cNvSpPr>
                <a:spLocks noChangeShapeType="1"/>
              </p:cNvSpPr>
              <p:nvPr/>
            </p:nvSpPr>
            <p:spPr bwMode="auto">
              <a:xfrm flipV="1">
                <a:off x="165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1" name="Line 67"/>
              <p:cNvSpPr>
                <a:spLocks noChangeShapeType="1"/>
              </p:cNvSpPr>
              <p:nvPr/>
            </p:nvSpPr>
            <p:spPr bwMode="auto">
              <a:xfrm flipV="1">
                <a:off x="165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2" name="Line 68"/>
              <p:cNvSpPr>
                <a:spLocks noChangeShapeType="1"/>
              </p:cNvSpPr>
              <p:nvPr/>
            </p:nvSpPr>
            <p:spPr bwMode="auto">
              <a:xfrm flipV="1">
                <a:off x="165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3" name="Line 69"/>
              <p:cNvSpPr>
                <a:spLocks noChangeShapeType="1"/>
              </p:cNvSpPr>
              <p:nvPr/>
            </p:nvSpPr>
            <p:spPr bwMode="auto">
              <a:xfrm flipV="1">
                <a:off x="165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4" name="Line 70"/>
              <p:cNvSpPr>
                <a:spLocks noChangeShapeType="1"/>
              </p:cNvSpPr>
              <p:nvPr/>
            </p:nvSpPr>
            <p:spPr bwMode="auto">
              <a:xfrm flipV="1">
                <a:off x="165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5" name="Line 71"/>
              <p:cNvSpPr>
                <a:spLocks noChangeShapeType="1"/>
              </p:cNvSpPr>
              <p:nvPr/>
            </p:nvSpPr>
            <p:spPr bwMode="auto">
              <a:xfrm flipV="1">
                <a:off x="2399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6" name="Line 72"/>
              <p:cNvSpPr>
                <a:spLocks noChangeShapeType="1"/>
              </p:cNvSpPr>
              <p:nvPr/>
            </p:nvSpPr>
            <p:spPr bwMode="auto">
              <a:xfrm flipV="1">
                <a:off x="2399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/>
            </p:nvSpPr>
            <p:spPr bwMode="auto">
              <a:xfrm flipV="1">
                <a:off x="2399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/>
            </p:nvSpPr>
            <p:spPr bwMode="auto">
              <a:xfrm flipV="1">
                <a:off x="2399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/>
            </p:nvSpPr>
            <p:spPr bwMode="auto">
              <a:xfrm flipV="1">
                <a:off x="2399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/>
            </p:nvSpPr>
            <p:spPr bwMode="auto">
              <a:xfrm flipV="1">
                <a:off x="2399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/>
            </p:nvSpPr>
            <p:spPr bwMode="auto">
              <a:xfrm flipV="1">
                <a:off x="2399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/>
            </p:nvSpPr>
            <p:spPr bwMode="auto">
              <a:xfrm flipV="1">
                <a:off x="2399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3" name="Line 79"/>
              <p:cNvSpPr>
                <a:spLocks noChangeShapeType="1"/>
              </p:cNvSpPr>
              <p:nvPr/>
            </p:nvSpPr>
            <p:spPr bwMode="auto">
              <a:xfrm flipV="1">
                <a:off x="2399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4" name="Line 80"/>
              <p:cNvSpPr>
                <a:spLocks noChangeShapeType="1"/>
              </p:cNvSpPr>
              <p:nvPr/>
            </p:nvSpPr>
            <p:spPr bwMode="auto">
              <a:xfrm flipV="1">
                <a:off x="2399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5" name="Line 81"/>
              <p:cNvSpPr>
                <a:spLocks noChangeShapeType="1"/>
              </p:cNvSpPr>
              <p:nvPr/>
            </p:nvSpPr>
            <p:spPr bwMode="auto">
              <a:xfrm flipV="1">
                <a:off x="2399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6" name="Line 82"/>
              <p:cNvSpPr>
                <a:spLocks noChangeShapeType="1"/>
              </p:cNvSpPr>
              <p:nvPr/>
            </p:nvSpPr>
            <p:spPr bwMode="auto">
              <a:xfrm flipV="1">
                <a:off x="2399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7" name="Line 83"/>
              <p:cNvSpPr>
                <a:spLocks noChangeShapeType="1"/>
              </p:cNvSpPr>
              <p:nvPr/>
            </p:nvSpPr>
            <p:spPr bwMode="auto">
              <a:xfrm flipV="1">
                <a:off x="2399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8" name="Line 84"/>
              <p:cNvSpPr>
                <a:spLocks noChangeShapeType="1"/>
              </p:cNvSpPr>
              <p:nvPr/>
            </p:nvSpPr>
            <p:spPr bwMode="auto">
              <a:xfrm flipV="1">
                <a:off x="2399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9" name="Line 85"/>
              <p:cNvSpPr>
                <a:spLocks noChangeShapeType="1"/>
              </p:cNvSpPr>
              <p:nvPr/>
            </p:nvSpPr>
            <p:spPr bwMode="auto">
              <a:xfrm flipV="1">
                <a:off x="2399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0" name="Line 86"/>
              <p:cNvSpPr>
                <a:spLocks noChangeShapeType="1"/>
              </p:cNvSpPr>
              <p:nvPr/>
            </p:nvSpPr>
            <p:spPr bwMode="auto">
              <a:xfrm flipV="1">
                <a:off x="2399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1" name="Line 87"/>
              <p:cNvSpPr>
                <a:spLocks noChangeShapeType="1"/>
              </p:cNvSpPr>
              <p:nvPr/>
            </p:nvSpPr>
            <p:spPr bwMode="auto">
              <a:xfrm flipV="1">
                <a:off x="2399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2" name="Line 88"/>
              <p:cNvSpPr>
                <a:spLocks noChangeShapeType="1"/>
              </p:cNvSpPr>
              <p:nvPr/>
            </p:nvSpPr>
            <p:spPr bwMode="auto">
              <a:xfrm flipV="1">
                <a:off x="2399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3" name="Line 89"/>
              <p:cNvSpPr>
                <a:spLocks noChangeShapeType="1"/>
              </p:cNvSpPr>
              <p:nvPr/>
            </p:nvSpPr>
            <p:spPr bwMode="auto">
              <a:xfrm flipV="1">
                <a:off x="2399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4" name="Line 90"/>
              <p:cNvSpPr>
                <a:spLocks noChangeShapeType="1"/>
              </p:cNvSpPr>
              <p:nvPr/>
            </p:nvSpPr>
            <p:spPr bwMode="auto">
              <a:xfrm flipV="1">
                <a:off x="2399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V="1">
                <a:off x="2399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6" name="Line 92"/>
              <p:cNvSpPr>
                <a:spLocks noChangeShapeType="1"/>
              </p:cNvSpPr>
              <p:nvPr/>
            </p:nvSpPr>
            <p:spPr bwMode="auto">
              <a:xfrm flipV="1">
                <a:off x="2399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7" name="Line 93"/>
              <p:cNvSpPr>
                <a:spLocks noChangeShapeType="1"/>
              </p:cNvSpPr>
              <p:nvPr/>
            </p:nvSpPr>
            <p:spPr bwMode="auto">
              <a:xfrm flipV="1">
                <a:off x="2399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8" name="Line 94"/>
              <p:cNvSpPr>
                <a:spLocks noChangeShapeType="1"/>
              </p:cNvSpPr>
              <p:nvPr/>
            </p:nvSpPr>
            <p:spPr bwMode="auto">
              <a:xfrm flipV="1">
                <a:off x="2399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9" name="Line 95"/>
              <p:cNvSpPr>
                <a:spLocks noChangeShapeType="1"/>
              </p:cNvSpPr>
              <p:nvPr/>
            </p:nvSpPr>
            <p:spPr bwMode="auto">
              <a:xfrm flipV="1">
                <a:off x="2399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0" name="Line 96"/>
              <p:cNvSpPr>
                <a:spLocks noChangeShapeType="1"/>
              </p:cNvSpPr>
              <p:nvPr/>
            </p:nvSpPr>
            <p:spPr bwMode="auto">
              <a:xfrm flipV="1">
                <a:off x="2399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1" name="Line 97"/>
              <p:cNvSpPr>
                <a:spLocks noChangeShapeType="1"/>
              </p:cNvSpPr>
              <p:nvPr/>
            </p:nvSpPr>
            <p:spPr bwMode="auto">
              <a:xfrm flipV="1">
                <a:off x="2399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2" name="Line 98"/>
              <p:cNvSpPr>
                <a:spLocks noChangeShapeType="1"/>
              </p:cNvSpPr>
              <p:nvPr/>
            </p:nvSpPr>
            <p:spPr bwMode="auto">
              <a:xfrm flipV="1">
                <a:off x="2399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3" name="Line 99"/>
              <p:cNvSpPr>
                <a:spLocks noChangeShapeType="1"/>
              </p:cNvSpPr>
              <p:nvPr/>
            </p:nvSpPr>
            <p:spPr bwMode="auto">
              <a:xfrm flipV="1">
                <a:off x="2399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4" name="Line 100"/>
              <p:cNvSpPr>
                <a:spLocks noChangeShapeType="1"/>
              </p:cNvSpPr>
              <p:nvPr/>
            </p:nvSpPr>
            <p:spPr bwMode="auto">
              <a:xfrm flipV="1">
                <a:off x="2399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5" name="Line 101"/>
              <p:cNvSpPr>
                <a:spLocks noChangeShapeType="1"/>
              </p:cNvSpPr>
              <p:nvPr/>
            </p:nvSpPr>
            <p:spPr bwMode="auto">
              <a:xfrm flipV="1">
                <a:off x="313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6" name="Line 102"/>
              <p:cNvSpPr>
                <a:spLocks noChangeShapeType="1"/>
              </p:cNvSpPr>
              <p:nvPr/>
            </p:nvSpPr>
            <p:spPr bwMode="auto">
              <a:xfrm flipV="1">
                <a:off x="313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7" name="Line 103"/>
              <p:cNvSpPr>
                <a:spLocks noChangeShapeType="1"/>
              </p:cNvSpPr>
              <p:nvPr/>
            </p:nvSpPr>
            <p:spPr bwMode="auto">
              <a:xfrm flipV="1">
                <a:off x="313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8" name="Line 104"/>
              <p:cNvSpPr>
                <a:spLocks noChangeShapeType="1"/>
              </p:cNvSpPr>
              <p:nvPr/>
            </p:nvSpPr>
            <p:spPr bwMode="auto">
              <a:xfrm flipV="1">
                <a:off x="313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9" name="Line 105"/>
              <p:cNvSpPr>
                <a:spLocks noChangeShapeType="1"/>
              </p:cNvSpPr>
              <p:nvPr/>
            </p:nvSpPr>
            <p:spPr bwMode="auto">
              <a:xfrm flipV="1">
                <a:off x="313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0" name="Line 106"/>
              <p:cNvSpPr>
                <a:spLocks noChangeShapeType="1"/>
              </p:cNvSpPr>
              <p:nvPr/>
            </p:nvSpPr>
            <p:spPr bwMode="auto">
              <a:xfrm flipV="1">
                <a:off x="313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1" name="Line 107"/>
              <p:cNvSpPr>
                <a:spLocks noChangeShapeType="1"/>
              </p:cNvSpPr>
              <p:nvPr/>
            </p:nvSpPr>
            <p:spPr bwMode="auto">
              <a:xfrm flipV="1">
                <a:off x="313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2" name="Line 108"/>
              <p:cNvSpPr>
                <a:spLocks noChangeShapeType="1"/>
              </p:cNvSpPr>
              <p:nvPr/>
            </p:nvSpPr>
            <p:spPr bwMode="auto">
              <a:xfrm flipV="1">
                <a:off x="313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3" name="Line 109"/>
              <p:cNvSpPr>
                <a:spLocks noChangeShapeType="1"/>
              </p:cNvSpPr>
              <p:nvPr/>
            </p:nvSpPr>
            <p:spPr bwMode="auto">
              <a:xfrm flipV="1">
                <a:off x="313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4" name="Line 110"/>
              <p:cNvSpPr>
                <a:spLocks noChangeShapeType="1"/>
              </p:cNvSpPr>
              <p:nvPr/>
            </p:nvSpPr>
            <p:spPr bwMode="auto">
              <a:xfrm flipV="1">
                <a:off x="313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5" name="Line 111"/>
              <p:cNvSpPr>
                <a:spLocks noChangeShapeType="1"/>
              </p:cNvSpPr>
              <p:nvPr/>
            </p:nvSpPr>
            <p:spPr bwMode="auto">
              <a:xfrm flipV="1">
                <a:off x="313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6" name="Line 112"/>
              <p:cNvSpPr>
                <a:spLocks noChangeShapeType="1"/>
              </p:cNvSpPr>
              <p:nvPr/>
            </p:nvSpPr>
            <p:spPr bwMode="auto">
              <a:xfrm flipV="1">
                <a:off x="313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7" name="Line 113"/>
              <p:cNvSpPr>
                <a:spLocks noChangeShapeType="1"/>
              </p:cNvSpPr>
              <p:nvPr/>
            </p:nvSpPr>
            <p:spPr bwMode="auto">
              <a:xfrm flipV="1">
                <a:off x="313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8" name="Line 114"/>
              <p:cNvSpPr>
                <a:spLocks noChangeShapeType="1"/>
              </p:cNvSpPr>
              <p:nvPr/>
            </p:nvSpPr>
            <p:spPr bwMode="auto">
              <a:xfrm flipV="1">
                <a:off x="313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9" name="Line 115"/>
              <p:cNvSpPr>
                <a:spLocks noChangeShapeType="1"/>
              </p:cNvSpPr>
              <p:nvPr/>
            </p:nvSpPr>
            <p:spPr bwMode="auto">
              <a:xfrm flipV="1">
                <a:off x="313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0" name="Line 116"/>
              <p:cNvSpPr>
                <a:spLocks noChangeShapeType="1"/>
              </p:cNvSpPr>
              <p:nvPr/>
            </p:nvSpPr>
            <p:spPr bwMode="auto">
              <a:xfrm flipV="1">
                <a:off x="313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1" name="Line 117"/>
              <p:cNvSpPr>
                <a:spLocks noChangeShapeType="1"/>
              </p:cNvSpPr>
              <p:nvPr/>
            </p:nvSpPr>
            <p:spPr bwMode="auto">
              <a:xfrm flipV="1">
                <a:off x="313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2" name="Line 118"/>
              <p:cNvSpPr>
                <a:spLocks noChangeShapeType="1"/>
              </p:cNvSpPr>
              <p:nvPr/>
            </p:nvSpPr>
            <p:spPr bwMode="auto">
              <a:xfrm flipV="1">
                <a:off x="313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3" name="Line 119"/>
              <p:cNvSpPr>
                <a:spLocks noChangeShapeType="1"/>
              </p:cNvSpPr>
              <p:nvPr/>
            </p:nvSpPr>
            <p:spPr bwMode="auto">
              <a:xfrm flipV="1">
                <a:off x="313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4" name="Line 120"/>
              <p:cNvSpPr>
                <a:spLocks noChangeShapeType="1"/>
              </p:cNvSpPr>
              <p:nvPr/>
            </p:nvSpPr>
            <p:spPr bwMode="auto">
              <a:xfrm flipV="1">
                <a:off x="313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5" name="Line 121"/>
              <p:cNvSpPr>
                <a:spLocks noChangeShapeType="1"/>
              </p:cNvSpPr>
              <p:nvPr/>
            </p:nvSpPr>
            <p:spPr bwMode="auto">
              <a:xfrm flipV="1">
                <a:off x="313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313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 flipV="1">
                <a:off x="313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 flipV="1">
                <a:off x="313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9" name="Line 125"/>
              <p:cNvSpPr>
                <a:spLocks noChangeShapeType="1"/>
              </p:cNvSpPr>
              <p:nvPr/>
            </p:nvSpPr>
            <p:spPr bwMode="auto">
              <a:xfrm flipV="1">
                <a:off x="313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0" name="Line 126"/>
              <p:cNvSpPr>
                <a:spLocks noChangeShapeType="1"/>
              </p:cNvSpPr>
              <p:nvPr/>
            </p:nvSpPr>
            <p:spPr bwMode="auto">
              <a:xfrm flipV="1">
                <a:off x="313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1" name="Line 127"/>
              <p:cNvSpPr>
                <a:spLocks noChangeShapeType="1"/>
              </p:cNvSpPr>
              <p:nvPr/>
            </p:nvSpPr>
            <p:spPr bwMode="auto">
              <a:xfrm flipV="1">
                <a:off x="313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2" name="Line 128"/>
              <p:cNvSpPr>
                <a:spLocks noChangeShapeType="1"/>
              </p:cNvSpPr>
              <p:nvPr/>
            </p:nvSpPr>
            <p:spPr bwMode="auto">
              <a:xfrm flipV="1">
                <a:off x="313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3" name="Line 129"/>
              <p:cNvSpPr>
                <a:spLocks noChangeShapeType="1"/>
              </p:cNvSpPr>
              <p:nvPr/>
            </p:nvSpPr>
            <p:spPr bwMode="auto">
              <a:xfrm flipV="1">
                <a:off x="313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4" name="Line 130"/>
              <p:cNvSpPr>
                <a:spLocks noChangeShapeType="1"/>
              </p:cNvSpPr>
              <p:nvPr/>
            </p:nvSpPr>
            <p:spPr bwMode="auto">
              <a:xfrm flipV="1">
                <a:off x="313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5" name="Line 131"/>
              <p:cNvSpPr>
                <a:spLocks noChangeShapeType="1"/>
              </p:cNvSpPr>
              <p:nvPr/>
            </p:nvSpPr>
            <p:spPr bwMode="auto">
              <a:xfrm flipV="1">
                <a:off x="388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6" name="Line 132"/>
              <p:cNvSpPr>
                <a:spLocks noChangeShapeType="1"/>
              </p:cNvSpPr>
              <p:nvPr/>
            </p:nvSpPr>
            <p:spPr bwMode="auto">
              <a:xfrm flipV="1">
                <a:off x="388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7" name="Line 133"/>
              <p:cNvSpPr>
                <a:spLocks noChangeShapeType="1"/>
              </p:cNvSpPr>
              <p:nvPr/>
            </p:nvSpPr>
            <p:spPr bwMode="auto">
              <a:xfrm flipV="1">
                <a:off x="388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8" name="Line 134"/>
              <p:cNvSpPr>
                <a:spLocks noChangeShapeType="1"/>
              </p:cNvSpPr>
              <p:nvPr/>
            </p:nvSpPr>
            <p:spPr bwMode="auto">
              <a:xfrm flipV="1">
                <a:off x="388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9" name="Line 135"/>
              <p:cNvSpPr>
                <a:spLocks noChangeShapeType="1"/>
              </p:cNvSpPr>
              <p:nvPr/>
            </p:nvSpPr>
            <p:spPr bwMode="auto">
              <a:xfrm flipV="1">
                <a:off x="388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0" name="Line 136"/>
              <p:cNvSpPr>
                <a:spLocks noChangeShapeType="1"/>
              </p:cNvSpPr>
              <p:nvPr/>
            </p:nvSpPr>
            <p:spPr bwMode="auto">
              <a:xfrm flipV="1">
                <a:off x="388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1" name="Line 137"/>
              <p:cNvSpPr>
                <a:spLocks noChangeShapeType="1"/>
              </p:cNvSpPr>
              <p:nvPr/>
            </p:nvSpPr>
            <p:spPr bwMode="auto">
              <a:xfrm flipV="1">
                <a:off x="388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2" name="Line 138"/>
              <p:cNvSpPr>
                <a:spLocks noChangeShapeType="1"/>
              </p:cNvSpPr>
              <p:nvPr/>
            </p:nvSpPr>
            <p:spPr bwMode="auto">
              <a:xfrm flipV="1">
                <a:off x="388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3" name="Line 139"/>
              <p:cNvSpPr>
                <a:spLocks noChangeShapeType="1"/>
              </p:cNvSpPr>
              <p:nvPr/>
            </p:nvSpPr>
            <p:spPr bwMode="auto">
              <a:xfrm flipV="1">
                <a:off x="388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4" name="Line 140"/>
              <p:cNvSpPr>
                <a:spLocks noChangeShapeType="1"/>
              </p:cNvSpPr>
              <p:nvPr/>
            </p:nvSpPr>
            <p:spPr bwMode="auto">
              <a:xfrm flipV="1">
                <a:off x="388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5" name="Line 141"/>
              <p:cNvSpPr>
                <a:spLocks noChangeShapeType="1"/>
              </p:cNvSpPr>
              <p:nvPr/>
            </p:nvSpPr>
            <p:spPr bwMode="auto">
              <a:xfrm flipV="1">
                <a:off x="388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6" name="Line 142"/>
              <p:cNvSpPr>
                <a:spLocks noChangeShapeType="1"/>
              </p:cNvSpPr>
              <p:nvPr/>
            </p:nvSpPr>
            <p:spPr bwMode="auto">
              <a:xfrm flipV="1">
                <a:off x="388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7" name="Line 143"/>
              <p:cNvSpPr>
                <a:spLocks noChangeShapeType="1"/>
              </p:cNvSpPr>
              <p:nvPr/>
            </p:nvSpPr>
            <p:spPr bwMode="auto">
              <a:xfrm flipV="1">
                <a:off x="388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8" name="Line 144"/>
              <p:cNvSpPr>
                <a:spLocks noChangeShapeType="1"/>
              </p:cNvSpPr>
              <p:nvPr/>
            </p:nvSpPr>
            <p:spPr bwMode="auto">
              <a:xfrm flipV="1">
                <a:off x="388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9" name="Line 145"/>
              <p:cNvSpPr>
                <a:spLocks noChangeShapeType="1"/>
              </p:cNvSpPr>
              <p:nvPr/>
            </p:nvSpPr>
            <p:spPr bwMode="auto">
              <a:xfrm flipV="1">
                <a:off x="388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0" name="Line 146"/>
              <p:cNvSpPr>
                <a:spLocks noChangeShapeType="1"/>
              </p:cNvSpPr>
              <p:nvPr/>
            </p:nvSpPr>
            <p:spPr bwMode="auto">
              <a:xfrm flipV="1">
                <a:off x="388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1" name="Line 147"/>
              <p:cNvSpPr>
                <a:spLocks noChangeShapeType="1"/>
              </p:cNvSpPr>
              <p:nvPr/>
            </p:nvSpPr>
            <p:spPr bwMode="auto">
              <a:xfrm flipV="1">
                <a:off x="388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2" name="Line 148"/>
              <p:cNvSpPr>
                <a:spLocks noChangeShapeType="1"/>
              </p:cNvSpPr>
              <p:nvPr/>
            </p:nvSpPr>
            <p:spPr bwMode="auto">
              <a:xfrm flipV="1">
                <a:off x="388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3" name="Line 149"/>
              <p:cNvSpPr>
                <a:spLocks noChangeShapeType="1"/>
              </p:cNvSpPr>
              <p:nvPr/>
            </p:nvSpPr>
            <p:spPr bwMode="auto">
              <a:xfrm flipV="1">
                <a:off x="388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4" name="Line 150"/>
              <p:cNvSpPr>
                <a:spLocks noChangeShapeType="1"/>
              </p:cNvSpPr>
              <p:nvPr/>
            </p:nvSpPr>
            <p:spPr bwMode="auto">
              <a:xfrm flipV="1">
                <a:off x="388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5" name="Line 151"/>
              <p:cNvSpPr>
                <a:spLocks noChangeShapeType="1"/>
              </p:cNvSpPr>
              <p:nvPr/>
            </p:nvSpPr>
            <p:spPr bwMode="auto">
              <a:xfrm flipV="1">
                <a:off x="388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6" name="Line 152"/>
              <p:cNvSpPr>
                <a:spLocks noChangeShapeType="1"/>
              </p:cNvSpPr>
              <p:nvPr/>
            </p:nvSpPr>
            <p:spPr bwMode="auto">
              <a:xfrm flipV="1">
                <a:off x="388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7" name="Line 153"/>
              <p:cNvSpPr>
                <a:spLocks noChangeShapeType="1"/>
              </p:cNvSpPr>
              <p:nvPr/>
            </p:nvSpPr>
            <p:spPr bwMode="auto">
              <a:xfrm flipV="1">
                <a:off x="388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8" name="Line 154"/>
              <p:cNvSpPr>
                <a:spLocks noChangeShapeType="1"/>
              </p:cNvSpPr>
              <p:nvPr/>
            </p:nvSpPr>
            <p:spPr bwMode="auto">
              <a:xfrm flipV="1">
                <a:off x="388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9" name="Line 155"/>
              <p:cNvSpPr>
                <a:spLocks noChangeShapeType="1"/>
              </p:cNvSpPr>
              <p:nvPr/>
            </p:nvSpPr>
            <p:spPr bwMode="auto">
              <a:xfrm flipV="1">
                <a:off x="388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0" name="Line 156"/>
              <p:cNvSpPr>
                <a:spLocks noChangeShapeType="1"/>
              </p:cNvSpPr>
              <p:nvPr/>
            </p:nvSpPr>
            <p:spPr bwMode="auto">
              <a:xfrm flipV="1">
                <a:off x="388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1" name="Line 157"/>
              <p:cNvSpPr>
                <a:spLocks noChangeShapeType="1"/>
              </p:cNvSpPr>
              <p:nvPr/>
            </p:nvSpPr>
            <p:spPr bwMode="auto">
              <a:xfrm flipV="1">
                <a:off x="388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2" name="Line 158"/>
              <p:cNvSpPr>
                <a:spLocks noChangeShapeType="1"/>
              </p:cNvSpPr>
              <p:nvPr/>
            </p:nvSpPr>
            <p:spPr bwMode="auto">
              <a:xfrm flipV="1">
                <a:off x="388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3" name="Line 159"/>
              <p:cNvSpPr>
                <a:spLocks noChangeShapeType="1"/>
              </p:cNvSpPr>
              <p:nvPr/>
            </p:nvSpPr>
            <p:spPr bwMode="auto">
              <a:xfrm flipV="1">
                <a:off x="388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4" name="Line 160"/>
              <p:cNvSpPr>
                <a:spLocks noChangeShapeType="1"/>
              </p:cNvSpPr>
              <p:nvPr/>
            </p:nvSpPr>
            <p:spPr bwMode="auto">
              <a:xfrm flipV="1">
                <a:off x="388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5" name="Line 161"/>
              <p:cNvSpPr>
                <a:spLocks noChangeShapeType="1"/>
              </p:cNvSpPr>
              <p:nvPr/>
            </p:nvSpPr>
            <p:spPr bwMode="auto">
              <a:xfrm flipV="1">
                <a:off x="462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6" name="Line 162"/>
              <p:cNvSpPr>
                <a:spLocks noChangeShapeType="1"/>
              </p:cNvSpPr>
              <p:nvPr/>
            </p:nvSpPr>
            <p:spPr bwMode="auto">
              <a:xfrm flipV="1">
                <a:off x="462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7" name="Line 163"/>
              <p:cNvSpPr>
                <a:spLocks noChangeShapeType="1"/>
              </p:cNvSpPr>
              <p:nvPr/>
            </p:nvSpPr>
            <p:spPr bwMode="auto">
              <a:xfrm flipV="1">
                <a:off x="462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8" name="Line 164"/>
              <p:cNvSpPr>
                <a:spLocks noChangeShapeType="1"/>
              </p:cNvSpPr>
              <p:nvPr/>
            </p:nvSpPr>
            <p:spPr bwMode="auto">
              <a:xfrm flipV="1">
                <a:off x="462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9" name="Line 165"/>
              <p:cNvSpPr>
                <a:spLocks noChangeShapeType="1"/>
              </p:cNvSpPr>
              <p:nvPr/>
            </p:nvSpPr>
            <p:spPr bwMode="auto">
              <a:xfrm flipV="1">
                <a:off x="462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0" name="Line 166"/>
              <p:cNvSpPr>
                <a:spLocks noChangeShapeType="1"/>
              </p:cNvSpPr>
              <p:nvPr/>
            </p:nvSpPr>
            <p:spPr bwMode="auto">
              <a:xfrm flipV="1">
                <a:off x="462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1" name="Line 167"/>
              <p:cNvSpPr>
                <a:spLocks noChangeShapeType="1"/>
              </p:cNvSpPr>
              <p:nvPr/>
            </p:nvSpPr>
            <p:spPr bwMode="auto">
              <a:xfrm flipV="1">
                <a:off x="462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2" name="Line 168"/>
              <p:cNvSpPr>
                <a:spLocks noChangeShapeType="1"/>
              </p:cNvSpPr>
              <p:nvPr/>
            </p:nvSpPr>
            <p:spPr bwMode="auto">
              <a:xfrm flipV="1">
                <a:off x="462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3" name="Line 169"/>
              <p:cNvSpPr>
                <a:spLocks noChangeShapeType="1"/>
              </p:cNvSpPr>
              <p:nvPr/>
            </p:nvSpPr>
            <p:spPr bwMode="auto">
              <a:xfrm flipV="1">
                <a:off x="462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4" name="Line 170"/>
              <p:cNvSpPr>
                <a:spLocks noChangeShapeType="1"/>
              </p:cNvSpPr>
              <p:nvPr/>
            </p:nvSpPr>
            <p:spPr bwMode="auto">
              <a:xfrm flipV="1">
                <a:off x="462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5" name="Line 171"/>
              <p:cNvSpPr>
                <a:spLocks noChangeShapeType="1"/>
              </p:cNvSpPr>
              <p:nvPr/>
            </p:nvSpPr>
            <p:spPr bwMode="auto">
              <a:xfrm flipV="1">
                <a:off x="462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6" name="Line 172"/>
              <p:cNvSpPr>
                <a:spLocks noChangeShapeType="1"/>
              </p:cNvSpPr>
              <p:nvPr/>
            </p:nvSpPr>
            <p:spPr bwMode="auto">
              <a:xfrm flipV="1">
                <a:off x="462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7" name="Line 173"/>
              <p:cNvSpPr>
                <a:spLocks noChangeShapeType="1"/>
              </p:cNvSpPr>
              <p:nvPr/>
            </p:nvSpPr>
            <p:spPr bwMode="auto">
              <a:xfrm flipV="1">
                <a:off x="462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8" name="Line 174"/>
              <p:cNvSpPr>
                <a:spLocks noChangeShapeType="1"/>
              </p:cNvSpPr>
              <p:nvPr/>
            </p:nvSpPr>
            <p:spPr bwMode="auto">
              <a:xfrm flipV="1">
                <a:off x="462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9" name="Line 175"/>
              <p:cNvSpPr>
                <a:spLocks noChangeShapeType="1"/>
              </p:cNvSpPr>
              <p:nvPr/>
            </p:nvSpPr>
            <p:spPr bwMode="auto">
              <a:xfrm flipV="1">
                <a:off x="462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0" name="Line 176"/>
              <p:cNvSpPr>
                <a:spLocks noChangeShapeType="1"/>
              </p:cNvSpPr>
              <p:nvPr/>
            </p:nvSpPr>
            <p:spPr bwMode="auto">
              <a:xfrm flipV="1">
                <a:off x="462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1" name="Line 177"/>
              <p:cNvSpPr>
                <a:spLocks noChangeShapeType="1"/>
              </p:cNvSpPr>
              <p:nvPr/>
            </p:nvSpPr>
            <p:spPr bwMode="auto">
              <a:xfrm flipV="1">
                <a:off x="462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2" name="Line 178"/>
              <p:cNvSpPr>
                <a:spLocks noChangeShapeType="1"/>
              </p:cNvSpPr>
              <p:nvPr/>
            </p:nvSpPr>
            <p:spPr bwMode="auto">
              <a:xfrm flipV="1">
                <a:off x="462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3" name="Line 179"/>
              <p:cNvSpPr>
                <a:spLocks noChangeShapeType="1"/>
              </p:cNvSpPr>
              <p:nvPr/>
            </p:nvSpPr>
            <p:spPr bwMode="auto">
              <a:xfrm flipV="1">
                <a:off x="462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4" name="Line 180"/>
              <p:cNvSpPr>
                <a:spLocks noChangeShapeType="1"/>
              </p:cNvSpPr>
              <p:nvPr/>
            </p:nvSpPr>
            <p:spPr bwMode="auto">
              <a:xfrm flipV="1">
                <a:off x="462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5" name="Line 181"/>
              <p:cNvSpPr>
                <a:spLocks noChangeShapeType="1"/>
              </p:cNvSpPr>
              <p:nvPr/>
            </p:nvSpPr>
            <p:spPr bwMode="auto">
              <a:xfrm flipV="1">
                <a:off x="462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6" name="Line 182"/>
              <p:cNvSpPr>
                <a:spLocks noChangeShapeType="1"/>
              </p:cNvSpPr>
              <p:nvPr/>
            </p:nvSpPr>
            <p:spPr bwMode="auto">
              <a:xfrm flipV="1">
                <a:off x="462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7" name="Line 183"/>
              <p:cNvSpPr>
                <a:spLocks noChangeShapeType="1"/>
              </p:cNvSpPr>
              <p:nvPr/>
            </p:nvSpPr>
            <p:spPr bwMode="auto">
              <a:xfrm flipV="1">
                <a:off x="462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8" name="Line 184"/>
              <p:cNvSpPr>
                <a:spLocks noChangeShapeType="1"/>
              </p:cNvSpPr>
              <p:nvPr/>
            </p:nvSpPr>
            <p:spPr bwMode="auto">
              <a:xfrm flipV="1">
                <a:off x="462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9" name="Line 185"/>
              <p:cNvSpPr>
                <a:spLocks noChangeShapeType="1"/>
              </p:cNvSpPr>
              <p:nvPr/>
            </p:nvSpPr>
            <p:spPr bwMode="auto">
              <a:xfrm flipV="1">
                <a:off x="462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0" name="Line 186"/>
              <p:cNvSpPr>
                <a:spLocks noChangeShapeType="1"/>
              </p:cNvSpPr>
              <p:nvPr/>
            </p:nvSpPr>
            <p:spPr bwMode="auto">
              <a:xfrm flipV="1">
                <a:off x="462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1" name="Line 187"/>
              <p:cNvSpPr>
                <a:spLocks noChangeShapeType="1"/>
              </p:cNvSpPr>
              <p:nvPr/>
            </p:nvSpPr>
            <p:spPr bwMode="auto">
              <a:xfrm flipV="1">
                <a:off x="462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2" name="Line 188"/>
              <p:cNvSpPr>
                <a:spLocks noChangeShapeType="1"/>
              </p:cNvSpPr>
              <p:nvPr/>
            </p:nvSpPr>
            <p:spPr bwMode="auto">
              <a:xfrm flipV="1">
                <a:off x="462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3" name="Line 189"/>
              <p:cNvSpPr>
                <a:spLocks noChangeShapeType="1"/>
              </p:cNvSpPr>
              <p:nvPr/>
            </p:nvSpPr>
            <p:spPr bwMode="auto">
              <a:xfrm flipV="1">
                <a:off x="462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4" name="Line 190"/>
              <p:cNvSpPr>
                <a:spLocks noChangeShapeType="1"/>
              </p:cNvSpPr>
              <p:nvPr/>
            </p:nvSpPr>
            <p:spPr bwMode="auto">
              <a:xfrm flipV="1">
                <a:off x="462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</p:grpSp>
        <p:grpSp>
          <p:nvGrpSpPr>
            <p:cNvPr id="5" name="Group 436"/>
            <p:cNvGrpSpPr>
              <a:grpSpLocks/>
            </p:cNvGrpSpPr>
            <p:nvPr/>
          </p:nvGrpSpPr>
          <p:grpSpPr bwMode="auto">
            <a:xfrm>
              <a:off x="1798812" y="1025501"/>
              <a:ext cx="5827712" cy="2589212"/>
              <a:chOff x="961" y="1495"/>
              <a:chExt cx="3671" cy="1631"/>
            </a:xfrm>
          </p:grpSpPr>
          <p:sp>
            <p:nvSpPr>
              <p:cNvPr id="7" name="Line 197"/>
              <p:cNvSpPr>
                <a:spLocks noChangeShapeType="1"/>
              </p:cNvSpPr>
              <p:nvPr/>
            </p:nvSpPr>
            <p:spPr bwMode="auto">
              <a:xfrm>
                <a:off x="9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" name="Line 198"/>
              <p:cNvSpPr>
                <a:spLocks noChangeShapeType="1"/>
              </p:cNvSpPr>
              <p:nvPr/>
            </p:nvSpPr>
            <p:spPr bwMode="auto">
              <a:xfrm>
                <a:off x="103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" name="Line 199"/>
              <p:cNvSpPr>
                <a:spLocks noChangeShapeType="1"/>
              </p:cNvSpPr>
              <p:nvPr/>
            </p:nvSpPr>
            <p:spPr bwMode="auto">
              <a:xfrm>
                <a:off x="110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" name="Line 200"/>
              <p:cNvSpPr>
                <a:spLocks noChangeShapeType="1"/>
              </p:cNvSpPr>
              <p:nvPr/>
            </p:nvSpPr>
            <p:spPr bwMode="auto">
              <a:xfrm>
                <a:off x="117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" name="Line 201"/>
              <p:cNvSpPr>
                <a:spLocks noChangeShapeType="1"/>
              </p:cNvSpPr>
              <p:nvPr/>
            </p:nvSpPr>
            <p:spPr bwMode="auto">
              <a:xfrm>
                <a:off x="124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" name="Line 202"/>
              <p:cNvSpPr>
                <a:spLocks noChangeShapeType="1"/>
              </p:cNvSpPr>
              <p:nvPr/>
            </p:nvSpPr>
            <p:spPr bwMode="auto">
              <a:xfrm>
                <a:off x="131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" name="Line 203"/>
              <p:cNvSpPr>
                <a:spLocks noChangeShapeType="1"/>
              </p:cNvSpPr>
              <p:nvPr/>
            </p:nvSpPr>
            <p:spPr bwMode="auto">
              <a:xfrm>
                <a:off x="139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14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" name="Line 205"/>
              <p:cNvSpPr>
                <a:spLocks noChangeShapeType="1"/>
              </p:cNvSpPr>
              <p:nvPr/>
            </p:nvSpPr>
            <p:spPr bwMode="auto">
              <a:xfrm>
                <a:off x="153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" name="Line 206"/>
              <p:cNvSpPr>
                <a:spLocks noChangeShapeType="1"/>
              </p:cNvSpPr>
              <p:nvPr/>
            </p:nvSpPr>
            <p:spPr bwMode="auto">
              <a:xfrm>
                <a:off x="16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" name="Line 207"/>
              <p:cNvSpPr>
                <a:spLocks noChangeShapeType="1"/>
              </p:cNvSpPr>
              <p:nvPr/>
            </p:nvSpPr>
            <p:spPr bwMode="auto">
              <a:xfrm>
                <a:off x="167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" name="Line 208"/>
              <p:cNvSpPr>
                <a:spLocks noChangeShapeType="1"/>
              </p:cNvSpPr>
              <p:nvPr/>
            </p:nvSpPr>
            <p:spPr bwMode="auto">
              <a:xfrm>
                <a:off x="174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" name="Line 209"/>
              <p:cNvSpPr>
                <a:spLocks noChangeShapeType="1"/>
              </p:cNvSpPr>
              <p:nvPr/>
            </p:nvSpPr>
            <p:spPr bwMode="auto">
              <a:xfrm>
                <a:off x="181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" name="Line 210"/>
              <p:cNvSpPr>
                <a:spLocks noChangeShapeType="1"/>
              </p:cNvSpPr>
              <p:nvPr/>
            </p:nvSpPr>
            <p:spPr bwMode="auto">
              <a:xfrm>
                <a:off x="188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" name="Line 211"/>
              <p:cNvSpPr>
                <a:spLocks noChangeShapeType="1"/>
              </p:cNvSpPr>
              <p:nvPr/>
            </p:nvSpPr>
            <p:spPr bwMode="auto">
              <a:xfrm>
                <a:off x="196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2" name="Line 212"/>
              <p:cNvSpPr>
                <a:spLocks noChangeShapeType="1"/>
              </p:cNvSpPr>
              <p:nvPr/>
            </p:nvSpPr>
            <p:spPr bwMode="auto">
              <a:xfrm>
                <a:off x="203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3" name="Line 213"/>
              <p:cNvSpPr>
                <a:spLocks noChangeShapeType="1"/>
              </p:cNvSpPr>
              <p:nvPr/>
            </p:nvSpPr>
            <p:spPr bwMode="auto">
              <a:xfrm>
                <a:off x="21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4" name="Line 214"/>
              <p:cNvSpPr>
                <a:spLocks noChangeShapeType="1"/>
              </p:cNvSpPr>
              <p:nvPr/>
            </p:nvSpPr>
            <p:spPr bwMode="auto">
              <a:xfrm>
                <a:off x="21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5" name="Line 215"/>
              <p:cNvSpPr>
                <a:spLocks noChangeShapeType="1"/>
              </p:cNvSpPr>
              <p:nvPr/>
            </p:nvSpPr>
            <p:spPr bwMode="auto">
              <a:xfrm>
                <a:off x="22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6" name="Line 216"/>
              <p:cNvSpPr>
                <a:spLocks noChangeShapeType="1"/>
              </p:cNvSpPr>
              <p:nvPr/>
            </p:nvSpPr>
            <p:spPr bwMode="auto">
              <a:xfrm>
                <a:off x="231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7" name="Line 217"/>
              <p:cNvSpPr>
                <a:spLocks noChangeShapeType="1"/>
              </p:cNvSpPr>
              <p:nvPr/>
            </p:nvSpPr>
            <p:spPr bwMode="auto">
              <a:xfrm>
                <a:off x="238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8" name="Line 218"/>
              <p:cNvSpPr>
                <a:spLocks noChangeShapeType="1"/>
              </p:cNvSpPr>
              <p:nvPr/>
            </p:nvSpPr>
            <p:spPr bwMode="auto">
              <a:xfrm>
                <a:off x="245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9" name="Line 219"/>
              <p:cNvSpPr>
                <a:spLocks noChangeShapeType="1"/>
              </p:cNvSpPr>
              <p:nvPr/>
            </p:nvSpPr>
            <p:spPr bwMode="auto">
              <a:xfrm>
                <a:off x="252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0" name="Line 220"/>
              <p:cNvSpPr>
                <a:spLocks noChangeShapeType="1"/>
              </p:cNvSpPr>
              <p:nvPr/>
            </p:nvSpPr>
            <p:spPr bwMode="auto">
              <a:xfrm>
                <a:off x="260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1" name="Line 221"/>
              <p:cNvSpPr>
                <a:spLocks noChangeShapeType="1"/>
              </p:cNvSpPr>
              <p:nvPr/>
            </p:nvSpPr>
            <p:spPr bwMode="auto">
              <a:xfrm>
                <a:off x="26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2" name="Line 222"/>
              <p:cNvSpPr>
                <a:spLocks noChangeShapeType="1"/>
              </p:cNvSpPr>
              <p:nvPr/>
            </p:nvSpPr>
            <p:spPr bwMode="auto">
              <a:xfrm>
                <a:off x="27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3" name="Line 223"/>
              <p:cNvSpPr>
                <a:spLocks noChangeShapeType="1"/>
              </p:cNvSpPr>
              <p:nvPr/>
            </p:nvSpPr>
            <p:spPr bwMode="auto">
              <a:xfrm>
                <a:off x="281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4" name="Line 224"/>
              <p:cNvSpPr>
                <a:spLocks noChangeShapeType="1"/>
              </p:cNvSpPr>
              <p:nvPr/>
            </p:nvSpPr>
            <p:spPr bwMode="auto">
              <a:xfrm>
                <a:off x="288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5" name="Line 225"/>
              <p:cNvSpPr>
                <a:spLocks noChangeShapeType="1"/>
              </p:cNvSpPr>
              <p:nvPr/>
            </p:nvSpPr>
            <p:spPr bwMode="auto">
              <a:xfrm>
                <a:off x="295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6" name="Line 226"/>
              <p:cNvSpPr>
                <a:spLocks noChangeShapeType="1"/>
              </p:cNvSpPr>
              <p:nvPr/>
            </p:nvSpPr>
            <p:spPr bwMode="auto">
              <a:xfrm>
                <a:off x="302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7" name="Line 227"/>
              <p:cNvSpPr>
                <a:spLocks noChangeShapeType="1"/>
              </p:cNvSpPr>
              <p:nvPr/>
            </p:nvSpPr>
            <p:spPr bwMode="auto">
              <a:xfrm>
                <a:off x="310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8" name="Line 228"/>
              <p:cNvSpPr>
                <a:spLocks noChangeShapeType="1"/>
              </p:cNvSpPr>
              <p:nvPr/>
            </p:nvSpPr>
            <p:spPr bwMode="auto">
              <a:xfrm>
                <a:off x="317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39" name="Line 229"/>
              <p:cNvSpPr>
                <a:spLocks noChangeShapeType="1"/>
              </p:cNvSpPr>
              <p:nvPr/>
            </p:nvSpPr>
            <p:spPr bwMode="auto">
              <a:xfrm>
                <a:off x="324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0" name="Line 230"/>
              <p:cNvSpPr>
                <a:spLocks noChangeShapeType="1"/>
              </p:cNvSpPr>
              <p:nvPr/>
            </p:nvSpPr>
            <p:spPr bwMode="auto">
              <a:xfrm>
                <a:off x="331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1" name="Line 231"/>
              <p:cNvSpPr>
                <a:spLocks noChangeShapeType="1"/>
              </p:cNvSpPr>
              <p:nvPr/>
            </p:nvSpPr>
            <p:spPr bwMode="auto">
              <a:xfrm>
                <a:off x="33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2" name="Line 232"/>
              <p:cNvSpPr>
                <a:spLocks noChangeShapeType="1"/>
              </p:cNvSpPr>
              <p:nvPr/>
            </p:nvSpPr>
            <p:spPr bwMode="auto">
              <a:xfrm>
                <a:off x="345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3" name="Line 233"/>
              <p:cNvSpPr>
                <a:spLocks noChangeShapeType="1"/>
              </p:cNvSpPr>
              <p:nvPr/>
            </p:nvSpPr>
            <p:spPr bwMode="auto">
              <a:xfrm>
                <a:off x="352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4" name="Line 234"/>
              <p:cNvSpPr>
                <a:spLocks noChangeShapeType="1"/>
              </p:cNvSpPr>
              <p:nvPr/>
            </p:nvSpPr>
            <p:spPr bwMode="auto">
              <a:xfrm>
                <a:off x="359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5" name="Line 235"/>
              <p:cNvSpPr>
                <a:spLocks noChangeShapeType="1"/>
              </p:cNvSpPr>
              <p:nvPr/>
            </p:nvSpPr>
            <p:spPr bwMode="auto">
              <a:xfrm>
                <a:off x="367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6" name="Line 236"/>
              <p:cNvSpPr>
                <a:spLocks noChangeShapeType="1"/>
              </p:cNvSpPr>
              <p:nvPr/>
            </p:nvSpPr>
            <p:spPr bwMode="auto">
              <a:xfrm>
                <a:off x="374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7" name="Line 237"/>
              <p:cNvSpPr>
                <a:spLocks noChangeShapeType="1"/>
              </p:cNvSpPr>
              <p:nvPr/>
            </p:nvSpPr>
            <p:spPr bwMode="auto">
              <a:xfrm>
                <a:off x="381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8" name="Line 238"/>
              <p:cNvSpPr>
                <a:spLocks noChangeShapeType="1"/>
              </p:cNvSpPr>
              <p:nvPr/>
            </p:nvSpPr>
            <p:spPr bwMode="auto">
              <a:xfrm>
                <a:off x="38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49" name="Line 239"/>
              <p:cNvSpPr>
                <a:spLocks noChangeShapeType="1"/>
              </p:cNvSpPr>
              <p:nvPr/>
            </p:nvSpPr>
            <p:spPr bwMode="auto">
              <a:xfrm>
                <a:off x="39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0" name="Line 240"/>
              <p:cNvSpPr>
                <a:spLocks noChangeShapeType="1"/>
              </p:cNvSpPr>
              <p:nvPr/>
            </p:nvSpPr>
            <p:spPr bwMode="auto">
              <a:xfrm>
                <a:off x="402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1" name="Line 241"/>
              <p:cNvSpPr>
                <a:spLocks noChangeShapeType="1"/>
              </p:cNvSpPr>
              <p:nvPr/>
            </p:nvSpPr>
            <p:spPr bwMode="auto">
              <a:xfrm>
                <a:off x="409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2" name="Line 242"/>
              <p:cNvSpPr>
                <a:spLocks noChangeShapeType="1"/>
              </p:cNvSpPr>
              <p:nvPr/>
            </p:nvSpPr>
            <p:spPr bwMode="auto">
              <a:xfrm>
                <a:off x="417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3" name="Line 243"/>
              <p:cNvSpPr>
                <a:spLocks noChangeShapeType="1"/>
              </p:cNvSpPr>
              <p:nvPr/>
            </p:nvSpPr>
            <p:spPr bwMode="auto">
              <a:xfrm>
                <a:off x="424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4" name="Line 244"/>
              <p:cNvSpPr>
                <a:spLocks noChangeShapeType="1"/>
              </p:cNvSpPr>
              <p:nvPr/>
            </p:nvSpPr>
            <p:spPr bwMode="auto">
              <a:xfrm>
                <a:off x="431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5" name="Line 245"/>
              <p:cNvSpPr>
                <a:spLocks noChangeShapeType="1"/>
              </p:cNvSpPr>
              <p:nvPr/>
            </p:nvSpPr>
            <p:spPr bwMode="auto">
              <a:xfrm>
                <a:off x="438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6" name="Line 246"/>
              <p:cNvSpPr>
                <a:spLocks noChangeShapeType="1"/>
              </p:cNvSpPr>
              <p:nvPr/>
            </p:nvSpPr>
            <p:spPr bwMode="auto">
              <a:xfrm>
                <a:off x="44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7" name="Line 247"/>
              <p:cNvSpPr>
                <a:spLocks noChangeShapeType="1"/>
              </p:cNvSpPr>
              <p:nvPr/>
            </p:nvSpPr>
            <p:spPr bwMode="auto">
              <a:xfrm>
                <a:off x="452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8" name="Line 248"/>
              <p:cNvSpPr>
                <a:spLocks noChangeShapeType="1"/>
              </p:cNvSpPr>
              <p:nvPr/>
            </p:nvSpPr>
            <p:spPr bwMode="auto">
              <a:xfrm>
                <a:off x="459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>
                <a:off x="9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>
                <a:off x="103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>
                <a:off x="110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>
                <a:off x="117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>
                <a:off x="124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>
                <a:off x="131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>
                <a:off x="139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>
                <a:off x="14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>
                <a:off x="153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>
                <a:off x="16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>
                <a:off x="167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>
                <a:off x="174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1" name="Line 268"/>
              <p:cNvSpPr>
                <a:spLocks noChangeShapeType="1"/>
              </p:cNvSpPr>
              <p:nvPr/>
            </p:nvSpPr>
            <p:spPr bwMode="auto">
              <a:xfrm>
                <a:off x="181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2" name="Line 269"/>
              <p:cNvSpPr>
                <a:spLocks noChangeShapeType="1"/>
              </p:cNvSpPr>
              <p:nvPr/>
            </p:nvSpPr>
            <p:spPr bwMode="auto">
              <a:xfrm>
                <a:off x="188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3" name="Line 270"/>
              <p:cNvSpPr>
                <a:spLocks noChangeShapeType="1"/>
              </p:cNvSpPr>
              <p:nvPr/>
            </p:nvSpPr>
            <p:spPr bwMode="auto">
              <a:xfrm>
                <a:off x="196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4" name="Line 271"/>
              <p:cNvSpPr>
                <a:spLocks noChangeShapeType="1"/>
              </p:cNvSpPr>
              <p:nvPr/>
            </p:nvSpPr>
            <p:spPr bwMode="auto">
              <a:xfrm>
                <a:off x="203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5" name="Line 272"/>
              <p:cNvSpPr>
                <a:spLocks noChangeShapeType="1"/>
              </p:cNvSpPr>
              <p:nvPr/>
            </p:nvSpPr>
            <p:spPr bwMode="auto">
              <a:xfrm>
                <a:off x="21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6" name="Line 273"/>
              <p:cNvSpPr>
                <a:spLocks noChangeShapeType="1"/>
              </p:cNvSpPr>
              <p:nvPr/>
            </p:nvSpPr>
            <p:spPr bwMode="auto">
              <a:xfrm>
                <a:off x="21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7" name="Line 274"/>
              <p:cNvSpPr>
                <a:spLocks noChangeShapeType="1"/>
              </p:cNvSpPr>
              <p:nvPr/>
            </p:nvSpPr>
            <p:spPr bwMode="auto">
              <a:xfrm>
                <a:off x="22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8" name="Line 275"/>
              <p:cNvSpPr>
                <a:spLocks noChangeShapeType="1"/>
              </p:cNvSpPr>
              <p:nvPr/>
            </p:nvSpPr>
            <p:spPr bwMode="auto">
              <a:xfrm>
                <a:off x="231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79" name="Line 276"/>
              <p:cNvSpPr>
                <a:spLocks noChangeShapeType="1"/>
              </p:cNvSpPr>
              <p:nvPr/>
            </p:nvSpPr>
            <p:spPr bwMode="auto">
              <a:xfrm>
                <a:off x="238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0" name="Line 277"/>
              <p:cNvSpPr>
                <a:spLocks noChangeShapeType="1"/>
              </p:cNvSpPr>
              <p:nvPr/>
            </p:nvSpPr>
            <p:spPr bwMode="auto">
              <a:xfrm>
                <a:off x="245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1" name="Line 278"/>
              <p:cNvSpPr>
                <a:spLocks noChangeShapeType="1"/>
              </p:cNvSpPr>
              <p:nvPr/>
            </p:nvSpPr>
            <p:spPr bwMode="auto">
              <a:xfrm>
                <a:off x="252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2" name="Line 279"/>
              <p:cNvSpPr>
                <a:spLocks noChangeShapeType="1"/>
              </p:cNvSpPr>
              <p:nvPr/>
            </p:nvSpPr>
            <p:spPr bwMode="auto">
              <a:xfrm>
                <a:off x="260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3" name="Line 280"/>
              <p:cNvSpPr>
                <a:spLocks noChangeShapeType="1"/>
              </p:cNvSpPr>
              <p:nvPr/>
            </p:nvSpPr>
            <p:spPr bwMode="auto">
              <a:xfrm>
                <a:off x="26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4" name="Line 281"/>
              <p:cNvSpPr>
                <a:spLocks noChangeShapeType="1"/>
              </p:cNvSpPr>
              <p:nvPr/>
            </p:nvSpPr>
            <p:spPr bwMode="auto">
              <a:xfrm>
                <a:off x="27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5" name="Line 282"/>
              <p:cNvSpPr>
                <a:spLocks noChangeShapeType="1"/>
              </p:cNvSpPr>
              <p:nvPr/>
            </p:nvSpPr>
            <p:spPr bwMode="auto">
              <a:xfrm>
                <a:off x="281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6" name="Line 283"/>
              <p:cNvSpPr>
                <a:spLocks noChangeShapeType="1"/>
              </p:cNvSpPr>
              <p:nvPr/>
            </p:nvSpPr>
            <p:spPr bwMode="auto">
              <a:xfrm>
                <a:off x="288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7" name="Line 284"/>
              <p:cNvSpPr>
                <a:spLocks noChangeShapeType="1"/>
              </p:cNvSpPr>
              <p:nvPr/>
            </p:nvSpPr>
            <p:spPr bwMode="auto">
              <a:xfrm>
                <a:off x="295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8" name="Line 285"/>
              <p:cNvSpPr>
                <a:spLocks noChangeShapeType="1"/>
              </p:cNvSpPr>
              <p:nvPr/>
            </p:nvSpPr>
            <p:spPr bwMode="auto">
              <a:xfrm>
                <a:off x="302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89" name="Line 286"/>
              <p:cNvSpPr>
                <a:spLocks noChangeShapeType="1"/>
              </p:cNvSpPr>
              <p:nvPr/>
            </p:nvSpPr>
            <p:spPr bwMode="auto">
              <a:xfrm>
                <a:off x="310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>
                <a:off x="317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1" name="Line 288"/>
              <p:cNvSpPr>
                <a:spLocks noChangeShapeType="1"/>
              </p:cNvSpPr>
              <p:nvPr/>
            </p:nvSpPr>
            <p:spPr bwMode="auto">
              <a:xfrm>
                <a:off x="324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2" name="Line 289"/>
              <p:cNvSpPr>
                <a:spLocks noChangeShapeType="1"/>
              </p:cNvSpPr>
              <p:nvPr/>
            </p:nvSpPr>
            <p:spPr bwMode="auto">
              <a:xfrm>
                <a:off x="331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3" name="Line 290"/>
              <p:cNvSpPr>
                <a:spLocks noChangeShapeType="1"/>
              </p:cNvSpPr>
              <p:nvPr/>
            </p:nvSpPr>
            <p:spPr bwMode="auto">
              <a:xfrm>
                <a:off x="33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4" name="Line 291"/>
              <p:cNvSpPr>
                <a:spLocks noChangeShapeType="1"/>
              </p:cNvSpPr>
              <p:nvPr/>
            </p:nvSpPr>
            <p:spPr bwMode="auto">
              <a:xfrm>
                <a:off x="345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5" name="Line 292"/>
              <p:cNvSpPr>
                <a:spLocks noChangeShapeType="1"/>
              </p:cNvSpPr>
              <p:nvPr/>
            </p:nvSpPr>
            <p:spPr bwMode="auto">
              <a:xfrm>
                <a:off x="352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6" name="Line 293"/>
              <p:cNvSpPr>
                <a:spLocks noChangeShapeType="1"/>
              </p:cNvSpPr>
              <p:nvPr/>
            </p:nvSpPr>
            <p:spPr bwMode="auto">
              <a:xfrm>
                <a:off x="359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7" name="Line 294"/>
              <p:cNvSpPr>
                <a:spLocks noChangeShapeType="1"/>
              </p:cNvSpPr>
              <p:nvPr/>
            </p:nvSpPr>
            <p:spPr bwMode="auto">
              <a:xfrm>
                <a:off x="367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8" name="Line 295"/>
              <p:cNvSpPr>
                <a:spLocks noChangeShapeType="1"/>
              </p:cNvSpPr>
              <p:nvPr/>
            </p:nvSpPr>
            <p:spPr bwMode="auto">
              <a:xfrm>
                <a:off x="374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99" name="Line 296"/>
              <p:cNvSpPr>
                <a:spLocks noChangeShapeType="1"/>
              </p:cNvSpPr>
              <p:nvPr/>
            </p:nvSpPr>
            <p:spPr bwMode="auto">
              <a:xfrm>
                <a:off x="381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0" name="Line 297"/>
              <p:cNvSpPr>
                <a:spLocks noChangeShapeType="1"/>
              </p:cNvSpPr>
              <p:nvPr/>
            </p:nvSpPr>
            <p:spPr bwMode="auto">
              <a:xfrm>
                <a:off x="38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1" name="Line 298"/>
              <p:cNvSpPr>
                <a:spLocks noChangeShapeType="1"/>
              </p:cNvSpPr>
              <p:nvPr/>
            </p:nvSpPr>
            <p:spPr bwMode="auto">
              <a:xfrm>
                <a:off x="39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2" name="Line 299"/>
              <p:cNvSpPr>
                <a:spLocks noChangeShapeType="1"/>
              </p:cNvSpPr>
              <p:nvPr/>
            </p:nvSpPr>
            <p:spPr bwMode="auto">
              <a:xfrm>
                <a:off x="402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3" name="Line 300"/>
              <p:cNvSpPr>
                <a:spLocks noChangeShapeType="1"/>
              </p:cNvSpPr>
              <p:nvPr/>
            </p:nvSpPr>
            <p:spPr bwMode="auto">
              <a:xfrm>
                <a:off x="409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4" name="Line 301"/>
              <p:cNvSpPr>
                <a:spLocks noChangeShapeType="1"/>
              </p:cNvSpPr>
              <p:nvPr/>
            </p:nvSpPr>
            <p:spPr bwMode="auto">
              <a:xfrm>
                <a:off x="417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5" name="Line 302"/>
              <p:cNvSpPr>
                <a:spLocks noChangeShapeType="1"/>
              </p:cNvSpPr>
              <p:nvPr/>
            </p:nvSpPr>
            <p:spPr bwMode="auto">
              <a:xfrm>
                <a:off x="424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6" name="Line 303"/>
              <p:cNvSpPr>
                <a:spLocks noChangeShapeType="1"/>
              </p:cNvSpPr>
              <p:nvPr/>
            </p:nvSpPr>
            <p:spPr bwMode="auto">
              <a:xfrm>
                <a:off x="431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7" name="Line 304"/>
              <p:cNvSpPr>
                <a:spLocks noChangeShapeType="1"/>
              </p:cNvSpPr>
              <p:nvPr/>
            </p:nvSpPr>
            <p:spPr bwMode="auto">
              <a:xfrm>
                <a:off x="438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8" name="Line 305"/>
              <p:cNvSpPr>
                <a:spLocks noChangeShapeType="1"/>
              </p:cNvSpPr>
              <p:nvPr/>
            </p:nvSpPr>
            <p:spPr bwMode="auto">
              <a:xfrm>
                <a:off x="44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09" name="Line 306"/>
              <p:cNvSpPr>
                <a:spLocks noChangeShapeType="1"/>
              </p:cNvSpPr>
              <p:nvPr/>
            </p:nvSpPr>
            <p:spPr bwMode="auto">
              <a:xfrm>
                <a:off x="452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0" name="Line 307"/>
              <p:cNvSpPr>
                <a:spLocks noChangeShapeType="1"/>
              </p:cNvSpPr>
              <p:nvPr/>
            </p:nvSpPr>
            <p:spPr bwMode="auto">
              <a:xfrm>
                <a:off x="459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1" name="Line 315"/>
              <p:cNvSpPr>
                <a:spLocks noChangeShapeType="1"/>
              </p:cNvSpPr>
              <p:nvPr/>
            </p:nvSpPr>
            <p:spPr bwMode="auto">
              <a:xfrm>
                <a:off x="9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2" name="Line 316"/>
              <p:cNvSpPr>
                <a:spLocks noChangeShapeType="1"/>
              </p:cNvSpPr>
              <p:nvPr/>
            </p:nvSpPr>
            <p:spPr bwMode="auto">
              <a:xfrm>
                <a:off x="103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3" name="Line 317"/>
              <p:cNvSpPr>
                <a:spLocks noChangeShapeType="1"/>
              </p:cNvSpPr>
              <p:nvPr/>
            </p:nvSpPr>
            <p:spPr bwMode="auto">
              <a:xfrm>
                <a:off x="110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4" name="Line 318"/>
              <p:cNvSpPr>
                <a:spLocks noChangeShapeType="1"/>
              </p:cNvSpPr>
              <p:nvPr/>
            </p:nvSpPr>
            <p:spPr bwMode="auto">
              <a:xfrm>
                <a:off x="117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5" name="Line 319"/>
              <p:cNvSpPr>
                <a:spLocks noChangeShapeType="1"/>
              </p:cNvSpPr>
              <p:nvPr/>
            </p:nvSpPr>
            <p:spPr bwMode="auto">
              <a:xfrm>
                <a:off x="124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6" name="Line 320"/>
              <p:cNvSpPr>
                <a:spLocks noChangeShapeType="1"/>
              </p:cNvSpPr>
              <p:nvPr/>
            </p:nvSpPr>
            <p:spPr bwMode="auto">
              <a:xfrm>
                <a:off x="131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7" name="Line 321"/>
              <p:cNvSpPr>
                <a:spLocks noChangeShapeType="1"/>
              </p:cNvSpPr>
              <p:nvPr/>
            </p:nvSpPr>
            <p:spPr bwMode="auto">
              <a:xfrm>
                <a:off x="139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8" name="Line 322"/>
              <p:cNvSpPr>
                <a:spLocks noChangeShapeType="1"/>
              </p:cNvSpPr>
              <p:nvPr/>
            </p:nvSpPr>
            <p:spPr bwMode="auto">
              <a:xfrm>
                <a:off x="14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19" name="Line 323"/>
              <p:cNvSpPr>
                <a:spLocks noChangeShapeType="1"/>
              </p:cNvSpPr>
              <p:nvPr/>
            </p:nvSpPr>
            <p:spPr bwMode="auto">
              <a:xfrm>
                <a:off x="153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0" name="Line 324"/>
              <p:cNvSpPr>
                <a:spLocks noChangeShapeType="1"/>
              </p:cNvSpPr>
              <p:nvPr/>
            </p:nvSpPr>
            <p:spPr bwMode="auto">
              <a:xfrm>
                <a:off x="16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1" name="Line 325"/>
              <p:cNvSpPr>
                <a:spLocks noChangeShapeType="1"/>
              </p:cNvSpPr>
              <p:nvPr/>
            </p:nvSpPr>
            <p:spPr bwMode="auto">
              <a:xfrm>
                <a:off x="167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2" name="Line 326"/>
              <p:cNvSpPr>
                <a:spLocks noChangeShapeType="1"/>
              </p:cNvSpPr>
              <p:nvPr/>
            </p:nvSpPr>
            <p:spPr bwMode="auto">
              <a:xfrm>
                <a:off x="174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3" name="Line 327"/>
              <p:cNvSpPr>
                <a:spLocks noChangeShapeType="1"/>
              </p:cNvSpPr>
              <p:nvPr/>
            </p:nvSpPr>
            <p:spPr bwMode="auto">
              <a:xfrm>
                <a:off x="181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4" name="Line 328"/>
              <p:cNvSpPr>
                <a:spLocks noChangeShapeType="1"/>
              </p:cNvSpPr>
              <p:nvPr/>
            </p:nvSpPr>
            <p:spPr bwMode="auto">
              <a:xfrm>
                <a:off x="188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5" name="Line 329"/>
              <p:cNvSpPr>
                <a:spLocks noChangeShapeType="1"/>
              </p:cNvSpPr>
              <p:nvPr/>
            </p:nvSpPr>
            <p:spPr bwMode="auto">
              <a:xfrm>
                <a:off x="196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6" name="Line 330"/>
              <p:cNvSpPr>
                <a:spLocks noChangeShapeType="1"/>
              </p:cNvSpPr>
              <p:nvPr/>
            </p:nvSpPr>
            <p:spPr bwMode="auto">
              <a:xfrm>
                <a:off x="203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7" name="Line 331"/>
              <p:cNvSpPr>
                <a:spLocks noChangeShapeType="1"/>
              </p:cNvSpPr>
              <p:nvPr/>
            </p:nvSpPr>
            <p:spPr bwMode="auto">
              <a:xfrm>
                <a:off x="21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8" name="Line 332"/>
              <p:cNvSpPr>
                <a:spLocks noChangeShapeType="1"/>
              </p:cNvSpPr>
              <p:nvPr/>
            </p:nvSpPr>
            <p:spPr bwMode="auto">
              <a:xfrm>
                <a:off x="21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29" name="Line 333"/>
              <p:cNvSpPr>
                <a:spLocks noChangeShapeType="1"/>
              </p:cNvSpPr>
              <p:nvPr/>
            </p:nvSpPr>
            <p:spPr bwMode="auto">
              <a:xfrm>
                <a:off x="22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0" name="Line 334"/>
              <p:cNvSpPr>
                <a:spLocks noChangeShapeType="1"/>
              </p:cNvSpPr>
              <p:nvPr/>
            </p:nvSpPr>
            <p:spPr bwMode="auto">
              <a:xfrm>
                <a:off x="231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1" name="Line 335"/>
              <p:cNvSpPr>
                <a:spLocks noChangeShapeType="1"/>
              </p:cNvSpPr>
              <p:nvPr/>
            </p:nvSpPr>
            <p:spPr bwMode="auto">
              <a:xfrm>
                <a:off x="238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2" name="Line 336"/>
              <p:cNvSpPr>
                <a:spLocks noChangeShapeType="1"/>
              </p:cNvSpPr>
              <p:nvPr/>
            </p:nvSpPr>
            <p:spPr bwMode="auto">
              <a:xfrm>
                <a:off x="245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3" name="Line 337"/>
              <p:cNvSpPr>
                <a:spLocks noChangeShapeType="1"/>
              </p:cNvSpPr>
              <p:nvPr/>
            </p:nvSpPr>
            <p:spPr bwMode="auto">
              <a:xfrm>
                <a:off x="252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4" name="Line 338"/>
              <p:cNvSpPr>
                <a:spLocks noChangeShapeType="1"/>
              </p:cNvSpPr>
              <p:nvPr/>
            </p:nvSpPr>
            <p:spPr bwMode="auto">
              <a:xfrm>
                <a:off x="260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5" name="Line 339"/>
              <p:cNvSpPr>
                <a:spLocks noChangeShapeType="1"/>
              </p:cNvSpPr>
              <p:nvPr/>
            </p:nvSpPr>
            <p:spPr bwMode="auto">
              <a:xfrm>
                <a:off x="26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6" name="Line 340"/>
              <p:cNvSpPr>
                <a:spLocks noChangeShapeType="1"/>
              </p:cNvSpPr>
              <p:nvPr/>
            </p:nvSpPr>
            <p:spPr bwMode="auto">
              <a:xfrm>
                <a:off x="27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7" name="Line 341"/>
              <p:cNvSpPr>
                <a:spLocks noChangeShapeType="1"/>
              </p:cNvSpPr>
              <p:nvPr/>
            </p:nvSpPr>
            <p:spPr bwMode="auto">
              <a:xfrm>
                <a:off x="281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8" name="Line 342"/>
              <p:cNvSpPr>
                <a:spLocks noChangeShapeType="1"/>
              </p:cNvSpPr>
              <p:nvPr/>
            </p:nvSpPr>
            <p:spPr bwMode="auto">
              <a:xfrm>
                <a:off x="288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39" name="Line 343"/>
              <p:cNvSpPr>
                <a:spLocks noChangeShapeType="1"/>
              </p:cNvSpPr>
              <p:nvPr/>
            </p:nvSpPr>
            <p:spPr bwMode="auto">
              <a:xfrm>
                <a:off x="295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0" name="Line 344"/>
              <p:cNvSpPr>
                <a:spLocks noChangeShapeType="1"/>
              </p:cNvSpPr>
              <p:nvPr/>
            </p:nvSpPr>
            <p:spPr bwMode="auto">
              <a:xfrm>
                <a:off x="302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1" name="Line 345"/>
              <p:cNvSpPr>
                <a:spLocks noChangeShapeType="1"/>
              </p:cNvSpPr>
              <p:nvPr/>
            </p:nvSpPr>
            <p:spPr bwMode="auto">
              <a:xfrm>
                <a:off x="310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2" name="Line 346"/>
              <p:cNvSpPr>
                <a:spLocks noChangeShapeType="1"/>
              </p:cNvSpPr>
              <p:nvPr/>
            </p:nvSpPr>
            <p:spPr bwMode="auto">
              <a:xfrm>
                <a:off x="317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3" name="Line 347"/>
              <p:cNvSpPr>
                <a:spLocks noChangeShapeType="1"/>
              </p:cNvSpPr>
              <p:nvPr/>
            </p:nvSpPr>
            <p:spPr bwMode="auto">
              <a:xfrm>
                <a:off x="324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4" name="Line 348"/>
              <p:cNvSpPr>
                <a:spLocks noChangeShapeType="1"/>
              </p:cNvSpPr>
              <p:nvPr/>
            </p:nvSpPr>
            <p:spPr bwMode="auto">
              <a:xfrm>
                <a:off x="331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5" name="Line 349"/>
              <p:cNvSpPr>
                <a:spLocks noChangeShapeType="1"/>
              </p:cNvSpPr>
              <p:nvPr/>
            </p:nvSpPr>
            <p:spPr bwMode="auto">
              <a:xfrm>
                <a:off x="33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6" name="Line 350"/>
              <p:cNvSpPr>
                <a:spLocks noChangeShapeType="1"/>
              </p:cNvSpPr>
              <p:nvPr/>
            </p:nvSpPr>
            <p:spPr bwMode="auto">
              <a:xfrm>
                <a:off x="345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7" name="Line 351"/>
              <p:cNvSpPr>
                <a:spLocks noChangeShapeType="1"/>
              </p:cNvSpPr>
              <p:nvPr/>
            </p:nvSpPr>
            <p:spPr bwMode="auto">
              <a:xfrm>
                <a:off x="352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8" name="Line 352"/>
              <p:cNvSpPr>
                <a:spLocks noChangeShapeType="1"/>
              </p:cNvSpPr>
              <p:nvPr/>
            </p:nvSpPr>
            <p:spPr bwMode="auto">
              <a:xfrm>
                <a:off x="359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49" name="Line 353"/>
              <p:cNvSpPr>
                <a:spLocks noChangeShapeType="1"/>
              </p:cNvSpPr>
              <p:nvPr/>
            </p:nvSpPr>
            <p:spPr bwMode="auto">
              <a:xfrm>
                <a:off x="367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0" name="Line 354"/>
              <p:cNvSpPr>
                <a:spLocks noChangeShapeType="1"/>
              </p:cNvSpPr>
              <p:nvPr/>
            </p:nvSpPr>
            <p:spPr bwMode="auto">
              <a:xfrm>
                <a:off x="374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1" name="Line 355"/>
              <p:cNvSpPr>
                <a:spLocks noChangeShapeType="1"/>
              </p:cNvSpPr>
              <p:nvPr/>
            </p:nvSpPr>
            <p:spPr bwMode="auto">
              <a:xfrm>
                <a:off x="381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2" name="Line 356"/>
              <p:cNvSpPr>
                <a:spLocks noChangeShapeType="1"/>
              </p:cNvSpPr>
              <p:nvPr/>
            </p:nvSpPr>
            <p:spPr bwMode="auto">
              <a:xfrm>
                <a:off x="38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3" name="Line 357"/>
              <p:cNvSpPr>
                <a:spLocks noChangeShapeType="1"/>
              </p:cNvSpPr>
              <p:nvPr/>
            </p:nvSpPr>
            <p:spPr bwMode="auto">
              <a:xfrm>
                <a:off x="39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4" name="Line 358"/>
              <p:cNvSpPr>
                <a:spLocks noChangeShapeType="1"/>
              </p:cNvSpPr>
              <p:nvPr/>
            </p:nvSpPr>
            <p:spPr bwMode="auto">
              <a:xfrm>
                <a:off x="402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5" name="Line 359"/>
              <p:cNvSpPr>
                <a:spLocks noChangeShapeType="1"/>
              </p:cNvSpPr>
              <p:nvPr/>
            </p:nvSpPr>
            <p:spPr bwMode="auto">
              <a:xfrm>
                <a:off x="409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6" name="Line 360"/>
              <p:cNvSpPr>
                <a:spLocks noChangeShapeType="1"/>
              </p:cNvSpPr>
              <p:nvPr/>
            </p:nvSpPr>
            <p:spPr bwMode="auto">
              <a:xfrm>
                <a:off x="417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7" name="Line 361"/>
              <p:cNvSpPr>
                <a:spLocks noChangeShapeType="1"/>
              </p:cNvSpPr>
              <p:nvPr/>
            </p:nvSpPr>
            <p:spPr bwMode="auto">
              <a:xfrm>
                <a:off x="424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8" name="Line 362"/>
              <p:cNvSpPr>
                <a:spLocks noChangeShapeType="1"/>
              </p:cNvSpPr>
              <p:nvPr/>
            </p:nvSpPr>
            <p:spPr bwMode="auto">
              <a:xfrm>
                <a:off x="431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59" name="Line 363"/>
              <p:cNvSpPr>
                <a:spLocks noChangeShapeType="1"/>
              </p:cNvSpPr>
              <p:nvPr/>
            </p:nvSpPr>
            <p:spPr bwMode="auto">
              <a:xfrm>
                <a:off x="438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0" name="Line 364"/>
              <p:cNvSpPr>
                <a:spLocks noChangeShapeType="1"/>
              </p:cNvSpPr>
              <p:nvPr/>
            </p:nvSpPr>
            <p:spPr bwMode="auto">
              <a:xfrm>
                <a:off x="44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1" name="Line 365"/>
              <p:cNvSpPr>
                <a:spLocks noChangeShapeType="1"/>
              </p:cNvSpPr>
              <p:nvPr/>
            </p:nvSpPr>
            <p:spPr bwMode="auto">
              <a:xfrm>
                <a:off x="452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2" name="Line 366"/>
              <p:cNvSpPr>
                <a:spLocks noChangeShapeType="1"/>
              </p:cNvSpPr>
              <p:nvPr/>
            </p:nvSpPr>
            <p:spPr bwMode="auto">
              <a:xfrm>
                <a:off x="459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3" name="Line 374"/>
              <p:cNvSpPr>
                <a:spLocks noChangeShapeType="1"/>
              </p:cNvSpPr>
              <p:nvPr/>
            </p:nvSpPr>
            <p:spPr bwMode="auto">
              <a:xfrm>
                <a:off x="9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4" name="Line 375"/>
              <p:cNvSpPr>
                <a:spLocks noChangeShapeType="1"/>
              </p:cNvSpPr>
              <p:nvPr/>
            </p:nvSpPr>
            <p:spPr bwMode="auto">
              <a:xfrm>
                <a:off x="1033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5" name="Line 376"/>
              <p:cNvSpPr>
                <a:spLocks noChangeShapeType="1"/>
              </p:cNvSpPr>
              <p:nvPr/>
            </p:nvSpPr>
            <p:spPr bwMode="auto">
              <a:xfrm>
                <a:off x="1104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6" name="Line 377"/>
              <p:cNvSpPr>
                <a:spLocks noChangeShapeType="1"/>
              </p:cNvSpPr>
              <p:nvPr/>
            </p:nvSpPr>
            <p:spPr bwMode="auto">
              <a:xfrm>
                <a:off x="1175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7" name="Line 378"/>
              <p:cNvSpPr>
                <a:spLocks noChangeShapeType="1"/>
              </p:cNvSpPr>
              <p:nvPr/>
            </p:nvSpPr>
            <p:spPr bwMode="auto">
              <a:xfrm>
                <a:off x="124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8" name="Line 379"/>
              <p:cNvSpPr>
                <a:spLocks noChangeShapeType="1"/>
              </p:cNvSpPr>
              <p:nvPr/>
            </p:nvSpPr>
            <p:spPr bwMode="auto">
              <a:xfrm>
                <a:off x="1319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69" name="Line 380"/>
              <p:cNvSpPr>
                <a:spLocks noChangeShapeType="1"/>
              </p:cNvSpPr>
              <p:nvPr/>
            </p:nvSpPr>
            <p:spPr bwMode="auto">
              <a:xfrm>
                <a:off x="1390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0" name="Line 381"/>
              <p:cNvSpPr>
                <a:spLocks noChangeShapeType="1"/>
              </p:cNvSpPr>
              <p:nvPr/>
            </p:nvSpPr>
            <p:spPr bwMode="auto">
              <a:xfrm>
                <a:off x="14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1" name="Line 382"/>
              <p:cNvSpPr>
                <a:spLocks noChangeShapeType="1"/>
              </p:cNvSpPr>
              <p:nvPr/>
            </p:nvSpPr>
            <p:spPr bwMode="auto">
              <a:xfrm>
                <a:off x="1532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2" name="Line 383"/>
              <p:cNvSpPr>
                <a:spLocks noChangeShapeType="1"/>
              </p:cNvSpPr>
              <p:nvPr/>
            </p:nvSpPr>
            <p:spPr bwMode="auto">
              <a:xfrm>
                <a:off x="16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3" name="Line 384"/>
              <p:cNvSpPr>
                <a:spLocks noChangeShapeType="1"/>
              </p:cNvSpPr>
              <p:nvPr/>
            </p:nvSpPr>
            <p:spPr bwMode="auto">
              <a:xfrm>
                <a:off x="1675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4" name="Line 385"/>
              <p:cNvSpPr>
                <a:spLocks noChangeShapeType="1"/>
              </p:cNvSpPr>
              <p:nvPr/>
            </p:nvSpPr>
            <p:spPr bwMode="auto">
              <a:xfrm>
                <a:off x="1746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5" name="Line 386"/>
              <p:cNvSpPr>
                <a:spLocks noChangeShapeType="1"/>
              </p:cNvSpPr>
              <p:nvPr/>
            </p:nvSpPr>
            <p:spPr bwMode="auto">
              <a:xfrm>
                <a:off x="1817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6" name="Line 387"/>
              <p:cNvSpPr>
                <a:spLocks noChangeShapeType="1"/>
              </p:cNvSpPr>
              <p:nvPr/>
            </p:nvSpPr>
            <p:spPr bwMode="auto">
              <a:xfrm>
                <a:off x="1888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7" name="Line 388"/>
              <p:cNvSpPr>
                <a:spLocks noChangeShapeType="1"/>
              </p:cNvSpPr>
              <p:nvPr/>
            </p:nvSpPr>
            <p:spPr bwMode="auto">
              <a:xfrm>
                <a:off x="1960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8" name="Line 389"/>
              <p:cNvSpPr>
                <a:spLocks noChangeShapeType="1"/>
              </p:cNvSpPr>
              <p:nvPr/>
            </p:nvSpPr>
            <p:spPr bwMode="auto">
              <a:xfrm>
                <a:off x="2031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79" name="Line 390"/>
              <p:cNvSpPr>
                <a:spLocks noChangeShapeType="1"/>
              </p:cNvSpPr>
              <p:nvPr/>
            </p:nvSpPr>
            <p:spPr bwMode="auto">
              <a:xfrm>
                <a:off x="21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0" name="Line 391"/>
              <p:cNvSpPr>
                <a:spLocks noChangeShapeType="1"/>
              </p:cNvSpPr>
              <p:nvPr/>
            </p:nvSpPr>
            <p:spPr bwMode="auto">
              <a:xfrm>
                <a:off x="2173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1" name="Line 392"/>
              <p:cNvSpPr>
                <a:spLocks noChangeShapeType="1"/>
              </p:cNvSpPr>
              <p:nvPr/>
            </p:nvSpPr>
            <p:spPr bwMode="auto">
              <a:xfrm>
                <a:off x="2244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2" name="Line 393"/>
              <p:cNvSpPr>
                <a:spLocks noChangeShapeType="1"/>
              </p:cNvSpPr>
              <p:nvPr/>
            </p:nvSpPr>
            <p:spPr bwMode="auto">
              <a:xfrm>
                <a:off x="231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3" name="Line 394"/>
              <p:cNvSpPr>
                <a:spLocks noChangeShapeType="1"/>
              </p:cNvSpPr>
              <p:nvPr/>
            </p:nvSpPr>
            <p:spPr bwMode="auto">
              <a:xfrm>
                <a:off x="2387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4" name="Line 395"/>
              <p:cNvSpPr>
                <a:spLocks noChangeShapeType="1"/>
              </p:cNvSpPr>
              <p:nvPr/>
            </p:nvSpPr>
            <p:spPr bwMode="auto">
              <a:xfrm>
                <a:off x="2458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5" name="Line 396"/>
              <p:cNvSpPr>
                <a:spLocks noChangeShapeType="1"/>
              </p:cNvSpPr>
              <p:nvPr/>
            </p:nvSpPr>
            <p:spPr bwMode="auto">
              <a:xfrm>
                <a:off x="2529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6" name="Line 398"/>
              <p:cNvSpPr>
                <a:spLocks noChangeShapeType="1"/>
              </p:cNvSpPr>
              <p:nvPr/>
            </p:nvSpPr>
            <p:spPr bwMode="auto">
              <a:xfrm>
                <a:off x="260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7" name="Line 399"/>
              <p:cNvSpPr>
                <a:spLocks noChangeShapeType="1"/>
              </p:cNvSpPr>
              <p:nvPr/>
            </p:nvSpPr>
            <p:spPr bwMode="auto">
              <a:xfrm>
                <a:off x="2673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8" name="Line 400"/>
              <p:cNvSpPr>
                <a:spLocks noChangeShapeType="1"/>
              </p:cNvSpPr>
              <p:nvPr/>
            </p:nvSpPr>
            <p:spPr bwMode="auto">
              <a:xfrm>
                <a:off x="274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89" name="Line 401"/>
              <p:cNvSpPr>
                <a:spLocks noChangeShapeType="1"/>
              </p:cNvSpPr>
              <p:nvPr/>
            </p:nvSpPr>
            <p:spPr bwMode="auto">
              <a:xfrm>
                <a:off x="281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0" name="Line 402"/>
              <p:cNvSpPr>
                <a:spLocks noChangeShapeType="1"/>
              </p:cNvSpPr>
              <p:nvPr/>
            </p:nvSpPr>
            <p:spPr bwMode="auto">
              <a:xfrm>
                <a:off x="288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1" name="Line 403"/>
              <p:cNvSpPr>
                <a:spLocks noChangeShapeType="1"/>
              </p:cNvSpPr>
              <p:nvPr/>
            </p:nvSpPr>
            <p:spPr bwMode="auto">
              <a:xfrm>
                <a:off x="2958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2" name="Line 404"/>
              <p:cNvSpPr>
                <a:spLocks noChangeShapeType="1"/>
              </p:cNvSpPr>
              <p:nvPr/>
            </p:nvSpPr>
            <p:spPr bwMode="auto">
              <a:xfrm>
                <a:off x="3029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3" name="Line 405"/>
              <p:cNvSpPr>
                <a:spLocks noChangeShapeType="1"/>
              </p:cNvSpPr>
              <p:nvPr/>
            </p:nvSpPr>
            <p:spPr bwMode="auto">
              <a:xfrm>
                <a:off x="310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4" name="Line 406"/>
              <p:cNvSpPr>
                <a:spLocks noChangeShapeType="1"/>
              </p:cNvSpPr>
              <p:nvPr/>
            </p:nvSpPr>
            <p:spPr bwMode="auto">
              <a:xfrm>
                <a:off x="317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5" name="Line 407"/>
              <p:cNvSpPr>
                <a:spLocks noChangeShapeType="1"/>
              </p:cNvSpPr>
              <p:nvPr/>
            </p:nvSpPr>
            <p:spPr bwMode="auto">
              <a:xfrm>
                <a:off x="3243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6" name="Line 408"/>
              <p:cNvSpPr>
                <a:spLocks noChangeShapeType="1"/>
              </p:cNvSpPr>
              <p:nvPr/>
            </p:nvSpPr>
            <p:spPr bwMode="auto">
              <a:xfrm>
                <a:off x="331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7" name="Line 409"/>
              <p:cNvSpPr>
                <a:spLocks noChangeShapeType="1"/>
              </p:cNvSpPr>
              <p:nvPr/>
            </p:nvSpPr>
            <p:spPr bwMode="auto">
              <a:xfrm>
                <a:off x="338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8" name="Line 410"/>
              <p:cNvSpPr>
                <a:spLocks noChangeShapeType="1"/>
              </p:cNvSpPr>
              <p:nvPr/>
            </p:nvSpPr>
            <p:spPr bwMode="auto">
              <a:xfrm>
                <a:off x="345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199" name="Line 411"/>
              <p:cNvSpPr>
                <a:spLocks noChangeShapeType="1"/>
              </p:cNvSpPr>
              <p:nvPr/>
            </p:nvSpPr>
            <p:spPr bwMode="auto">
              <a:xfrm>
                <a:off x="3528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0" name="Line 412"/>
              <p:cNvSpPr>
                <a:spLocks noChangeShapeType="1"/>
              </p:cNvSpPr>
              <p:nvPr/>
            </p:nvSpPr>
            <p:spPr bwMode="auto">
              <a:xfrm>
                <a:off x="3599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1" name="Line 413"/>
              <p:cNvSpPr>
                <a:spLocks noChangeShapeType="1"/>
              </p:cNvSpPr>
              <p:nvPr/>
            </p:nvSpPr>
            <p:spPr bwMode="auto">
              <a:xfrm>
                <a:off x="3670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2" name="Line 414"/>
              <p:cNvSpPr>
                <a:spLocks noChangeShapeType="1"/>
              </p:cNvSpPr>
              <p:nvPr/>
            </p:nvSpPr>
            <p:spPr bwMode="auto">
              <a:xfrm>
                <a:off x="374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3" name="Line 415"/>
              <p:cNvSpPr>
                <a:spLocks noChangeShapeType="1"/>
              </p:cNvSpPr>
              <p:nvPr/>
            </p:nvSpPr>
            <p:spPr bwMode="auto">
              <a:xfrm>
                <a:off x="381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4" name="Line 416"/>
              <p:cNvSpPr>
                <a:spLocks noChangeShapeType="1"/>
              </p:cNvSpPr>
              <p:nvPr/>
            </p:nvSpPr>
            <p:spPr bwMode="auto">
              <a:xfrm>
                <a:off x="3884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5" name="Line 417"/>
              <p:cNvSpPr>
                <a:spLocks noChangeShapeType="1"/>
              </p:cNvSpPr>
              <p:nvPr/>
            </p:nvSpPr>
            <p:spPr bwMode="auto">
              <a:xfrm>
                <a:off x="3955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6" name="Line 418"/>
              <p:cNvSpPr>
                <a:spLocks noChangeShapeType="1"/>
              </p:cNvSpPr>
              <p:nvPr/>
            </p:nvSpPr>
            <p:spPr bwMode="auto">
              <a:xfrm>
                <a:off x="4026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7" name="Line 419"/>
              <p:cNvSpPr>
                <a:spLocks noChangeShapeType="1"/>
              </p:cNvSpPr>
              <p:nvPr/>
            </p:nvSpPr>
            <p:spPr bwMode="auto">
              <a:xfrm>
                <a:off x="4097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8" name="Line 420"/>
              <p:cNvSpPr>
                <a:spLocks noChangeShapeType="1"/>
              </p:cNvSpPr>
              <p:nvPr/>
            </p:nvSpPr>
            <p:spPr bwMode="auto">
              <a:xfrm>
                <a:off x="417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09" name="Line 421"/>
              <p:cNvSpPr>
                <a:spLocks noChangeShapeType="1"/>
              </p:cNvSpPr>
              <p:nvPr/>
            </p:nvSpPr>
            <p:spPr bwMode="auto">
              <a:xfrm>
                <a:off x="424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0" name="Line 422"/>
              <p:cNvSpPr>
                <a:spLocks noChangeShapeType="1"/>
              </p:cNvSpPr>
              <p:nvPr/>
            </p:nvSpPr>
            <p:spPr bwMode="auto">
              <a:xfrm>
                <a:off x="431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1" name="Line 423"/>
              <p:cNvSpPr>
                <a:spLocks noChangeShapeType="1"/>
              </p:cNvSpPr>
              <p:nvPr/>
            </p:nvSpPr>
            <p:spPr bwMode="auto">
              <a:xfrm>
                <a:off x="4382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2" name="Line 424"/>
              <p:cNvSpPr>
                <a:spLocks noChangeShapeType="1"/>
              </p:cNvSpPr>
              <p:nvPr/>
            </p:nvSpPr>
            <p:spPr bwMode="auto">
              <a:xfrm>
                <a:off x="445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3" name="Line 425"/>
              <p:cNvSpPr>
                <a:spLocks noChangeShapeType="1"/>
              </p:cNvSpPr>
              <p:nvPr/>
            </p:nvSpPr>
            <p:spPr bwMode="auto">
              <a:xfrm>
                <a:off x="452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  <p:sp>
            <p:nvSpPr>
              <p:cNvPr id="214" name="Line 426"/>
              <p:cNvSpPr>
                <a:spLocks noChangeShapeType="1"/>
              </p:cNvSpPr>
              <p:nvPr/>
            </p:nvSpPr>
            <p:spPr bwMode="auto">
              <a:xfrm>
                <a:off x="459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CCFF"/>
                  </a:solidFill>
                  <a:latin typeface="Arial"/>
                </a:endParaRPr>
              </a:p>
            </p:txBody>
          </p:sp>
        </p:grpSp>
        <p:sp>
          <p:nvSpPr>
            <p:cNvPr id="6" name="Freeform 192"/>
            <p:cNvSpPr>
              <a:spLocks/>
            </p:cNvSpPr>
            <p:nvPr/>
          </p:nvSpPr>
          <p:spPr bwMode="auto">
            <a:xfrm>
              <a:off x="1497187" y="785788"/>
              <a:ext cx="6934200" cy="3760788"/>
            </a:xfrm>
            <a:custGeom>
              <a:avLst/>
              <a:gdLst>
                <a:gd name="T0" fmla="*/ 2147483647 w 6294"/>
                <a:gd name="T1" fmla="*/ 2147483647 h 3414"/>
                <a:gd name="T2" fmla="*/ 2147483647 w 6294"/>
                <a:gd name="T3" fmla="*/ 2147483647 h 3414"/>
                <a:gd name="T4" fmla="*/ 2147483647 w 6294"/>
                <a:gd name="T5" fmla="*/ 2147483647 h 3414"/>
                <a:gd name="T6" fmla="*/ 313155079 w 6294"/>
                <a:gd name="T7" fmla="*/ 2147483647 h 3414"/>
                <a:gd name="T8" fmla="*/ 313155079 w 6294"/>
                <a:gd name="T9" fmla="*/ 492670936 h 3414"/>
                <a:gd name="T10" fmla="*/ 453953228 w 6294"/>
                <a:gd name="T11" fmla="*/ 492670936 h 3414"/>
                <a:gd name="T12" fmla="*/ 225762523 w 6294"/>
                <a:gd name="T13" fmla="*/ 0 h 3414"/>
                <a:gd name="T14" fmla="*/ 0 w 6294"/>
                <a:gd name="T15" fmla="*/ 492670936 h 3414"/>
                <a:gd name="T16" fmla="*/ 138371104 w 6294"/>
                <a:gd name="T17" fmla="*/ 492670936 h 3414"/>
                <a:gd name="T18" fmla="*/ 138371104 w 6294"/>
                <a:gd name="T19" fmla="*/ 2147483647 h 3414"/>
                <a:gd name="T20" fmla="*/ 138371104 w 6294"/>
                <a:gd name="T21" fmla="*/ 2147483647 h 3414"/>
                <a:gd name="T22" fmla="*/ 371416002 w 6294"/>
                <a:gd name="T23" fmla="*/ 2147483647 h 3414"/>
                <a:gd name="T24" fmla="*/ 2147483647 w 6294"/>
                <a:gd name="T25" fmla="*/ 2147483647 h 3414"/>
                <a:gd name="T26" fmla="*/ 2147483647 w 6294"/>
                <a:gd name="T27" fmla="*/ 2147483647 h 3414"/>
                <a:gd name="T28" fmla="*/ 2147483647 w 6294"/>
                <a:gd name="T29" fmla="*/ 2147483647 h 34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94"/>
                <a:gd name="T46" fmla="*/ 0 h 3414"/>
                <a:gd name="T47" fmla="*/ 6294 w 6294"/>
                <a:gd name="T48" fmla="*/ 3414 h 34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94" h="3414">
                  <a:moveTo>
                    <a:pt x="6294" y="3228"/>
                  </a:moveTo>
                  <a:lnTo>
                    <a:pt x="5888" y="3040"/>
                  </a:lnTo>
                  <a:lnTo>
                    <a:pt x="5888" y="3158"/>
                  </a:lnTo>
                  <a:lnTo>
                    <a:pt x="258" y="3158"/>
                  </a:lnTo>
                  <a:lnTo>
                    <a:pt x="258" y="406"/>
                  </a:lnTo>
                  <a:lnTo>
                    <a:pt x="374" y="406"/>
                  </a:lnTo>
                  <a:lnTo>
                    <a:pt x="186" y="0"/>
                  </a:lnTo>
                  <a:lnTo>
                    <a:pt x="0" y="406"/>
                  </a:lnTo>
                  <a:lnTo>
                    <a:pt x="114" y="406"/>
                  </a:lnTo>
                  <a:lnTo>
                    <a:pt x="114" y="3110"/>
                  </a:lnTo>
                  <a:lnTo>
                    <a:pt x="114" y="3302"/>
                  </a:lnTo>
                  <a:lnTo>
                    <a:pt x="306" y="3302"/>
                  </a:lnTo>
                  <a:lnTo>
                    <a:pt x="5888" y="3302"/>
                  </a:lnTo>
                  <a:lnTo>
                    <a:pt x="5888" y="3414"/>
                  </a:lnTo>
                  <a:lnTo>
                    <a:pt x="6294" y="322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65" name="Freeform 471"/>
          <p:cNvSpPr>
            <a:spLocks/>
          </p:cNvSpPr>
          <p:nvPr/>
        </p:nvSpPr>
        <p:spPr bwMode="auto">
          <a:xfrm rot="315897">
            <a:off x="1585448" y="3302472"/>
            <a:ext cx="1200150" cy="933450"/>
          </a:xfrm>
          <a:custGeom>
            <a:avLst/>
            <a:gdLst>
              <a:gd name="T0" fmla="*/ 100174740 w 1112"/>
              <a:gd name="T1" fmla="*/ 1008482511 h 864"/>
              <a:gd name="T2" fmla="*/ 0 w 1112"/>
              <a:gd name="T3" fmla="*/ 873084763 h 864"/>
              <a:gd name="T4" fmla="*/ 1197442121 w 1112"/>
              <a:gd name="T5" fmla="*/ 0 h 864"/>
              <a:gd name="T6" fmla="*/ 1295287761 w 1112"/>
              <a:gd name="T7" fmla="*/ 136565675 h 864"/>
              <a:gd name="T8" fmla="*/ 100174740 w 1112"/>
              <a:gd name="T9" fmla="*/ 1008482511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4"/>
              <a:gd name="T17" fmla="*/ 1112 w 111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4">
                <a:moveTo>
                  <a:pt x="86" y="864"/>
                </a:moveTo>
                <a:lnTo>
                  <a:pt x="0" y="748"/>
                </a:lnTo>
                <a:lnTo>
                  <a:pt x="1028" y="0"/>
                </a:lnTo>
                <a:lnTo>
                  <a:pt x="1112" y="117"/>
                </a:lnTo>
                <a:lnTo>
                  <a:pt x="86" y="864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66" name="Freeform 472"/>
          <p:cNvSpPr>
            <a:spLocks/>
          </p:cNvSpPr>
          <p:nvPr/>
        </p:nvSpPr>
        <p:spPr bwMode="auto">
          <a:xfrm>
            <a:off x="2768135" y="2486497"/>
            <a:ext cx="1201738" cy="931862"/>
          </a:xfrm>
          <a:custGeom>
            <a:avLst/>
            <a:gdLst>
              <a:gd name="T0" fmla="*/ 100440214 w 1112"/>
              <a:gd name="T1" fmla="*/ 1006218742 h 863"/>
              <a:gd name="T2" fmla="*/ 0 w 1112"/>
              <a:gd name="T3" fmla="*/ 870968135 h 863"/>
              <a:gd name="T4" fmla="*/ 1200613005 w 1112"/>
              <a:gd name="T5" fmla="*/ 0 h 863"/>
              <a:gd name="T6" fmla="*/ 1298717794 w 1112"/>
              <a:gd name="T7" fmla="*/ 135250641 h 863"/>
              <a:gd name="T8" fmla="*/ 100440214 w 1112"/>
              <a:gd name="T9" fmla="*/ 1006218742 h 8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3"/>
              <a:gd name="T17" fmla="*/ 1112 w 1112"/>
              <a:gd name="T18" fmla="*/ 863 h 8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3">
                <a:moveTo>
                  <a:pt x="86" y="863"/>
                </a:moveTo>
                <a:lnTo>
                  <a:pt x="0" y="747"/>
                </a:lnTo>
                <a:lnTo>
                  <a:pt x="1028" y="0"/>
                </a:lnTo>
                <a:lnTo>
                  <a:pt x="1112" y="116"/>
                </a:lnTo>
                <a:lnTo>
                  <a:pt x="86" y="863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67" name="Freeform 473"/>
          <p:cNvSpPr>
            <a:spLocks/>
          </p:cNvSpPr>
          <p:nvPr/>
        </p:nvSpPr>
        <p:spPr bwMode="auto">
          <a:xfrm>
            <a:off x="3931773" y="1722909"/>
            <a:ext cx="2298700" cy="847725"/>
          </a:xfrm>
          <a:custGeom>
            <a:avLst/>
            <a:gdLst>
              <a:gd name="T0" fmla="*/ 49008322 w 2128"/>
              <a:gd name="T1" fmla="*/ 914297283 h 786"/>
              <a:gd name="T2" fmla="*/ 0 w 2128"/>
              <a:gd name="T3" fmla="*/ 753772084 h 786"/>
              <a:gd name="T4" fmla="*/ 2147483647 w 2128"/>
              <a:gd name="T5" fmla="*/ 0 h 786"/>
              <a:gd name="T6" fmla="*/ 2147483647 w 2128"/>
              <a:gd name="T7" fmla="*/ 159362611 h 786"/>
              <a:gd name="T8" fmla="*/ 49008322 w 2128"/>
              <a:gd name="T9" fmla="*/ 914297283 h 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8"/>
              <a:gd name="T16" fmla="*/ 0 h 786"/>
              <a:gd name="T17" fmla="*/ 2128 w 2128"/>
              <a:gd name="T18" fmla="*/ 786 h 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8" h="786">
                <a:moveTo>
                  <a:pt x="42" y="786"/>
                </a:moveTo>
                <a:lnTo>
                  <a:pt x="0" y="648"/>
                </a:lnTo>
                <a:lnTo>
                  <a:pt x="2086" y="0"/>
                </a:lnTo>
                <a:lnTo>
                  <a:pt x="2128" y="137"/>
                </a:lnTo>
                <a:lnTo>
                  <a:pt x="42" y="78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68" name="Text Box 437"/>
          <p:cNvSpPr txBox="1">
            <a:spLocks noChangeArrowheads="1"/>
          </p:cNvSpPr>
          <p:nvPr/>
        </p:nvSpPr>
        <p:spPr bwMode="auto">
          <a:xfrm rot="16200000">
            <a:off x="-294565" y="2491172"/>
            <a:ext cx="3055937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80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  <p:grpSp>
        <p:nvGrpSpPr>
          <p:cNvPr id="369" name="Group 456"/>
          <p:cNvGrpSpPr>
            <a:grpSpLocks/>
          </p:cNvGrpSpPr>
          <p:nvPr/>
        </p:nvGrpSpPr>
        <p:grpSpPr bwMode="auto">
          <a:xfrm>
            <a:off x="2520485" y="3199284"/>
            <a:ext cx="447675" cy="447675"/>
            <a:chOff x="2561" y="1793"/>
            <a:chExt cx="406" cy="406"/>
          </a:xfrm>
        </p:grpSpPr>
        <p:sp>
          <p:nvSpPr>
            <p:cNvPr id="370" name="Oval 454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1" name="Oval 455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1225085" y="4240684"/>
            <a:ext cx="6619875" cy="366713"/>
            <a:chOff x="1349549" y="4398938"/>
            <a:chExt cx="6619875" cy="366713"/>
          </a:xfrm>
        </p:grpSpPr>
        <p:sp>
          <p:nvSpPr>
            <p:cNvPr id="373" name="Text Box 438"/>
            <p:cNvSpPr txBox="1">
              <a:spLocks noChangeArrowheads="1"/>
            </p:cNvSpPr>
            <p:nvPr/>
          </p:nvSpPr>
          <p:spPr bwMode="auto">
            <a:xfrm>
              <a:off x="13495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200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7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4" name="Text Box 439"/>
            <p:cNvSpPr txBox="1">
              <a:spLocks noChangeArrowheads="1"/>
            </p:cNvSpPr>
            <p:nvPr/>
          </p:nvSpPr>
          <p:spPr bwMode="auto">
            <a:xfrm>
              <a:off x="25496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200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8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5" name="Text Box 440"/>
            <p:cNvSpPr txBox="1">
              <a:spLocks noChangeArrowheads="1"/>
            </p:cNvSpPr>
            <p:nvPr/>
          </p:nvSpPr>
          <p:spPr bwMode="auto">
            <a:xfrm>
              <a:off x="37117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009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6" name="Text Box 441"/>
            <p:cNvSpPr txBox="1">
              <a:spLocks noChangeArrowheads="1"/>
            </p:cNvSpPr>
            <p:nvPr/>
          </p:nvSpPr>
          <p:spPr bwMode="auto">
            <a:xfrm>
              <a:off x="49118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20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1</a:t>
              </a: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0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7" name="Text Box 442"/>
            <p:cNvSpPr txBox="1">
              <a:spLocks noChangeArrowheads="1"/>
            </p:cNvSpPr>
            <p:nvPr/>
          </p:nvSpPr>
          <p:spPr bwMode="auto">
            <a:xfrm>
              <a:off x="60929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201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8" name="Text Box 457"/>
            <p:cNvSpPr txBox="1">
              <a:spLocks noChangeArrowheads="1"/>
            </p:cNvSpPr>
            <p:nvPr/>
          </p:nvSpPr>
          <p:spPr bwMode="auto">
            <a:xfrm>
              <a:off x="7207424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201</a:t>
              </a: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3</a:t>
              </a:r>
              <a:endParaRPr kumimoji="0" lang="en-US" altLang="ko-KR" sz="1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79" name="Group 458"/>
          <p:cNvGrpSpPr>
            <a:grpSpLocks/>
          </p:cNvGrpSpPr>
          <p:nvPr/>
        </p:nvGrpSpPr>
        <p:grpSpPr bwMode="auto">
          <a:xfrm>
            <a:off x="3739685" y="2342034"/>
            <a:ext cx="447675" cy="447675"/>
            <a:chOff x="2561" y="1793"/>
            <a:chExt cx="406" cy="406"/>
          </a:xfrm>
        </p:grpSpPr>
        <p:sp>
          <p:nvSpPr>
            <p:cNvPr id="380" name="Oval 459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1" name="Oval 460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82" name="Group 479"/>
          <p:cNvGrpSpPr>
            <a:grpSpLocks/>
          </p:cNvGrpSpPr>
          <p:nvPr/>
        </p:nvGrpSpPr>
        <p:grpSpPr bwMode="auto">
          <a:xfrm>
            <a:off x="6151098" y="872009"/>
            <a:ext cx="1617662" cy="990600"/>
            <a:chOff x="3781" y="1498"/>
            <a:chExt cx="1019" cy="624"/>
          </a:xfrm>
        </p:grpSpPr>
        <p:sp>
          <p:nvSpPr>
            <p:cNvPr id="383" name="Freeform 474"/>
            <p:cNvSpPr>
              <a:spLocks/>
            </p:cNvSpPr>
            <p:nvPr/>
          </p:nvSpPr>
          <p:spPr bwMode="auto">
            <a:xfrm>
              <a:off x="3781" y="1501"/>
              <a:ext cx="839" cy="621"/>
            </a:xfrm>
            <a:custGeom>
              <a:avLst/>
              <a:gdLst>
                <a:gd name="T0" fmla="*/ 38 w 1234"/>
                <a:gd name="T1" fmla="*/ 423 h 912"/>
                <a:gd name="T2" fmla="*/ 0 w 1234"/>
                <a:gd name="T3" fmla="*/ 368 h 912"/>
                <a:gd name="T4" fmla="*/ 532 w 1234"/>
                <a:gd name="T5" fmla="*/ 0 h 912"/>
                <a:gd name="T6" fmla="*/ 570 w 1234"/>
                <a:gd name="T7" fmla="*/ 54 h 912"/>
                <a:gd name="T8" fmla="*/ 38 w 1234"/>
                <a:gd name="T9" fmla="*/ 423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4"/>
                <a:gd name="T16" fmla="*/ 0 h 912"/>
                <a:gd name="T17" fmla="*/ 1234 w 123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4" h="912">
                  <a:moveTo>
                    <a:pt x="82" y="912"/>
                  </a:moveTo>
                  <a:lnTo>
                    <a:pt x="0" y="794"/>
                  </a:lnTo>
                  <a:lnTo>
                    <a:pt x="1152" y="0"/>
                  </a:lnTo>
                  <a:lnTo>
                    <a:pt x="1234" y="118"/>
                  </a:lnTo>
                  <a:lnTo>
                    <a:pt x="82" y="912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4" name="AutoShape 478"/>
            <p:cNvSpPr>
              <a:spLocks noChangeArrowheads="1"/>
            </p:cNvSpPr>
            <p:nvPr/>
          </p:nvSpPr>
          <p:spPr bwMode="auto">
            <a:xfrm rot="-2093221">
              <a:off x="4368" y="1498"/>
              <a:ext cx="432" cy="96"/>
            </a:xfrm>
            <a:prstGeom prst="homePlate">
              <a:avLst>
                <a:gd name="adj" fmla="val 216625"/>
              </a:avLst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5901860" y="1275234"/>
            <a:ext cx="838200" cy="838200"/>
            <a:chOff x="6026324" y="1433488"/>
            <a:chExt cx="838200" cy="838200"/>
          </a:xfrm>
        </p:grpSpPr>
        <p:grpSp>
          <p:nvGrpSpPr>
            <p:cNvPr id="386" name="Group 461"/>
            <p:cNvGrpSpPr>
              <a:grpSpLocks/>
            </p:cNvGrpSpPr>
            <p:nvPr/>
          </p:nvGrpSpPr>
          <p:grpSpPr bwMode="auto">
            <a:xfrm>
              <a:off x="6026324" y="1433488"/>
              <a:ext cx="838200" cy="838200"/>
              <a:chOff x="2561" y="1793"/>
              <a:chExt cx="406" cy="406"/>
            </a:xfrm>
          </p:grpSpPr>
          <p:sp>
            <p:nvSpPr>
              <p:cNvPr id="388" name="Oval 462"/>
              <p:cNvSpPr>
                <a:spLocks noChangeArrowheads="1"/>
              </p:cNvSpPr>
              <p:nvPr/>
            </p:nvSpPr>
            <p:spPr bwMode="auto">
              <a:xfrm>
                <a:off x="2561" y="1793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0066FF"/>
                  </a:gs>
                  <a:gs pos="100000">
                    <a:srgbClr val="00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9" name="Oval 46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45" cy="345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87" name="Text Box 476"/>
            <p:cNvSpPr txBox="1">
              <a:spLocks noChangeArrowheads="1"/>
            </p:cNvSpPr>
            <p:nvPr/>
          </p:nvSpPr>
          <p:spPr bwMode="auto">
            <a:xfrm>
              <a:off x="6102524" y="1662088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98%</a:t>
              </a:r>
              <a:endParaRPr kumimoji="0" lang="en-US" altLang="ko-KR" sz="160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90" name="Text Box 477"/>
          <p:cNvSpPr txBox="1">
            <a:spLocks noChangeArrowheads="1"/>
          </p:cNvSpPr>
          <p:nvPr/>
        </p:nvSpPr>
        <p:spPr bwMode="auto">
          <a:xfrm>
            <a:off x="2053760" y="932334"/>
            <a:ext cx="2362200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单击此处添加标题</a:t>
            </a:r>
            <a:endParaRPr kumimoji="0" lang="en-US" altLang="zh-CN" sz="2800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4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55">
        <p14:prism isInverted="1"/>
      </p:transition>
    </mc:Choice>
    <mc:Fallback xmlns="">
      <p:transition spd="slow" advTm="40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367" grpId="0" animBg="1"/>
      <p:bldP spid="368" grpId="0"/>
      <p:bldP spid="3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43608" y="1240805"/>
            <a:ext cx="2049066" cy="727667"/>
            <a:chOff x="0" y="0"/>
            <a:chExt cx="1484" cy="527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84" y="0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-9180000">
              <a:off x="0" y="380"/>
              <a:ext cx="942" cy="144"/>
            </a:xfrm>
            <a:custGeom>
              <a:avLst/>
              <a:gdLst>
                <a:gd name="T0" fmla="*/ 41 w 21600"/>
                <a:gd name="T1" fmla="*/ 0 h 21600"/>
                <a:gd name="T2" fmla="*/ 21 w 21600"/>
                <a:gd name="T3" fmla="*/ 1 h 21600"/>
                <a:gd name="T4" fmla="*/ 0 w 21600"/>
                <a:gd name="T5" fmla="*/ 0 h 21600"/>
                <a:gd name="T6" fmla="*/ 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11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7769" y="1312605"/>
            <a:ext cx="2369405" cy="1496757"/>
            <a:chOff x="2367769" y="1456621"/>
            <a:chExt cx="2369405" cy="1496757"/>
          </a:xfrm>
        </p:grpSpPr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367769" y="2007549"/>
              <a:ext cx="2261705" cy="945829"/>
            </a:xfrm>
            <a:custGeom>
              <a:avLst/>
              <a:gdLst>
                <a:gd name="T0" fmla="*/ 2147483647 w 1698"/>
                <a:gd name="T1" fmla="*/ 1665520041 h 710"/>
                <a:gd name="T2" fmla="*/ 2147483647 w 1698"/>
                <a:gd name="T3" fmla="*/ 858563675 h 710"/>
                <a:gd name="T4" fmla="*/ 1386013042 w 1698"/>
                <a:gd name="T5" fmla="*/ 0 h 710"/>
                <a:gd name="T6" fmla="*/ 0 w 1698"/>
                <a:gd name="T7" fmla="*/ 473851439 h 710"/>
                <a:gd name="T8" fmla="*/ 2147483647 w 1698"/>
                <a:gd name="T9" fmla="*/ 1665520041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solidFill>
              <a:srgbClr val="C0C0C0">
                <a:alpha val="3803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2475469" y="1456621"/>
              <a:ext cx="2261705" cy="945829"/>
            </a:xfrm>
            <a:custGeom>
              <a:avLst/>
              <a:gdLst>
                <a:gd name="T0" fmla="*/ 2147483647 w 1698"/>
                <a:gd name="T1" fmla="*/ 1665523104 h 710"/>
                <a:gd name="T2" fmla="*/ 2147483647 w 1698"/>
                <a:gd name="T3" fmla="*/ 858565996 h 710"/>
                <a:gd name="T4" fmla="*/ 1386013042 w 1698"/>
                <a:gd name="T5" fmla="*/ 0 h 710"/>
                <a:gd name="T6" fmla="*/ 0 w 1698"/>
                <a:gd name="T7" fmla="*/ 473853406 h 710"/>
                <a:gd name="T8" fmla="*/ 2147483647 w 1698"/>
                <a:gd name="T9" fmla="*/ 1665523104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gradFill rotWithShape="1">
              <a:gsLst>
                <a:gs pos="0">
                  <a:srgbClr val="0F6FC6"/>
                </a:gs>
                <a:gs pos="100000">
                  <a:srgbClr val="009DD9">
                    <a:alpha val="89998"/>
                  </a:srgb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9DD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2538985" y="699542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+mn-ea"/>
              </a:rPr>
              <a:t>单击添加段落文字单击添加段落文字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4498300" y="1055781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</a:rPr>
              <a:t>单击添加段落文字单击添加段落文字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702237" y="3530125"/>
            <a:ext cx="1844712" cy="452893"/>
          </a:xfrm>
          <a:prstGeom prst="accentCallout1">
            <a:avLst>
              <a:gd name="adj1" fmla="val 21949"/>
              <a:gd name="adj2" fmla="val 103593"/>
              <a:gd name="adj3" fmla="val 1523"/>
              <a:gd name="adj4" fmla="val 134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+mn-ea"/>
              </a:rPr>
              <a:t>单击添加段落文字单击添加段落文字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40841" y="2248768"/>
            <a:ext cx="4665629" cy="2296225"/>
            <a:chOff x="3640841" y="2392784"/>
            <a:chExt cx="4665629" cy="2296225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2420000">
              <a:off x="3640841" y="3338614"/>
              <a:ext cx="1710776" cy="198831"/>
            </a:xfrm>
            <a:custGeom>
              <a:avLst/>
              <a:gdLst>
                <a:gd name="T0" fmla="*/ 179108464 w 21600"/>
                <a:gd name="T1" fmla="*/ 1209675 h 21600"/>
                <a:gd name="T2" fmla="*/ 89554232 w 21600"/>
                <a:gd name="T3" fmla="*/ 2419350 h 21600"/>
                <a:gd name="T4" fmla="*/ 0 w 21600"/>
                <a:gd name="T5" fmla="*/ 1209675 h 21600"/>
                <a:gd name="T6" fmla="*/ 895542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770634" y="2392784"/>
              <a:ext cx="4533075" cy="1916512"/>
            </a:xfrm>
            <a:custGeom>
              <a:avLst/>
              <a:gdLst>
                <a:gd name="T0" fmla="*/ 0 w 3283"/>
                <a:gd name="T1" fmla="*/ 836691875 h 1388"/>
                <a:gd name="T2" fmla="*/ 2147483647 w 3283"/>
                <a:gd name="T3" fmla="*/ 2147483647 h 1388"/>
                <a:gd name="T4" fmla="*/ 446066820 w 3283"/>
                <a:gd name="T5" fmla="*/ 2147483647 h 1388"/>
                <a:gd name="T6" fmla="*/ 2147483647 w 3283"/>
                <a:gd name="T7" fmla="*/ 2147483647 h 1388"/>
                <a:gd name="T8" fmla="*/ 2147483647 w 3283"/>
                <a:gd name="T9" fmla="*/ 241935000 h 1388"/>
                <a:gd name="T10" fmla="*/ 2147483647 w 3283"/>
                <a:gd name="T11" fmla="*/ 1043344688 h 1388"/>
                <a:gd name="T12" fmla="*/ 1726306072 w 3283"/>
                <a:gd name="T13" fmla="*/ 0 h 1388"/>
                <a:gd name="T14" fmla="*/ 0 w 3283"/>
                <a:gd name="T15" fmla="*/ 836691875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0800000">
              <a:off x="4009507" y="4411473"/>
              <a:ext cx="4296963" cy="277536"/>
            </a:xfrm>
            <a:custGeom>
              <a:avLst/>
              <a:gdLst>
                <a:gd name="T0" fmla="*/ 1129933523 w 21600"/>
                <a:gd name="T1" fmla="*/ 2356879 h 21600"/>
                <a:gd name="T2" fmla="*/ 564966761 w 21600"/>
                <a:gd name="T3" fmla="*/ 4713757 h 21600"/>
                <a:gd name="T4" fmla="*/ 0 w 21600"/>
                <a:gd name="T5" fmla="*/ 2356879 h 21600"/>
                <a:gd name="T6" fmla="*/ 5649667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7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852">
        <p14:prism isInverted="1"/>
      </p:transition>
    </mc:Choice>
    <mc:Fallback xmlns="">
      <p:transition spd="slow" advTm="38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sp>
        <p:nvSpPr>
          <p:cNvPr id="3" name="Oval 12"/>
          <p:cNvSpPr/>
          <p:nvPr/>
        </p:nvSpPr>
        <p:spPr>
          <a:xfrm>
            <a:off x="3083476" y="1245994"/>
            <a:ext cx="3129849" cy="3129849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50000">
                <a:sysClr val="window" lastClr="FFFFFF">
                  <a:lumMod val="85000"/>
                  <a:shade val="67500"/>
                  <a:satMod val="115000"/>
                </a:sysClr>
              </a:gs>
              <a:gs pos="100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34649" y="771550"/>
            <a:ext cx="1173133" cy="1033078"/>
            <a:chOff x="4024371" y="771550"/>
            <a:chExt cx="1173133" cy="1033078"/>
          </a:xfrm>
        </p:grpSpPr>
        <p:sp>
          <p:nvSpPr>
            <p:cNvPr id="5" name="Oval 4"/>
            <p:cNvSpPr/>
            <p:nvPr/>
          </p:nvSpPr>
          <p:spPr>
            <a:xfrm>
              <a:off x="4102580" y="771550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0070C0">
                  <a:lumMod val="40000"/>
                  <a:lumOff val="60000"/>
                </a:srgb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" name="Rectangle 13"/>
            <p:cNvSpPr/>
            <p:nvPr/>
          </p:nvSpPr>
          <p:spPr>
            <a:xfrm>
              <a:off x="4024371" y="1166319"/>
              <a:ext cx="11731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42963" y="1972219"/>
            <a:ext cx="1117269" cy="1033078"/>
            <a:chOff x="5532685" y="1972219"/>
            <a:chExt cx="1117269" cy="1033078"/>
          </a:xfrm>
        </p:grpSpPr>
        <p:sp>
          <p:nvSpPr>
            <p:cNvPr id="8" name="Oval 5"/>
            <p:cNvSpPr/>
            <p:nvPr/>
          </p:nvSpPr>
          <p:spPr>
            <a:xfrm>
              <a:off x="5532685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0070C0">
                  <a:lumMod val="40000"/>
                  <a:lumOff val="60000"/>
                </a:srgb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5532685" y="2376971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28464" y="3559138"/>
            <a:ext cx="1117269" cy="1033078"/>
            <a:chOff x="4918186" y="3559138"/>
            <a:chExt cx="1117269" cy="1033078"/>
          </a:xfrm>
        </p:grpSpPr>
        <p:sp>
          <p:nvSpPr>
            <p:cNvPr id="11" name="Oval 8"/>
            <p:cNvSpPr/>
            <p:nvPr/>
          </p:nvSpPr>
          <p:spPr>
            <a:xfrm>
              <a:off x="4951704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0070C0">
                  <a:lumMod val="40000"/>
                  <a:lumOff val="60000"/>
                </a:srgbClr>
              </a:solidFill>
              <a:prstDash val="soli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918186" y="3937177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40832" y="3559138"/>
            <a:ext cx="1173133" cy="1033078"/>
            <a:chOff x="3130554" y="3559138"/>
            <a:chExt cx="1173133" cy="1033078"/>
          </a:xfrm>
        </p:grpSpPr>
        <p:sp>
          <p:nvSpPr>
            <p:cNvPr id="14" name="Oval 7"/>
            <p:cNvSpPr/>
            <p:nvPr/>
          </p:nvSpPr>
          <p:spPr>
            <a:xfrm>
              <a:off x="3219937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0070C0">
                  <a:lumMod val="40000"/>
                  <a:lumOff val="60000"/>
                </a:srgbClr>
              </a:solidFill>
              <a:prstDash val="soli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3130554" y="3937177"/>
              <a:ext cx="11731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38062" y="1972219"/>
            <a:ext cx="1061406" cy="1033078"/>
            <a:chOff x="2627784" y="1972219"/>
            <a:chExt cx="1061406" cy="1033078"/>
          </a:xfrm>
        </p:grpSpPr>
        <p:sp>
          <p:nvSpPr>
            <p:cNvPr id="17" name="Oval 6"/>
            <p:cNvSpPr/>
            <p:nvPr/>
          </p:nvSpPr>
          <p:spPr>
            <a:xfrm>
              <a:off x="2656112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0000"/>
                    <a:lumOff val="40000"/>
                    <a:shade val="30000"/>
                    <a:satMod val="115000"/>
                  </a:srgbClr>
                </a:gs>
                <a:gs pos="50000">
                  <a:srgbClr val="0070C0">
                    <a:lumMod val="60000"/>
                    <a:lumOff val="40000"/>
                    <a:shade val="67500"/>
                    <a:satMod val="115000"/>
                  </a:srgbClr>
                </a:gs>
                <a:gs pos="100000">
                  <a:srgbClr val="0070C0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0070C0">
                  <a:lumMod val="40000"/>
                  <a:lumOff val="60000"/>
                </a:srgb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27784" y="2377342"/>
              <a:ext cx="10614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添加文本</a:t>
              </a:r>
              <a:endParaRPr lang="en-US" sz="1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 rot="16200000">
            <a:off x="4411929" y="1706667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20346401">
            <a:off x="5254590" y="2487651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253599" flipH="1">
            <a:off x="3536716" y="2485642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18200186" flipH="1">
            <a:off x="3830676" y="3294260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3399814">
            <a:off x="5003809" y="3294260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58244" y="2120762"/>
            <a:ext cx="1380312" cy="1380312"/>
            <a:chOff x="3947966" y="2120762"/>
            <a:chExt cx="1380312" cy="1380312"/>
          </a:xfrm>
        </p:grpSpPr>
        <p:sp>
          <p:nvSpPr>
            <p:cNvPr id="25" name="Oval 9"/>
            <p:cNvSpPr/>
            <p:nvPr/>
          </p:nvSpPr>
          <p:spPr>
            <a:xfrm>
              <a:off x="3947966" y="2120762"/>
              <a:ext cx="1380312" cy="1380312"/>
            </a:xfrm>
            <a:prstGeom prst="ellipse">
              <a:avLst/>
            </a:prstGeom>
            <a:gradFill flip="none" rotWithShape="1">
              <a:gsLst>
                <a:gs pos="0">
                  <a:srgbClr val="000000"/>
                </a:gs>
                <a:gs pos="73000">
                  <a:sysClr val="window" lastClr="FFFFFF">
                    <a:lumMod val="50000"/>
                    <a:shade val="67500"/>
                    <a:satMod val="11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76200" cap="flat" cmpd="sng" algn="ctr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000000"/>
                  </a:gs>
                </a:gsLst>
                <a:lin ang="5400000" scaled="0"/>
              </a:gra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4080234" y="2580085"/>
              <a:ext cx="11731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</a:rPr>
                <a:t>标题</a:t>
              </a:r>
              <a:endParaRPr lang="en-US" sz="2400" b="1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47708" y="300229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单击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单击添加段落文字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文字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76041" y="1256489"/>
            <a:ext cx="210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单击添加段落文字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单击添加段落文字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9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951">
        <p14:prism isInverted="1"/>
      </p:transition>
    </mc:Choice>
    <mc:Fallback xmlns="">
      <p:transition spd="slow" advTm="39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sp>
        <p:nvSpPr>
          <p:cNvPr id="3" name="Line 240"/>
          <p:cNvSpPr>
            <a:spLocks noChangeShapeType="1"/>
          </p:cNvSpPr>
          <p:nvPr/>
        </p:nvSpPr>
        <p:spPr bwMode="auto">
          <a:xfrm>
            <a:off x="8532440" y="1520850"/>
            <a:ext cx="0" cy="266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Text Box 241"/>
          <p:cNvSpPr txBox="1">
            <a:spLocks noChangeArrowheads="1"/>
          </p:cNvSpPr>
          <p:nvPr/>
        </p:nvSpPr>
        <p:spPr bwMode="auto">
          <a:xfrm>
            <a:off x="8483525" y="1341462"/>
            <a:ext cx="46166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B3B3B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</a:rPr>
              <a:t>此处添加文本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" name="Group 312"/>
          <p:cNvGrpSpPr>
            <a:grpSpLocks/>
          </p:cNvGrpSpPr>
          <p:nvPr/>
        </p:nvGrpSpPr>
        <p:grpSpPr bwMode="auto">
          <a:xfrm>
            <a:off x="823540" y="771550"/>
            <a:ext cx="2601913" cy="1481137"/>
            <a:chOff x="264" y="1603"/>
            <a:chExt cx="1639" cy="933"/>
          </a:xfrm>
        </p:grpSpPr>
        <p:sp>
          <p:nvSpPr>
            <p:cNvPr id="6" name="Rectangle 285"/>
            <p:cNvSpPr>
              <a:spLocks noChangeArrowheads="1"/>
            </p:cNvSpPr>
            <p:nvPr/>
          </p:nvSpPr>
          <p:spPr bwMode="auto">
            <a:xfrm>
              <a:off x="264" y="1603"/>
              <a:ext cx="1639" cy="933"/>
            </a:xfrm>
            <a:prstGeom prst="rect">
              <a:avLst/>
            </a:prstGeom>
            <a:solidFill>
              <a:srgbClr val="828282">
                <a:alpha val="66000"/>
              </a:srgbClr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7" name="Group 295"/>
            <p:cNvGrpSpPr>
              <a:grpSpLocks/>
            </p:cNvGrpSpPr>
            <p:nvPr/>
          </p:nvGrpSpPr>
          <p:grpSpPr bwMode="auto">
            <a:xfrm>
              <a:off x="338" y="1609"/>
              <a:ext cx="1210" cy="154"/>
              <a:chOff x="338" y="1510"/>
              <a:chExt cx="1210" cy="154"/>
            </a:xfrm>
          </p:grpSpPr>
          <p:grpSp>
            <p:nvGrpSpPr>
              <p:cNvPr id="44" name="Group 279"/>
              <p:cNvGrpSpPr>
                <a:grpSpLocks/>
              </p:cNvGrpSpPr>
              <p:nvPr/>
            </p:nvGrpSpPr>
            <p:grpSpPr bwMode="auto">
              <a:xfrm>
                <a:off x="338" y="1574"/>
                <a:ext cx="380" cy="47"/>
                <a:chOff x="3300" y="1980"/>
                <a:chExt cx="1706" cy="406"/>
              </a:xfrm>
            </p:grpSpPr>
            <p:sp>
              <p:nvSpPr>
                <p:cNvPr id="46" name="Freeform 280"/>
                <p:cNvSpPr>
                  <a:spLocks/>
                </p:cNvSpPr>
                <p:nvPr/>
              </p:nvSpPr>
              <p:spPr bwMode="auto">
                <a:xfrm>
                  <a:off x="4109" y="2067"/>
                  <a:ext cx="897" cy="319"/>
                </a:xfrm>
                <a:custGeom>
                  <a:avLst/>
                  <a:gdLst>
                    <a:gd name="T0" fmla="*/ 0 w 1004"/>
                    <a:gd name="T1" fmla="*/ 87 h 357"/>
                    <a:gd name="T2" fmla="*/ 0 w 1004"/>
                    <a:gd name="T3" fmla="*/ 357 h 357"/>
                    <a:gd name="T4" fmla="*/ 1004 w 1004"/>
                    <a:gd name="T5" fmla="*/ 269 h 357"/>
                    <a:gd name="T6" fmla="*/ 1004 w 1004"/>
                    <a:gd name="T7" fmla="*/ 0 h 357"/>
                    <a:gd name="T8" fmla="*/ 0 w 1004"/>
                    <a:gd name="T9" fmla="*/ 8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4" h="357">
                      <a:moveTo>
                        <a:pt x="0" y="87"/>
                      </a:moveTo>
                      <a:lnTo>
                        <a:pt x="0" y="357"/>
                      </a:lnTo>
                      <a:lnTo>
                        <a:pt x="1004" y="269"/>
                      </a:lnTo>
                      <a:lnTo>
                        <a:pt x="1004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7" name="Freeform 281"/>
                <p:cNvSpPr>
                  <a:spLocks/>
                </p:cNvSpPr>
                <p:nvPr/>
              </p:nvSpPr>
              <p:spPr bwMode="auto">
                <a:xfrm>
                  <a:off x="3300" y="2058"/>
                  <a:ext cx="809" cy="328"/>
                </a:xfrm>
                <a:custGeom>
                  <a:avLst/>
                  <a:gdLst>
                    <a:gd name="T0" fmla="*/ 0 w 905"/>
                    <a:gd name="T1" fmla="*/ 0 h 367"/>
                    <a:gd name="T2" fmla="*/ 0 w 905"/>
                    <a:gd name="T3" fmla="*/ 270 h 367"/>
                    <a:gd name="T4" fmla="*/ 905 w 905"/>
                    <a:gd name="T5" fmla="*/ 367 h 367"/>
                    <a:gd name="T6" fmla="*/ 905 w 905"/>
                    <a:gd name="T7" fmla="*/ 97 h 367"/>
                    <a:gd name="T8" fmla="*/ 0 w 90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5" h="36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905" y="367"/>
                      </a:lnTo>
                      <a:lnTo>
                        <a:pt x="905" y="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8" name="Freeform 282"/>
                <p:cNvSpPr>
                  <a:spLocks/>
                </p:cNvSpPr>
                <p:nvPr/>
              </p:nvSpPr>
              <p:spPr bwMode="auto">
                <a:xfrm>
                  <a:off x="3300" y="1980"/>
                  <a:ext cx="1706" cy="165"/>
                </a:xfrm>
                <a:custGeom>
                  <a:avLst/>
                  <a:gdLst>
                    <a:gd name="T0" fmla="*/ 1004 w 1909"/>
                    <a:gd name="T1" fmla="*/ 0 h 184"/>
                    <a:gd name="T2" fmla="*/ 0 w 1909"/>
                    <a:gd name="T3" fmla="*/ 87 h 184"/>
                    <a:gd name="T4" fmla="*/ 905 w 1909"/>
                    <a:gd name="T5" fmla="*/ 184 h 184"/>
                    <a:gd name="T6" fmla="*/ 1909 w 1909"/>
                    <a:gd name="T7" fmla="*/ 97 h 184"/>
                    <a:gd name="T8" fmla="*/ 1004 w 1909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9" h="184">
                      <a:moveTo>
                        <a:pt x="1004" y="0"/>
                      </a:moveTo>
                      <a:lnTo>
                        <a:pt x="0" y="87"/>
                      </a:lnTo>
                      <a:lnTo>
                        <a:pt x="905" y="184"/>
                      </a:lnTo>
                      <a:lnTo>
                        <a:pt x="1909" y="97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8E8E8">
                        <a:gamma/>
                        <a:shade val="50980"/>
                        <a:invGamma/>
                      </a:srgbClr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45" name="Text Box 286"/>
              <p:cNvSpPr txBox="1">
                <a:spLocks noChangeArrowheads="1"/>
              </p:cNvSpPr>
              <p:nvPr/>
            </p:nvSpPr>
            <p:spPr bwMode="auto">
              <a:xfrm>
                <a:off x="779" y="1510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8" name="Group 296"/>
            <p:cNvGrpSpPr>
              <a:grpSpLocks/>
            </p:cNvGrpSpPr>
            <p:nvPr/>
          </p:nvGrpSpPr>
          <p:grpSpPr bwMode="auto">
            <a:xfrm>
              <a:off x="320" y="1735"/>
              <a:ext cx="1228" cy="154"/>
              <a:chOff x="320" y="1638"/>
              <a:chExt cx="1228" cy="154"/>
            </a:xfrm>
          </p:grpSpPr>
          <p:grpSp>
            <p:nvGrpSpPr>
              <p:cNvPr id="39" name="Group 273"/>
              <p:cNvGrpSpPr>
                <a:grpSpLocks/>
              </p:cNvGrpSpPr>
              <p:nvPr/>
            </p:nvGrpSpPr>
            <p:grpSpPr bwMode="auto">
              <a:xfrm>
                <a:off x="320" y="1706"/>
                <a:ext cx="383" cy="50"/>
                <a:chOff x="2945" y="1924"/>
                <a:chExt cx="2386" cy="498"/>
              </a:xfrm>
            </p:grpSpPr>
            <p:sp>
              <p:nvSpPr>
                <p:cNvPr id="41" name="Freeform 274"/>
                <p:cNvSpPr>
                  <a:spLocks/>
                </p:cNvSpPr>
                <p:nvPr/>
              </p:nvSpPr>
              <p:spPr bwMode="auto">
                <a:xfrm>
                  <a:off x="4077" y="2044"/>
                  <a:ext cx="1254" cy="378"/>
                </a:xfrm>
                <a:custGeom>
                  <a:avLst/>
                  <a:gdLst>
                    <a:gd name="T0" fmla="*/ 0 w 1254"/>
                    <a:gd name="T1" fmla="*/ 109 h 378"/>
                    <a:gd name="T2" fmla="*/ 0 w 1254"/>
                    <a:gd name="T3" fmla="*/ 378 h 378"/>
                    <a:gd name="T4" fmla="*/ 1254 w 1254"/>
                    <a:gd name="T5" fmla="*/ 270 h 378"/>
                    <a:gd name="T6" fmla="*/ 1254 w 1254"/>
                    <a:gd name="T7" fmla="*/ 0 h 378"/>
                    <a:gd name="T8" fmla="*/ 0 w 1254"/>
                    <a:gd name="T9" fmla="*/ 109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4" h="378">
                      <a:moveTo>
                        <a:pt x="0" y="109"/>
                      </a:moveTo>
                      <a:lnTo>
                        <a:pt x="0" y="378"/>
                      </a:lnTo>
                      <a:lnTo>
                        <a:pt x="1254" y="270"/>
                      </a:lnTo>
                      <a:lnTo>
                        <a:pt x="1254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1188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2" name="Freeform 275"/>
                <p:cNvSpPr>
                  <a:spLocks/>
                </p:cNvSpPr>
                <p:nvPr/>
              </p:nvSpPr>
              <p:spPr bwMode="auto">
                <a:xfrm>
                  <a:off x="2945" y="2032"/>
                  <a:ext cx="1132" cy="390"/>
                </a:xfrm>
                <a:custGeom>
                  <a:avLst/>
                  <a:gdLst>
                    <a:gd name="T0" fmla="*/ 0 w 1132"/>
                    <a:gd name="T1" fmla="*/ 0 h 390"/>
                    <a:gd name="T2" fmla="*/ 0 w 1132"/>
                    <a:gd name="T3" fmla="*/ 270 h 390"/>
                    <a:gd name="T4" fmla="*/ 1132 w 1132"/>
                    <a:gd name="T5" fmla="*/ 390 h 390"/>
                    <a:gd name="T6" fmla="*/ 1132 w 1132"/>
                    <a:gd name="T7" fmla="*/ 121 h 390"/>
                    <a:gd name="T8" fmla="*/ 0 w 1132"/>
                    <a:gd name="T9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2" h="390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132" y="390"/>
                      </a:lnTo>
                      <a:lnTo>
                        <a:pt x="1132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92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3" name="Freeform 276"/>
                <p:cNvSpPr>
                  <a:spLocks/>
                </p:cNvSpPr>
                <p:nvPr/>
              </p:nvSpPr>
              <p:spPr bwMode="auto">
                <a:xfrm>
                  <a:off x="2945" y="1924"/>
                  <a:ext cx="2386" cy="229"/>
                </a:xfrm>
                <a:custGeom>
                  <a:avLst/>
                  <a:gdLst>
                    <a:gd name="T0" fmla="*/ 1257 w 2386"/>
                    <a:gd name="T1" fmla="*/ 0 h 229"/>
                    <a:gd name="T2" fmla="*/ 0 w 2386"/>
                    <a:gd name="T3" fmla="*/ 108 h 229"/>
                    <a:gd name="T4" fmla="*/ 1132 w 2386"/>
                    <a:gd name="T5" fmla="*/ 229 h 229"/>
                    <a:gd name="T6" fmla="*/ 2386 w 2386"/>
                    <a:gd name="T7" fmla="*/ 120 h 229"/>
                    <a:gd name="T8" fmla="*/ 1257 w 2386"/>
                    <a:gd name="T9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6" h="229">
                      <a:moveTo>
                        <a:pt x="1257" y="0"/>
                      </a:moveTo>
                      <a:lnTo>
                        <a:pt x="0" y="108"/>
                      </a:lnTo>
                      <a:lnTo>
                        <a:pt x="1132" y="229"/>
                      </a:lnTo>
                      <a:lnTo>
                        <a:pt x="2386" y="120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F9FFF">
                        <a:gamma/>
                        <a:shade val="46275"/>
                        <a:invGamma/>
                      </a:srgbClr>
                    </a:gs>
                    <a:gs pos="100000">
                      <a:srgbClr val="3F9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40" name="Text Box 287"/>
              <p:cNvSpPr txBox="1">
                <a:spLocks noChangeArrowheads="1"/>
              </p:cNvSpPr>
              <p:nvPr/>
            </p:nvSpPr>
            <p:spPr bwMode="auto">
              <a:xfrm>
                <a:off x="779" y="1638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9" name="Group 297"/>
            <p:cNvGrpSpPr>
              <a:grpSpLocks/>
            </p:cNvGrpSpPr>
            <p:nvPr/>
          </p:nvGrpSpPr>
          <p:grpSpPr bwMode="auto">
            <a:xfrm>
              <a:off x="321" y="1860"/>
              <a:ext cx="1227" cy="154"/>
              <a:chOff x="321" y="1769"/>
              <a:chExt cx="1227" cy="154"/>
            </a:xfrm>
          </p:grpSpPr>
          <p:grpSp>
            <p:nvGrpSpPr>
              <p:cNvPr id="34" name="Group 267"/>
              <p:cNvGrpSpPr>
                <a:grpSpLocks/>
              </p:cNvGrpSpPr>
              <p:nvPr/>
            </p:nvGrpSpPr>
            <p:grpSpPr bwMode="auto">
              <a:xfrm>
                <a:off x="321" y="1828"/>
                <a:ext cx="382" cy="56"/>
                <a:chOff x="2467" y="2169"/>
                <a:chExt cx="2864" cy="544"/>
              </a:xfrm>
            </p:grpSpPr>
            <p:sp>
              <p:nvSpPr>
                <p:cNvPr id="36" name="Freeform 268"/>
                <p:cNvSpPr>
                  <a:spLocks/>
                </p:cNvSpPr>
                <p:nvPr/>
              </p:nvSpPr>
              <p:spPr bwMode="auto">
                <a:xfrm>
                  <a:off x="3824" y="2314"/>
                  <a:ext cx="1507" cy="399"/>
                </a:xfrm>
                <a:custGeom>
                  <a:avLst/>
                  <a:gdLst>
                    <a:gd name="T0" fmla="*/ 0 w 1507"/>
                    <a:gd name="T1" fmla="*/ 129 h 399"/>
                    <a:gd name="T2" fmla="*/ 0 w 1507"/>
                    <a:gd name="T3" fmla="*/ 399 h 399"/>
                    <a:gd name="T4" fmla="*/ 1507 w 1507"/>
                    <a:gd name="T5" fmla="*/ 269 h 399"/>
                    <a:gd name="T6" fmla="*/ 1507 w 1507"/>
                    <a:gd name="T7" fmla="*/ 0 h 399"/>
                    <a:gd name="T8" fmla="*/ 0 w 1507"/>
                    <a:gd name="T9" fmla="*/ 12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7" h="399">
                      <a:moveTo>
                        <a:pt x="0" y="129"/>
                      </a:moveTo>
                      <a:lnTo>
                        <a:pt x="0" y="399"/>
                      </a:lnTo>
                      <a:lnTo>
                        <a:pt x="1507" y="269"/>
                      </a:lnTo>
                      <a:lnTo>
                        <a:pt x="1507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144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7" name="Freeform 269"/>
                <p:cNvSpPr>
                  <a:spLocks/>
                </p:cNvSpPr>
                <p:nvPr/>
              </p:nvSpPr>
              <p:spPr bwMode="auto">
                <a:xfrm>
                  <a:off x="2468" y="2169"/>
                  <a:ext cx="2863" cy="274"/>
                </a:xfrm>
                <a:custGeom>
                  <a:avLst/>
                  <a:gdLst>
                    <a:gd name="T0" fmla="*/ 1507 w 2863"/>
                    <a:gd name="T1" fmla="*/ 0 h 274"/>
                    <a:gd name="T2" fmla="*/ 0 w 2863"/>
                    <a:gd name="T3" fmla="*/ 130 h 274"/>
                    <a:gd name="T4" fmla="*/ 1356 w 2863"/>
                    <a:gd name="T5" fmla="*/ 274 h 274"/>
                    <a:gd name="T6" fmla="*/ 2863 w 2863"/>
                    <a:gd name="T7" fmla="*/ 145 h 274"/>
                    <a:gd name="T8" fmla="*/ 1507 w 2863"/>
                    <a:gd name="T9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3" h="274">
                      <a:moveTo>
                        <a:pt x="1507" y="0"/>
                      </a:moveTo>
                      <a:lnTo>
                        <a:pt x="0" y="130"/>
                      </a:lnTo>
                      <a:lnTo>
                        <a:pt x="1356" y="274"/>
                      </a:lnTo>
                      <a:lnTo>
                        <a:pt x="2863" y="145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D5C87">
                        <a:gamma/>
                        <a:shade val="46275"/>
                        <a:invGamma/>
                      </a:srgbClr>
                    </a:gs>
                    <a:gs pos="100000">
                      <a:srgbClr val="2D5C87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8" name="Freeform 270"/>
                <p:cNvSpPr>
                  <a:spLocks/>
                </p:cNvSpPr>
                <p:nvPr/>
              </p:nvSpPr>
              <p:spPr bwMode="auto">
                <a:xfrm>
                  <a:off x="2467" y="2299"/>
                  <a:ext cx="1356" cy="413"/>
                </a:xfrm>
                <a:custGeom>
                  <a:avLst/>
                  <a:gdLst>
                    <a:gd name="T0" fmla="*/ 0 w 1356"/>
                    <a:gd name="T1" fmla="*/ 0 h 413"/>
                    <a:gd name="T2" fmla="*/ 0 w 1356"/>
                    <a:gd name="T3" fmla="*/ 269 h 413"/>
                    <a:gd name="T4" fmla="*/ 1356 w 1356"/>
                    <a:gd name="T5" fmla="*/ 413 h 413"/>
                    <a:gd name="T6" fmla="*/ 1356 w 1356"/>
                    <a:gd name="T7" fmla="*/ 144 h 413"/>
                    <a:gd name="T8" fmla="*/ 0 w 1356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6" h="413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356" y="413"/>
                      </a:lnTo>
                      <a:lnTo>
                        <a:pt x="1356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4B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35" name="Text Box 288"/>
              <p:cNvSpPr txBox="1">
                <a:spLocks noChangeArrowheads="1"/>
              </p:cNvSpPr>
              <p:nvPr/>
            </p:nvSpPr>
            <p:spPr bwMode="auto">
              <a:xfrm>
                <a:off x="779" y="1769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0" name="Group 298"/>
            <p:cNvGrpSpPr>
              <a:grpSpLocks/>
            </p:cNvGrpSpPr>
            <p:nvPr/>
          </p:nvGrpSpPr>
          <p:grpSpPr bwMode="auto">
            <a:xfrm>
              <a:off x="320" y="1990"/>
              <a:ext cx="1228" cy="154"/>
              <a:chOff x="320" y="1930"/>
              <a:chExt cx="1228" cy="154"/>
            </a:xfrm>
          </p:grpSpPr>
          <p:grpSp>
            <p:nvGrpSpPr>
              <p:cNvPr id="29" name="Group 261"/>
              <p:cNvGrpSpPr>
                <a:grpSpLocks/>
              </p:cNvGrpSpPr>
              <p:nvPr/>
            </p:nvGrpSpPr>
            <p:grpSpPr bwMode="auto">
              <a:xfrm>
                <a:off x="320" y="1990"/>
                <a:ext cx="383" cy="58"/>
                <a:chOff x="1989" y="2415"/>
                <a:chExt cx="3342" cy="588"/>
              </a:xfrm>
            </p:grpSpPr>
            <p:sp>
              <p:nvSpPr>
                <p:cNvPr id="31" name="Freeform 262"/>
                <p:cNvSpPr>
                  <a:spLocks/>
                </p:cNvSpPr>
                <p:nvPr/>
              </p:nvSpPr>
              <p:spPr bwMode="auto">
                <a:xfrm>
                  <a:off x="3574" y="2583"/>
                  <a:ext cx="1757" cy="420"/>
                </a:xfrm>
                <a:custGeom>
                  <a:avLst/>
                  <a:gdLst>
                    <a:gd name="T0" fmla="*/ 0 w 1757"/>
                    <a:gd name="T1" fmla="*/ 151 h 420"/>
                    <a:gd name="T2" fmla="*/ 0 w 1757"/>
                    <a:gd name="T3" fmla="*/ 420 h 420"/>
                    <a:gd name="T4" fmla="*/ 1757 w 1757"/>
                    <a:gd name="T5" fmla="*/ 269 h 420"/>
                    <a:gd name="T6" fmla="*/ 1757 w 1757"/>
                    <a:gd name="T7" fmla="*/ 0 h 420"/>
                    <a:gd name="T8" fmla="*/ 0 w 1757"/>
                    <a:gd name="T9" fmla="*/ 15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7" h="420">
                      <a:moveTo>
                        <a:pt x="0" y="151"/>
                      </a:moveTo>
                      <a:lnTo>
                        <a:pt x="0" y="420"/>
                      </a:lnTo>
                      <a:lnTo>
                        <a:pt x="1757" y="269"/>
                      </a:lnTo>
                      <a:lnTo>
                        <a:pt x="1757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2" name="Freeform 263"/>
                <p:cNvSpPr>
                  <a:spLocks/>
                </p:cNvSpPr>
                <p:nvPr/>
              </p:nvSpPr>
              <p:spPr bwMode="auto">
                <a:xfrm>
                  <a:off x="1989" y="2566"/>
                  <a:ext cx="1585" cy="437"/>
                </a:xfrm>
                <a:custGeom>
                  <a:avLst/>
                  <a:gdLst>
                    <a:gd name="T0" fmla="*/ 0 w 1585"/>
                    <a:gd name="T1" fmla="*/ 0 h 437"/>
                    <a:gd name="T2" fmla="*/ 0 w 1585"/>
                    <a:gd name="T3" fmla="*/ 270 h 437"/>
                    <a:gd name="T4" fmla="*/ 1585 w 1585"/>
                    <a:gd name="T5" fmla="*/ 437 h 437"/>
                    <a:gd name="T6" fmla="*/ 1585 w 1585"/>
                    <a:gd name="T7" fmla="*/ 168 h 437"/>
                    <a:gd name="T8" fmla="*/ 0 w 1585"/>
                    <a:gd name="T9" fmla="*/ 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5" h="43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585" y="437"/>
                      </a:lnTo>
                      <a:lnTo>
                        <a:pt x="1585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3" name="Freeform 264"/>
                <p:cNvSpPr>
                  <a:spLocks/>
                </p:cNvSpPr>
                <p:nvPr/>
              </p:nvSpPr>
              <p:spPr bwMode="auto">
                <a:xfrm>
                  <a:off x="1989" y="2415"/>
                  <a:ext cx="3342" cy="319"/>
                </a:xfrm>
                <a:custGeom>
                  <a:avLst/>
                  <a:gdLst>
                    <a:gd name="T0" fmla="*/ 1759 w 3342"/>
                    <a:gd name="T1" fmla="*/ 0 h 319"/>
                    <a:gd name="T2" fmla="*/ 0 w 3342"/>
                    <a:gd name="T3" fmla="*/ 151 h 319"/>
                    <a:gd name="T4" fmla="*/ 1585 w 3342"/>
                    <a:gd name="T5" fmla="*/ 319 h 319"/>
                    <a:gd name="T6" fmla="*/ 3342 w 3342"/>
                    <a:gd name="T7" fmla="*/ 168 h 319"/>
                    <a:gd name="T8" fmla="*/ 1759 w 3342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42" h="319">
                      <a:moveTo>
                        <a:pt x="1759" y="0"/>
                      </a:moveTo>
                      <a:lnTo>
                        <a:pt x="0" y="151"/>
                      </a:lnTo>
                      <a:lnTo>
                        <a:pt x="1585" y="319"/>
                      </a:lnTo>
                      <a:lnTo>
                        <a:pt x="3342" y="168"/>
                      </a:lnTo>
                      <a:lnTo>
                        <a:pt x="175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9090">
                        <a:gamma/>
                        <a:shade val="46275"/>
                        <a:invGamma/>
                      </a:srgbClr>
                    </a:gs>
                    <a:gs pos="100000">
                      <a:srgbClr val="90909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30" name="Text Box 289"/>
              <p:cNvSpPr txBox="1">
                <a:spLocks noChangeArrowheads="1"/>
              </p:cNvSpPr>
              <p:nvPr/>
            </p:nvSpPr>
            <p:spPr bwMode="auto">
              <a:xfrm>
                <a:off x="779" y="1930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1" name="Group 299"/>
            <p:cNvGrpSpPr>
              <a:grpSpLocks/>
            </p:cNvGrpSpPr>
            <p:nvPr/>
          </p:nvGrpSpPr>
          <p:grpSpPr bwMode="auto">
            <a:xfrm>
              <a:off x="321" y="2116"/>
              <a:ext cx="1227" cy="154"/>
              <a:chOff x="321" y="2103"/>
              <a:chExt cx="1227" cy="154"/>
            </a:xfrm>
          </p:grpSpPr>
          <p:grpSp>
            <p:nvGrpSpPr>
              <p:cNvPr id="24" name="Group 255"/>
              <p:cNvGrpSpPr>
                <a:grpSpLocks/>
              </p:cNvGrpSpPr>
              <p:nvPr/>
            </p:nvGrpSpPr>
            <p:grpSpPr bwMode="auto">
              <a:xfrm>
                <a:off x="321" y="2160"/>
                <a:ext cx="382" cy="60"/>
                <a:chOff x="1512" y="2658"/>
                <a:chExt cx="3819" cy="636"/>
              </a:xfrm>
            </p:grpSpPr>
            <p:sp>
              <p:nvSpPr>
                <p:cNvPr id="26" name="Freeform 256"/>
                <p:cNvSpPr>
                  <a:spLocks/>
                </p:cNvSpPr>
                <p:nvPr/>
              </p:nvSpPr>
              <p:spPr bwMode="auto">
                <a:xfrm>
                  <a:off x="3321" y="2852"/>
                  <a:ext cx="2010" cy="442"/>
                </a:xfrm>
                <a:custGeom>
                  <a:avLst/>
                  <a:gdLst>
                    <a:gd name="T0" fmla="*/ 0 w 2010"/>
                    <a:gd name="T1" fmla="*/ 173 h 442"/>
                    <a:gd name="T2" fmla="*/ 0 w 2010"/>
                    <a:gd name="T3" fmla="*/ 442 h 442"/>
                    <a:gd name="T4" fmla="*/ 2010 w 2010"/>
                    <a:gd name="T5" fmla="*/ 270 h 442"/>
                    <a:gd name="T6" fmla="*/ 2010 w 2010"/>
                    <a:gd name="T7" fmla="*/ 0 h 442"/>
                    <a:gd name="T8" fmla="*/ 0 w 2010"/>
                    <a:gd name="T9" fmla="*/ 1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0" h="442">
                      <a:moveTo>
                        <a:pt x="0" y="173"/>
                      </a:moveTo>
                      <a:lnTo>
                        <a:pt x="0" y="442"/>
                      </a:lnTo>
                      <a:lnTo>
                        <a:pt x="2010" y="270"/>
                      </a:lnTo>
                      <a:lnTo>
                        <a:pt x="2010" y="0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56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7" name="Freeform 257"/>
                <p:cNvSpPr>
                  <a:spLocks/>
                </p:cNvSpPr>
                <p:nvPr/>
              </p:nvSpPr>
              <p:spPr bwMode="auto">
                <a:xfrm>
                  <a:off x="1512" y="2833"/>
                  <a:ext cx="1809" cy="461"/>
                </a:xfrm>
                <a:custGeom>
                  <a:avLst/>
                  <a:gdLst>
                    <a:gd name="T0" fmla="*/ 0 w 1809"/>
                    <a:gd name="T1" fmla="*/ 0 h 461"/>
                    <a:gd name="T2" fmla="*/ 0 w 1809"/>
                    <a:gd name="T3" fmla="*/ 270 h 461"/>
                    <a:gd name="T4" fmla="*/ 1809 w 1809"/>
                    <a:gd name="T5" fmla="*/ 461 h 461"/>
                    <a:gd name="T6" fmla="*/ 1809 w 1809"/>
                    <a:gd name="T7" fmla="*/ 192 h 461"/>
                    <a:gd name="T8" fmla="*/ 0 w 1809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9" h="46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809" y="461"/>
                      </a:lnTo>
                      <a:lnTo>
                        <a:pt x="1809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8" name="Freeform 258"/>
                <p:cNvSpPr>
                  <a:spLocks/>
                </p:cNvSpPr>
                <p:nvPr/>
              </p:nvSpPr>
              <p:spPr bwMode="auto">
                <a:xfrm>
                  <a:off x="1512" y="2658"/>
                  <a:ext cx="3819" cy="367"/>
                </a:xfrm>
                <a:custGeom>
                  <a:avLst/>
                  <a:gdLst>
                    <a:gd name="T0" fmla="*/ 2010 w 3819"/>
                    <a:gd name="T1" fmla="*/ 0 h 367"/>
                    <a:gd name="T2" fmla="*/ 0 w 3819"/>
                    <a:gd name="T3" fmla="*/ 175 h 367"/>
                    <a:gd name="T4" fmla="*/ 1809 w 3819"/>
                    <a:gd name="T5" fmla="*/ 367 h 367"/>
                    <a:gd name="T6" fmla="*/ 3819 w 3819"/>
                    <a:gd name="T7" fmla="*/ 194 h 367"/>
                    <a:gd name="T8" fmla="*/ 2010 w 3819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9" h="367">
                      <a:moveTo>
                        <a:pt x="2010" y="0"/>
                      </a:moveTo>
                      <a:lnTo>
                        <a:pt x="0" y="175"/>
                      </a:lnTo>
                      <a:lnTo>
                        <a:pt x="1809" y="367"/>
                      </a:lnTo>
                      <a:lnTo>
                        <a:pt x="3819" y="194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F6F6F">
                        <a:gamma/>
                        <a:shade val="46275"/>
                        <a:invGamma/>
                      </a:srgbClr>
                    </a:gs>
                    <a:gs pos="100000">
                      <a:srgbClr val="6F6F6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25" name="Text Box 290"/>
              <p:cNvSpPr txBox="1">
                <a:spLocks noChangeArrowheads="1"/>
              </p:cNvSpPr>
              <p:nvPr/>
            </p:nvSpPr>
            <p:spPr bwMode="auto">
              <a:xfrm>
                <a:off x="779" y="2103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2" name="Group 300"/>
            <p:cNvGrpSpPr>
              <a:grpSpLocks/>
            </p:cNvGrpSpPr>
            <p:nvPr/>
          </p:nvGrpSpPr>
          <p:grpSpPr bwMode="auto">
            <a:xfrm>
              <a:off x="321" y="2241"/>
              <a:ext cx="1227" cy="154"/>
              <a:chOff x="321" y="2296"/>
              <a:chExt cx="1227" cy="154"/>
            </a:xfrm>
          </p:grpSpPr>
          <p:grpSp>
            <p:nvGrpSpPr>
              <p:cNvPr id="19" name="Group 249"/>
              <p:cNvGrpSpPr>
                <a:grpSpLocks/>
              </p:cNvGrpSpPr>
              <p:nvPr/>
            </p:nvGrpSpPr>
            <p:grpSpPr bwMode="auto">
              <a:xfrm>
                <a:off x="321" y="2352"/>
                <a:ext cx="382" cy="65"/>
                <a:chOff x="1034" y="2904"/>
                <a:chExt cx="4297" cy="683"/>
              </a:xfrm>
            </p:grpSpPr>
            <p:sp>
              <p:nvSpPr>
                <p:cNvPr id="21" name="Freeform 250"/>
                <p:cNvSpPr>
                  <a:spLocks/>
                </p:cNvSpPr>
                <p:nvPr/>
              </p:nvSpPr>
              <p:spPr bwMode="auto">
                <a:xfrm>
                  <a:off x="3070" y="3122"/>
                  <a:ext cx="2261" cy="465"/>
                </a:xfrm>
                <a:custGeom>
                  <a:avLst/>
                  <a:gdLst>
                    <a:gd name="T0" fmla="*/ 0 w 2261"/>
                    <a:gd name="T1" fmla="*/ 196 h 465"/>
                    <a:gd name="T2" fmla="*/ 0 w 2261"/>
                    <a:gd name="T3" fmla="*/ 465 h 465"/>
                    <a:gd name="T4" fmla="*/ 2261 w 2261"/>
                    <a:gd name="T5" fmla="*/ 269 h 465"/>
                    <a:gd name="T6" fmla="*/ 2261 w 2261"/>
                    <a:gd name="T7" fmla="*/ 0 h 465"/>
                    <a:gd name="T8" fmla="*/ 0 w 2261"/>
                    <a:gd name="T9" fmla="*/ 196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1" h="465">
                      <a:moveTo>
                        <a:pt x="0" y="196"/>
                      </a:moveTo>
                      <a:lnTo>
                        <a:pt x="0" y="465"/>
                      </a:lnTo>
                      <a:lnTo>
                        <a:pt x="2261" y="269"/>
                      </a:lnTo>
                      <a:lnTo>
                        <a:pt x="2261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2" name="Freeform 251"/>
                <p:cNvSpPr>
                  <a:spLocks/>
                </p:cNvSpPr>
                <p:nvPr/>
              </p:nvSpPr>
              <p:spPr bwMode="auto">
                <a:xfrm>
                  <a:off x="1034" y="3100"/>
                  <a:ext cx="2036" cy="487"/>
                </a:xfrm>
                <a:custGeom>
                  <a:avLst/>
                  <a:gdLst>
                    <a:gd name="T0" fmla="*/ 0 w 2036"/>
                    <a:gd name="T1" fmla="*/ 0 h 487"/>
                    <a:gd name="T2" fmla="*/ 0 w 2036"/>
                    <a:gd name="T3" fmla="*/ 270 h 487"/>
                    <a:gd name="T4" fmla="*/ 2036 w 2036"/>
                    <a:gd name="T5" fmla="*/ 487 h 487"/>
                    <a:gd name="T6" fmla="*/ 2036 w 2036"/>
                    <a:gd name="T7" fmla="*/ 218 h 487"/>
                    <a:gd name="T8" fmla="*/ 0 w 2036"/>
                    <a:gd name="T9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6" h="48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036" y="487"/>
                      </a:lnTo>
                      <a:lnTo>
                        <a:pt x="2036" y="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" name="Freeform 252"/>
                <p:cNvSpPr>
                  <a:spLocks/>
                </p:cNvSpPr>
                <p:nvPr/>
              </p:nvSpPr>
              <p:spPr bwMode="auto">
                <a:xfrm>
                  <a:off x="1034" y="2904"/>
                  <a:ext cx="4297" cy="414"/>
                </a:xfrm>
                <a:custGeom>
                  <a:avLst/>
                  <a:gdLst>
                    <a:gd name="T0" fmla="*/ 2261 w 4297"/>
                    <a:gd name="T1" fmla="*/ 0 h 414"/>
                    <a:gd name="T2" fmla="*/ 0 w 4297"/>
                    <a:gd name="T3" fmla="*/ 196 h 414"/>
                    <a:gd name="T4" fmla="*/ 2036 w 4297"/>
                    <a:gd name="T5" fmla="*/ 414 h 414"/>
                    <a:gd name="T6" fmla="*/ 4297 w 4297"/>
                    <a:gd name="T7" fmla="*/ 218 h 414"/>
                    <a:gd name="T8" fmla="*/ 2261 w 4297"/>
                    <a:gd name="T9" fmla="*/ 0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7" h="414">
                      <a:moveTo>
                        <a:pt x="2261" y="0"/>
                      </a:moveTo>
                      <a:lnTo>
                        <a:pt x="0" y="196"/>
                      </a:lnTo>
                      <a:lnTo>
                        <a:pt x="2036" y="414"/>
                      </a:lnTo>
                      <a:lnTo>
                        <a:pt x="4297" y="218"/>
                      </a:lnTo>
                      <a:lnTo>
                        <a:pt x="226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20" name="Text Box 293"/>
              <p:cNvSpPr txBox="1">
                <a:spLocks noChangeArrowheads="1"/>
              </p:cNvSpPr>
              <p:nvPr/>
            </p:nvSpPr>
            <p:spPr bwMode="auto">
              <a:xfrm>
                <a:off x="779" y="2296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" name="Group 301"/>
            <p:cNvGrpSpPr>
              <a:grpSpLocks/>
            </p:cNvGrpSpPr>
            <p:nvPr/>
          </p:nvGrpSpPr>
          <p:grpSpPr bwMode="auto">
            <a:xfrm>
              <a:off x="321" y="2358"/>
              <a:ext cx="1227" cy="154"/>
              <a:chOff x="321" y="2504"/>
              <a:chExt cx="1227" cy="154"/>
            </a:xfrm>
          </p:grpSpPr>
          <p:grpSp>
            <p:nvGrpSpPr>
              <p:cNvPr id="14" name="Group 243"/>
              <p:cNvGrpSpPr>
                <a:grpSpLocks/>
              </p:cNvGrpSpPr>
              <p:nvPr/>
            </p:nvGrpSpPr>
            <p:grpSpPr bwMode="auto">
              <a:xfrm>
                <a:off x="321" y="2556"/>
                <a:ext cx="382" cy="75"/>
                <a:chOff x="557" y="3150"/>
                <a:chExt cx="4774" cy="728"/>
              </a:xfrm>
            </p:grpSpPr>
            <p:sp>
              <p:nvSpPr>
                <p:cNvPr id="16" name="Freeform 244"/>
                <p:cNvSpPr>
                  <a:spLocks/>
                </p:cNvSpPr>
                <p:nvPr/>
              </p:nvSpPr>
              <p:spPr bwMode="auto">
                <a:xfrm>
                  <a:off x="2820" y="3391"/>
                  <a:ext cx="2511" cy="487"/>
                </a:xfrm>
                <a:custGeom>
                  <a:avLst/>
                  <a:gdLst>
                    <a:gd name="T0" fmla="*/ 0 w 2511"/>
                    <a:gd name="T1" fmla="*/ 217 h 487"/>
                    <a:gd name="T2" fmla="*/ 0 w 2511"/>
                    <a:gd name="T3" fmla="*/ 487 h 487"/>
                    <a:gd name="T4" fmla="*/ 2511 w 2511"/>
                    <a:gd name="T5" fmla="*/ 269 h 487"/>
                    <a:gd name="T6" fmla="*/ 2511 w 2511"/>
                    <a:gd name="T7" fmla="*/ 0 h 487"/>
                    <a:gd name="T8" fmla="*/ 0 w 2511"/>
                    <a:gd name="T9" fmla="*/ 21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1" h="487">
                      <a:moveTo>
                        <a:pt x="0" y="217"/>
                      </a:moveTo>
                      <a:lnTo>
                        <a:pt x="0" y="487"/>
                      </a:lnTo>
                      <a:lnTo>
                        <a:pt x="2511" y="269"/>
                      </a:lnTo>
                      <a:lnTo>
                        <a:pt x="2511" y="0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17" name="Freeform 245"/>
                <p:cNvSpPr>
                  <a:spLocks/>
                </p:cNvSpPr>
                <p:nvPr/>
              </p:nvSpPr>
              <p:spPr bwMode="auto">
                <a:xfrm>
                  <a:off x="557" y="3367"/>
                  <a:ext cx="2263" cy="511"/>
                </a:xfrm>
                <a:custGeom>
                  <a:avLst/>
                  <a:gdLst>
                    <a:gd name="T0" fmla="*/ 0 w 2263"/>
                    <a:gd name="T1" fmla="*/ 0 h 511"/>
                    <a:gd name="T2" fmla="*/ 0 w 2263"/>
                    <a:gd name="T3" fmla="*/ 270 h 511"/>
                    <a:gd name="T4" fmla="*/ 2263 w 2263"/>
                    <a:gd name="T5" fmla="*/ 511 h 511"/>
                    <a:gd name="T6" fmla="*/ 2263 w 2263"/>
                    <a:gd name="T7" fmla="*/ 241 h 511"/>
                    <a:gd name="T8" fmla="*/ 0 w 2263"/>
                    <a:gd name="T9" fmla="*/ 0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3" h="51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263" y="511"/>
                      </a:lnTo>
                      <a:lnTo>
                        <a:pt x="2263" y="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18" name="Freeform 246"/>
                <p:cNvSpPr>
                  <a:spLocks/>
                </p:cNvSpPr>
                <p:nvPr/>
              </p:nvSpPr>
              <p:spPr bwMode="auto">
                <a:xfrm>
                  <a:off x="557" y="3150"/>
                  <a:ext cx="4774" cy="458"/>
                </a:xfrm>
                <a:custGeom>
                  <a:avLst/>
                  <a:gdLst>
                    <a:gd name="T0" fmla="*/ 2513 w 4774"/>
                    <a:gd name="T1" fmla="*/ 0 h 458"/>
                    <a:gd name="T2" fmla="*/ 0 w 4774"/>
                    <a:gd name="T3" fmla="*/ 217 h 458"/>
                    <a:gd name="T4" fmla="*/ 2263 w 4774"/>
                    <a:gd name="T5" fmla="*/ 458 h 458"/>
                    <a:gd name="T6" fmla="*/ 4774 w 4774"/>
                    <a:gd name="T7" fmla="*/ 241 h 458"/>
                    <a:gd name="T8" fmla="*/ 2513 w 4774"/>
                    <a:gd name="T9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74" h="458">
                      <a:moveTo>
                        <a:pt x="2513" y="0"/>
                      </a:moveTo>
                      <a:lnTo>
                        <a:pt x="0" y="217"/>
                      </a:lnTo>
                      <a:lnTo>
                        <a:pt x="2263" y="458"/>
                      </a:lnTo>
                      <a:lnTo>
                        <a:pt x="4774" y="241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63636">
                        <a:gamma/>
                        <a:shade val="46275"/>
                        <a:invGamma/>
                      </a:srgbClr>
                    </a:gs>
                    <a:gs pos="100000">
                      <a:srgbClr val="36363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15" name="Text Box 294"/>
              <p:cNvSpPr txBox="1">
                <a:spLocks noChangeArrowheads="1"/>
              </p:cNvSpPr>
              <p:nvPr/>
            </p:nvSpPr>
            <p:spPr bwMode="auto">
              <a:xfrm>
                <a:off x="779" y="2504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</a:rPr>
                  <a:t>此处添加文本</a:t>
                </a:r>
                <a:endParaRPr kumimoji="0" lang="en-US" altLang="zh-CN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grpSp>
        <p:nvGrpSpPr>
          <p:cNvPr id="49" name="Group 311"/>
          <p:cNvGrpSpPr>
            <a:grpSpLocks/>
          </p:cNvGrpSpPr>
          <p:nvPr/>
        </p:nvGrpSpPr>
        <p:grpSpPr bwMode="auto">
          <a:xfrm>
            <a:off x="1569665" y="1370037"/>
            <a:ext cx="6781800" cy="3435350"/>
            <a:chOff x="734" y="1980"/>
            <a:chExt cx="4272" cy="2164"/>
          </a:xfrm>
        </p:grpSpPr>
        <p:grpSp>
          <p:nvGrpSpPr>
            <p:cNvPr id="50" name="Group 230"/>
            <p:cNvGrpSpPr>
              <a:grpSpLocks/>
            </p:cNvGrpSpPr>
            <p:nvPr/>
          </p:nvGrpSpPr>
          <p:grpSpPr bwMode="auto">
            <a:xfrm>
              <a:off x="739" y="3295"/>
              <a:ext cx="4267" cy="651"/>
              <a:chOff x="739" y="3295"/>
              <a:chExt cx="4267" cy="651"/>
            </a:xfrm>
          </p:grpSpPr>
          <p:grpSp>
            <p:nvGrpSpPr>
              <p:cNvPr id="88" name="Group 183"/>
              <p:cNvGrpSpPr>
                <a:grpSpLocks/>
              </p:cNvGrpSpPr>
              <p:nvPr/>
            </p:nvGrpSpPr>
            <p:grpSpPr bwMode="auto">
              <a:xfrm>
                <a:off x="739" y="3295"/>
                <a:ext cx="4267" cy="651"/>
                <a:chOff x="557" y="3150"/>
                <a:chExt cx="4774" cy="728"/>
              </a:xfrm>
            </p:grpSpPr>
            <p:sp>
              <p:nvSpPr>
                <p:cNvPr id="90" name="Freeform 7"/>
                <p:cNvSpPr>
                  <a:spLocks/>
                </p:cNvSpPr>
                <p:nvPr/>
              </p:nvSpPr>
              <p:spPr bwMode="auto">
                <a:xfrm>
                  <a:off x="2820" y="3391"/>
                  <a:ext cx="2511" cy="487"/>
                </a:xfrm>
                <a:custGeom>
                  <a:avLst/>
                  <a:gdLst>
                    <a:gd name="T0" fmla="*/ 0 w 2511"/>
                    <a:gd name="T1" fmla="*/ 217 h 487"/>
                    <a:gd name="T2" fmla="*/ 0 w 2511"/>
                    <a:gd name="T3" fmla="*/ 487 h 487"/>
                    <a:gd name="T4" fmla="*/ 2511 w 2511"/>
                    <a:gd name="T5" fmla="*/ 269 h 487"/>
                    <a:gd name="T6" fmla="*/ 2511 w 2511"/>
                    <a:gd name="T7" fmla="*/ 0 h 487"/>
                    <a:gd name="T8" fmla="*/ 0 w 2511"/>
                    <a:gd name="T9" fmla="*/ 21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1" h="487">
                      <a:moveTo>
                        <a:pt x="0" y="217"/>
                      </a:moveTo>
                      <a:lnTo>
                        <a:pt x="0" y="487"/>
                      </a:lnTo>
                      <a:lnTo>
                        <a:pt x="2511" y="269"/>
                      </a:lnTo>
                      <a:lnTo>
                        <a:pt x="2511" y="0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91" name="Freeform 8"/>
                <p:cNvSpPr>
                  <a:spLocks/>
                </p:cNvSpPr>
                <p:nvPr/>
              </p:nvSpPr>
              <p:spPr bwMode="auto">
                <a:xfrm>
                  <a:off x="557" y="3367"/>
                  <a:ext cx="2263" cy="511"/>
                </a:xfrm>
                <a:custGeom>
                  <a:avLst/>
                  <a:gdLst>
                    <a:gd name="T0" fmla="*/ 0 w 2263"/>
                    <a:gd name="T1" fmla="*/ 0 h 511"/>
                    <a:gd name="T2" fmla="*/ 0 w 2263"/>
                    <a:gd name="T3" fmla="*/ 270 h 511"/>
                    <a:gd name="T4" fmla="*/ 2263 w 2263"/>
                    <a:gd name="T5" fmla="*/ 511 h 511"/>
                    <a:gd name="T6" fmla="*/ 2263 w 2263"/>
                    <a:gd name="T7" fmla="*/ 241 h 511"/>
                    <a:gd name="T8" fmla="*/ 0 w 2263"/>
                    <a:gd name="T9" fmla="*/ 0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3" h="51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263" y="511"/>
                      </a:lnTo>
                      <a:lnTo>
                        <a:pt x="2263" y="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92" name="Freeform 9"/>
                <p:cNvSpPr>
                  <a:spLocks/>
                </p:cNvSpPr>
                <p:nvPr/>
              </p:nvSpPr>
              <p:spPr bwMode="auto">
                <a:xfrm>
                  <a:off x="557" y="3150"/>
                  <a:ext cx="4774" cy="458"/>
                </a:xfrm>
                <a:custGeom>
                  <a:avLst/>
                  <a:gdLst>
                    <a:gd name="T0" fmla="*/ 2513 w 4774"/>
                    <a:gd name="T1" fmla="*/ 0 h 458"/>
                    <a:gd name="T2" fmla="*/ 0 w 4774"/>
                    <a:gd name="T3" fmla="*/ 217 h 458"/>
                    <a:gd name="T4" fmla="*/ 2263 w 4774"/>
                    <a:gd name="T5" fmla="*/ 458 h 458"/>
                    <a:gd name="T6" fmla="*/ 4774 w 4774"/>
                    <a:gd name="T7" fmla="*/ 241 h 458"/>
                    <a:gd name="T8" fmla="*/ 2513 w 4774"/>
                    <a:gd name="T9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74" h="458">
                      <a:moveTo>
                        <a:pt x="2513" y="0"/>
                      </a:moveTo>
                      <a:lnTo>
                        <a:pt x="0" y="217"/>
                      </a:lnTo>
                      <a:lnTo>
                        <a:pt x="2263" y="458"/>
                      </a:lnTo>
                      <a:lnTo>
                        <a:pt x="4774" y="241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9" name="Text Box 217"/>
              <p:cNvSpPr txBox="1">
                <a:spLocks noChangeArrowheads="1"/>
              </p:cNvSpPr>
              <p:nvPr/>
            </p:nvSpPr>
            <p:spPr bwMode="auto">
              <a:xfrm rot="324532">
                <a:off x="1320" y="3601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37372" dir="3378596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1" name="Group 231"/>
            <p:cNvGrpSpPr>
              <a:grpSpLocks/>
            </p:cNvGrpSpPr>
            <p:nvPr/>
          </p:nvGrpSpPr>
          <p:grpSpPr bwMode="auto">
            <a:xfrm>
              <a:off x="1165" y="3076"/>
              <a:ext cx="3841" cy="610"/>
              <a:chOff x="1165" y="3076"/>
              <a:chExt cx="3841" cy="610"/>
            </a:xfrm>
          </p:grpSpPr>
          <p:grpSp>
            <p:nvGrpSpPr>
              <p:cNvPr id="83" name="Group 182"/>
              <p:cNvGrpSpPr>
                <a:grpSpLocks/>
              </p:cNvGrpSpPr>
              <p:nvPr/>
            </p:nvGrpSpPr>
            <p:grpSpPr bwMode="auto">
              <a:xfrm>
                <a:off x="1165" y="3076"/>
                <a:ext cx="3841" cy="610"/>
                <a:chOff x="1034" y="2904"/>
                <a:chExt cx="4297" cy="683"/>
              </a:xfrm>
            </p:grpSpPr>
            <p:sp>
              <p:nvSpPr>
                <p:cNvPr id="85" name="Freeform 10"/>
                <p:cNvSpPr>
                  <a:spLocks/>
                </p:cNvSpPr>
                <p:nvPr/>
              </p:nvSpPr>
              <p:spPr bwMode="auto">
                <a:xfrm>
                  <a:off x="3070" y="3122"/>
                  <a:ext cx="2261" cy="465"/>
                </a:xfrm>
                <a:custGeom>
                  <a:avLst/>
                  <a:gdLst>
                    <a:gd name="T0" fmla="*/ 0 w 2261"/>
                    <a:gd name="T1" fmla="*/ 196 h 465"/>
                    <a:gd name="T2" fmla="*/ 0 w 2261"/>
                    <a:gd name="T3" fmla="*/ 465 h 465"/>
                    <a:gd name="T4" fmla="*/ 2261 w 2261"/>
                    <a:gd name="T5" fmla="*/ 269 h 465"/>
                    <a:gd name="T6" fmla="*/ 2261 w 2261"/>
                    <a:gd name="T7" fmla="*/ 0 h 465"/>
                    <a:gd name="T8" fmla="*/ 0 w 2261"/>
                    <a:gd name="T9" fmla="*/ 196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1" h="465">
                      <a:moveTo>
                        <a:pt x="0" y="196"/>
                      </a:moveTo>
                      <a:lnTo>
                        <a:pt x="0" y="465"/>
                      </a:lnTo>
                      <a:lnTo>
                        <a:pt x="2261" y="269"/>
                      </a:lnTo>
                      <a:lnTo>
                        <a:pt x="2261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86" name="Freeform 11"/>
                <p:cNvSpPr>
                  <a:spLocks/>
                </p:cNvSpPr>
                <p:nvPr/>
              </p:nvSpPr>
              <p:spPr bwMode="auto">
                <a:xfrm>
                  <a:off x="1034" y="3100"/>
                  <a:ext cx="2036" cy="487"/>
                </a:xfrm>
                <a:custGeom>
                  <a:avLst/>
                  <a:gdLst>
                    <a:gd name="T0" fmla="*/ 0 w 2036"/>
                    <a:gd name="T1" fmla="*/ 0 h 487"/>
                    <a:gd name="T2" fmla="*/ 0 w 2036"/>
                    <a:gd name="T3" fmla="*/ 270 h 487"/>
                    <a:gd name="T4" fmla="*/ 2036 w 2036"/>
                    <a:gd name="T5" fmla="*/ 487 h 487"/>
                    <a:gd name="T6" fmla="*/ 2036 w 2036"/>
                    <a:gd name="T7" fmla="*/ 218 h 487"/>
                    <a:gd name="T8" fmla="*/ 0 w 2036"/>
                    <a:gd name="T9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6" h="48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036" y="487"/>
                      </a:lnTo>
                      <a:lnTo>
                        <a:pt x="2036" y="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87" name="Freeform 12"/>
                <p:cNvSpPr>
                  <a:spLocks/>
                </p:cNvSpPr>
                <p:nvPr/>
              </p:nvSpPr>
              <p:spPr bwMode="auto">
                <a:xfrm>
                  <a:off x="1034" y="2904"/>
                  <a:ext cx="4297" cy="414"/>
                </a:xfrm>
                <a:custGeom>
                  <a:avLst/>
                  <a:gdLst>
                    <a:gd name="T0" fmla="*/ 2261 w 4297"/>
                    <a:gd name="T1" fmla="*/ 0 h 414"/>
                    <a:gd name="T2" fmla="*/ 0 w 4297"/>
                    <a:gd name="T3" fmla="*/ 196 h 414"/>
                    <a:gd name="T4" fmla="*/ 2036 w 4297"/>
                    <a:gd name="T5" fmla="*/ 414 h 414"/>
                    <a:gd name="T6" fmla="*/ 4297 w 4297"/>
                    <a:gd name="T7" fmla="*/ 218 h 414"/>
                    <a:gd name="T8" fmla="*/ 2261 w 4297"/>
                    <a:gd name="T9" fmla="*/ 0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7" h="414">
                      <a:moveTo>
                        <a:pt x="2261" y="0"/>
                      </a:moveTo>
                      <a:lnTo>
                        <a:pt x="0" y="196"/>
                      </a:lnTo>
                      <a:lnTo>
                        <a:pt x="2036" y="414"/>
                      </a:lnTo>
                      <a:lnTo>
                        <a:pt x="4297" y="218"/>
                      </a:ln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 Box 218"/>
              <p:cNvSpPr txBox="1">
                <a:spLocks noChangeArrowheads="1"/>
              </p:cNvSpPr>
              <p:nvPr/>
            </p:nvSpPr>
            <p:spPr bwMode="auto">
              <a:xfrm rot="324532">
                <a:off x="1661" y="3356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2" name="Group 232"/>
            <p:cNvGrpSpPr>
              <a:grpSpLocks/>
            </p:cNvGrpSpPr>
            <p:nvPr/>
          </p:nvGrpSpPr>
          <p:grpSpPr bwMode="auto">
            <a:xfrm>
              <a:off x="1593" y="2856"/>
              <a:ext cx="3413" cy="568"/>
              <a:chOff x="1593" y="2856"/>
              <a:chExt cx="3413" cy="568"/>
            </a:xfrm>
          </p:grpSpPr>
          <p:grpSp>
            <p:nvGrpSpPr>
              <p:cNvPr id="78" name="Group 181"/>
              <p:cNvGrpSpPr>
                <a:grpSpLocks/>
              </p:cNvGrpSpPr>
              <p:nvPr/>
            </p:nvGrpSpPr>
            <p:grpSpPr bwMode="auto">
              <a:xfrm>
                <a:off x="1593" y="2856"/>
                <a:ext cx="3413" cy="568"/>
                <a:chOff x="1512" y="2658"/>
                <a:chExt cx="3819" cy="636"/>
              </a:xfrm>
            </p:grpSpPr>
            <p:sp>
              <p:nvSpPr>
                <p:cNvPr id="80" name="Freeform 13"/>
                <p:cNvSpPr>
                  <a:spLocks/>
                </p:cNvSpPr>
                <p:nvPr/>
              </p:nvSpPr>
              <p:spPr bwMode="auto">
                <a:xfrm>
                  <a:off x="3321" y="2852"/>
                  <a:ext cx="2010" cy="442"/>
                </a:xfrm>
                <a:custGeom>
                  <a:avLst/>
                  <a:gdLst>
                    <a:gd name="T0" fmla="*/ 0 w 2010"/>
                    <a:gd name="T1" fmla="*/ 173 h 442"/>
                    <a:gd name="T2" fmla="*/ 0 w 2010"/>
                    <a:gd name="T3" fmla="*/ 442 h 442"/>
                    <a:gd name="T4" fmla="*/ 2010 w 2010"/>
                    <a:gd name="T5" fmla="*/ 270 h 442"/>
                    <a:gd name="T6" fmla="*/ 2010 w 2010"/>
                    <a:gd name="T7" fmla="*/ 0 h 442"/>
                    <a:gd name="T8" fmla="*/ 0 w 2010"/>
                    <a:gd name="T9" fmla="*/ 1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0" h="442">
                      <a:moveTo>
                        <a:pt x="0" y="173"/>
                      </a:moveTo>
                      <a:lnTo>
                        <a:pt x="0" y="442"/>
                      </a:lnTo>
                      <a:lnTo>
                        <a:pt x="2010" y="270"/>
                      </a:lnTo>
                      <a:lnTo>
                        <a:pt x="2010" y="0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56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81" name="Freeform 14"/>
                <p:cNvSpPr>
                  <a:spLocks/>
                </p:cNvSpPr>
                <p:nvPr/>
              </p:nvSpPr>
              <p:spPr bwMode="auto">
                <a:xfrm>
                  <a:off x="1512" y="2833"/>
                  <a:ext cx="1809" cy="461"/>
                </a:xfrm>
                <a:custGeom>
                  <a:avLst/>
                  <a:gdLst>
                    <a:gd name="T0" fmla="*/ 0 w 1809"/>
                    <a:gd name="T1" fmla="*/ 0 h 461"/>
                    <a:gd name="T2" fmla="*/ 0 w 1809"/>
                    <a:gd name="T3" fmla="*/ 270 h 461"/>
                    <a:gd name="T4" fmla="*/ 1809 w 1809"/>
                    <a:gd name="T5" fmla="*/ 461 h 461"/>
                    <a:gd name="T6" fmla="*/ 1809 w 1809"/>
                    <a:gd name="T7" fmla="*/ 192 h 461"/>
                    <a:gd name="T8" fmla="*/ 0 w 1809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9" h="46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809" y="461"/>
                      </a:lnTo>
                      <a:lnTo>
                        <a:pt x="1809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82" name="Freeform 15"/>
                <p:cNvSpPr>
                  <a:spLocks/>
                </p:cNvSpPr>
                <p:nvPr/>
              </p:nvSpPr>
              <p:spPr bwMode="auto">
                <a:xfrm>
                  <a:off x="1512" y="2658"/>
                  <a:ext cx="3819" cy="367"/>
                </a:xfrm>
                <a:custGeom>
                  <a:avLst/>
                  <a:gdLst>
                    <a:gd name="T0" fmla="*/ 2010 w 3819"/>
                    <a:gd name="T1" fmla="*/ 0 h 367"/>
                    <a:gd name="T2" fmla="*/ 0 w 3819"/>
                    <a:gd name="T3" fmla="*/ 175 h 367"/>
                    <a:gd name="T4" fmla="*/ 1809 w 3819"/>
                    <a:gd name="T5" fmla="*/ 367 h 367"/>
                    <a:gd name="T6" fmla="*/ 3819 w 3819"/>
                    <a:gd name="T7" fmla="*/ 194 h 367"/>
                    <a:gd name="T8" fmla="*/ 2010 w 3819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9" h="367">
                      <a:moveTo>
                        <a:pt x="2010" y="0"/>
                      </a:moveTo>
                      <a:lnTo>
                        <a:pt x="0" y="175"/>
                      </a:lnTo>
                      <a:lnTo>
                        <a:pt x="1809" y="367"/>
                      </a:lnTo>
                      <a:lnTo>
                        <a:pt x="3819" y="194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9" name="Text Box 219"/>
              <p:cNvSpPr txBox="1">
                <a:spLocks noChangeArrowheads="1"/>
              </p:cNvSpPr>
              <p:nvPr/>
            </p:nvSpPr>
            <p:spPr bwMode="auto">
              <a:xfrm rot="324532">
                <a:off x="1973" y="3100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3" name="Group 233"/>
            <p:cNvGrpSpPr>
              <a:grpSpLocks/>
            </p:cNvGrpSpPr>
            <p:nvPr/>
          </p:nvGrpSpPr>
          <p:grpSpPr bwMode="auto">
            <a:xfrm>
              <a:off x="2019" y="2639"/>
              <a:ext cx="2987" cy="525"/>
              <a:chOff x="2019" y="2639"/>
              <a:chExt cx="2987" cy="525"/>
            </a:xfrm>
          </p:grpSpPr>
          <p:grpSp>
            <p:nvGrpSpPr>
              <p:cNvPr id="73" name="Group 180"/>
              <p:cNvGrpSpPr>
                <a:grpSpLocks/>
              </p:cNvGrpSpPr>
              <p:nvPr/>
            </p:nvGrpSpPr>
            <p:grpSpPr bwMode="auto">
              <a:xfrm>
                <a:off x="2019" y="2639"/>
                <a:ext cx="2987" cy="525"/>
                <a:chOff x="1989" y="2415"/>
                <a:chExt cx="3342" cy="588"/>
              </a:xfrm>
            </p:grpSpPr>
            <p:sp>
              <p:nvSpPr>
                <p:cNvPr id="75" name="Freeform 16"/>
                <p:cNvSpPr>
                  <a:spLocks/>
                </p:cNvSpPr>
                <p:nvPr/>
              </p:nvSpPr>
              <p:spPr bwMode="auto">
                <a:xfrm>
                  <a:off x="3574" y="2583"/>
                  <a:ext cx="1757" cy="420"/>
                </a:xfrm>
                <a:custGeom>
                  <a:avLst/>
                  <a:gdLst>
                    <a:gd name="T0" fmla="*/ 0 w 1757"/>
                    <a:gd name="T1" fmla="*/ 151 h 420"/>
                    <a:gd name="T2" fmla="*/ 0 w 1757"/>
                    <a:gd name="T3" fmla="*/ 420 h 420"/>
                    <a:gd name="T4" fmla="*/ 1757 w 1757"/>
                    <a:gd name="T5" fmla="*/ 269 h 420"/>
                    <a:gd name="T6" fmla="*/ 1757 w 1757"/>
                    <a:gd name="T7" fmla="*/ 0 h 420"/>
                    <a:gd name="T8" fmla="*/ 0 w 1757"/>
                    <a:gd name="T9" fmla="*/ 15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7" h="420">
                      <a:moveTo>
                        <a:pt x="0" y="151"/>
                      </a:moveTo>
                      <a:lnTo>
                        <a:pt x="0" y="420"/>
                      </a:lnTo>
                      <a:lnTo>
                        <a:pt x="1757" y="269"/>
                      </a:lnTo>
                      <a:lnTo>
                        <a:pt x="1757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76" name="Freeform 17"/>
                <p:cNvSpPr>
                  <a:spLocks/>
                </p:cNvSpPr>
                <p:nvPr/>
              </p:nvSpPr>
              <p:spPr bwMode="auto">
                <a:xfrm>
                  <a:off x="1989" y="2566"/>
                  <a:ext cx="1585" cy="437"/>
                </a:xfrm>
                <a:custGeom>
                  <a:avLst/>
                  <a:gdLst>
                    <a:gd name="T0" fmla="*/ 0 w 1585"/>
                    <a:gd name="T1" fmla="*/ 0 h 437"/>
                    <a:gd name="T2" fmla="*/ 0 w 1585"/>
                    <a:gd name="T3" fmla="*/ 270 h 437"/>
                    <a:gd name="T4" fmla="*/ 1585 w 1585"/>
                    <a:gd name="T5" fmla="*/ 437 h 437"/>
                    <a:gd name="T6" fmla="*/ 1585 w 1585"/>
                    <a:gd name="T7" fmla="*/ 168 h 437"/>
                    <a:gd name="T8" fmla="*/ 0 w 1585"/>
                    <a:gd name="T9" fmla="*/ 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5" h="43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585" y="437"/>
                      </a:lnTo>
                      <a:lnTo>
                        <a:pt x="1585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77" name="Freeform 18"/>
                <p:cNvSpPr>
                  <a:spLocks/>
                </p:cNvSpPr>
                <p:nvPr/>
              </p:nvSpPr>
              <p:spPr bwMode="auto">
                <a:xfrm>
                  <a:off x="1989" y="2415"/>
                  <a:ext cx="3342" cy="319"/>
                </a:xfrm>
                <a:custGeom>
                  <a:avLst/>
                  <a:gdLst>
                    <a:gd name="T0" fmla="*/ 1759 w 3342"/>
                    <a:gd name="T1" fmla="*/ 0 h 319"/>
                    <a:gd name="T2" fmla="*/ 0 w 3342"/>
                    <a:gd name="T3" fmla="*/ 151 h 319"/>
                    <a:gd name="T4" fmla="*/ 1585 w 3342"/>
                    <a:gd name="T5" fmla="*/ 319 h 319"/>
                    <a:gd name="T6" fmla="*/ 3342 w 3342"/>
                    <a:gd name="T7" fmla="*/ 168 h 319"/>
                    <a:gd name="T8" fmla="*/ 1759 w 3342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42" h="319">
                      <a:moveTo>
                        <a:pt x="1759" y="0"/>
                      </a:moveTo>
                      <a:lnTo>
                        <a:pt x="0" y="151"/>
                      </a:lnTo>
                      <a:lnTo>
                        <a:pt x="1585" y="319"/>
                      </a:lnTo>
                      <a:lnTo>
                        <a:pt x="3342" y="168"/>
                      </a:lnTo>
                      <a:lnTo>
                        <a:pt x="1759" y="0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4" name="Text Box 220"/>
              <p:cNvSpPr txBox="1">
                <a:spLocks noChangeArrowheads="1"/>
              </p:cNvSpPr>
              <p:nvPr/>
            </p:nvSpPr>
            <p:spPr bwMode="auto">
              <a:xfrm rot="324532">
                <a:off x="2370" y="2869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4" name="Group 234"/>
            <p:cNvGrpSpPr>
              <a:grpSpLocks/>
            </p:cNvGrpSpPr>
            <p:nvPr/>
          </p:nvGrpSpPr>
          <p:grpSpPr bwMode="auto">
            <a:xfrm>
              <a:off x="2446" y="2419"/>
              <a:ext cx="2560" cy="486"/>
              <a:chOff x="2446" y="2419"/>
              <a:chExt cx="2560" cy="486"/>
            </a:xfrm>
          </p:grpSpPr>
          <p:grpSp>
            <p:nvGrpSpPr>
              <p:cNvPr id="68" name="Group 179"/>
              <p:cNvGrpSpPr>
                <a:grpSpLocks/>
              </p:cNvGrpSpPr>
              <p:nvPr/>
            </p:nvGrpSpPr>
            <p:grpSpPr bwMode="auto">
              <a:xfrm>
                <a:off x="2446" y="2419"/>
                <a:ext cx="2560" cy="486"/>
                <a:chOff x="2467" y="2169"/>
                <a:chExt cx="2864" cy="544"/>
              </a:xfrm>
            </p:grpSpPr>
            <p:sp>
              <p:nvSpPr>
                <p:cNvPr id="70" name="Freeform 19"/>
                <p:cNvSpPr>
                  <a:spLocks/>
                </p:cNvSpPr>
                <p:nvPr/>
              </p:nvSpPr>
              <p:spPr bwMode="auto">
                <a:xfrm>
                  <a:off x="3824" y="2314"/>
                  <a:ext cx="1507" cy="399"/>
                </a:xfrm>
                <a:custGeom>
                  <a:avLst/>
                  <a:gdLst>
                    <a:gd name="T0" fmla="*/ 0 w 1507"/>
                    <a:gd name="T1" fmla="*/ 129 h 399"/>
                    <a:gd name="T2" fmla="*/ 0 w 1507"/>
                    <a:gd name="T3" fmla="*/ 399 h 399"/>
                    <a:gd name="T4" fmla="*/ 1507 w 1507"/>
                    <a:gd name="T5" fmla="*/ 269 h 399"/>
                    <a:gd name="T6" fmla="*/ 1507 w 1507"/>
                    <a:gd name="T7" fmla="*/ 0 h 399"/>
                    <a:gd name="T8" fmla="*/ 0 w 1507"/>
                    <a:gd name="T9" fmla="*/ 12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7" h="399">
                      <a:moveTo>
                        <a:pt x="0" y="129"/>
                      </a:moveTo>
                      <a:lnTo>
                        <a:pt x="0" y="399"/>
                      </a:lnTo>
                      <a:lnTo>
                        <a:pt x="1507" y="269"/>
                      </a:lnTo>
                      <a:lnTo>
                        <a:pt x="1507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144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71" name="Freeform 22"/>
                <p:cNvSpPr>
                  <a:spLocks/>
                </p:cNvSpPr>
                <p:nvPr/>
              </p:nvSpPr>
              <p:spPr bwMode="auto">
                <a:xfrm>
                  <a:off x="2468" y="2169"/>
                  <a:ext cx="2863" cy="274"/>
                </a:xfrm>
                <a:custGeom>
                  <a:avLst/>
                  <a:gdLst>
                    <a:gd name="T0" fmla="*/ 1507 w 2863"/>
                    <a:gd name="T1" fmla="*/ 0 h 274"/>
                    <a:gd name="T2" fmla="*/ 0 w 2863"/>
                    <a:gd name="T3" fmla="*/ 130 h 274"/>
                    <a:gd name="T4" fmla="*/ 1356 w 2863"/>
                    <a:gd name="T5" fmla="*/ 274 h 274"/>
                    <a:gd name="T6" fmla="*/ 2863 w 2863"/>
                    <a:gd name="T7" fmla="*/ 145 h 274"/>
                    <a:gd name="T8" fmla="*/ 1507 w 2863"/>
                    <a:gd name="T9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3" h="274">
                      <a:moveTo>
                        <a:pt x="1507" y="0"/>
                      </a:moveTo>
                      <a:lnTo>
                        <a:pt x="0" y="130"/>
                      </a:lnTo>
                      <a:lnTo>
                        <a:pt x="1356" y="274"/>
                      </a:lnTo>
                      <a:lnTo>
                        <a:pt x="2863" y="145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solidFill>
                  <a:srgbClr val="2D5C8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72" name="Freeform 176"/>
                <p:cNvSpPr>
                  <a:spLocks/>
                </p:cNvSpPr>
                <p:nvPr/>
              </p:nvSpPr>
              <p:spPr bwMode="auto">
                <a:xfrm>
                  <a:off x="2467" y="2299"/>
                  <a:ext cx="1356" cy="413"/>
                </a:xfrm>
                <a:custGeom>
                  <a:avLst/>
                  <a:gdLst>
                    <a:gd name="T0" fmla="*/ 0 w 1356"/>
                    <a:gd name="T1" fmla="*/ 0 h 413"/>
                    <a:gd name="T2" fmla="*/ 0 w 1356"/>
                    <a:gd name="T3" fmla="*/ 269 h 413"/>
                    <a:gd name="T4" fmla="*/ 1356 w 1356"/>
                    <a:gd name="T5" fmla="*/ 413 h 413"/>
                    <a:gd name="T6" fmla="*/ 1356 w 1356"/>
                    <a:gd name="T7" fmla="*/ 144 h 413"/>
                    <a:gd name="T8" fmla="*/ 0 w 1356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6" h="413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356" y="413"/>
                      </a:lnTo>
                      <a:lnTo>
                        <a:pt x="1356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4B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9" name="Text Box 226"/>
              <p:cNvSpPr txBox="1">
                <a:spLocks noChangeArrowheads="1"/>
              </p:cNvSpPr>
              <p:nvPr/>
            </p:nvSpPr>
            <p:spPr bwMode="auto">
              <a:xfrm rot="324532">
                <a:off x="2682" y="2614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5" name="Group 235"/>
            <p:cNvGrpSpPr>
              <a:grpSpLocks/>
            </p:cNvGrpSpPr>
            <p:nvPr/>
          </p:nvGrpSpPr>
          <p:grpSpPr bwMode="auto">
            <a:xfrm>
              <a:off x="2873" y="2200"/>
              <a:ext cx="2133" cy="445"/>
              <a:chOff x="2873" y="2200"/>
              <a:chExt cx="2133" cy="445"/>
            </a:xfrm>
          </p:grpSpPr>
          <p:grpSp>
            <p:nvGrpSpPr>
              <p:cNvPr id="63" name="Group 178"/>
              <p:cNvGrpSpPr>
                <a:grpSpLocks/>
              </p:cNvGrpSpPr>
              <p:nvPr/>
            </p:nvGrpSpPr>
            <p:grpSpPr bwMode="auto">
              <a:xfrm>
                <a:off x="2873" y="2200"/>
                <a:ext cx="2133" cy="445"/>
                <a:chOff x="2945" y="1924"/>
                <a:chExt cx="2386" cy="498"/>
              </a:xfrm>
            </p:grpSpPr>
            <p:sp>
              <p:nvSpPr>
                <p:cNvPr id="65" name="Freeform 23"/>
                <p:cNvSpPr>
                  <a:spLocks/>
                </p:cNvSpPr>
                <p:nvPr/>
              </p:nvSpPr>
              <p:spPr bwMode="auto">
                <a:xfrm>
                  <a:off x="4077" y="2044"/>
                  <a:ext cx="1254" cy="378"/>
                </a:xfrm>
                <a:custGeom>
                  <a:avLst/>
                  <a:gdLst>
                    <a:gd name="T0" fmla="*/ 0 w 1254"/>
                    <a:gd name="T1" fmla="*/ 109 h 378"/>
                    <a:gd name="T2" fmla="*/ 0 w 1254"/>
                    <a:gd name="T3" fmla="*/ 378 h 378"/>
                    <a:gd name="T4" fmla="*/ 1254 w 1254"/>
                    <a:gd name="T5" fmla="*/ 270 h 378"/>
                    <a:gd name="T6" fmla="*/ 1254 w 1254"/>
                    <a:gd name="T7" fmla="*/ 0 h 378"/>
                    <a:gd name="T8" fmla="*/ 0 w 1254"/>
                    <a:gd name="T9" fmla="*/ 109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4" h="378">
                      <a:moveTo>
                        <a:pt x="0" y="109"/>
                      </a:moveTo>
                      <a:lnTo>
                        <a:pt x="0" y="378"/>
                      </a:lnTo>
                      <a:lnTo>
                        <a:pt x="1254" y="270"/>
                      </a:lnTo>
                      <a:lnTo>
                        <a:pt x="1254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1188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6" name="Freeform 24"/>
                <p:cNvSpPr>
                  <a:spLocks/>
                </p:cNvSpPr>
                <p:nvPr/>
              </p:nvSpPr>
              <p:spPr bwMode="auto">
                <a:xfrm>
                  <a:off x="2945" y="2032"/>
                  <a:ext cx="1132" cy="390"/>
                </a:xfrm>
                <a:custGeom>
                  <a:avLst/>
                  <a:gdLst>
                    <a:gd name="T0" fmla="*/ 0 w 1132"/>
                    <a:gd name="T1" fmla="*/ 0 h 390"/>
                    <a:gd name="T2" fmla="*/ 0 w 1132"/>
                    <a:gd name="T3" fmla="*/ 270 h 390"/>
                    <a:gd name="T4" fmla="*/ 1132 w 1132"/>
                    <a:gd name="T5" fmla="*/ 390 h 390"/>
                    <a:gd name="T6" fmla="*/ 1132 w 1132"/>
                    <a:gd name="T7" fmla="*/ 121 h 390"/>
                    <a:gd name="T8" fmla="*/ 0 w 1132"/>
                    <a:gd name="T9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2" h="390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132" y="390"/>
                      </a:lnTo>
                      <a:lnTo>
                        <a:pt x="1132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92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7" name="Freeform 25"/>
                <p:cNvSpPr>
                  <a:spLocks/>
                </p:cNvSpPr>
                <p:nvPr/>
              </p:nvSpPr>
              <p:spPr bwMode="auto">
                <a:xfrm>
                  <a:off x="2945" y="1924"/>
                  <a:ext cx="2386" cy="229"/>
                </a:xfrm>
                <a:custGeom>
                  <a:avLst/>
                  <a:gdLst>
                    <a:gd name="T0" fmla="*/ 1257 w 2386"/>
                    <a:gd name="T1" fmla="*/ 0 h 229"/>
                    <a:gd name="T2" fmla="*/ 0 w 2386"/>
                    <a:gd name="T3" fmla="*/ 108 h 229"/>
                    <a:gd name="T4" fmla="*/ 1132 w 2386"/>
                    <a:gd name="T5" fmla="*/ 229 h 229"/>
                    <a:gd name="T6" fmla="*/ 2386 w 2386"/>
                    <a:gd name="T7" fmla="*/ 120 h 229"/>
                    <a:gd name="T8" fmla="*/ 1257 w 2386"/>
                    <a:gd name="T9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6" h="229">
                      <a:moveTo>
                        <a:pt x="1257" y="0"/>
                      </a:moveTo>
                      <a:lnTo>
                        <a:pt x="0" y="108"/>
                      </a:lnTo>
                      <a:lnTo>
                        <a:pt x="1132" y="229"/>
                      </a:lnTo>
                      <a:lnTo>
                        <a:pt x="2386" y="120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solidFill>
                  <a:srgbClr val="3F9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4" name="Text Box 227"/>
              <p:cNvSpPr txBox="1">
                <a:spLocks noChangeArrowheads="1"/>
              </p:cNvSpPr>
              <p:nvPr/>
            </p:nvSpPr>
            <p:spPr bwMode="auto">
              <a:xfrm rot="324532">
                <a:off x="3002" y="2370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FFFFFF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grpSp>
          <p:nvGrpSpPr>
            <p:cNvPr id="56" name="Group 239"/>
            <p:cNvGrpSpPr>
              <a:grpSpLocks/>
            </p:cNvGrpSpPr>
            <p:nvPr/>
          </p:nvGrpSpPr>
          <p:grpSpPr bwMode="auto">
            <a:xfrm>
              <a:off x="3300" y="1980"/>
              <a:ext cx="1706" cy="406"/>
              <a:chOff x="3300" y="1980"/>
              <a:chExt cx="1706" cy="406"/>
            </a:xfrm>
          </p:grpSpPr>
          <p:grpSp>
            <p:nvGrpSpPr>
              <p:cNvPr id="58" name="Group 238"/>
              <p:cNvGrpSpPr>
                <a:grpSpLocks/>
              </p:cNvGrpSpPr>
              <p:nvPr/>
            </p:nvGrpSpPr>
            <p:grpSpPr bwMode="auto">
              <a:xfrm>
                <a:off x="3300" y="1980"/>
                <a:ext cx="1706" cy="406"/>
                <a:chOff x="3300" y="1980"/>
                <a:chExt cx="1706" cy="406"/>
              </a:xfrm>
            </p:grpSpPr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4109" y="2067"/>
                  <a:ext cx="897" cy="319"/>
                </a:xfrm>
                <a:custGeom>
                  <a:avLst/>
                  <a:gdLst>
                    <a:gd name="T0" fmla="*/ 0 w 1004"/>
                    <a:gd name="T1" fmla="*/ 87 h 357"/>
                    <a:gd name="T2" fmla="*/ 0 w 1004"/>
                    <a:gd name="T3" fmla="*/ 357 h 357"/>
                    <a:gd name="T4" fmla="*/ 1004 w 1004"/>
                    <a:gd name="T5" fmla="*/ 269 h 357"/>
                    <a:gd name="T6" fmla="*/ 1004 w 1004"/>
                    <a:gd name="T7" fmla="*/ 0 h 357"/>
                    <a:gd name="T8" fmla="*/ 0 w 1004"/>
                    <a:gd name="T9" fmla="*/ 8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4" h="357">
                      <a:moveTo>
                        <a:pt x="0" y="87"/>
                      </a:moveTo>
                      <a:lnTo>
                        <a:pt x="0" y="357"/>
                      </a:lnTo>
                      <a:lnTo>
                        <a:pt x="1004" y="269"/>
                      </a:lnTo>
                      <a:lnTo>
                        <a:pt x="1004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3300" y="2058"/>
                  <a:ext cx="809" cy="328"/>
                </a:xfrm>
                <a:custGeom>
                  <a:avLst/>
                  <a:gdLst>
                    <a:gd name="T0" fmla="*/ 0 w 905"/>
                    <a:gd name="T1" fmla="*/ 0 h 367"/>
                    <a:gd name="T2" fmla="*/ 0 w 905"/>
                    <a:gd name="T3" fmla="*/ 270 h 367"/>
                    <a:gd name="T4" fmla="*/ 905 w 905"/>
                    <a:gd name="T5" fmla="*/ 367 h 367"/>
                    <a:gd name="T6" fmla="*/ 905 w 905"/>
                    <a:gd name="T7" fmla="*/ 97 h 367"/>
                    <a:gd name="T8" fmla="*/ 0 w 90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5" h="36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905" y="367"/>
                      </a:lnTo>
                      <a:lnTo>
                        <a:pt x="905" y="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3300" y="1980"/>
                  <a:ext cx="1706" cy="165"/>
                </a:xfrm>
                <a:custGeom>
                  <a:avLst/>
                  <a:gdLst>
                    <a:gd name="T0" fmla="*/ 1004 w 1909"/>
                    <a:gd name="T1" fmla="*/ 0 h 184"/>
                    <a:gd name="T2" fmla="*/ 0 w 1909"/>
                    <a:gd name="T3" fmla="*/ 87 h 184"/>
                    <a:gd name="T4" fmla="*/ 905 w 1909"/>
                    <a:gd name="T5" fmla="*/ 184 h 184"/>
                    <a:gd name="T6" fmla="*/ 1909 w 1909"/>
                    <a:gd name="T7" fmla="*/ 97 h 184"/>
                    <a:gd name="T8" fmla="*/ 1004 w 1909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9" h="184">
                      <a:moveTo>
                        <a:pt x="1004" y="0"/>
                      </a:moveTo>
                      <a:lnTo>
                        <a:pt x="0" y="87"/>
                      </a:lnTo>
                      <a:lnTo>
                        <a:pt x="905" y="184"/>
                      </a:lnTo>
                      <a:lnTo>
                        <a:pt x="1909" y="97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8E8E8">
                        <a:gamma/>
                        <a:shade val="50980"/>
                        <a:invGamma/>
                      </a:srgbClr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9" name="Text Box 229"/>
              <p:cNvSpPr txBox="1">
                <a:spLocks noChangeArrowheads="1"/>
              </p:cNvSpPr>
              <p:nvPr/>
            </p:nvSpPr>
            <p:spPr bwMode="auto">
              <a:xfrm rot="324532">
                <a:off x="3314" y="2124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latin typeface="+mn-ea"/>
                  </a:rPr>
                  <a:t>添加文本</a:t>
                </a:r>
                <a:endParaRPr lang="en-US" altLang="zh-CN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57" name="Freeform 309"/>
            <p:cNvSpPr>
              <a:spLocks/>
            </p:cNvSpPr>
            <p:nvPr/>
          </p:nvSpPr>
          <p:spPr bwMode="auto">
            <a:xfrm>
              <a:off x="734" y="3719"/>
              <a:ext cx="4272" cy="425"/>
            </a:xfrm>
            <a:custGeom>
              <a:avLst/>
              <a:gdLst>
                <a:gd name="T0" fmla="*/ 28 w 4272"/>
                <a:gd name="T1" fmla="*/ 0 h 425"/>
                <a:gd name="T2" fmla="*/ 2031 w 4272"/>
                <a:gd name="T3" fmla="*/ 227 h 425"/>
                <a:gd name="T4" fmla="*/ 4272 w 4272"/>
                <a:gd name="T5" fmla="*/ 17 h 425"/>
                <a:gd name="T6" fmla="*/ 4272 w 4272"/>
                <a:gd name="T7" fmla="*/ 425 h 425"/>
                <a:gd name="T8" fmla="*/ 0 w 4272"/>
                <a:gd name="T9" fmla="*/ 425 h 425"/>
                <a:gd name="T10" fmla="*/ 0 w 4272"/>
                <a:gd name="T11" fmla="*/ 0 h 425"/>
                <a:gd name="T12" fmla="*/ 28 w 4272"/>
                <a:gd name="T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2" h="425">
                  <a:moveTo>
                    <a:pt x="28" y="0"/>
                  </a:moveTo>
                  <a:lnTo>
                    <a:pt x="2031" y="227"/>
                  </a:lnTo>
                  <a:lnTo>
                    <a:pt x="4272" y="17"/>
                  </a:lnTo>
                  <a:lnTo>
                    <a:pt x="4272" y="425"/>
                  </a:lnTo>
                  <a:lnTo>
                    <a:pt x="0" y="425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gradFill rotWithShape="1">
              <a:gsLst>
                <a:gs pos="0">
                  <a:srgbClr val="717171"/>
                </a:gs>
                <a:gs pos="100000">
                  <a:srgbClr val="FBFBF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flat" cmpd="sng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9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707">
        <p14:prism isInverted="1"/>
      </p:transition>
    </mc:Choice>
    <mc:Fallback xmlns="">
      <p:transition spd="slow" advTm="27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62200" y="699542"/>
            <a:ext cx="1676400" cy="1663700"/>
            <a:chOff x="2362200" y="838200"/>
            <a:chExt cx="1676400" cy="1663700"/>
          </a:xfrm>
        </p:grpSpPr>
        <p:grpSp>
          <p:nvGrpSpPr>
            <p:cNvPr id="4" name="Gruppe 92"/>
            <p:cNvGrpSpPr>
              <a:grpSpLocks/>
            </p:cNvGrpSpPr>
            <p:nvPr/>
          </p:nvGrpSpPr>
          <p:grpSpPr bwMode="auto">
            <a:xfrm>
              <a:off x="2362200" y="838200"/>
              <a:ext cx="1676400" cy="1663700"/>
              <a:chOff x="3968648" y="3129285"/>
              <a:chExt cx="689211" cy="683966"/>
            </a:xfrm>
          </p:grpSpPr>
          <p:sp>
            <p:nvSpPr>
              <p:cNvPr id="6" name="Ellipse 30"/>
              <p:cNvSpPr>
                <a:spLocks noChangeArrowheads="1"/>
              </p:cNvSpPr>
              <p:nvPr/>
            </p:nvSpPr>
            <p:spPr bwMode="auto">
              <a:xfrm>
                <a:off x="3975896" y="3129285"/>
                <a:ext cx="681963" cy="683966"/>
              </a:xfrm>
              <a:prstGeom prst="ellipse">
                <a:avLst/>
              </a:prstGeom>
              <a:gradFill rotWithShape="1">
                <a:gsLst>
                  <a:gs pos="0">
                    <a:srgbClr val="0070C0"/>
                  </a:gs>
                  <a:gs pos="50000">
                    <a:srgbClr val="00B0F0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>
                  <a:buFont typeface="Calibri" charset="0"/>
                  <a:buAutoNum type="arabicPeriod"/>
                </a:pPr>
                <a:endParaRPr lang="zh-CN" altLang="zh-CN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</a:pPr>
                <a:endParaRPr lang="zh-CN" altLang="zh-CN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charset="0"/>
                </a:endParaRPr>
              </a:p>
            </p:txBody>
          </p:sp>
        </p:grpSp>
        <p:sp>
          <p:nvSpPr>
            <p:cNvPr id="5" name="Text Box 52"/>
            <p:cNvSpPr txBox="1">
              <a:spLocks noChangeArrowheads="1"/>
            </p:cNvSpPr>
            <p:nvPr/>
          </p:nvSpPr>
          <p:spPr bwMode="gray">
            <a:xfrm>
              <a:off x="2754313" y="1485900"/>
              <a:ext cx="901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01688">
                <a:spcBef>
                  <a:spcPct val="20000"/>
                </a:spcBef>
                <a:defRPr/>
              </a:pPr>
              <a:r>
                <a:rPr lang="zh-CN" altLang="en-US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标题</a:t>
              </a:r>
              <a:r>
                <a:rPr lang="en-US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1</a:t>
              </a:r>
              <a:endParaRPr lang="en-US" b="1" kern="0" noProof="1">
                <a:solidFill>
                  <a:srgbClr val="FFFFFF"/>
                </a:solidFill>
                <a:latin typeface="Calibri" charset="0"/>
                <a:cs typeface="Arial" charset="0"/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676400" y="2223542"/>
            <a:ext cx="1174750" cy="1165225"/>
            <a:chOff x="5616575" y="2471738"/>
            <a:chExt cx="1660525" cy="1647825"/>
          </a:xfrm>
        </p:grpSpPr>
        <p:grpSp>
          <p:nvGrpSpPr>
            <p:cNvPr id="10" name="Gruppe 92"/>
            <p:cNvGrpSpPr>
              <a:grpSpLocks/>
            </p:cNvGrpSpPr>
            <p:nvPr/>
          </p:nvGrpSpPr>
          <p:grpSpPr bwMode="auto">
            <a:xfrm>
              <a:off x="5616575" y="2471738"/>
              <a:ext cx="1660525" cy="1647825"/>
              <a:chOff x="3968648" y="3129285"/>
              <a:chExt cx="689211" cy="683966"/>
            </a:xfrm>
          </p:grpSpPr>
          <p:sp>
            <p:nvSpPr>
              <p:cNvPr id="12" name="Ellipse 30"/>
              <p:cNvSpPr>
                <a:spLocks noChangeArrowheads="1"/>
              </p:cNvSpPr>
              <p:nvPr/>
            </p:nvSpPr>
            <p:spPr bwMode="auto">
              <a:xfrm>
                <a:off x="3976099" y="3129285"/>
                <a:ext cx="681760" cy="68396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50000"/>
                      <a:lumOff val="50000"/>
                    </a:sysClr>
                  </a:gs>
                </a:gsLst>
                <a:lin ang="5400000" scaled="1"/>
              </a:gradFill>
              <a:ln w="12700">
                <a:solidFill>
                  <a:sysClr val="windowText" lastClr="000000">
                    <a:lumMod val="75000"/>
                    <a:lumOff val="25000"/>
                  </a:sys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charset="0"/>
                  <a:buAutoNum type="arabicPeriod"/>
                  <a:tabLst/>
                  <a:defRPr/>
                </a:pPr>
                <a:endParaRPr kumimoji="0" lang="zh-CN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charset="0"/>
                  <a:buAutoNum type="arabicPeriod"/>
                  <a:tabLst/>
                  <a:defRPr/>
                </a:pPr>
                <a:endParaRPr kumimoji="0" lang="zh-CN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-128"/>
                </a:endParaRPr>
              </a:p>
            </p:txBody>
          </p:sp>
        </p:grpSp>
        <p:sp>
          <p:nvSpPr>
            <p:cNvPr id="11" name="Text Box 52"/>
            <p:cNvSpPr txBox="1">
              <a:spLocks noChangeArrowheads="1"/>
            </p:cNvSpPr>
            <p:nvPr/>
          </p:nvSpPr>
          <p:spPr bwMode="gray">
            <a:xfrm>
              <a:off x="5798336" y="3010242"/>
              <a:ext cx="1326175" cy="478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lvl="0" algn="ctr" defTabSz="801688">
                <a:spcBef>
                  <a:spcPct val="20000"/>
                </a:spcBef>
                <a:defRPr/>
              </a:pPr>
              <a:r>
                <a:rPr lang="zh-CN" altLang="en-US" sz="1600" b="1" kern="0" noProof="1">
                  <a:latin typeface="Calibri" charset="0"/>
                  <a:cs typeface="Arial" charset="0"/>
                </a:rPr>
                <a:t>标题</a:t>
              </a:r>
              <a:r>
                <a:rPr kumimoji="0" lang="en-US" sz="1600" b="1" i="0" u="none" strike="noStrike" kern="0" cap="none" spc="0" normalizeH="0" baseline="0" noProof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cs typeface="Arial" charset="0"/>
                </a:rPr>
                <a:t>2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Arial" charset="0"/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1143000" y="3366542"/>
            <a:ext cx="1174750" cy="1549400"/>
            <a:chOff x="1081093" y="4186238"/>
            <a:chExt cx="1425944" cy="1880505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081093" y="4186238"/>
              <a:ext cx="1425944" cy="1414462"/>
              <a:chOff x="5616575" y="2471738"/>
              <a:chExt cx="1660525" cy="1647825"/>
            </a:xfrm>
          </p:grpSpPr>
          <p:grpSp>
            <p:nvGrpSpPr>
              <p:cNvPr id="18" name="Gruppe 92"/>
              <p:cNvGrpSpPr>
                <a:grpSpLocks/>
              </p:cNvGrpSpPr>
              <p:nvPr/>
            </p:nvGrpSpPr>
            <p:grpSpPr bwMode="auto">
              <a:xfrm>
                <a:off x="5616575" y="2471738"/>
                <a:ext cx="1660525" cy="1647825"/>
                <a:chOff x="3968648" y="3129285"/>
                <a:chExt cx="689211" cy="683966"/>
              </a:xfrm>
            </p:grpSpPr>
            <p:sp>
              <p:nvSpPr>
                <p:cNvPr id="20" name="Ellipse 30"/>
                <p:cNvSpPr>
                  <a:spLocks noChangeArrowheads="1"/>
                </p:cNvSpPr>
                <p:nvPr/>
              </p:nvSpPr>
              <p:spPr bwMode="auto">
                <a:xfrm>
                  <a:off x="3976099" y="3129285"/>
                  <a:ext cx="681760" cy="683855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ln w="127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-3429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Calibri" charset="0"/>
                    <a:buAutoNum type="arabicPeriod"/>
                    <a:tabLst/>
                    <a:defRPr/>
                  </a:pPr>
                  <a:endParaRPr kumimoji="0" lang="zh-CN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Ellipse 31"/>
                <p:cNvSpPr>
                  <a:spLocks noChangeArrowheads="1"/>
                </p:cNvSpPr>
                <p:nvPr/>
              </p:nvSpPr>
              <p:spPr bwMode="auto">
                <a:xfrm>
                  <a:off x="4060894" y="3135874"/>
                  <a:ext cx="499447" cy="36504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CF9">
                        <a:alpha val="76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342900" marR="0" lvl="0" indent="-3429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Calibri" charset="0"/>
                    <a:buAutoNum type="arabicPeriod"/>
                    <a:tabLst/>
                    <a:defRPr/>
                  </a:pPr>
                  <a:endParaRPr kumimoji="0" lang="zh-CN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Måne 32"/>
                <p:cNvSpPr/>
                <p:nvPr/>
              </p:nvSpPr>
              <p:spPr bwMode="auto">
                <a:xfrm rot="16570711">
                  <a:off x="4140219" y="3329651"/>
                  <a:ext cx="311329" cy="654471"/>
                </a:xfrm>
                <a:prstGeom prst="moon">
                  <a:avLst>
                    <a:gd name="adj" fmla="val 8755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24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9" name="Text Box 52"/>
              <p:cNvSpPr txBox="1">
                <a:spLocks noChangeArrowheads="1"/>
              </p:cNvSpPr>
              <p:nvPr/>
            </p:nvSpPr>
            <p:spPr bwMode="gray">
              <a:xfrm>
                <a:off x="5724285" y="3010155"/>
                <a:ext cx="1406959" cy="478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lvl="0" algn="ctr" defTabSz="801688">
                  <a:spcBef>
                    <a:spcPct val="20000"/>
                  </a:spcBef>
                  <a:defRPr/>
                </a:pPr>
                <a:r>
                  <a:rPr lang="zh-CN" altLang="en-US" sz="1600" b="1" kern="0" noProof="1">
                    <a:latin typeface="Calibri" charset="0"/>
                    <a:cs typeface="Arial" charset="0"/>
                  </a:rPr>
                  <a:t>标题</a:t>
                </a:r>
                <a:r>
                  <a:rPr kumimoji="0" lang="en-US" sz="1600" b="1" i="0" u="none" strike="noStrike" kern="0" cap="none" spc="0" normalizeH="0" baseline="0" noProof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cs typeface="Arial" charset="0"/>
                  </a:rPr>
                  <a:t>3</a:t>
                </a:r>
                <a:endPara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cs typeface="Arial" charset="0"/>
                </a:endParaRPr>
              </a:p>
            </p:txBody>
          </p:sp>
        </p:grpSp>
        <p:sp>
          <p:nvSpPr>
            <p:cNvPr id="17" name="Ellipse 33"/>
            <p:cNvSpPr/>
            <p:nvPr/>
          </p:nvSpPr>
          <p:spPr bwMode="auto">
            <a:xfrm>
              <a:off x="1104900" y="5638800"/>
              <a:ext cx="1378330" cy="42794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1004342"/>
            <a:ext cx="3657600" cy="1366528"/>
            <a:chOff x="4191000" y="1143000"/>
            <a:chExt cx="3657600" cy="1366528"/>
          </a:xfrm>
        </p:grpSpPr>
        <p:sp>
          <p:nvSpPr>
            <p:cNvPr id="24" name="Rektangel 48"/>
            <p:cNvSpPr>
              <a:spLocks noChangeArrowheads="1"/>
            </p:cNvSpPr>
            <p:nvPr/>
          </p:nvSpPr>
          <p:spPr bwMode="auto">
            <a:xfrm>
              <a:off x="5105400" y="1143000"/>
              <a:ext cx="2743200" cy="136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在此处添加您的文本</a:t>
              </a:r>
              <a:endPara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Calibri" charset="0"/>
                  <a:cs typeface="Arial" charset="0"/>
                </a:rPr>
                <a:t>在此处添加您的文本</a:t>
              </a:r>
              <a:endParaRPr lang="da-DK" altLang="zh-CN" dirty="0">
                <a:solidFill>
                  <a:srgbClr val="000000"/>
                </a:solidFill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Calibri" charset="0"/>
                  <a:cs typeface="Arial" charset="0"/>
                </a:rPr>
                <a:t>在此处添加您的文本</a:t>
              </a:r>
              <a:endParaRPr lang="da-DK" altLang="zh-CN" dirty="0">
                <a:solidFill>
                  <a:srgbClr val="000000"/>
                </a:solidFill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Calibri" charset="0"/>
                  <a:cs typeface="Arial" charset="0"/>
                </a:rPr>
                <a:t>在此处添加您的</a:t>
              </a:r>
              <a:r>
                <a:rPr lang="zh-CN" altLang="en-US" dirty="0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文本</a:t>
              </a:r>
              <a:endParaRPr lang="da-DK" altLang="zh-CN" dirty="0">
                <a:solidFill>
                  <a:srgbClr val="000000"/>
                </a:solidFill>
                <a:latin typeface="Calibri" charset="0"/>
                <a:cs typeface="Arial" charset="0"/>
              </a:endParaRPr>
            </a:p>
          </p:txBody>
        </p:sp>
        <p:cxnSp>
          <p:nvCxnSpPr>
            <p:cNvPr id="25" name="Straight Connector 74"/>
            <p:cNvCxnSpPr/>
            <p:nvPr/>
          </p:nvCxnSpPr>
          <p:spPr>
            <a:xfrm>
              <a:off x="4191000" y="1676400"/>
              <a:ext cx="9144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ysDot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41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403">
        <p14:prism isInverted="1"/>
      </p:transition>
    </mc:Choice>
    <mc:Fallback xmlns="">
      <p:transition spd="slow" advTm="2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182210"/>
            <a:ext cx="7886700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单击此处添加目录</a:t>
            </a:r>
          </a:p>
        </p:txBody>
      </p:sp>
      <p:sp>
        <p:nvSpPr>
          <p:cNvPr id="3" name="Oval 24"/>
          <p:cNvSpPr>
            <a:spLocks noChangeArrowheads="1"/>
          </p:cNvSpPr>
          <p:nvPr/>
        </p:nvSpPr>
        <p:spPr bwMode="auto">
          <a:xfrm>
            <a:off x="251520" y="3579862"/>
            <a:ext cx="4572032" cy="1005225"/>
          </a:xfrm>
          <a:prstGeom prst="ellipse">
            <a:avLst/>
          </a:prstGeom>
          <a:gradFill rotWithShape="1">
            <a:gsLst>
              <a:gs pos="0">
                <a:sysClr val="windowText" lastClr="000000"/>
              </a:gs>
              <a:gs pos="100000">
                <a:sysClr val="windowText" lastClr="000000">
                  <a:gamma/>
                  <a:shade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SG" kern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847643" y="934297"/>
            <a:ext cx="3316287" cy="3316288"/>
            <a:chOff x="2843213" y="1714488"/>
            <a:chExt cx="3316287" cy="3316288"/>
          </a:xfrm>
          <a:effectLst>
            <a:outerShdw blurRad="165100" dist="165100" algn="l" rotWithShape="0">
              <a:prstClr val="black">
                <a:alpha val="46000"/>
              </a:prstClr>
            </a:outerShdw>
            <a:reflection blurRad="355600" stA="52000" endA="300" endPos="31000" dist="317500" dir="5400000" sy="-100000" algn="bl" rotWithShape="0"/>
          </a:effectLst>
        </p:grpSpPr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2843213" y="1714488"/>
              <a:ext cx="3316287" cy="3316288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175">
              <a:solidFill>
                <a:srgbClr val="EAEAEA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3155950" y="2025638"/>
              <a:ext cx="2692400" cy="2692400"/>
            </a:xfrm>
            <a:prstGeom prst="ellipse">
              <a:avLst/>
            </a:prstGeom>
            <a:solidFill>
              <a:sysClr val="windowText" lastClr="000000"/>
            </a:solidFill>
            <a:ln w="3175">
              <a:solidFill>
                <a:srgbClr val="3333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3094038" y="3027351"/>
              <a:ext cx="2878137" cy="1939925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059113" y="2435213"/>
              <a:ext cx="2816225" cy="1063625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gamma/>
                    <a:shade val="98431"/>
                    <a:invGamma/>
                    <a:alpha val="0"/>
                  </a:sysClr>
                </a:gs>
                <a:gs pos="50000">
                  <a:sysClr val="window" lastClr="FFFFFF">
                    <a:alpha val="35001"/>
                  </a:sysClr>
                </a:gs>
                <a:gs pos="100000">
                  <a:sysClr val="window" lastClr="FFFFFF">
                    <a:gamma/>
                    <a:shade val="98431"/>
                    <a:invGamma/>
                    <a:alpha val="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3470275" y="2339963"/>
              <a:ext cx="2063750" cy="202009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0070C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3719513" y="2840026"/>
              <a:ext cx="1501775" cy="1314450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Text" lastClr="000000">
                    <a:gamma/>
                    <a:shade val="46275"/>
                    <a:invGamma/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3970338" y="2840026"/>
              <a:ext cx="1063625" cy="106362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175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4094163" y="2901938"/>
              <a:ext cx="814387" cy="688975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alpha val="71001"/>
                  </a:sysClr>
                </a:gs>
                <a:gs pos="100000">
                  <a:sysClr val="window" lastClr="FFFFFF">
                    <a:gamma/>
                    <a:shade val="85882"/>
                    <a:invGamma/>
                    <a:alpha val="0"/>
                  </a:sys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SG" kern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13" name="线形标注 1(带强调线) 12"/>
          <p:cNvSpPr/>
          <p:nvPr/>
        </p:nvSpPr>
        <p:spPr>
          <a:xfrm>
            <a:off x="4870352" y="934297"/>
            <a:ext cx="3444940" cy="482438"/>
          </a:xfrm>
          <a:prstGeom prst="accentCallout1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+mn-ea"/>
              </a:rPr>
              <a:t>此处添加文本</a:t>
            </a:r>
          </a:p>
        </p:txBody>
      </p:sp>
      <p:sp>
        <p:nvSpPr>
          <p:cNvPr id="14" name="线形标注 1(带强调线) 13"/>
          <p:cNvSpPr/>
          <p:nvPr/>
        </p:nvSpPr>
        <p:spPr>
          <a:xfrm>
            <a:off x="4870352" y="1587439"/>
            <a:ext cx="3444940" cy="482438"/>
          </a:xfrm>
          <a:prstGeom prst="accentCallout1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+mn-ea"/>
              </a:rPr>
              <a:t>此处添加文本</a:t>
            </a:r>
            <a:endParaRPr lang="zh-CN" altLang="en-US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+mn-ea"/>
            </a:endParaRPr>
          </a:p>
        </p:txBody>
      </p:sp>
      <p:sp>
        <p:nvSpPr>
          <p:cNvPr id="15" name="线形标注 1(带强调线) 14"/>
          <p:cNvSpPr/>
          <p:nvPr/>
        </p:nvSpPr>
        <p:spPr>
          <a:xfrm>
            <a:off x="4870352" y="2240582"/>
            <a:ext cx="3444940" cy="482438"/>
          </a:xfrm>
          <a:prstGeom prst="accentCallout1">
            <a:avLst>
              <a:gd name="adj1" fmla="val 18750"/>
              <a:gd name="adj2" fmla="val -8333"/>
              <a:gd name="adj3" fmla="val 151611"/>
              <a:gd name="adj4" fmla="val -50973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+mn-ea"/>
              </a:rPr>
              <a:t>此处添加文本</a:t>
            </a:r>
            <a:endParaRPr lang="zh-CN" altLang="en-US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+mn-ea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39353" y="1136420"/>
            <a:ext cx="1586521" cy="923415"/>
          </a:xfrm>
          <a:prstGeom prst="wedgeRoundRectCallout">
            <a:avLst>
              <a:gd name="adj1" fmla="val 52884"/>
              <a:gd name="adj2" fmla="val 87256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+mn-ea"/>
              </a:rPr>
              <a:t>添加标题</a:t>
            </a:r>
            <a:endParaRPr lang="zh-CN" altLang="en-US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04">
        <p14:prism isInverted="1"/>
      </p:transition>
    </mc:Choice>
    <mc:Fallback xmlns="">
      <p:transition spd="slow" advTm="3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448</Words>
  <Application>Microsoft Office PowerPoint</Application>
  <PresentationFormat>全屏显示(16:9)</PresentationFormat>
  <Paragraphs>158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目录页</vt:lpstr>
      <vt:lpstr>过渡页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  <vt:lpstr>单击此处添加目录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mudong</dc:creator>
  <cp:lastModifiedBy>Administrator</cp:lastModifiedBy>
  <cp:revision>21</cp:revision>
  <dcterms:created xsi:type="dcterms:W3CDTF">2013-03-13T16:20:04Z</dcterms:created>
  <dcterms:modified xsi:type="dcterms:W3CDTF">2016-08-10T06:12:23Z</dcterms:modified>
</cp:coreProperties>
</file>