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4899" autoAdjust="0"/>
  </p:normalViewPr>
  <p:slideViewPr>
    <p:cSldViewPr>
      <p:cViewPr>
        <p:scale>
          <a:sx n="75" d="100"/>
          <a:sy n="75" d="100"/>
        </p:scale>
        <p:origin x="-1824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10E73-3F39-45B7-B9BD-60003DD2F8DC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B397-C830-4E01-9276-7A573D758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9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4B397-C830-4E01-9276-7A573D7589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04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4B397-C830-4E01-9276-7A573D7589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4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4B397-C830-4E01-9276-7A573D7589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4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13588063883</a:t>
            </a:r>
            <a:r>
              <a:rPr lang="en-US" altLang="zh-CN" baseline="0" dirty="0" smtClean="0"/>
              <a:t>  532465474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4B397-C830-4E01-9276-7A573D7589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4B397-C830-4E01-9276-7A573D7589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7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4B397-C830-4E01-9276-7A573D7589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49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4B397-C830-4E01-9276-7A573D7589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82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4B397-C830-4E01-9276-7A573D7589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6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4B397-C830-4E01-9276-7A573D7589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86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4B397-C830-4E01-9276-7A573D7589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05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4B397-C830-4E01-9276-7A573D7589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72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4B397-C830-4E01-9276-7A573D7589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1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53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34505" y="1084037"/>
            <a:ext cx="7761287" cy="577850"/>
            <a:chOff x="827584" y="1700808"/>
            <a:chExt cx="7761287" cy="577850"/>
          </a:xfrm>
        </p:grpSpPr>
        <p:grpSp>
          <p:nvGrpSpPr>
            <p:cNvPr id="40" name="Group 62"/>
            <p:cNvGrpSpPr>
              <a:grpSpLocks/>
            </p:cNvGrpSpPr>
            <p:nvPr/>
          </p:nvGrpSpPr>
          <p:grpSpPr bwMode="auto">
            <a:xfrm>
              <a:off x="827584" y="1700808"/>
              <a:ext cx="7761287" cy="577850"/>
              <a:chOff x="338" y="1852"/>
              <a:chExt cx="4889" cy="364"/>
            </a:xfrm>
          </p:grpSpPr>
          <p:grpSp>
            <p:nvGrpSpPr>
              <p:cNvPr id="43" name="Group 23"/>
              <p:cNvGrpSpPr>
                <a:grpSpLocks/>
              </p:cNvGrpSpPr>
              <p:nvPr/>
            </p:nvGrpSpPr>
            <p:grpSpPr bwMode="auto">
              <a:xfrm>
                <a:off x="338" y="1852"/>
                <a:ext cx="4889" cy="364"/>
                <a:chOff x="486" y="2131"/>
                <a:chExt cx="4889" cy="364"/>
              </a:xfrm>
            </p:grpSpPr>
            <p:sp>
              <p:nvSpPr>
                <p:cNvPr id="47" name="Freeform 24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Freeform 25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Freeform 26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4" name="Group 27"/>
              <p:cNvGrpSpPr>
                <a:grpSpLocks/>
              </p:cNvGrpSpPr>
              <p:nvPr/>
            </p:nvGrpSpPr>
            <p:grpSpPr bwMode="auto">
              <a:xfrm>
                <a:off x="396" y="1911"/>
                <a:ext cx="579" cy="247"/>
                <a:chOff x="544" y="2190"/>
                <a:chExt cx="579" cy="247"/>
              </a:xfrm>
            </p:grpSpPr>
            <p:sp>
              <p:nvSpPr>
                <p:cNvPr id="45" name="Freeform 28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FC243"/>
                    </a:gs>
                    <a:gs pos="100000">
                      <a:srgbClr val="015E3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Freeform 29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FC243"/>
                    </a:gs>
                    <a:gs pos="100000">
                      <a:srgbClr val="015E3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 rot="-5400000">
              <a:off x="4485025" y="-798275"/>
              <a:ext cx="492443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rPr>
                <a:t>单击此处添加标题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2" name="文本框 33"/>
            <p:cNvSpPr txBox="1"/>
            <p:nvPr/>
          </p:nvSpPr>
          <p:spPr>
            <a:xfrm>
              <a:off x="1127212" y="1780183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34505" y="1875821"/>
            <a:ext cx="7761287" cy="577850"/>
            <a:chOff x="827584" y="1700808"/>
            <a:chExt cx="7761287" cy="577850"/>
          </a:xfrm>
        </p:grpSpPr>
        <p:grpSp>
          <p:nvGrpSpPr>
            <p:cNvPr id="84" name="Group 62"/>
            <p:cNvGrpSpPr>
              <a:grpSpLocks/>
            </p:cNvGrpSpPr>
            <p:nvPr/>
          </p:nvGrpSpPr>
          <p:grpSpPr bwMode="auto">
            <a:xfrm>
              <a:off x="827584" y="1700808"/>
              <a:ext cx="7761287" cy="577850"/>
              <a:chOff x="338" y="1852"/>
              <a:chExt cx="4889" cy="364"/>
            </a:xfrm>
          </p:grpSpPr>
          <p:grpSp>
            <p:nvGrpSpPr>
              <p:cNvPr id="87" name="Group 23"/>
              <p:cNvGrpSpPr>
                <a:grpSpLocks/>
              </p:cNvGrpSpPr>
              <p:nvPr/>
            </p:nvGrpSpPr>
            <p:grpSpPr bwMode="auto">
              <a:xfrm>
                <a:off x="338" y="1852"/>
                <a:ext cx="4889" cy="364"/>
                <a:chOff x="486" y="2131"/>
                <a:chExt cx="4889" cy="364"/>
              </a:xfrm>
            </p:grpSpPr>
            <p:sp>
              <p:nvSpPr>
                <p:cNvPr id="91" name="Freeform 24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 25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Freeform 26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8" name="Group 27"/>
              <p:cNvGrpSpPr>
                <a:grpSpLocks/>
              </p:cNvGrpSpPr>
              <p:nvPr/>
            </p:nvGrpSpPr>
            <p:grpSpPr bwMode="auto">
              <a:xfrm>
                <a:off x="396" y="1911"/>
                <a:ext cx="579" cy="247"/>
                <a:chOff x="544" y="2190"/>
                <a:chExt cx="579" cy="247"/>
              </a:xfrm>
            </p:grpSpPr>
            <p:sp>
              <p:nvSpPr>
                <p:cNvPr id="89" name="Freeform 28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FC243"/>
                    </a:gs>
                    <a:gs pos="100000">
                      <a:srgbClr val="015E3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Freeform 29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FC243"/>
                    </a:gs>
                    <a:gs pos="100000">
                      <a:srgbClr val="015E3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85" name="Text Box 69"/>
            <p:cNvSpPr txBox="1">
              <a:spLocks noChangeArrowheads="1"/>
            </p:cNvSpPr>
            <p:nvPr/>
          </p:nvSpPr>
          <p:spPr bwMode="auto">
            <a:xfrm rot="-5400000">
              <a:off x="4485025" y="-798275"/>
              <a:ext cx="492443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rPr>
                <a:t>单击此处添加标题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6" name="文本框 33"/>
            <p:cNvSpPr txBox="1"/>
            <p:nvPr/>
          </p:nvSpPr>
          <p:spPr>
            <a:xfrm>
              <a:off x="1127212" y="1780183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834505" y="2667605"/>
            <a:ext cx="7761287" cy="577850"/>
            <a:chOff x="827584" y="1700808"/>
            <a:chExt cx="7761287" cy="577850"/>
          </a:xfrm>
        </p:grpSpPr>
        <p:grpSp>
          <p:nvGrpSpPr>
            <p:cNvPr id="95" name="Group 62"/>
            <p:cNvGrpSpPr>
              <a:grpSpLocks/>
            </p:cNvGrpSpPr>
            <p:nvPr/>
          </p:nvGrpSpPr>
          <p:grpSpPr bwMode="auto">
            <a:xfrm>
              <a:off x="827584" y="1700808"/>
              <a:ext cx="7761287" cy="577850"/>
              <a:chOff x="338" y="1852"/>
              <a:chExt cx="4889" cy="364"/>
            </a:xfrm>
          </p:grpSpPr>
          <p:grpSp>
            <p:nvGrpSpPr>
              <p:cNvPr id="98" name="Group 23"/>
              <p:cNvGrpSpPr>
                <a:grpSpLocks/>
              </p:cNvGrpSpPr>
              <p:nvPr/>
            </p:nvGrpSpPr>
            <p:grpSpPr bwMode="auto">
              <a:xfrm>
                <a:off x="338" y="1852"/>
                <a:ext cx="4889" cy="364"/>
                <a:chOff x="486" y="2131"/>
                <a:chExt cx="4889" cy="364"/>
              </a:xfrm>
            </p:grpSpPr>
            <p:sp>
              <p:nvSpPr>
                <p:cNvPr id="102" name="Freeform 24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Freeform 25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Freeform 26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9" name="Group 27"/>
              <p:cNvGrpSpPr>
                <a:grpSpLocks/>
              </p:cNvGrpSpPr>
              <p:nvPr/>
            </p:nvGrpSpPr>
            <p:grpSpPr bwMode="auto">
              <a:xfrm>
                <a:off x="396" y="1911"/>
                <a:ext cx="579" cy="247"/>
                <a:chOff x="544" y="2190"/>
                <a:chExt cx="579" cy="247"/>
              </a:xfrm>
            </p:grpSpPr>
            <p:sp>
              <p:nvSpPr>
                <p:cNvPr id="100" name="Freeform 28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FC243"/>
                    </a:gs>
                    <a:gs pos="100000">
                      <a:srgbClr val="015E3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1" name="Freeform 29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FC243"/>
                    </a:gs>
                    <a:gs pos="100000">
                      <a:srgbClr val="015E3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96" name="Text Box 69"/>
            <p:cNvSpPr txBox="1">
              <a:spLocks noChangeArrowheads="1"/>
            </p:cNvSpPr>
            <p:nvPr/>
          </p:nvSpPr>
          <p:spPr bwMode="auto">
            <a:xfrm rot="-5400000">
              <a:off x="4485025" y="-798275"/>
              <a:ext cx="492443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rPr>
                <a:t>单击此处添加标题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97" name="文本框 33"/>
            <p:cNvSpPr txBox="1"/>
            <p:nvPr/>
          </p:nvSpPr>
          <p:spPr>
            <a:xfrm>
              <a:off x="1127212" y="1780183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3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834505" y="3459390"/>
            <a:ext cx="7761287" cy="577850"/>
            <a:chOff x="827584" y="1700808"/>
            <a:chExt cx="7761287" cy="577850"/>
          </a:xfrm>
        </p:grpSpPr>
        <p:grpSp>
          <p:nvGrpSpPr>
            <p:cNvPr id="106" name="Group 62"/>
            <p:cNvGrpSpPr>
              <a:grpSpLocks/>
            </p:cNvGrpSpPr>
            <p:nvPr/>
          </p:nvGrpSpPr>
          <p:grpSpPr bwMode="auto">
            <a:xfrm>
              <a:off x="827584" y="1700808"/>
              <a:ext cx="7761287" cy="577850"/>
              <a:chOff x="338" y="1852"/>
              <a:chExt cx="4889" cy="364"/>
            </a:xfrm>
          </p:grpSpPr>
          <p:grpSp>
            <p:nvGrpSpPr>
              <p:cNvPr id="109" name="Group 23"/>
              <p:cNvGrpSpPr>
                <a:grpSpLocks/>
              </p:cNvGrpSpPr>
              <p:nvPr/>
            </p:nvGrpSpPr>
            <p:grpSpPr bwMode="auto">
              <a:xfrm>
                <a:off x="338" y="1852"/>
                <a:ext cx="4889" cy="364"/>
                <a:chOff x="486" y="2131"/>
                <a:chExt cx="4889" cy="364"/>
              </a:xfrm>
            </p:grpSpPr>
            <p:sp>
              <p:nvSpPr>
                <p:cNvPr id="113" name="Freeform 24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Freeform 25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5" name="Freeform 26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0" name="Group 27"/>
              <p:cNvGrpSpPr>
                <a:grpSpLocks/>
              </p:cNvGrpSpPr>
              <p:nvPr/>
            </p:nvGrpSpPr>
            <p:grpSpPr bwMode="auto">
              <a:xfrm>
                <a:off x="396" y="1911"/>
                <a:ext cx="579" cy="247"/>
                <a:chOff x="544" y="2190"/>
                <a:chExt cx="579" cy="247"/>
              </a:xfrm>
            </p:grpSpPr>
            <p:sp>
              <p:nvSpPr>
                <p:cNvPr id="111" name="Freeform 28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FC243"/>
                    </a:gs>
                    <a:gs pos="100000">
                      <a:srgbClr val="015E3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Freeform 29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FC243"/>
                    </a:gs>
                    <a:gs pos="100000">
                      <a:srgbClr val="015E3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07" name="Text Box 69"/>
            <p:cNvSpPr txBox="1">
              <a:spLocks noChangeArrowheads="1"/>
            </p:cNvSpPr>
            <p:nvPr/>
          </p:nvSpPr>
          <p:spPr bwMode="auto">
            <a:xfrm rot="-5400000">
              <a:off x="4485025" y="-798275"/>
              <a:ext cx="492443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rPr>
                <a:t>单击此处添加标题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08" name="文本框 33"/>
            <p:cNvSpPr txBox="1"/>
            <p:nvPr/>
          </p:nvSpPr>
          <p:spPr>
            <a:xfrm>
              <a:off x="1127212" y="1780183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4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6" name="标题 115"/>
          <p:cNvSpPr>
            <a:spLocks noGrp="1"/>
          </p:cNvSpPr>
          <p:nvPr>
            <p:ph type="title" idx="4294967295"/>
          </p:nvPr>
        </p:nvSpPr>
        <p:spPr>
          <a:xfrm>
            <a:off x="691153" y="195486"/>
            <a:ext cx="8229600" cy="40011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86514"/>
      </p:ext>
    </p:extLst>
  </p:cSld>
  <p:clrMapOvr>
    <a:masterClrMapping/>
  </p:clrMapOvr>
  <p:transition spd="slow" advTm="3218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1153" y="195486"/>
            <a:ext cx="8229600" cy="40011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单击此处添加标题</a:t>
            </a:r>
          </a:p>
        </p:txBody>
      </p:sp>
      <p:grpSp>
        <p:nvGrpSpPr>
          <p:cNvPr id="3" name="Group 6"/>
          <p:cNvGrpSpPr/>
          <p:nvPr/>
        </p:nvGrpSpPr>
        <p:grpSpPr>
          <a:xfrm>
            <a:off x="1043608" y="563037"/>
            <a:ext cx="7488832" cy="3327450"/>
            <a:chOff x="1447800" y="2628900"/>
            <a:chExt cx="5745163" cy="2552700"/>
          </a:xfrm>
        </p:grpSpPr>
        <p:sp>
          <p:nvSpPr>
            <p:cNvPr id="4" name="Freeform 40"/>
            <p:cNvSpPr>
              <a:spLocks/>
            </p:cNvSpPr>
            <p:nvPr/>
          </p:nvSpPr>
          <p:spPr bwMode="auto">
            <a:xfrm>
              <a:off x="1447800" y="2713037"/>
              <a:ext cx="5745163" cy="2468563"/>
            </a:xfrm>
            <a:custGeom>
              <a:avLst/>
              <a:gdLst/>
              <a:ahLst/>
              <a:cxnLst>
                <a:cxn ang="0">
                  <a:pos x="1532" y="272"/>
                </a:cxn>
                <a:cxn ang="0">
                  <a:pos x="984" y="0"/>
                </a:cxn>
                <a:cxn ang="0">
                  <a:pos x="984" y="162"/>
                </a:cxn>
                <a:cxn ang="0">
                  <a:pos x="0" y="658"/>
                </a:cxn>
                <a:cxn ang="0">
                  <a:pos x="984" y="388"/>
                </a:cxn>
                <a:cxn ang="0">
                  <a:pos x="984" y="385"/>
                </a:cxn>
                <a:cxn ang="0">
                  <a:pos x="984" y="533"/>
                </a:cxn>
                <a:cxn ang="0">
                  <a:pos x="1532" y="272"/>
                </a:cxn>
              </a:cxnLst>
              <a:rect l="0" t="0" r="r" b="b"/>
              <a:pathLst>
                <a:path w="1532" h="658">
                  <a:moveTo>
                    <a:pt x="1532" y="272"/>
                  </a:moveTo>
                  <a:cubicBezTo>
                    <a:pt x="984" y="0"/>
                    <a:pt x="984" y="0"/>
                    <a:pt x="984" y="0"/>
                  </a:cubicBezTo>
                  <a:cubicBezTo>
                    <a:pt x="984" y="162"/>
                    <a:pt x="984" y="162"/>
                    <a:pt x="984" y="162"/>
                  </a:cubicBezTo>
                  <a:cubicBezTo>
                    <a:pt x="914" y="167"/>
                    <a:pt x="243" y="222"/>
                    <a:pt x="0" y="658"/>
                  </a:cubicBezTo>
                  <a:cubicBezTo>
                    <a:pt x="0" y="658"/>
                    <a:pt x="302" y="350"/>
                    <a:pt x="984" y="388"/>
                  </a:cubicBezTo>
                  <a:cubicBezTo>
                    <a:pt x="984" y="385"/>
                    <a:pt x="984" y="385"/>
                    <a:pt x="984" y="385"/>
                  </a:cubicBezTo>
                  <a:cubicBezTo>
                    <a:pt x="984" y="533"/>
                    <a:pt x="984" y="533"/>
                    <a:pt x="984" y="533"/>
                  </a:cubicBezTo>
                  <a:lnTo>
                    <a:pt x="1532" y="27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67000">
                  <a:srgbClr val="808080">
                    <a:shade val="67500"/>
                    <a:satMod val="115000"/>
                  </a:srgbClr>
                </a:gs>
                <a:gs pos="100000">
                  <a:srgbClr val="80808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smtClean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5" name="Freeform 40"/>
            <p:cNvSpPr>
              <a:spLocks/>
            </p:cNvSpPr>
            <p:nvPr/>
          </p:nvSpPr>
          <p:spPr bwMode="auto">
            <a:xfrm>
              <a:off x="1447800" y="2628900"/>
              <a:ext cx="5745163" cy="2468563"/>
            </a:xfrm>
            <a:custGeom>
              <a:avLst/>
              <a:gdLst/>
              <a:ahLst/>
              <a:cxnLst>
                <a:cxn ang="0">
                  <a:pos x="1532" y="272"/>
                </a:cxn>
                <a:cxn ang="0">
                  <a:pos x="984" y="0"/>
                </a:cxn>
                <a:cxn ang="0">
                  <a:pos x="984" y="162"/>
                </a:cxn>
                <a:cxn ang="0">
                  <a:pos x="0" y="658"/>
                </a:cxn>
                <a:cxn ang="0">
                  <a:pos x="984" y="388"/>
                </a:cxn>
                <a:cxn ang="0">
                  <a:pos x="984" y="385"/>
                </a:cxn>
                <a:cxn ang="0">
                  <a:pos x="984" y="533"/>
                </a:cxn>
                <a:cxn ang="0">
                  <a:pos x="1532" y="272"/>
                </a:cxn>
              </a:cxnLst>
              <a:rect l="0" t="0" r="r" b="b"/>
              <a:pathLst>
                <a:path w="1532" h="658">
                  <a:moveTo>
                    <a:pt x="1532" y="272"/>
                  </a:moveTo>
                  <a:cubicBezTo>
                    <a:pt x="984" y="0"/>
                    <a:pt x="984" y="0"/>
                    <a:pt x="984" y="0"/>
                  </a:cubicBezTo>
                  <a:cubicBezTo>
                    <a:pt x="984" y="162"/>
                    <a:pt x="984" y="162"/>
                    <a:pt x="984" y="162"/>
                  </a:cubicBezTo>
                  <a:cubicBezTo>
                    <a:pt x="914" y="167"/>
                    <a:pt x="243" y="222"/>
                    <a:pt x="0" y="658"/>
                  </a:cubicBezTo>
                  <a:cubicBezTo>
                    <a:pt x="0" y="658"/>
                    <a:pt x="302" y="350"/>
                    <a:pt x="984" y="388"/>
                  </a:cubicBezTo>
                  <a:cubicBezTo>
                    <a:pt x="984" y="385"/>
                    <a:pt x="984" y="385"/>
                    <a:pt x="984" y="385"/>
                  </a:cubicBezTo>
                  <a:cubicBezTo>
                    <a:pt x="984" y="533"/>
                    <a:pt x="984" y="533"/>
                    <a:pt x="984" y="533"/>
                  </a:cubicBezTo>
                  <a:lnTo>
                    <a:pt x="1532" y="27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5E35"/>
                </a:gs>
                <a:gs pos="100000">
                  <a:srgbClr val="8FC243"/>
                </a:gs>
              </a:gsLst>
              <a:lin ang="189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smtClean="0">
                <a:solidFill>
                  <a:srgbClr val="383838"/>
                </a:solidFill>
                <a:latin typeface="Calibri"/>
              </a:endParaRPr>
            </a:p>
          </p:txBody>
        </p:sp>
      </p:grpSp>
      <p:sp>
        <p:nvSpPr>
          <p:cNvPr id="6" name="Oval 7"/>
          <p:cNvSpPr/>
          <p:nvPr/>
        </p:nvSpPr>
        <p:spPr>
          <a:xfrm>
            <a:off x="2132193" y="2500668"/>
            <a:ext cx="443259" cy="443260"/>
          </a:xfrm>
          <a:prstGeom prst="ellipse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dirty="0" smtClean="0">
                <a:solidFill>
                  <a:prstClr val="white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7" name="Oval 8"/>
          <p:cNvSpPr/>
          <p:nvPr/>
        </p:nvSpPr>
        <p:spPr>
          <a:xfrm>
            <a:off x="4759660" y="1519741"/>
            <a:ext cx="909914" cy="909914"/>
          </a:xfrm>
          <a:prstGeom prst="ellipse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dirty="0" smtClean="0">
                <a:solidFill>
                  <a:prstClr val="white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8" name="Oval 9"/>
          <p:cNvSpPr/>
          <p:nvPr/>
        </p:nvSpPr>
        <p:spPr>
          <a:xfrm>
            <a:off x="3234855" y="1942711"/>
            <a:ext cx="611786" cy="611786"/>
          </a:xfrm>
          <a:prstGeom prst="ellipse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dirty="0" smtClean="0">
                <a:solidFill>
                  <a:prstClr val="white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9" name="Rectangle 11"/>
          <p:cNvSpPr/>
          <p:nvPr/>
        </p:nvSpPr>
        <p:spPr>
          <a:xfrm>
            <a:off x="1641073" y="3392214"/>
            <a:ext cx="11485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600" b="1" dirty="0" smtClean="0">
                <a:solidFill>
                  <a:srgbClr val="383838">
                    <a:lumMod val="50000"/>
                  </a:srgbClr>
                </a:solidFill>
                <a:latin typeface="Calibri"/>
                <a:cs typeface="Arial" pitchFamily="34" charset="0"/>
              </a:rPr>
              <a:t>标题</a:t>
            </a:r>
            <a:r>
              <a:rPr lang="en-US" sz="1600" b="1" dirty="0" smtClean="0">
                <a:solidFill>
                  <a:srgbClr val="383838">
                    <a:lumMod val="50000"/>
                  </a:srgbClr>
                </a:solidFill>
                <a:latin typeface="Calibri"/>
                <a:cs typeface="Arial" pitchFamily="34" charset="0"/>
              </a:rPr>
              <a:t> 1</a:t>
            </a:r>
            <a:endParaRPr lang="en-US" sz="1600" b="1" dirty="0">
              <a:solidFill>
                <a:srgbClr val="383838">
                  <a:lumMod val="50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3037621" y="2936167"/>
            <a:ext cx="13143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600" b="1" dirty="0" smtClean="0">
                <a:solidFill>
                  <a:srgbClr val="383838">
                    <a:lumMod val="50000"/>
                  </a:srgbClr>
                </a:solidFill>
                <a:latin typeface="Calibri"/>
                <a:cs typeface="Arial" pitchFamily="34" charset="0"/>
              </a:rPr>
              <a:t>标题</a:t>
            </a:r>
            <a:r>
              <a:rPr lang="en-US" sz="1600" b="1" dirty="0" smtClean="0">
                <a:solidFill>
                  <a:srgbClr val="383838">
                    <a:lumMod val="50000"/>
                  </a:srgbClr>
                </a:solidFill>
                <a:latin typeface="Calibri"/>
                <a:cs typeface="Arial" pitchFamily="34" charset="0"/>
              </a:rPr>
              <a:t> 2</a:t>
            </a:r>
            <a:endParaRPr lang="en-US" sz="1600" b="1" dirty="0">
              <a:solidFill>
                <a:srgbClr val="383838">
                  <a:lumMod val="50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4532439" y="2589910"/>
            <a:ext cx="13143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600" b="1" dirty="0" smtClean="0">
                <a:solidFill>
                  <a:srgbClr val="383838">
                    <a:lumMod val="50000"/>
                  </a:srgbClr>
                </a:solidFill>
                <a:latin typeface="Calibri"/>
                <a:cs typeface="Arial" pitchFamily="34" charset="0"/>
              </a:rPr>
              <a:t>标题</a:t>
            </a:r>
            <a:r>
              <a:rPr lang="en-US" sz="1600" b="1" dirty="0" smtClean="0">
                <a:solidFill>
                  <a:srgbClr val="383838">
                    <a:lumMod val="50000"/>
                  </a:srgbClr>
                </a:solidFill>
                <a:latin typeface="Calibri"/>
                <a:cs typeface="Arial" pitchFamily="34" charset="0"/>
              </a:rPr>
              <a:t> 2</a:t>
            </a:r>
            <a:endParaRPr lang="en-US" sz="1600" b="1" dirty="0">
              <a:solidFill>
                <a:srgbClr val="383838">
                  <a:lumMod val="50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1505948" y="3797588"/>
            <a:ext cx="1324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200" dirty="0" smtClean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 smtClean="0">
              <a:solidFill>
                <a:srgbClr val="4D4D4D"/>
              </a:solidFill>
              <a:latin typeface="Calibri"/>
            </a:endParaRPr>
          </a:p>
          <a:p>
            <a:pPr algn="ctr" defTabSz="914400"/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在此添加</a:t>
            </a:r>
            <a:r>
              <a:rPr lang="zh-CN" altLang="en-US" sz="1200" dirty="0" smtClean="0">
                <a:solidFill>
                  <a:srgbClr val="4D4D4D"/>
                </a:solidFill>
                <a:latin typeface="Calibri"/>
              </a:rPr>
              <a:t>文本</a:t>
            </a:r>
            <a:endParaRPr lang="en-US" altLang="zh-CN" sz="1200" dirty="0" smtClean="0">
              <a:solidFill>
                <a:srgbClr val="4D4D4D"/>
              </a:solidFill>
              <a:latin typeface="Calibri"/>
            </a:endParaRPr>
          </a:p>
          <a:p>
            <a:pPr algn="ctr" defTabSz="914400"/>
            <a:r>
              <a:rPr lang="zh-CN" altLang="en-US" sz="1200" dirty="0" smtClean="0">
                <a:solidFill>
                  <a:srgbClr val="4D4D4D"/>
                </a:solidFill>
                <a:latin typeface="Calibri"/>
              </a:rPr>
              <a:t>在此</a:t>
            </a:r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添加</a:t>
            </a:r>
            <a:r>
              <a:rPr lang="zh-CN" altLang="en-US" sz="1200" dirty="0" smtClean="0">
                <a:solidFill>
                  <a:srgbClr val="4D4D4D"/>
                </a:solidFill>
                <a:latin typeface="Calibri"/>
              </a:rPr>
              <a:t>文本</a:t>
            </a:r>
            <a:endParaRPr lang="en-US" altLang="zh-CN" sz="1200" dirty="0" smtClean="0">
              <a:solidFill>
                <a:srgbClr val="4D4D4D"/>
              </a:solidFill>
              <a:latin typeface="Calibri"/>
            </a:endParaRPr>
          </a:p>
          <a:p>
            <a:pPr algn="ctr" defTabSz="914400"/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>
              <a:solidFill>
                <a:srgbClr val="4D4D4D"/>
              </a:solidFill>
              <a:latin typeface="Calibri"/>
            </a:endParaRPr>
          </a:p>
          <a:p>
            <a:pPr algn="ctr" defTabSz="914400"/>
            <a:endParaRPr lang="en-US" sz="1200" dirty="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3" name="Rectangle 15"/>
          <p:cNvSpPr/>
          <p:nvPr/>
        </p:nvSpPr>
        <p:spPr>
          <a:xfrm>
            <a:off x="3017657" y="3349987"/>
            <a:ext cx="1324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>
              <a:solidFill>
                <a:srgbClr val="4D4D4D"/>
              </a:solidFill>
              <a:latin typeface="Calibri"/>
            </a:endParaRPr>
          </a:p>
          <a:p>
            <a:pPr algn="ctr" defTabSz="914400"/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>
              <a:solidFill>
                <a:srgbClr val="4D4D4D"/>
              </a:solidFill>
              <a:latin typeface="Calibri"/>
            </a:endParaRPr>
          </a:p>
          <a:p>
            <a:pPr algn="ctr" defTabSz="914400"/>
            <a:r>
              <a:rPr lang="zh-CN" altLang="en-US" sz="1200" dirty="0" smtClean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 smtClean="0">
              <a:solidFill>
                <a:srgbClr val="4D4D4D"/>
              </a:solidFill>
              <a:latin typeface="Calibri"/>
            </a:endParaRPr>
          </a:p>
          <a:p>
            <a:pPr algn="ctr" defTabSz="914400"/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>
              <a:solidFill>
                <a:srgbClr val="4D4D4D"/>
              </a:solidFill>
              <a:latin typeface="Calibri"/>
            </a:endParaRPr>
          </a:p>
          <a:p>
            <a:pPr algn="ctr" defTabSz="914400"/>
            <a:endParaRPr lang="en-US" altLang="zh-CN" sz="1200" dirty="0">
              <a:solidFill>
                <a:srgbClr val="4D4D4D"/>
              </a:solidFill>
              <a:latin typeface="Calibri"/>
            </a:endParaRPr>
          </a:p>
        </p:txBody>
      </p:sp>
      <p:sp>
        <p:nvSpPr>
          <p:cNvPr id="14" name="Rectangle 16"/>
          <p:cNvSpPr/>
          <p:nvPr/>
        </p:nvSpPr>
        <p:spPr>
          <a:xfrm>
            <a:off x="4478694" y="2995284"/>
            <a:ext cx="1324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>
              <a:solidFill>
                <a:srgbClr val="4D4D4D"/>
              </a:solidFill>
              <a:latin typeface="Calibri"/>
            </a:endParaRPr>
          </a:p>
          <a:p>
            <a:pPr algn="ctr" defTabSz="914400"/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>
              <a:solidFill>
                <a:srgbClr val="4D4D4D"/>
              </a:solidFill>
              <a:latin typeface="Calibri"/>
            </a:endParaRPr>
          </a:p>
          <a:p>
            <a:pPr algn="ctr" defTabSz="914400"/>
            <a:r>
              <a:rPr lang="zh-CN" altLang="en-US" sz="1200" dirty="0" smtClean="0">
                <a:solidFill>
                  <a:srgbClr val="4D4D4D"/>
                </a:solidFill>
                <a:latin typeface="Calibri"/>
              </a:rPr>
              <a:t>在此添加文本</a:t>
            </a:r>
            <a:endParaRPr lang="en-US" altLang="zh-CN" sz="1200" dirty="0" smtClean="0">
              <a:solidFill>
                <a:srgbClr val="4D4D4D"/>
              </a:solidFill>
              <a:latin typeface="Calibri"/>
            </a:endParaRPr>
          </a:p>
          <a:p>
            <a:pPr algn="ctr" defTabSz="914400"/>
            <a:r>
              <a:rPr lang="zh-CN" altLang="en-US" sz="1200" dirty="0">
                <a:solidFill>
                  <a:srgbClr val="4D4D4D"/>
                </a:solidFill>
                <a:latin typeface="Calibri"/>
              </a:rPr>
              <a:t>在此添加</a:t>
            </a:r>
            <a:r>
              <a:rPr lang="zh-CN" altLang="en-US" sz="1200" dirty="0" smtClean="0">
                <a:solidFill>
                  <a:srgbClr val="4D4D4D"/>
                </a:solidFill>
                <a:latin typeface="Calibri"/>
              </a:rPr>
              <a:t>文本</a:t>
            </a:r>
            <a:endParaRPr lang="en-US" altLang="zh-CN" sz="1200" dirty="0">
              <a:solidFill>
                <a:srgbClr val="4D4D4D"/>
              </a:solidFill>
              <a:latin typeface="Calibri"/>
            </a:endParaRPr>
          </a:p>
        </p:txBody>
      </p:sp>
      <p:cxnSp>
        <p:nvCxnSpPr>
          <p:cNvPr id="15" name="Straight Connector 26"/>
          <p:cNvCxnSpPr/>
          <p:nvPr/>
        </p:nvCxnSpPr>
        <p:spPr>
          <a:xfrm>
            <a:off x="2925463" y="3215566"/>
            <a:ext cx="0" cy="1372408"/>
          </a:xfrm>
          <a:prstGeom prst="line">
            <a:avLst/>
          </a:prstGeom>
          <a:noFill/>
          <a:ln w="9525" cap="flat" cmpd="sng" algn="ctr">
            <a:solidFill>
              <a:srgbClr val="383838">
                <a:lumMod val="50000"/>
              </a:srgbClr>
            </a:solidFill>
            <a:prstDash val="sysDot"/>
          </a:ln>
          <a:effectLst/>
        </p:spPr>
      </p:cxnSp>
      <p:cxnSp>
        <p:nvCxnSpPr>
          <p:cNvPr id="16" name="Straight Connector 26"/>
          <p:cNvCxnSpPr/>
          <p:nvPr/>
        </p:nvCxnSpPr>
        <p:spPr>
          <a:xfrm>
            <a:off x="4478694" y="2802683"/>
            <a:ext cx="0" cy="1372408"/>
          </a:xfrm>
          <a:prstGeom prst="line">
            <a:avLst/>
          </a:prstGeom>
          <a:noFill/>
          <a:ln w="9525" cap="flat" cmpd="sng" algn="ctr">
            <a:solidFill>
              <a:srgbClr val="383838">
                <a:lumMod val="50000"/>
              </a:srgbClr>
            </a:solidFill>
            <a:prstDash val="sysDot"/>
          </a:ln>
          <a:effectLst/>
        </p:spPr>
      </p:cxnSp>
    </p:spTree>
    <p:extLst>
      <p:ext uri="{BB962C8B-B14F-4D97-AF65-F5344CB8AC3E}">
        <p14:creationId xmlns:p14="http://schemas.microsoft.com/office/powerpoint/2010/main" val="32906106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1153" y="195486"/>
            <a:ext cx="8229600" cy="40011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Freeform 21"/>
          <p:cNvSpPr>
            <a:spLocks/>
          </p:cNvSpPr>
          <p:nvPr/>
        </p:nvSpPr>
        <p:spPr bwMode="auto">
          <a:xfrm>
            <a:off x="3680042" y="1054509"/>
            <a:ext cx="2400616" cy="3085232"/>
          </a:xfrm>
          <a:custGeom>
            <a:avLst/>
            <a:gdLst/>
            <a:ahLst/>
            <a:cxnLst>
              <a:cxn ang="0">
                <a:pos x="2057" y="0"/>
              </a:cxn>
              <a:cxn ang="0">
                <a:pos x="2064" y="137"/>
              </a:cxn>
              <a:cxn ang="0">
                <a:pos x="0" y="139"/>
              </a:cxn>
              <a:cxn ang="0">
                <a:pos x="4" y="651"/>
              </a:cxn>
              <a:cxn ang="0">
                <a:pos x="1058" y="651"/>
              </a:cxn>
              <a:cxn ang="0">
                <a:pos x="744" y="1617"/>
              </a:cxn>
              <a:cxn ang="0">
                <a:pos x="2046" y="2935"/>
              </a:cxn>
              <a:cxn ang="0">
                <a:pos x="1910" y="2716"/>
              </a:cxn>
              <a:cxn ang="0">
                <a:pos x="2032" y="2459"/>
              </a:cxn>
              <a:cxn ang="0">
                <a:pos x="1222" y="1592"/>
              </a:cxn>
              <a:cxn ang="0">
                <a:pos x="2088" y="614"/>
              </a:cxn>
              <a:cxn ang="0">
                <a:pos x="2095" y="757"/>
              </a:cxn>
              <a:cxn ang="0">
                <a:pos x="2285" y="368"/>
              </a:cxn>
              <a:cxn ang="0">
                <a:pos x="2057" y="0"/>
              </a:cxn>
            </a:cxnLst>
            <a:rect l="0" t="0" r="r" b="b"/>
            <a:pathLst>
              <a:path w="2285" h="2935">
                <a:moveTo>
                  <a:pt x="2057" y="0"/>
                </a:moveTo>
                <a:cubicBezTo>
                  <a:pt x="2064" y="137"/>
                  <a:pt x="2064" y="137"/>
                  <a:pt x="2064" y="137"/>
                </a:cubicBezTo>
                <a:cubicBezTo>
                  <a:pt x="0" y="139"/>
                  <a:pt x="0" y="139"/>
                  <a:pt x="0" y="139"/>
                </a:cubicBezTo>
                <a:cubicBezTo>
                  <a:pt x="4" y="651"/>
                  <a:pt x="4" y="651"/>
                  <a:pt x="4" y="651"/>
                </a:cubicBezTo>
                <a:cubicBezTo>
                  <a:pt x="1058" y="651"/>
                  <a:pt x="1058" y="651"/>
                  <a:pt x="1058" y="651"/>
                </a:cubicBezTo>
                <a:cubicBezTo>
                  <a:pt x="844" y="913"/>
                  <a:pt x="724" y="1252"/>
                  <a:pt x="744" y="1617"/>
                </a:cubicBezTo>
                <a:cubicBezTo>
                  <a:pt x="785" y="2330"/>
                  <a:pt x="1352" y="2887"/>
                  <a:pt x="2046" y="2935"/>
                </a:cubicBezTo>
                <a:cubicBezTo>
                  <a:pt x="1910" y="2716"/>
                  <a:pt x="1910" y="2716"/>
                  <a:pt x="1910" y="2716"/>
                </a:cubicBezTo>
                <a:cubicBezTo>
                  <a:pt x="2032" y="2459"/>
                  <a:pt x="2032" y="2459"/>
                  <a:pt x="2032" y="2459"/>
                </a:cubicBezTo>
                <a:cubicBezTo>
                  <a:pt x="1596" y="2405"/>
                  <a:pt x="1248" y="2046"/>
                  <a:pt x="1222" y="1592"/>
                </a:cubicBezTo>
                <a:cubicBezTo>
                  <a:pt x="1193" y="1083"/>
                  <a:pt x="1580" y="646"/>
                  <a:pt x="2088" y="614"/>
                </a:cubicBezTo>
                <a:cubicBezTo>
                  <a:pt x="2095" y="757"/>
                  <a:pt x="2095" y="757"/>
                  <a:pt x="2095" y="757"/>
                </a:cubicBezTo>
                <a:cubicBezTo>
                  <a:pt x="2285" y="368"/>
                  <a:pt x="2285" y="368"/>
                  <a:pt x="2285" y="368"/>
                </a:cubicBezTo>
                <a:lnTo>
                  <a:pt x="2057" y="0"/>
                </a:lnTo>
                <a:close/>
              </a:path>
            </a:pathLst>
          </a:custGeom>
          <a:gradFill>
            <a:gsLst>
              <a:gs pos="0">
                <a:srgbClr val="015E35"/>
              </a:gs>
              <a:gs pos="100000">
                <a:srgbClr val="8FC243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1800" kern="0" smtClean="0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4" name="Freeform 22"/>
          <p:cNvSpPr>
            <a:spLocks/>
          </p:cNvSpPr>
          <p:nvPr/>
        </p:nvSpPr>
        <p:spPr bwMode="auto">
          <a:xfrm>
            <a:off x="5787926" y="1208220"/>
            <a:ext cx="2400616" cy="3085232"/>
          </a:xfrm>
          <a:custGeom>
            <a:avLst/>
            <a:gdLst/>
            <a:ahLst/>
            <a:cxnLst>
              <a:cxn ang="0">
                <a:pos x="238" y="0"/>
              </a:cxn>
              <a:cxn ang="0">
                <a:pos x="375" y="220"/>
              </a:cxn>
              <a:cxn ang="0">
                <a:pos x="253" y="476"/>
              </a:cxn>
              <a:cxn ang="0">
                <a:pos x="1063" y="1344"/>
              </a:cxn>
              <a:cxn ang="0">
                <a:pos x="197" y="2321"/>
              </a:cxn>
              <a:cxn ang="0">
                <a:pos x="190" y="2178"/>
              </a:cxn>
              <a:cxn ang="0">
                <a:pos x="0" y="2567"/>
              </a:cxn>
              <a:cxn ang="0">
                <a:pos x="228" y="2935"/>
              </a:cxn>
              <a:cxn ang="0">
                <a:pos x="221" y="2798"/>
              </a:cxn>
              <a:cxn ang="0">
                <a:pos x="2285" y="2796"/>
              </a:cxn>
              <a:cxn ang="0">
                <a:pos x="2281" y="2284"/>
              </a:cxn>
              <a:cxn ang="0">
                <a:pos x="1227" y="2284"/>
              </a:cxn>
              <a:cxn ang="0">
                <a:pos x="1540" y="1318"/>
              </a:cxn>
              <a:cxn ang="0">
                <a:pos x="238" y="0"/>
              </a:cxn>
            </a:cxnLst>
            <a:rect l="0" t="0" r="r" b="b"/>
            <a:pathLst>
              <a:path w="2285" h="2935">
                <a:moveTo>
                  <a:pt x="238" y="0"/>
                </a:moveTo>
                <a:cubicBezTo>
                  <a:pt x="375" y="220"/>
                  <a:pt x="375" y="220"/>
                  <a:pt x="375" y="220"/>
                </a:cubicBezTo>
                <a:cubicBezTo>
                  <a:pt x="253" y="476"/>
                  <a:pt x="253" y="476"/>
                  <a:pt x="253" y="476"/>
                </a:cubicBezTo>
                <a:cubicBezTo>
                  <a:pt x="689" y="530"/>
                  <a:pt x="1037" y="889"/>
                  <a:pt x="1063" y="1344"/>
                </a:cubicBezTo>
                <a:cubicBezTo>
                  <a:pt x="1092" y="1852"/>
                  <a:pt x="705" y="2289"/>
                  <a:pt x="197" y="2321"/>
                </a:cubicBezTo>
                <a:cubicBezTo>
                  <a:pt x="190" y="2178"/>
                  <a:pt x="190" y="2178"/>
                  <a:pt x="190" y="2178"/>
                </a:cubicBezTo>
                <a:cubicBezTo>
                  <a:pt x="0" y="2567"/>
                  <a:pt x="0" y="2567"/>
                  <a:pt x="0" y="2567"/>
                </a:cubicBezTo>
                <a:cubicBezTo>
                  <a:pt x="228" y="2935"/>
                  <a:pt x="228" y="2935"/>
                  <a:pt x="228" y="2935"/>
                </a:cubicBezTo>
                <a:cubicBezTo>
                  <a:pt x="221" y="2798"/>
                  <a:pt x="221" y="2798"/>
                  <a:pt x="221" y="2798"/>
                </a:cubicBezTo>
                <a:cubicBezTo>
                  <a:pt x="2285" y="2796"/>
                  <a:pt x="2285" y="2796"/>
                  <a:pt x="2285" y="2796"/>
                </a:cubicBezTo>
                <a:cubicBezTo>
                  <a:pt x="2281" y="2284"/>
                  <a:pt x="2281" y="2284"/>
                  <a:pt x="2281" y="2284"/>
                </a:cubicBezTo>
                <a:cubicBezTo>
                  <a:pt x="1227" y="2284"/>
                  <a:pt x="1227" y="2284"/>
                  <a:pt x="1227" y="2284"/>
                </a:cubicBezTo>
                <a:cubicBezTo>
                  <a:pt x="1441" y="2022"/>
                  <a:pt x="1561" y="1683"/>
                  <a:pt x="1540" y="1318"/>
                </a:cubicBezTo>
                <a:cubicBezTo>
                  <a:pt x="1500" y="605"/>
                  <a:pt x="933" y="48"/>
                  <a:pt x="238" y="0"/>
                </a:cubicBezTo>
              </a:path>
            </a:pathLst>
          </a:custGeom>
          <a:gradFill>
            <a:gsLst>
              <a:gs pos="0">
                <a:srgbClr val="015E35"/>
              </a:gs>
              <a:gs pos="100000">
                <a:srgbClr val="8FC243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1800" kern="0" smtClean="0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5" name="Text Box 394"/>
          <p:cNvSpPr txBox="1">
            <a:spLocks noChangeArrowheads="1"/>
          </p:cNvSpPr>
          <p:nvPr/>
        </p:nvSpPr>
        <p:spPr bwMode="auto">
          <a:xfrm>
            <a:off x="4930992" y="2473700"/>
            <a:ext cx="1981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zh-CN" altLang="en-US" sz="2000" b="1" kern="0" dirty="0" smtClean="0">
                <a:latin typeface="Calibri"/>
                <a:cs typeface="Arial" pitchFamily="34" charset="0"/>
              </a:rPr>
              <a:t>添加标题</a:t>
            </a:r>
            <a:endParaRPr lang="en-US" altLang="ko-KR" sz="2000" b="1" kern="0" dirty="0" smtClean="0">
              <a:latin typeface="Calibri"/>
              <a:ea typeface="굴림"/>
              <a:cs typeface="Arial" pitchFamily="34" charset="0"/>
            </a:endParaRPr>
          </a:p>
        </p:txBody>
      </p:sp>
      <p:sp>
        <p:nvSpPr>
          <p:cNvPr id="6" name="Text Box 394"/>
          <p:cNvSpPr txBox="1">
            <a:spLocks noChangeArrowheads="1"/>
          </p:cNvSpPr>
          <p:nvPr/>
        </p:nvSpPr>
        <p:spPr bwMode="auto">
          <a:xfrm>
            <a:off x="1168185" y="2472708"/>
            <a:ext cx="22717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zh-CN" altLang="en-US" sz="2000" b="1" kern="0" dirty="0" smtClean="0">
                <a:latin typeface="Calibri"/>
                <a:cs typeface="Arial" pitchFamily="34" charset="0"/>
              </a:rPr>
              <a:t>单击此处添加内容</a:t>
            </a:r>
            <a:endParaRPr lang="en-US" altLang="ko-KR" sz="2000" b="1" kern="0" dirty="0" smtClean="0">
              <a:latin typeface="Calibri"/>
              <a:ea typeface="굴림"/>
              <a:cs typeface="Arial" pitchFamily="34" charset="0"/>
            </a:endParaRPr>
          </a:p>
        </p:txBody>
      </p:sp>
      <p:sp>
        <p:nvSpPr>
          <p:cNvPr id="7" name="Text Box 394"/>
          <p:cNvSpPr txBox="1">
            <a:spLocks noChangeArrowheads="1"/>
          </p:cNvSpPr>
          <p:nvPr/>
        </p:nvSpPr>
        <p:spPr bwMode="auto">
          <a:xfrm>
            <a:off x="3833518" y="1303832"/>
            <a:ext cx="18465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zh-CN" altLang="en-US" sz="1400" b="1" kern="0" dirty="0" smtClean="0">
                <a:solidFill>
                  <a:prstClr val="white"/>
                </a:solidFill>
                <a:latin typeface="Calibri"/>
                <a:cs typeface="Arial" pitchFamily="34" charset="0"/>
              </a:rPr>
              <a:t>在此添加文本</a:t>
            </a:r>
            <a:endParaRPr lang="en-US" altLang="ko-KR" sz="1400" b="1" kern="0" dirty="0" smtClean="0">
              <a:solidFill>
                <a:prstClr val="white"/>
              </a:solidFill>
              <a:latin typeface="Calibri"/>
              <a:ea typeface="굴림"/>
              <a:cs typeface="Arial" pitchFamily="34" charset="0"/>
            </a:endParaRPr>
          </a:p>
        </p:txBody>
      </p:sp>
      <p:sp>
        <p:nvSpPr>
          <p:cNvPr id="8" name="Text Box 394"/>
          <p:cNvSpPr txBox="1">
            <a:spLocks noChangeArrowheads="1"/>
          </p:cNvSpPr>
          <p:nvPr/>
        </p:nvSpPr>
        <p:spPr bwMode="auto">
          <a:xfrm>
            <a:off x="6228006" y="3729317"/>
            <a:ext cx="18465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zh-CN" altLang="en-US" sz="1400" b="1" kern="0" dirty="0" smtClean="0">
                <a:solidFill>
                  <a:prstClr val="white"/>
                </a:solidFill>
                <a:latin typeface="Calibri"/>
                <a:cs typeface="Arial" pitchFamily="34" charset="0"/>
              </a:rPr>
              <a:t>在此添加文本</a:t>
            </a:r>
            <a:endParaRPr lang="en-US" altLang="ko-KR" sz="1400" b="1" kern="0" dirty="0" smtClean="0">
              <a:solidFill>
                <a:prstClr val="white"/>
              </a:solidFill>
              <a:latin typeface="Calibri"/>
              <a:ea typeface="굴림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004" y="3001002"/>
            <a:ext cx="305724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 dirty="0">
                <a:latin typeface="微软雅黑"/>
              </a:rPr>
              <a:t>单击添加段落文字单击添加段落</a:t>
            </a:r>
            <a:r>
              <a:rPr lang="zh-CN" altLang="en-US" sz="1400" b="1" kern="0" dirty="0" smtClean="0">
                <a:latin typeface="微软雅黑"/>
              </a:rPr>
              <a:t>文字</a:t>
            </a:r>
            <a:endParaRPr lang="en-US" altLang="zh-CN" sz="1400" b="1" kern="0" dirty="0" smtClean="0">
              <a:latin typeface="微软雅黑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 dirty="0">
                <a:latin typeface="微软雅黑"/>
              </a:rPr>
              <a:t>单击添加段落文字单击添加段落文字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 dirty="0">
                <a:latin typeface="微软雅黑"/>
              </a:rPr>
              <a:t>单击添加段落文字单击添加段落文字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 dirty="0">
                <a:latin typeface="微软雅黑"/>
              </a:rPr>
              <a:t>单击添加段落文字单击添加段落文字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 dirty="0">
                <a:latin typeface="微软雅黑"/>
              </a:rPr>
              <a:t>单击添加段落文字单击添加段落</a:t>
            </a:r>
            <a:r>
              <a:rPr lang="zh-CN" altLang="en-US" sz="1400" b="1" kern="0" dirty="0" smtClean="0">
                <a:latin typeface="微软雅黑"/>
              </a:rPr>
              <a:t>文字</a:t>
            </a:r>
            <a:endParaRPr lang="zh-CN" altLang="en-US" sz="1400" b="1" kern="0" dirty="0"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121903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1153" y="195486"/>
            <a:ext cx="8229600" cy="40011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单击此处添加标题</a:t>
            </a:r>
          </a:p>
        </p:txBody>
      </p:sp>
      <p:grpSp>
        <p:nvGrpSpPr>
          <p:cNvPr id="115" name="Group 33"/>
          <p:cNvGrpSpPr/>
          <p:nvPr/>
        </p:nvGrpSpPr>
        <p:grpSpPr>
          <a:xfrm>
            <a:off x="2618022" y="821123"/>
            <a:ext cx="4356960" cy="4964983"/>
            <a:chOff x="1524000" y="2269708"/>
            <a:chExt cx="5994400" cy="4588292"/>
          </a:xfrm>
        </p:grpSpPr>
        <p:sp>
          <p:nvSpPr>
            <p:cNvPr id="116" name="Freeform 82"/>
            <p:cNvSpPr>
              <a:spLocks/>
            </p:cNvSpPr>
            <p:nvPr/>
          </p:nvSpPr>
          <p:spPr bwMode="auto">
            <a:xfrm>
              <a:off x="1524000" y="5057010"/>
              <a:ext cx="2988180" cy="1796257"/>
            </a:xfrm>
            <a:custGeom>
              <a:avLst/>
              <a:gdLst/>
              <a:ahLst/>
              <a:cxnLst>
                <a:cxn ang="0">
                  <a:pos x="697" y="418"/>
                </a:cxn>
                <a:cxn ang="0">
                  <a:pos x="697" y="196"/>
                </a:cxn>
                <a:cxn ang="0">
                  <a:pos x="0" y="0"/>
                </a:cxn>
                <a:cxn ang="0">
                  <a:pos x="55" y="229"/>
                </a:cxn>
                <a:cxn ang="0">
                  <a:pos x="697" y="418"/>
                </a:cxn>
              </a:cxnLst>
              <a:rect l="0" t="0" r="r" b="b"/>
              <a:pathLst>
                <a:path w="697" h="418">
                  <a:moveTo>
                    <a:pt x="697" y="418"/>
                  </a:moveTo>
                  <a:lnTo>
                    <a:pt x="697" y="196"/>
                  </a:lnTo>
                  <a:lnTo>
                    <a:pt x="0" y="0"/>
                  </a:lnTo>
                  <a:lnTo>
                    <a:pt x="55" y="229"/>
                  </a:lnTo>
                  <a:lnTo>
                    <a:pt x="697" y="418"/>
                  </a:lnTo>
                  <a:close/>
                </a:path>
              </a:pathLst>
            </a:custGeom>
            <a:gradFill>
              <a:gsLst>
                <a:gs pos="0">
                  <a:srgbClr val="383838">
                    <a:lumMod val="50000"/>
                  </a:srgbClr>
                </a:gs>
                <a:gs pos="55000">
                  <a:sysClr val="window" lastClr="FFFFFF">
                    <a:lumMod val="85000"/>
                    <a:alpha val="0"/>
                  </a:sysClr>
                </a:gs>
              </a:gsLst>
              <a:lin ang="636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17" name="Freeform 83"/>
            <p:cNvSpPr>
              <a:spLocks/>
            </p:cNvSpPr>
            <p:nvPr/>
          </p:nvSpPr>
          <p:spPr bwMode="auto">
            <a:xfrm>
              <a:off x="4512178" y="5061743"/>
              <a:ext cx="2995196" cy="1796257"/>
            </a:xfrm>
            <a:custGeom>
              <a:avLst/>
              <a:gdLst/>
              <a:ahLst/>
              <a:cxnLst>
                <a:cxn ang="0">
                  <a:pos x="0" y="418"/>
                </a:cxn>
                <a:cxn ang="0">
                  <a:pos x="0" y="196"/>
                </a:cxn>
                <a:cxn ang="0">
                  <a:pos x="697" y="0"/>
                </a:cxn>
                <a:cxn ang="0">
                  <a:pos x="643" y="229"/>
                </a:cxn>
                <a:cxn ang="0">
                  <a:pos x="0" y="418"/>
                </a:cxn>
              </a:cxnLst>
              <a:rect l="0" t="0" r="r" b="b"/>
              <a:pathLst>
                <a:path w="697" h="418">
                  <a:moveTo>
                    <a:pt x="0" y="418"/>
                  </a:moveTo>
                  <a:lnTo>
                    <a:pt x="0" y="196"/>
                  </a:lnTo>
                  <a:lnTo>
                    <a:pt x="697" y="0"/>
                  </a:lnTo>
                  <a:lnTo>
                    <a:pt x="643" y="229"/>
                  </a:lnTo>
                  <a:lnTo>
                    <a:pt x="0" y="418"/>
                  </a:lnTo>
                  <a:close/>
                </a:path>
              </a:pathLst>
            </a:custGeom>
            <a:gradFill>
              <a:gsLst>
                <a:gs pos="0">
                  <a:srgbClr val="383838">
                    <a:lumMod val="50000"/>
                  </a:srgbClr>
                </a:gs>
                <a:gs pos="55000">
                  <a:sysClr val="window" lastClr="FFFFFF">
                    <a:lumMod val="85000"/>
                    <a:alpha val="0"/>
                  </a:sysClr>
                </a:gs>
              </a:gsLst>
              <a:lin ang="42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grpSp>
          <p:nvGrpSpPr>
            <p:cNvPr id="118" name="Group 31"/>
            <p:cNvGrpSpPr/>
            <p:nvPr/>
          </p:nvGrpSpPr>
          <p:grpSpPr>
            <a:xfrm>
              <a:off x="1524000" y="3661855"/>
              <a:ext cx="5994400" cy="2298857"/>
              <a:chOff x="1524000" y="4298210"/>
              <a:chExt cx="3657600" cy="1402692"/>
            </a:xfrm>
          </p:grpSpPr>
          <p:sp>
            <p:nvSpPr>
              <p:cNvPr id="134" name="Freeform 21"/>
              <p:cNvSpPr>
                <a:spLocks/>
              </p:cNvSpPr>
              <p:nvPr/>
            </p:nvSpPr>
            <p:spPr bwMode="auto">
              <a:xfrm>
                <a:off x="1815267" y="4298210"/>
                <a:ext cx="3075066" cy="905083"/>
              </a:xfrm>
              <a:custGeom>
                <a:avLst/>
                <a:gdLst/>
                <a:ahLst/>
                <a:cxnLst>
                  <a:cxn ang="0">
                    <a:pos x="1193" y="234"/>
                  </a:cxn>
                  <a:cxn ang="0">
                    <a:pos x="598" y="482"/>
                  </a:cxn>
                  <a:cxn ang="0">
                    <a:pos x="0" y="234"/>
                  </a:cxn>
                  <a:cxn ang="0">
                    <a:pos x="598" y="0"/>
                  </a:cxn>
                  <a:cxn ang="0">
                    <a:pos x="1193" y="234"/>
                  </a:cxn>
                </a:cxnLst>
                <a:rect l="0" t="0" r="r" b="b"/>
                <a:pathLst>
                  <a:path w="1193" h="482">
                    <a:moveTo>
                      <a:pt x="1193" y="234"/>
                    </a:moveTo>
                    <a:lnTo>
                      <a:pt x="598" y="482"/>
                    </a:lnTo>
                    <a:lnTo>
                      <a:pt x="0" y="234"/>
                    </a:lnTo>
                    <a:lnTo>
                      <a:pt x="598" y="0"/>
                    </a:lnTo>
                    <a:lnTo>
                      <a:pt x="1193" y="234"/>
                    </a:lnTo>
                    <a:close/>
                  </a:path>
                </a:pathLst>
              </a:custGeom>
              <a:solidFill>
                <a:srgbClr val="383838">
                  <a:lumMod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  <p:sp>
            <p:nvSpPr>
              <p:cNvPr id="135" name="Rectangle 25"/>
              <p:cNvSpPr>
                <a:spLocks noChangeArrowheads="1"/>
              </p:cNvSpPr>
              <p:nvPr/>
            </p:nvSpPr>
            <p:spPr bwMode="auto">
              <a:xfrm>
                <a:off x="3356666" y="5699024"/>
                <a:ext cx="2578" cy="1878"/>
              </a:xfrm>
              <a:prstGeom prst="rect">
                <a:avLst/>
              </a:prstGeom>
              <a:solidFill>
                <a:srgbClr val="FBB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  <p:sp>
            <p:nvSpPr>
              <p:cNvPr id="136" name="Freeform 26"/>
              <p:cNvSpPr>
                <a:spLocks/>
              </p:cNvSpPr>
              <p:nvPr/>
            </p:nvSpPr>
            <p:spPr bwMode="auto">
              <a:xfrm>
                <a:off x="3356666" y="4737607"/>
                <a:ext cx="1824934" cy="961416"/>
              </a:xfrm>
              <a:custGeom>
                <a:avLst/>
                <a:gdLst/>
                <a:ahLst/>
                <a:cxnLst>
                  <a:cxn ang="0">
                    <a:pos x="0" y="245"/>
                  </a:cxn>
                  <a:cxn ang="0">
                    <a:pos x="0" y="245"/>
                  </a:cxn>
                  <a:cxn ang="0">
                    <a:pos x="0" y="512"/>
                  </a:cxn>
                  <a:cxn ang="0">
                    <a:pos x="0" y="512"/>
                  </a:cxn>
                  <a:cxn ang="0">
                    <a:pos x="708" y="222"/>
                  </a:cxn>
                  <a:cxn ang="0">
                    <a:pos x="597" y="0"/>
                  </a:cxn>
                  <a:cxn ang="0">
                    <a:pos x="0" y="245"/>
                  </a:cxn>
                </a:cxnLst>
                <a:rect l="0" t="0" r="r" b="b"/>
                <a:pathLst>
                  <a:path w="708" h="512">
                    <a:moveTo>
                      <a:pt x="0" y="245"/>
                    </a:moveTo>
                    <a:lnTo>
                      <a:pt x="0" y="245"/>
                    </a:lnTo>
                    <a:lnTo>
                      <a:pt x="0" y="512"/>
                    </a:lnTo>
                    <a:lnTo>
                      <a:pt x="0" y="512"/>
                    </a:lnTo>
                    <a:lnTo>
                      <a:pt x="708" y="222"/>
                    </a:lnTo>
                    <a:lnTo>
                      <a:pt x="597" y="0"/>
                    </a:lnTo>
                    <a:lnTo>
                      <a:pt x="0" y="24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D4D4D">
                      <a:shade val="30000"/>
                      <a:satMod val="115000"/>
                    </a:srgbClr>
                  </a:gs>
                  <a:gs pos="50000">
                    <a:srgbClr val="4D4D4D">
                      <a:shade val="67500"/>
                      <a:satMod val="115000"/>
                    </a:srgbClr>
                  </a:gs>
                  <a:gs pos="100000">
                    <a:srgbClr val="4D4D4D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  <p:sp>
            <p:nvSpPr>
              <p:cNvPr id="137" name="Freeform 27"/>
              <p:cNvSpPr>
                <a:spLocks/>
              </p:cNvSpPr>
              <p:nvPr/>
            </p:nvSpPr>
            <p:spPr bwMode="auto">
              <a:xfrm>
                <a:off x="1524000" y="5154472"/>
                <a:ext cx="1832668" cy="5445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11" y="290"/>
                  </a:cxn>
                  <a:cxn ang="0">
                    <a:pos x="711" y="290"/>
                  </a:cxn>
                  <a:cxn ang="0">
                    <a:pos x="0" y="0"/>
                  </a:cxn>
                </a:cxnLst>
                <a:rect l="0" t="0" r="r" b="b"/>
                <a:pathLst>
                  <a:path w="711" h="290">
                    <a:moveTo>
                      <a:pt x="0" y="0"/>
                    </a:moveTo>
                    <a:lnTo>
                      <a:pt x="711" y="290"/>
                    </a:lnTo>
                    <a:lnTo>
                      <a:pt x="711" y="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B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  <p:sp>
            <p:nvSpPr>
              <p:cNvPr id="138" name="Freeform 28"/>
              <p:cNvSpPr>
                <a:spLocks/>
              </p:cNvSpPr>
              <p:nvPr/>
            </p:nvSpPr>
            <p:spPr bwMode="auto">
              <a:xfrm>
                <a:off x="1524000" y="4737607"/>
                <a:ext cx="1832668" cy="961416"/>
              </a:xfrm>
              <a:custGeom>
                <a:avLst/>
                <a:gdLst/>
                <a:ahLst/>
                <a:cxnLst>
                  <a:cxn ang="0">
                    <a:pos x="711" y="245"/>
                  </a:cxn>
                  <a:cxn ang="0">
                    <a:pos x="111" y="0"/>
                  </a:cxn>
                  <a:cxn ang="0">
                    <a:pos x="0" y="222"/>
                  </a:cxn>
                  <a:cxn ang="0">
                    <a:pos x="711" y="512"/>
                  </a:cxn>
                  <a:cxn ang="0">
                    <a:pos x="711" y="245"/>
                  </a:cxn>
                </a:cxnLst>
                <a:rect l="0" t="0" r="r" b="b"/>
                <a:pathLst>
                  <a:path w="711" h="512">
                    <a:moveTo>
                      <a:pt x="711" y="245"/>
                    </a:moveTo>
                    <a:lnTo>
                      <a:pt x="111" y="0"/>
                    </a:lnTo>
                    <a:lnTo>
                      <a:pt x="0" y="222"/>
                    </a:lnTo>
                    <a:lnTo>
                      <a:pt x="711" y="512"/>
                    </a:lnTo>
                    <a:lnTo>
                      <a:pt x="711" y="24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  <p:sp>
            <p:nvSpPr>
              <p:cNvPr id="139" name="Rectangle 29"/>
              <p:cNvSpPr>
                <a:spLocks noChangeArrowheads="1"/>
              </p:cNvSpPr>
              <p:nvPr/>
            </p:nvSpPr>
            <p:spPr bwMode="auto">
              <a:xfrm>
                <a:off x="3356666" y="5197660"/>
                <a:ext cx="2578" cy="1878"/>
              </a:xfrm>
              <a:prstGeom prst="rect">
                <a:avLst/>
              </a:prstGeom>
              <a:solidFill>
                <a:srgbClr val="8CC63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</p:grpSp>
        <p:grpSp>
          <p:nvGrpSpPr>
            <p:cNvPr id="119" name="Group 30"/>
            <p:cNvGrpSpPr/>
            <p:nvPr/>
          </p:nvGrpSpPr>
          <p:grpSpPr>
            <a:xfrm>
              <a:off x="2377368" y="3244320"/>
              <a:ext cx="4287664" cy="1711820"/>
              <a:chOff x="1810111" y="3761631"/>
              <a:chExt cx="3085377" cy="1231814"/>
            </a:xfrm>
          </p:grpSpPr>
          <p:sp>
            <p:nvSpPr>
              <p:cNvPr id="131" name="Freeform 22"/>
              <p:cNvSpPr>
                <a:spLocks/>
              </p:cNvSpPr>
              <p:nvPr/>
            </p:nvSpPr>
            <p:spPr bwMode="auto">
              <a:xfrm>
                <a:off x="2106536" y="3761631"/>
                <a:ext cx="2497686" cy="730452"/>
              </a:xfrm>
              <a:custGeom>
                <a:avLst/>
                <a:gdLst/>
                <a:ahLst/>
                <a:cxnLst>
                  <a:cxn ang="0">
                    <a:pos x="969" y="189"/>
                  </a:cxn>
                  <a:cxn ang="0">
                    <a:pos x="485" y="389"/>
                  </a:cxn>
                  <a:cxn ang="0">
                    <a:pos x="0" y="189"/>
                  </a:cxn>
                  <a:cxn ang="0">
                    <a:pos x="485" y="0"/>
                  </a:cxn>
                  <a:cxn ang="0">
                    <a:pos x="969" y="189"/>
                  </a:cxn>
                </a:cxnLst>
                <a:rect l="0" t="0" r="r" b="b"/>
                <a:pathLst>
                  <a:path w="969" h="389">
                    <a:moveTo>
                      <a:pt x="969" y="189"/>
                    </a:moveTo>
                    <a:lnTo>
                      <a:pt x="485" y="389"/>
                    </a:lnTo>
                    <a:lnTo>
                      <a:pt x="0" y="189"/>
                    </a:lnTo>
                    <a:lnTo>
                      <a:pt x="485" y="0"/>
                    </a:lnTo>
                    <a:lnTo>
                      <a:pt x="969" y="18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D4D4D">
                      <a:shade val="30000"/>
                      <a:satMod val="115000"/>
                    </a:srgbClr>
                  </a:gs>
                  <a:gs pos="50000">
                    <a:srgbClr val="4D4D4D">
                      <a:shade val="67500"/>
                      <a:satMod val="115000"/>
                    </a:srgbClr>
                  </a:gs>
                  <a:gs pos="100000">
                    <a:srgbClr val="4D4D4D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  <p:sp>
            <p:nvSpPr>
              <p:cNvPr id="132" name="Freeform 31"/>
              <p:cNvSpPr>
                <a:spLocks/>
              </p:cNvSpPr>
              <p:nvPr/>
            </p:nvSpPr>
            <p:spPr bwMode="auto">
              <a:xfrm>
                <a:off x="3356666" y="4116528"/>
                <a:ext cx="1538822" cy="876917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0" y="198"/>
                  </a:cxn>
                  <a:cxn ang="0">
                    <a:pos x="0" y="467"/>
                  </a:cxn>
                  <a:cxn ang="0">
                    <a:pos x="0" y="467"/>
                  </a:cxn>
                  <a:cxn ang="0">
                    <a:pos x="597" y="222"/>
                  </a:cxn>
                  <a:cxn ang="0">
                    <a:pos x="486" y="0"/>
                  </a:cxn>
                  <a:cxn ang="0">
                    <a:pos x="0" y="198"/>
                  </a:cxn>
                </a:cxnLst>
                <a:rect l="0" t="0" r="r" b="b"/>
                <a:pathLst>
                  <a:path w="597" h="467">
                    <a:moveTo>
                      <a:pt x="0" y="198"/>
                    </a:moveTo>
                    <a:lnTo>
                      <a:pt x="0" y="198"/>
                    </a:lnTo>
                    <a:lnTo>
                      <a:pt x="0" y="467"/>
                    </a:lnTo>
                    <a:lnTo>
                      <a:pt x="0" y="467"/>
                    </a:lnTo>
                    <a:lnTo>
                      <a:pt x="597" y="222"/>
                    </a:lnTo>
                    <a:lnTo>
                      <a:pt x="486" y="0"/>
                    </a:lnTo>
                    <a:lnTo>
                      <a:pt x="0" y="1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65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65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65000"/>
                      <a:shade val="100000"/>
                      <a:satMod val="115000"/>
                    </a:sys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  <p:sp>
            <p:nvSpPr>
              <p:cNvPr id="133" name="Freeform 32"/>
              <p:cNvSpPr>
                <a:spLocks/>
              </p:cNvSpPr>
              <p:nvPr/>
            </p:nvSpPr>
            <p:spPr bwMode="auto">
              <a:xfrm>
                <a:off x="1810111" y="4116528"/>
                <a:ext cx="1546554" cy="876917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0" y="222"/>
                  </a:cxn>
                  <a:cxn ang="0">
                    <a:pos x="600" y="467"/>
                  </a:cxn>
                  <a:cxn ang="0">
                    <a:pos x="600" y="198"/>
                  </a:cxn>
                  <a:cxn ang="0">
                    <a:pos x="111" y="0"/>
                  </a:cxn>
                </a:cxnLst>
                <a:rect l="0" t="0" r="r" b="b"/>
                <a:pathLst>
                  <a:path w="600" h="467">
                    <a:moveTo>
                      <a:pt x="111" y="0"/>
                    </a:moveTo>
                    <a:lnTo>
                      <a:pt x="0" y="222"/>
                    </a:lnTo>
                    <a:lnTo>
                      <a:pt x="600" y="467"/>
                    </a:lnTo>
                    <a:lnTo>
                      <a:pt x="600" y="19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</p:grpSp>
        <p:grpSp>
          <p:nvGrpSpPr>
            <p:cNvPr id="120" name="Group 29"/>
            <p:cNvGrpSpPr/>
            <p:nvPr/>
          </p:nvGrpSpPr>
          <p:grpSpPr>
            <a:xfrm>
              <a:off x="3061851" y="2861666"/>
              <a:ext cx="2957950" cy="1253134"/>
              <a:chOff x="2135050" y="3217310"/>
              <a:chExt cx="2513150" cy="1064694"/>
            </a:xfrm>
          </p:grpSpPr>
          <p:sp>
            <p:nvSpPr>
              <p:cNvPr id="127" name="Freeform 23"/>
              <p:cNvSpPr>
                <a:spLocks/>
              </p:cNvSpPr>
              <p:nvPr/>
            </p:nvSpPr>
            <p:spPr bwMode="auto">
              <a:xfrm>
                <a:off x="2421162" y="3217310"/>
                <a:ext cx="1940926" cy="568964"/>
              </a:xfrm>
              <a:custGeom>
                <a:avLst/>
                <a:gdLst/>
                <a:ahLst/>
                <a:cxnLst>
                  <a:cxn ang="0">
                    <a:pos x="753" y="147"/>
                  </a:cxn>
                  <a:cxn ang="0">
                    <a:pos x="378" y="303"/>
                  </a:cxn>
                  <a:cxn ang="0">
                    <a:pos x="0" y="147"/>
                  </a:cxn>
                  <a:cxn ang="0">
                    <a:pos x="378" y="0"/>
                  </a:cxn>
                  <a:cxn ang="0">
                    <a:pos x="753" y="147"/>
                  </a:cxn>
                </a:cxnLst>
                <a:rect l="0" t="0" r="r" b="b"/>
                <a:pathLst>
                  <a:path w="753" h="303">
                    <a:moveTo>
                      <a:pt x="753" y="147"/>
                    </a:moveTo>
                    <a:lnTo>
                      <a:pt x="378" y="303"/>
                    </a:lnTo>
                    <a:lnTo>
                      <a:pt x="0" y="147"/>
                    </a:lnTo>
                    <a:lnTo>
                      <a:pt x="378" y="0"/>
                    </a:lnTo>
                    <a:lnTo>
                      <a:pt x="753" y="14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5E35"/>
                  </a:gs>
                  <a:gs pos="50000">
                    <a:srgbClr val="8FC243"/>
                  </a:gs>
                  <a:gs pos="100000">
                    <a:srgbClr val="8FC243"/>
                  </a:gs>
                </a:gsLst>
                <a:lin ang="189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  <p:sp>
            <p:nvSpPr>
              <p:cNvPr id="128" name="Rectangle 36"/>
              <p:cNvSpPr>
                <a:spLocks noChangeArrowheads="1"/>
              </p:cNvSpPr>
              <p:nvPr/>
            </p:nvSpPr>
            <p:spPr bwMode="auto">
              <a:xfrm>
                <a:off x="3395491" y="3780639"/>
                <a:ext cx="2578" cy="1878"/>
              </a:xfrm>
              <a:prstGeom prst="rect">
                <a:avLst/>
              </a:prstGeom>
              <a:solidFill>
                <a:srgbClr val="00AEE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  <p:sp>
            <p:nvSpPr>
              <p:cNvPr id="129" name="Freeform 34"/>
              <p:cNvSpPr>
                <a:spLocks/>
              </p:cNvSpPr>
              <p:nvPr/>
            </p:nvSpPr>
            <p:spPr bwMode="auto">
              <a:xfrm>
                <a:off x="3395491" y="3493342"/>
                <a:ext cx="1252709" cy="788662"/>
              </a:xfrm>
              <a:custGeom>
                <a:avLst/>
                <a:gdLst/>
                <a:ahLst/>
                <a:cxnLst>
                  <a:cxn ang="0">
                    <a:pos x="0" y="153"/>
                  </a:cxn>
                  <a:cxn ang="0">
                    <a:pos x="0" y="153"/>
                  </a:cxn>
                  <a:cxn ang="0">
                    <a:pos x="0" y="420"/>
                  </a:cxn>
                  <a:cxn ang="0">
                    <a:pos x="0" y="420"/>
                  </a:cxn>
                  <a:cxn ang="0">
                    <a:pos x="486" y="222"/>
                  </a:cxn>
                  <a:cxn ang="0">
                    <a:pos x="375" y="0"/>
                  </a:cxn>
                  <a:cxn ang="0">
                    <a:pos x="0" y="153"/>
                  </a:cxn>
                </a:cxnLst>
                <a:rect l="0" t="0" r="r" b="b"/>
                <a:pathLst>
                  <a:path w="486" h="420">
                    <a:moveTo>
                      <a:pt x="0" y="153"/>
                    </a:moveTo>
                    <a:lnTo>
                      <a:pt x="0" y="153"/>
                    </a:lnTo>
                    <a:lnTo>
                      <a:pt x="0" y="420"/>
                    </a:lnTo>
                    <a:lnTo>
                      <a:pt x="0" y="420"/>
                    </a:lnTo>
                    <a:lnTo>
                      <a:pt x="486" y="222"/>
                    </a:lnTo>
                    <a:lnTo>
                      <a:pt x="375" y="0"/>
                    </a:lnTo>
                    <a:lnTo>
                      <a:pt x="0" y="15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5E35"/>
                  </a:gs>
                  <a:gs pos="50000">
                    <a:srgbClr val="8FC243"/>
                  </a:gs>
                  <a:gs pos="100000">
                    <a:srgbClr val="8FC243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  <p:sp>
            <p:nvSpPr>
              <p:cNvPr id="130" name="Freeform 35"/>
              <p:cNvSpPr>
                <a:spLocks/>
              </p:cNvSpPr>
              <p:nvPr/>
            </p:nvSpPr>
            <p:spPr bwMode="auto">
              <a:xfrm>
                <a:off x="2135050" y="3493342"/>
                <a:ext cx="1260442" cy="788662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0" y="222"/>
                  </a:cxn>
                  <a:cxn ang="0">
                    <a:pos x="489" y="420"/>
                  </a:cxn>
                  <a:cxn ang="0">
                    <a:pos x="489" y="153"/>
                  </a:cxn>
                  <a:cxn ang="0">
                    <a:pos x="113" y="0"/>
                  </a:cxn>
                </a:cxnLst>
                <a:rect l="0" t="0" r="r" b="b"/>
                <a:pathLst>
                  <a:path w="489" h="420">
                    <a:moveTo>
                      <a:pt x="113" y="0"/>
                    </a:moveTo>
                    <a:lnTo>
                      <a:pt x="0" y="222"/>
                    </a:lnTo>
                    <a:lnTo>
                      <a:pt x="489" y="420"/>
                    </a:lnTo>
                    <a:lnTo>
                      <a:pt x="489" y="153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8FC2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</p:grpSp>
        <p:grpSp>
          <p:nvGrpSpPr>
            <p:cNvPr id="121" name="Group 28"/>
            <p:cNvGrpSpPr/>
            <p:nvPr/>
          </p:nvGrpSpPr>
          <p:grpSpPr>
            <a:xfrm>
              <a:off x="3736960" y="2269708"/>
              <a:ext cx="1660540" cy="1159292"/>
              <a:chOff x="2426317" y="2207621"/>
              <a:chExt cx="1935771" cy="1351444"/>
            </a:xfrm>
          </p:grpSpPr>
          <p:sp>
            <p:nvSpPr>
              <p:cNvPr id="122" name="Freeform 24"/>
              <p:cNvSpPr>
                <a:spLocks/>
              </p:cNvSpPr>
              <p:nvPr/>
            </p:nvSpPr>
            <p:spPr bwMode="auto">
              <a:xfrm>
                <a:off x="2712430" y="2663369"/>
                <a:ext cx="1350657" cy="394330"/>
              </a:xfrm>
              <a:custGeom>
                <a:avLst/>
                <a:gdLst/>
                <a:ahLst/>
                <a:cxnLst>
                  <a:cxn ang="0">
                    <a:pos x="524" y="102"/>
                  </a:cxn>
                  <a:cxn ang="0">
                    <a:pos x="262" y="210"/>
                  </a:cxn>
                  <a:cxn ang="0">
                    <a:pos x="0" y="102"/>
                  </a:cxn>
                  <a:cxn ang="0">
                    <a:pos x="262" y="0"/>
                  </a:cxn>
                  <a:cxn ang="0">
                    <a:pos x="524" y="102"/>
                  </a:cxn>
                </a:cxnLst>
                <a:rect l="0" t="0" r="r" b="b"/>
                <a:pathLst>
                  <a:path w="524" h="210">
                    <a:moveTo>
                      <a:pt x="524" y="102"/>
                    </a:moveTo>
                    <a:lnTo>
                      <a:pt x="262" y="210"/>
                    </a:lnTo>
                    <a:lnTo>
                      <a:pt x="0" y="102"/>
                    </a:lnTo>
                    <a:lnTo>
                      <a:pt x="262" y="0"/>
                    </a:lnTo>
                    <a:lnTo>
                      <a:pt x="524" y="10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5E35"/>
                  </a:gs>
                  <a:gs pos="50000">
                    <a:srgbClr val="01894B"/>
                  </a:gs>
                  <a:gs pos="100000">
                    <a:srgbClr val="01894B"/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  <p:sp>
            <p:nvSpPr>
              <p:cNvPr id="123" name="Rectangle 30"/>
              <p:cNvSpPr>
                <a:spLocks noChangeArrowheads="1"/>
              </p:cNvSpPr>
              <p:nvPr/>
            </p:nvSpPr>
            <p:spPr bwMode="auto">
              <a:xfrm>
                <a:off x="3395491" y="2207621"/>
                <a:ext cx="2578" cy="1878"/>
              </a:xfrm>
              <a:prstGeom prst="rect">
                <a:avLst/>
              </a:prstGeom>
              <a:solidFill>
                <a:srgbClr val="ED1C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  <p:sp>
            <p:nvSpPr>
              <p:cNvPr id="124" name="Rectangle 39"/>
              <p:cNvSpPr>
                <a:spLocks noChangeArrowheads="1"/>
              </p:cNvSpPr>
              <p:nvPr/>
            </p:nvSpPr>
            <p:spPr bwMode="auto">
              <a:xfrm>
                <a:off x="3395491" y="3067089"/>
                <a:ext cx="2578" cy="1878"/>
              </a:xfrm>
              <a:prstGeom prst="rect">
                <a:avLst/>
              </a:prstGeom>
              <a:solidFill>
                <a:srgbClr val="F4CE3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  <p:sp>
            <p:nvSpPr>
              <p:cNvPr id="125" name="Freeform 37"/>
              <p:cNvSpPr>
                <a:spLocks/>
              </p:cNvSpPr>
              <p:nvPr/>
            </p:nvSpPr>
            <p:spPr bwMode="auto">
              <a:xfrm>
                <a:off x="3395491" y="2854902"/>
                <a:ext cx="966597" cy="70416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0" y="108"/>
                  </a:cxn>
                  <a:cxn ang="0">
                    <a:pos x="0" y="108"/>
                  </a:cxn>
                  <a:cxn ang="0">
                    <a:pos x="0" y="375"/>
                  </a:cxn>
                  <a:cxn ang="0">
                    <a:pos x="0" y="375"/>
                  </a:cxn>
                  <a:cxn ang="0">
                    <a:pos x="375" y="222"/>
                  </a:cxn>
                  <a:cxn ang="0">
                    <a:pos x="354" y="182"/>
                  </a:cxn>
                  <a:cxn ang="0">
                    <a:pos x="262" y="0"/>
                  </a:cxn>
                </a:cxnLst>
                <a:rect l="0" t="0" r="r" b="b"/>
                <a:pathLst>
                  <a:path w="375" h="375">
                    <a:moveTo>
                      <a:pt x="262" y="0"/>
                    </a:moveTo>
                    <a:lnTo>
                      <a:pt x="0" y="108"/>
                    </a:lnTo>
                    <a:lnTo>
                      <a:pt x="0" y="108"/>
                    </a:lnTo>
                    <a:lnTo>
                      <a:pt x="0" y="375"/>
                    </a:lnTo>
                    <a:lnTo>
                      <a:pt x="0" y="375"/>
                    </a:lnTo>
                    <a:lnTo>
                      <a:pt x="375" y="222"/>
                    </a:lnTo>
                    <a:lnTo>
                      <a:pt x="354" y="182"/>
                    </a:lnTo>
                    <a:lnTo>
                      <a:pt x="2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15E35"/>
                  </a:gs>
                  <a:gs pos="50000">
                    <a:srgbClr val="01894B"/>
                  </a:gs>
                  <a:gs pos="100000">
                    <a:srgbClr val="015E35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  <p:sp>
            <p:nvSpPr>
              <p:cNvPr id="126" name="Freeform 38"/>
              <p:cNvSpPr>
                <a:spLocks/>
              </p:cNvSpPr>
              <p:nvPr/>
            </p:nvSpPr>
            <p:spPr bwMode="auto">
              <a:xfrm>
                <a:off x="2426317" y="2854902"/>
                <a:ext cx="969174" cy="704163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19" y="182"/>
                  </a:cxn>
                  <a:cxn ang="0">
                    <a:pos x="0" y="222"/>
                  </a:cxn>
                  <a:cxn ang="0">
                    <a:pos x="376" y="375"/>
                  </a:cxn>
                  <a:cxn ang="0">
                    <a:pos x="376" y="108"/>
                  </a:cxn>
                  <a:cxn ang="0">
                    <a:pos x="111" y="0"/>
                  </a:cxn>
                </a:cxnLst>
                <a:rect l="0" t="0" r="r" b="b"/>
                <a:pathLst>
                  <a:path w="376" h="375">
                    <a:moveTo>
                      <a:pt x="111" y="0"/>
                    </a:moveTo>
                    <a:lnTo>
                      <a:pt x="19" y="182"/>
                    </a:lnTo>
                    <a:lnTo>
                      <a:pt x="0" y="222"/>
                    </a:lnTo>
                    <a:lnTo>
                      <a:pt x="376" y="375"/>
                    </a:lnTo>
                    <a:lnTo>
                      <a:pt x="376" y="10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15E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en-US" sz="1800" kern="0" dirty="0" smtClean="0">
                  <a:latin typeface="Calibri"/>
                </a:endParaRPr>
              </a:p>
            </p:txBody>
          </p:sp>
        </p:grpSp>
      </p:grpSp>
      <p:grpSp>
        <p:nvGrpSpPr>
          <p:cNvPr id="140" name="Group 89"/>
          <p:cNvGrpSpPr/>
          <p:nvPr/>
        </p:nvGrpSpPr>
        <p:grpSpPr>
          <a:xfrm rot="21486044">
            <a:off x="3867815" y="2522281"/>
            <a:ext cx="428335" cy="984746"/>
            <a:chOff x="1406525" y="3076575"/>
            <a:chExt cx="1125538" cy="2587626"/>
          </a:xfrm>
        </p:grpSpPr>
        <p:sp>
          <p:nvSpPr>
            <p:cNvPr id="141" name="Freeform 6"/>
            <p:cNvSpPr>
              <a:spLocks/>
            </p:cNvSpPr>
            <p:nvPr/>
          </p:nvSpPr>
          <p:spPr bwMode="auto">
            <a:xfrm>
              <a:off x="1406525" y="3076575"/>
              <a:ext cx="706438" cy="231775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445" y="17"/>
                </a:cxn>
                <a:cxn ang="0">
                  <a:pos x="48" y="1460"/>
                </a:cxn>
                <a:cxn ang="0">
                  <a:pos x="0" y="1425"/>
                </a:cxn>
                <a:cxn ang="0">
                  <a:pos x="400" y="0"/>
                </a:cxn>
              </a:cxnLst>
              <a:rect l="0" t="0" r="r" b="b"/>
              <a:pathLst>
                <a:path w="445" h="1460">
                  <a:moveTo>
                    <a:pt x="400" y="0"/>
                  </a:moveTo>
                  <a:lnTo>
                    <a:pt x="445" y="17"/>
                  </a:lnTo>
                  <a:lnTo>
                    <a:pt x="48" y="1460"/>
                  </a:lnTo>
                  <a:lnTo>
                    <a:pt x="0" y="1425"/>
                  </a:ln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3B3B3">
                    <a:shade val="30000"/>
                    <a:satMod val="115000"/>
                  </a:srgbClr>
                </a:gs>
                <a:gs pos="50000">
                  <a:srgbClr val="B3B3B3">
                    <a:shade val="67500"/>
                    <a:satMod val="115000"/>
                  </a:srgbClr>
                </a:gs>
                <a:gs pos="100000">
                  <a:srgbClr val="B3B3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42" name="Freeform 7"/>
            <p:cNvSpPr>
              <a:spLocks/>
            </p:cNvSpPr>
            <p:nvPr/>
          </p:nvSpPr>
          <p:spPr bwMode="auto">
            <a:xfrm>
              <a:off x="1482725" y="3103563"/>
              <a:ext cx="688975" cy="2290763"/>
            </a:xfrm>
            <a:custGeom>
              <a:avLst/>
              <a:gdLst/>
              <a:ahLst/>
              <a:cxnLst>
                <a:cxn ang="0">
                  <a:pos x="0" y="1443"/>
                </a:cxn>
                <a:cxn ang="0">
                  <a:pos x="38" y="1424"/>
                </a:cxn>
                <a:cxn ang="0">
                  <a:pos x="434" y="0"/>
                </a:cxn>
                <a:cxn ang="0">
                  <a:pos x="397" y="0"/>
                </a:cxn>
                <a:cxn ang="0">
                  <a:pos x="0" y="1443"/>
                </a:cxn>
              </a:cxnLst>
              <a:rect l="0" t="0" r="r" b="b"/>
              <a:pathLst>
                <a:path w="434" h="1443">
                  <a:moveTo>
                    <a:pt x="0" y="1443"/>
                  </a:moveTo>
                  <a:lnTo>
                    <a:pt x="38" y="1424"/>
                  </a:lnTo>
                  <a:lnTo>
                    <a:pt x="434" y="0"/>
                  </a:lnTo>
                  <a:lnTo>
                    <a:pt x="397" y="0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43" name="Freeform 8"/>
            <p:cNvSpPr>
              <a:spLocks/>
            </p:cNvSpPr>
            <p:nvPr/>
          </p:nvSpPr>
          <p:spPr bwMode="auto">
            <a:xfrm>
              <a:off x="2041525" y="3076575"/>
              <a:ext cx="130175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9"/>
                </a:cxn>
                <a:cxn ang="0">
                  <a:pos x="82" y="17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82" h="19">
                  <a:moveTo>
                    <a:pt x="0" y="0"/>
                  </a:moveTo>
                  <a:lnTo>
                    <a:pt x="47" y="19"/>
                  </a:lnTo>
                  <a:lnTo>
                    <a:pt x="82" y="17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44" name="Freeform 9"/>
            <p:cNvSpPr>
              <a:spLocks/>
            </p:cNvSpPr>
            <p:nvPr/>
          </p:nvSpPr>
          <p:spPr bwMode="auto">
            <a:xfrm>
              <a:off x="2025650" y="3411538"/>
              <a:ext cx="296863" cy="201613"/>
            </a:xfrm>
            <a:custGeom>
              <a:avLst/>
              <a:gdLst/>
              <a:ahLst/>
              <a:cxnLst>
                <a:cxn ang="0">
                  <a:pos x="187" y="92"/>
                </a:cxn>
                <a:cxn ang="0">
                  <a:pos x="10" y="0"/>
                </a:cxn>
                <a:cxn ang="0">
                  <a:pos x="0" y="33"/>
                </a:cxn>
                <a:cxn ang="0">
                  <a:pos x="175" y="127"/>
                </a:cxn>
                <a:cxn ang="0">
                  <a:pos x="187" y="92"/>
                </a:cxn>
              </a:cxnLst>
              <a:rect l="0" t="0" r="r" b="b"/>
              <a:pathLst>
                <a:path w="187" h="127">
                  <a:moveTo>
                    <a:pt x="187" y="92"/>
                  </a:moveTo>
                  <a:lnTo>
                    <a:pt x="10" y="0"/>
                  </a:lnTo>
                  <a:lnTo>
                    <a:pt x="0" y="33"/>
                  </a:lnTo>
                  <a:lnTo>
                    <a:pt x="175" y="127"/>
                  </a:lnTo>
                  <a:lnTo>
                    <a:pt x="187" y="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auto">
            <a:xfrm>
              <a:off x="1951038" y="3703638"/>
              <a:ext cx="288925" cy="206375"/>
            </a:xfrm>
            <a:custGeom>
              <a:avLst/>
              <a:gdLst/>
              <a:ahLst/>
              <a:cxnLst>
                <a:cxn ang="0">
                  <a:pos x="172" y="130"/>
                </a:cxn>
                <a:cxn ang="0">
                  <a:pos x="0" y="35"/>
                </a:cxn>
                <a:cxn ang="0">
                  <a:pos x="7" y="0"/>
                </a:cxn>
                <a:cxn ang="0">
                  <a:pos x="182" y="90"/>
                </a:cxn>
                <a:cxn ang="0">
                  <a:pos x="172" y="130"/>
                </a:cxn>
              </a:cxnLst>
              <a:rect l="0" t="0" r="r" b="b"/>
              <a:pathLst>
                <a:path w="182" h="130">
                  <a:moveTo>
                    <a:pt x="172" y="130"/>
                  </a:moveTo>
                  <a:lnTo>
                    <a:pt x="0" y="35"/>
                  </a:lnTo>
                  <a:lnTo>
                    <a:pt x="7" y="0"/>
                  </a:lnTo>
                  <a:lnTo>
                    <a:pt x="182" y="90"/>
                  </a:lnTo>
                  <a:lnTo>
                    <a:pt x="172" y="1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auto">
            <a:xfrm>
              <a:off x="1865313" y="4037013"/>
              <a:ext cx="288925" cy="21748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2" y="97"/>
                </a:cxn>
                <a:cxn ang="0">
                  <a:pos x="170" y="137"/>
                </a:cxn>
              </a:cxnLst>
              <a:rect l="0" t="0" r="r" b="b"/>
              <a:pathLst>
                <a:path w="182" h="137">
                  <a:moveTo>
                    <a:pt x="170" y="137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2" y="97"/>
                  </a:lnTo>
                  <a:lnTo>
                    <a:pt x="170" y="1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auto">
            <a:xfrm>
              <a:off x="1752600" y="4408488"/>
              <a:ext cx="295275" cy="225425"/>
            </a:xfrm>
            <a:custGeom>
              <a:avLst/>
              <a:gdLst/>
              <a:ahLst/>
              <a:cxnLst>
                <a:cxn ang="0">
                  <a:pos x="177" y="142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6" y="101"/>
                </a:cxn>
                <a:cxn ang="0">
                  <a:pos x="177" y="142"/>
                </a:cxn>
              </a:cxnLst>
              <a:rect l="0" t="0" r="r" b="b"/>
              <a:pathLst>
                <a:path w="186" h="142">
                  <a:moveTo>
                    <a:pt x="177" y="142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6" y="101"/>
                  </a:lnTo>
                  <a:lnTo>
                    <a:pt x="177" y="1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auto">
            <a:xfrm>
              <a:off x="1654175" y="4764088"/>
              <a:ext cx="296863" cy="222250"/>
            </a:xfrm>
            <a:custGeom>
              <a:avLst/>
              <a:gdLst/>
              <a:ahLst/>
              <a:cxnLst>
                <a:cxn ang="0">
                  <a:pos x="178" y="140"/>
                </a:cxn>
                <a:cxn ang="0">
                  <a:pos x="0" y="33"/>
                </a:cxn>
                <a:cxn ang="0">
                  <a:pos x="10" y="0"/>
                </a:cxn>
                <a:cxn ang="0">
                  <a:pos x="187" y="99"/>
                </a:cxn>
                <a:cxn ang="0">
                  <a:pos x="178" y="140"/>
                </a:cxn>
              </a:cxnLst>
              <a:rect l="0" t="0" r="r" b="b"/>
              <a:pathLst>
                <a:path w="187" h="140">
                  <a:moveTo>
                    <a:pt x="178" y="140"/>
                  </a:moveTo>
                  <a:lnTo>
                    <a:pt x="0" y="33"/>
                  </a:lnTo>
                  <a:lnTo>
                    <a:pt x="10" y="0"/>
                  </a:lnTo>
                  <a:lnTo>
                    <a:pt x="187" y="99"/>
                  </a:lnTo>
                  <a:lnTo>
                    <a:pt x="178" y="1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auto">
            <a:xfrm>
              <a:off x="1554163" y="5121275"/>
              <a:ext cx="300038" cy="223838"/>
            </a:xfrm>
            <a:custGeom>
              <a:avLst/>
              <a:gdLst/>
              <a:ahLst/>
              <a:cxnLst>
                <a:cxn ang="0">
                  <a:pos x="179" y="141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9" y="101"/>
                </a:cxn>
                <a:cxn ang="0">
                  <a:pos x="179" y="141"/>
                </a:cxn>
              </a:cxnLst>
              <a:rect l="0" t="0" r="r" b="b"/>
              <a:pathLst>
                <a:path w="189" h="141">
                  <a:moveTo>
                    <a:pt x="179" y="141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9" y="101"/>
                  </a:lnTo>
                  <a:lnTo>
                    <a:pt x="179" y="14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auto">
            <a:xfrm>
              <a:off x="1568450" y="5121275"/>
              <a:ext cx="292100" cy="160338"/>
            </a:xfrm>
            <a:custGeom>
              <a:avLst/>
              <a:gdLst/>
              <a:ahLst/>
              <a:cxnLst>
                <a:cxn ang="0">
                  <a:pos x="180" y="101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184" y="87"/>
                </a:cxn>
                <a:cxn ang="0">
                  <a:pos x="180" y="101"/>
                </a:cxn>
              </a:cxnLst>
              <a:rect l="0" t="0" r="r" b="b"/>
              <a:pathLst>
                <a:path w="184" h="101">
                  <a:moveTo>
                    <a:pt x="180" y="101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84" y="87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auto">
            <a:xfrm>
              <a:off x="1670050" y="4764088"/>
              <a:ext cx="292100" cy="157163"/>
            </a:xfrm>
            <a:custGeom>
              <a:avLst/>
              <a:gdLst/>
              <a:ahLst/>
              <a:cxnLst>
                <a:cxn ang="0">
                  <a:pos x="177" y="99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184" y="85"/>
                </a:cxn>
                <a:cxn ang="0">
                  <a:pos x="177" y="99"/>
                </a:cxn>
              </a:cxnLst>
              <a:rect l="0" t="0" r="r" b="b"/>
              <a:pathLst>
                <a:path w="184" h="99">
                  <a:moveTo>
                    <a:pt x="177" y="99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84" y="85"/>
                  </a:lnTo>
                  <a:lnTo>
                    <a:pt x="177" y="99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auto">
            <a:xfrm>
              <a:off x="1766888" y="4408488"/>
              <a:ext cx="288925" cy="160338"/>
            </a:xfrm>
            <a:custGeom>
              <a:avLst/>
              <a:gdLst/>
              <a:ahLst/>
              <a:cxnLst>
                <a:cxn ang="0">
                  <a:pos x="177" y="101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182" y="85"/>
                </a:cxn>
                <a:cxn ang="0">
                  <a:pos x="177" y="101"/>
                </a:cxn>
              </a:cxnLst>
              <a:rect l="0" t="0" r="r" b="b"/>
              <a:pathLst>
                <a:path w="182" h="101">
                  <a:moveTo>
                    <a:pt x="177" y="101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82" y="85"/>
                  </a:lnTo>
                  <a:lnTo>
                    <a:pt x="177" y="10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auto">
            <a:xfrm>
              <a:off x="1879600" y="4037013"/>
              <a:ext cx="277813" cy="153988"/>
            </a:xfrm>
            <a:custGeom>
              <a:avLst/>
              <a:gdLst/>
              <a:ahLst/>
              <a:cxnLst>
                <a:cxn ang="0">
                  <a:pos x="173" y="97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175" y="83"/>
                </a:cxn>
                <a:cxn ang="0">
                  <a:pos x="173" y="97"/>
                </a:cxn>
              </a:cxnLst>
              <a:rect l="0" t="0" r="r" b="b"/>
              <a:pathLst>
                <a:path w="175" h="97">
                  <a:moveTo>
                    <a:pt x="173" y="97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175" y="83"/>
                  </a:lnTo>
                  <a:lnTo>
                    <a:pt x="173" y="9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auto">
            <a:xfrm>
              <a:off x="1962150" y="3698875"/>
              <a:ext cx="288925" cy="147638"/>
            </a:xfrm>
            <a:custGeom>
              <a:avLst/>
              <a:gdLst/>
              <a:ahLst/>
              <a:cxnLst>
                <a:cxn ang="0">
                  <a:pos x="175" y="93"/>
                </a:cxn>
                <a:cxn ang="0">
                  <a:pos x="0" y="3"/>
                </a:cxn>
                <a:cxn ang="0">
                  <a:pos x="28" y="0"/>
                </a:cxn>
                <a:cxn ang="0">
                  <a:pos x="182" y="78"/>
                </a:cxn>
                <a:cxn ang="0">
                  <a:pos x="175" y="93"/>
                </a:cxn>
              </a:cxnLst>
              <a:rect l="0" t="0" r="r" b="b"/>
              <a:pathLst>
                <a:path w="182" h="93">
                  <a:moveTo>
                    <a:pt x="175" y="93"/>
                  </a:moveTo>
                  <a:lnTo>
                    <a:pt x="0" y="3"/>
                  </a:lnTo>
                  <a:lnTo>
                    <a:pt x="28" y="0"/>
                  </a:lnTo>
                  <a:lnTo>
                    <a:pt x="182" y="78"/>
                  </a:lnTo>
                  <a:lnTo>
                    <a:pt x="175" y="93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auto">
            <a:xfrm>
              <a:off x="2041525" y="3411538"/>
              <a:ext cx="292100" cy="146050"/>
            </a:xfrm>
            <a:custGeom>
              <a:avLst/>
              <a:gdLst/>
              <a:ahLst/>
              <a:cxnLst>
                <a:cxn ang="0">
                  <a:pos x="177" y="92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184" y="73"/>
                </a:cxn>
                <a:cxn ang="0">
                  <a:pos x="177" y="92"/>
                </a:cxn>
              </a:cxnLst>
              <a:rect l="0" t="0" r="r" b="b"/>
              <a:pathLst>
                <a:path w="184" h="92">
                  <a:moveTo>
                    <a:pt x="177" y="92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84" y="73"/>
                  </a:lnTo>
                  <a:lnTo>
                    <a:pt x="177" y="9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auto">
            <a:xfrm>
              <a:off x="1766888" y="3246438"/>
              <a:ext cx="704850" cy="2417763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444" y="19"/>
                </a:cxn>
                <a:cxn ang="0">
                  <a:pos x="43" y="1523"/>
                </a:cxn>
                <a:cxn ang="0">
                  <a:pos x="0" y="1490"/>
                </a:cxn>
                <a:cxn ang="0">
                  <a:pos x="402" y="0"/>
                </a:cxn>
              </a:cxnLst>
              <a:rect l="0" t="0" r="r" b="b"/>
              <a:pathLst>
                <a:path w="444" h="1523">
                  <a:moveTo>
                    <a:pt x="402" y="0"/>
                  </a:moveTo>
                  <a:lnTo>
                    <a:pt x="444" y="19"/>
                  </a:lnTo>
                  <a:lnTo>
                    <a:pt x="43" y="1523"/>
                  </a:lnTo>
                  <a:lnTo>
                    <a:pt x="0" y="1490"/>
                  </a:lnTo>
                  <a:lnTo>
                    <a:pt x="40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3B3B3">
                    <a:shade val="30000"/>
                    <a:satMod val="115000"/>
                  </a:srgbClr>
                </a:gs>
                <a:gs pos="50000">
                  <a:srgbClr val="B3B3B3">
                    <a:shade val="67500"/>
                    <a:satMod val="115000"/>
                  </a:srgbClr>
                </a:gs>
                <a:gs pos="100000">
                  <a:srgbClr val="B3B3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auto">
            <a:xfrm>
              <a:off x="1835150" y="3271838"/>
              <a:ext cx="696913" cy="2392363"/>
            </a:xfrm>
            <a:custGeom>
              <a:avLst/>
              <a:gdLst/>
              <a:ahLst/>
              <a:cxnLst>
                <a:cxn ang="0">
                  <a:pos x="401" y="3"/>
                </a:cxn>
                <a:cxn ang="0">
                  <a:pos x="439" y="0"/>
                </a:cxn>
                <a:cxn ang="0">
                  <a:pos x="42" y="1488"/>
                </a:cxn>
                <a:cxn ang="0">
                  <a:pos x="0" y="1507"/>
                </a:cxn>
                <a:cxn ang="0">
                  <a:pos x="401" y="3"/>
                </a:cxn>
              </a:cxnLst>
              <a:rect l="0" t="0" r="r" b="b"/>
              <a:pathLst>
                <a:path w="439" h="1507">
                  <a:moveTo>
                    <a:pt x="401" y="3"/>
                  </a:moveTo>
                  <a:lnTo>
                    <a:pt x="439" y="0"/>
                  </a:lnTo>
                  <a:lnTo>
                    <a:pt x="42" y="1488"/>
                  </a:lnTo>
                  <a:lnTo>
                    <a:pt x="0" y="1507"/>
                  </a:lnTo>
                  <a:lnTo>
                    <a:pt x="401" y="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auto">
            <a:xfrm>
              <a:off x="2405063" y="3246438"/>
              <a:ext cx="127000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19"/>
                </a:cxn>
                <a:cxn ang="0">
                  <a:pos x="80" y="16"/>
                </a:cxn>
                <a:cxn ang="0">
                  <a:pos x="38" y="4"/>
                </a:cxn>
                <a:cxn ang="0">
                  <a:pos x="0" y="0"/>
                </a:cxn>
              </a:cxnLst>
              <a:rect l="0" t="0" r="r" b="b"/>
              <a:pathLst>
                <a:path w="80" h="19">
                  <a:moveTo>
                    <a:pt x="0" y="0"/>
                  </a:moveTo>
                  <a:lnTo>
                    <a:pt x="42" y="19"/>
                  </a:lnTo>
                  <a:lnTo>
                    <a:pt x="80" y="16"/>
                  </a:lnTo>
                  <a:lnTo>
                    <a:pt x="3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</p:grpSp>
      <p:grpSp>
        <p:nvGrpSpPr>
          <p:cNvPr id="159" name="Group 108"/>
          <p:cNvGrpSpPr/>
          <p:nvPr/>
        </p:nvGrpSpPr>
        <p:grpSpPr>
          <a:xfrm rot="21486044">
            <a:off x="4149945" y="1888991"/>
            <a:ext cx="354057" cy="813982"/>
            <a:chOff x="1406525" y="3076575"/>
            <a:chExt cx="1125538" cy="2587626"/>
          </a:xfrm>
        </p:grpSpPr>
        <p:sp>
          <p:nvSpPr>
            <p:cNvPr id="160" name="Freeform 6"/>
            <p:cNvSpPr>
              <a:spLocks/>
            </p:cNvSpPr>
            <p:nvPr/>
          </p:nvSpPr>
          <p:spPr bwMode="auto">
            <a:xfrm>
              <a:off x="1406525" y="3076575"/>
              <a:ext cx="706438" cy="231775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445" y="17"/>
                </a:cxn>
                <a:cxn ang="0">
                  <a:pos x="48" y="1460"/>
                </a:cxn>
                <a:cxn ang="0">
                  <a:pos x="0" y="1425"/>
                </a:cxn>
                <a:cxn ang="0">
                  <a:pos x="400" y="0"/>
                </a:cxn>
              </a:cxnLst>
              <a:rect l="0" t="0" r="r" b="b"/>
              <a:pathLst>
                <a:path w="445" h="1460">
                  <a:moveTo>
                    <a:pt x="400" y="0"/>
                  </a:moveTo>
                  <a:lnTo>
                    <a:pt x="445" y="17"/>
                  </a:lnTo>
                  <a:lnTo>
                    <a:pt x="48" y="1460"/>
                  </a:lnTo>
                  <a:lnTo>
                    <a:pt x="0" y="1425"/>
                  </a:ln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3B3B3">
                    <a:shade val="30000"/>
                    <a:satMod val="115000"/>
                  </a:srgbClr>
                </a:gs>
                <a:gs pos="50000">
                  <a:srgbClr val="B3B3B3">
                    <a:shade val="67500"/>
                    <a:satMod val="115000"/>
                  </a:srgbClr>
                </a:gs>
                <a:gs pos="100000">
                  <a:srgbClr val="B3B3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61" name="Freeform 7"/>
            <p:cNvSpPr>
              <a:spLocks/>
            </p:cNvSpPr>
            <p:nvPr/>
          </p:nvSpPr>
          <p:spPr bwMode="auto">
            <a:xfrm>
              <a:off x="1482725" y="3103563"/>
              <a:ext cx="688975" cy="2290763"/>
            </a:xfrm>
            <a:custGeom>
              <a:avLst/>
              <a:gdLst/>
              <a:ahLst/>
              <a:cxnLst>
                <a:cxn ang="0">
                  <a:pos x="0" y="1443"/>
                </a:cxn>
                <a:cxn ang="0">
                  <a:pos x="38" y="1424"/>
                </a:cxn>
                <a:cxn ang="0">
                  <a:pos x="434" y="0"/>
                </a:cxn>
                <a:cxn ang="0">
                  <a:pos x="397" y="0"/>
                </a:cxn>
                <a:cxn ang="0">
                  <a:pos x="0" y="1443"/>
                </a:cxn>
              </a:cxnLst>
              <a:rect l="0" t="0" r="r" b="b"/>
              <a:pathLst>
                <a:path w="434" h="1443">
                  <a:moveTo>
                    <a:pt x="0" y="1443"/>
                  </a:moveTo>
                  <a:lnTo>
                    <a:pt x="38" y="1424"/>
                  </a:lnTo>
                  <a:lnTo>
                    <a:pt x="434" y="0"/>
                  </a:lnTo>
                  <a:lnTo>
                    <a:pt x="397" y="0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62" name="Freeform 8"/>
            <p:cNvSpPr>
              <a:spLocks/>
            </p:cNvSpPr>
            <p:nvPr/>
          </p:nvSpPr>
          <p:spPr bwMode="auto">
            <a:xfrm>
              <a:off x="2041525" y="3076575"/>
              <a:ext cx="130175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9"/>
                </a:cxn>
                <a:cxn ang="0">
                  <a:pos x="82" y="17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82" h="19">
                  <a:moveTo>
                    <a:pt x="0" y="0"/>
                  </a:moveTo>
                  <a:lnTo>
                    <a:pt x="47" y="19"/>
                  </a:lnTo>
                  <a:lnTo>
                    <a:pt x="82" y="17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63" name="Freeform 9"/>
            <p:cNvSpPr>
              <a:spLocks/>
            </p:cNvSpPr>
            <p:nvPr/>
          </p:nvSpPr>
          <p:spPr bwMode="auto">
            <a:xfrm>
              <a:off x="2025650" y="3411538"/>
              <a:ext cx="296863" cy="201613"/>
            </a:xfrm>
            <a:custGeom>
              <a:avLst/>
              <a:gdLst/>
              <a:ahLst/>
              <a:cxnLst>
                <a:cxn ang="0">
                  <a:pos x="187" y="92"/>
                </a:cxn>
                <a:cxn ang="0">
                  <a:pos x="10" y="0"/>
                </a:cxn>
                <a:cxn ang="0">
                  <a:pos x="0" y="33"/>
                </a:cxn>
                <a:cxn ang="0">
                  <a:pos x="175" y="127"/>
                </a:cxn>
                <a:cxn ang="0">
                  <a:pos x="187" y="92"/>
                </a:cxn>
              </a:cxnLst>
              <a:rect l="0" t="0" r="r" b="b"/>
              <a:pathLst>
                <a:path w="187" h="127">
                  <a:moveTo>
                    <a:pt x="187" y="92"/>
                  </a:moveTo>
                  <a:lnTo>
                    <a:pt x="10" y="0"/>
                  </a:lnTo>
                  <a:lnTo>
                    <a:pt x="0" y="33"/>
                  </a:lnTo>
                  <a:lnTo>
                    <a:pt x="175" y="127"/>
                  </a:lnTo>
                  <a:lnTo>
                    <a:pt x="187" y="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64" name="Freeform 10"/>
            <p:cNvSpPr>
              <a:spLocks/>
            </p:cNvSpPr>
            <p:nvPr/>
          </p:nvSpPr>
          <p:spPr bwMode="auto">
            <a:xfrm>
              <a:off x="1951038" y="3703638"/>
              <a:ext cx="288925" cy="206375"/>
            </a:xfrm>
            <a:custGeom>
              <a:avLst/>
              <a:gdLst/>
              <a:ahLst/>
              <a:cxnLst>
                <a:cxn ang="0">
                  <a:pos x="172" y="130"/>
                </a:cxn>
                <a:cxn ang="0">
                  <a:pos x="0" y="35"/>
                </a:cxn>
                <a:cxn ang="0">
                  <a:pos x="7" y="0"/>
                </a:cxn>
                <a:cxn ang="0">
                  <a:pos x="182" y="90"/>
                </a:cxn>
                <a:cxn ang="0">
                  <a:pos x="172" y="130"/>
                </a:cxn>
              </a:cxnLst>
              <a:rect l="0" t="0" r="r" b="b"/>
              <a:pathLst>
                <a:path w="182" h="130">
                  <a:moveTo>
                    <a:pt x="172" y="130"/>
                  </a:moveTo>
                  <a:lnTo>
                    <a:pt x="0" y="35"/>
                  </a:lnTo>
                  <a:lnTo>
                    <a:pt x="7" y="0"/>
                  </a:lnTo>
                  <a:lnTo>
                    <a:pt x="182" y="90"/>
                  </a:lnTo>
                  <a:lnTo>
                    <a:pt x="172" y="1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65" name="Freeform 11"/>
            <p:cNvSpPr>
              <a:spLocks/>
            </p:cNvSpPr>
            <p:nvPr/>
          </p:nvSpPr>
          <p:spPr bwMode="auto">
            <a:xfrm>
              <a:off x="1865313" y="4037013"/>
              <a:ext cx="288925" cy="21748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2" y="97"/>
                </a:cxn>
                <a:cxn ang="0">
                  <a:pos x="170" y="137"/>
                </a:cxn>
              </a:cxnLst>
              <a:rect l="0" t="0" r="r" b="b"/>
              <a:pathLst>
                <a:path w="182" h="137">
                  <a:moveTo>
                    <a:pt x="170" y="137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2" y="97"/>
                  </a:lnTo>
                  <a:lnTo>
                    <a:pt x="170" y="1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66" name="Freeform 12"/>
            <p:cNvSpPr>
              <a:spLocks/>
            </p:cNvSpPr>
            <p:nvPr/>
          </p:nvSpPr>
          <p:spPr bwMode="auto">
            <a:xfrm>
              <a:off x="1752600" y="4408488"/>
              <a:ext cx="295275" cy="225425"/>
            </a:xfrm>
            <a:custGeom>
              <a:avLst/>
              <a:gdLst/>
              <a:ahLst/>
              <a:cxnLst>
                <a:cxn ang="0">
                  <a:pos x="177" y="142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6" y="101"/>
                </a:cxn>
                <a:cxn ang="0">
                  <a:pos x="177" y="142"/>
                </a:cxn>
              </a:cxnLst>
              <a:rect l="0" t="0" r="r" b="b"/>
              <a:pathLst>
                <a:path w="186" h="142">
                  <a:moveTo>
                    <a:pt x="177" y="142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6" y="101"/>
                  </a:lnTo>
                  <a:lnTo>
                    <a:pt x="177" y="1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67" name="Freeform 13"/>
            <p:cNvSpPr>
              <a:spLocks/>
            </p:cNvSpPr>
            <p:nvPr/>
          </p:nvSpPr>
          <p:spPr bwMode="auto">
            <a:xfrm>
              <a:off x="1654175" y="4764088"/>
              <a:ext cx="296863" cy="222250"/>
            </a:xfrm>
            <a:custGeom>
              <a:avLst/>
              <a:gdLst/>
              <a:ahLst/>
              <a:cxnLst>
                <a:cxn ang="0">
                  <a:pos x="178" y="140"/>
                </a:cxn>
                <a:cxn ang="0">
                  <a:pos x="0" y="33"/>
                </a:cxn>
                <a:cxn ang="0">
                  <a:pos x="10" y="0"/>
                </a:cxn>
                <a:cxn ang="0">
                  <a:pos x="187" y="99"/>
                </a:cxn>
                <a:cxn ang="0">
                  <a:pos x="178" y="140"/>
                </a:cxn>
              </a:cxnLst>
              <a:rect l="0" t="0" r="r" b="b"/>
              <a:pathLst>
                <a:path w="187" h="140">
                  <a:moveTo>
                    <a:pt x="178" y="140"/>
                  </a:moveTo>
                  <a:lnTo>
                    <a:pt x="0" y="33"/>
                  </a:lnTo>
                  <a:lnTo>
                    <a:pt x="10" y="0"/>
                  </a:lnTo>
                  <a:lnTo>
                    <a:pt x="187" y="99"/>
                  </a:lnTo>
                  <a:lnTo>
                    <a:pt x="178" y="1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68" name="Freeform 14"/>
            <p:cNvSpPr>
              <a:spLocks/>
            </p:cNvSpPr>
            <p:nvPr/>
          </p:nvSpPr>
          <p:spPr bwMode="auto">
            <a:xfrm>
              <a:off x="1554163" y="5121275"/>
              <a:ext cx="300038" cy="223838"/>
            </a:xfrm>
            <a:custGeom>
              <a:avLst/>
              <a:gdLst/>
              <a:ahLst/>
              <a:cxnLst>
                <a:cxn ang="0">
                  <a:pos x="179" y="141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9" y="101"/>
                </a:cxn>
                <a:cxn ang="0">
                  <a:pos x="179" y="141"/>
                </a:cxn>
              </a:cxnLst>
              <a:rect l="0" t="0" r="r" b="b"/>
              <a:pathLst>
                <a:path w="189" h="141">
                  <a:moveTo>
                    <a:pt x="179" y="141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9" y="101"/>
                  </a:lnTo>
                  <a:lnTo>
                    <a:pt x="179" y="14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69" name="Freeform 15"/>
            <p:cNvSpPr>
              <a:spLocks/>
            </p:cNvSpPr>
            <p:nvPr/>
          </p:nvSpPr>
          <p:spPr bwMode="auto">
            <a:xfrm>
              <a:off x="1568450" y="5121275"/>
              <a:ext cx="292100" cy="160338"/>
            </a:xfrm>
            <a:custGeom>
              <a:avLst/>
              <a:gdLst/>
              <a:ahLst/>
              <a:cxnLst>
                <a:cxn ang="0">
                  <a:pos x="180" y="101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184" y="87"/>
                </a:cxn>
                <a:cxn ang="0">
                  <a:pos x="180" y="101"/>
                </a:cxn>
              </a:cxnLst>
              <a:rect l="0" t="0" r="r" b="b"/>
              <a:pathLst>
                <a:path w="184" h="101">
                  <a:moveTo>
                    <a:pt x="180" y="101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84" y="87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70" name="Freeform 16"/>
            <p:cNvSpPr>
              <a:spLocks/>
            </p:cNvSpPr>
            <p:nvPr/>
          </p:nvSpPr>
          <p:spPr bwMode="auto">
            <a:xfrm>
              <a:off x="1670050" y="4764088"/>
              <a:ext cx="292100" cy="157163"/>
            </a:xfrm>
            <a:custGeom>
              <a:avLst/>
              <a:gdLst/>
              <a:ahLst/>
              <a:cxnLst>
                <a:cxn ang="0">
                  <a:pos x="177" y="99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184" y="85"/>
                </a:cxn>
                <a:cxn ang="0">
                  <a:pos x="177" y="99"/>
                </a:cxn>
              </a:cxnLst>
              <a:rect l="0" t="0" r="r" b="b"/>
              <a:pathLst>
                <a:path w="184" h="99">
                  <a:moveTo>
                    <a:pt x="177" y="99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84" y="85"/>
                  </a:lnTo>
                  <a:lnTo>
                    <a:pt x="177" y="99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71" name="Freeform 17"/>
            <p:cNvSpPr>
              <a:spLocks/>
            </p:cNvSpPr>
            <p:nvPr/>
          </p:nvSpPr>
          <p:spPr bwMode="auto">
            <a:xfrm>
              <a:off x="1766888" y="4408488"/>
              <a:ext cx="288925" cy="160338"/>
            </a:xfrm>
            <a:custGeom>
              <a:avLst/>
              <a:gdLst/>
              <a:ahLst/>
              <a:cxnLst>
                <a:cxn ang="0">
                  <a:pos x="177" y="101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182" y="85"/>
                </a:cxn>
                <a:cxn ang="0">
                  <a:pos x="177" y="101"/>
                </a:cxn>
              </a:cxnLst>
              <a:rect l="0" t="0" r="r" b="b"/>
              <a:pathLst>
                <a:path w="182" h="101">
                  <a:moveTo>
                    <a:pt x="177" y="101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82" y="85"/>
                  </a:lnTo>
                  <a:lnTo>
                    <a:pt x="177" y="10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72" name="Freeform 18"/>
            <p:cNvSpPr>
              <a:spLocks/>
            </p:cNvSpPr>
            <p:nvPr/>
          </p:nvSpPr>
          <p:spPr bwMode="auto">
            <a:xfrm>
              <a:off x="1879600" y="4037013"/>
              <a:ext cx="277813" cy="153988"/>
            </a:xfrm>
            <a:custGeom>
              <a:avLst/>
              <a:gdLst/>
              <a:ahLst/>
              <a:cxnLst>
                <a:cxn ang="0">
                  <a:pos x="173" y="97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175" y="83"/>
                </a:cxn>
                <a:cxn ang="0">
                  <a:pos x="173" y="97"/>
                </a:cxn>
              </a:cxnLst>
              <a:rect l="0" t="0" r="r" b="b"/>
              <a:pathLst>
                <a:path w="175" h="97">
                  <a:moveTo>
                    <a:pt x="173" y="97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175" y="83"/>
                  </a:lnTo>
                  <a:lnTo>
                    <a:pt x="173" y="9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73" name="Freeform 19"/>
            <p:cNvSpPr>
              <a:spLocks/>
            </p:cNvSpPr>
            <p:nvPr/>
          </p:nvSpPr>
          <p:spPr bwMode="auto">
            <a:xfrm>
              <a:off x="1962150" y="3698875"/>
              <a:ext cx="288925" cy="147638"/>
            </a:xfrm>
            <a:custGeom>
              <a:avLst/>
              <a:gdLst/>
              <a:ahLst/>
              <a:cxnLst>
                <a:cxn ang="0">
                  <a:pos x="175" y="93"/>
                </a:cxn>
                <a:cxn ang="0">
                  <a:pos x="0" y="3"/>
                </a:cxn>
                <a:cxn ang="0">
                  <a:pos x="28" y="0"/>
                </a:cxn>
                <a:cxn ang="0">
                  <a:pos x="182" y="78"/>
                </a:cxn>
                <a:cxn ang="0">
                  <a:pos x="175" y="93"/>
                </a:cxn>
              </a:cxnLst>
              <a:rect l="0" t="0" r="r" b="b"/>
              <a:pathLst>
                <a:path w="182" h="93">
                  <a:moveTo>
                    <a:pt x="175" y="93"/>
                  </a:moveTo>
                  <a:lnTo>
                    <a:pt x="0" y="3"/>
                  </a:lnTo>
                  <a:lnTo>
                    <a:pt x="28" y="0"/>
                  </a:lnTo>
                  <a:lnTo>
                    <a:pt x="182" y="78"/>
                  </a:lnTo>
                  <a:lnTo>
                    <a:pt x="175" y="93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74" name="Freeform 20"/>
            <p:cNvSpPr>
              <a:spLocks/>
            </p:cNvSpPr>
            <p:nvPr/>
          </p:nvSpPr>
          <p:spPr bwMode="auto">
            <a:xfrm>
              <a:off x="2041525" y="3411538"/>
              <a:ext cx="292100" cy="146050"/>
            </a:xfrm>
            <a:custGeom>
              <a:avLst/>
              <a:gdLst/>
              <a:ahLst/>
              <a:cxnLst>
                <a:cxn ang="0">
                  <a:pos x="177" y="92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184" y="73"/>
                </a:cxn>
                <a:cxn ang="0">
                  <a:pos x="177" y="92"/>
                </a:cxn>
              </a:cxnLst>
              <a:rect l="0" t="0" r="r" b="b"/>
              <a:pathLst>
                <a:path w="184" h="92">
                  <a:moveTo>
                    <a:pt x="177" y="92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84" y="73"/>
                  </a:lnTo>
                  <a:lnTo>
                    <a:pt x="177" y="9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75" name="Freeform 21"/>
            <p:cNvSpPr>
              <a:spLocks/>
            </p:cNvSpPr>
            <p:nvPr/>
          </p:nvSpPr>
          <p:spPr bwMode="auto">
            <a:xfrm>
              <a:off x="1766888" y="3246438"/>
              <a:ext cx="704850" cy="2417763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444" y="19"/>
                </a:cxn>
                <a:cxn ang="0">
                  <a:pos x="43" y="1523"/>
                </a:cxn>
                <a:cxn ang="0">
                  <a:pos x="0" y="1490"/>
                </a:cxn>
                <a:cxn ang="0">
                  <a:pos x="402" y="0"/>
                </a:cxn>
              </a:cxnLst>
              <a:rect l="0" t="0" r="r" b="b"/>
              <a:pathLst>
                <a:path w="444" h="1523">
                  <a:moveTo>
                    <a:pt x="402" y="0"/>
                  </a:moveTo>
                  <a:lnTo>
                    <a:pt x="444" y="19"/>
                  </a:lnTo>
                  <a:lnTo>
                    <a:pt x="43" y="1523"/>
                  </a:lnTo>
                  <a:lnTo>
                    <a:pt x="0" y="1490"/>
                  </a:lnTo>
                  <a:lnTo>
                    <a:pt x="40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3B3B3">
                    <a:shade val="30000"/>
                    <a:satMod val="115000"/>
                  </a:srgbClr>
                </a:gs>
                <a:gs pos="50000">
                  <a:srgbClr val="B3B3B3">
                    <a:shade val="67500"/>
                    <a:satMod val="115000"/>
                  </a:srgbClr>
                </a:gs>
                <a:gs pos="100000">
                  <a:srgbClr val="B3B3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76" name="Freeform 22"/>
            <p:cNvSpPr>
              <a:spLocks/>
            </p:cNvSpPr>
            <p:nvPr/>
          </p:nvSpPr>
          <p:spPr bwMode="auto">
            <a:xfrm>
              <a:off x="1835150" y="3271838"/>
              <a:ext cx="696913" cy="2392363"/>
            </a:xfrm>
            <a:custGeom>
              <a:avLst/>
              <a:gdLst/>
              <a:ahLst/>
              <a:cxnLst>
                <a:cxn ang="0">
                  <a:pos x="401" y="3"/>
                </a:cxn>
                <a:cxn ang="0">
                  <a:pos x="439" y="0"/>
                </a:cxn>
                <a:cxn ang="0">
                  <a:pos x="42" y="1488"/>
                </a:cxn>
                <a:cxn ang="0">
                  <a:pos x="0" y="1507"/>
                </a:cxn>
                <a:cxn ang="0">
                  <a:pos x="401" y="3"/>
                </a:cxn>
              </a:cxnLst>
              <a:rect l="0" t="0" r="r" b="b"/>
              <a:pathLst>
                <a:path w="439" h="1507">
                  <a:moveTo>
                    <a:pt x="401" y="3"/>
                  </a:moveTo>
                  <a:lnTo>
                    <a:pt x="439" y="0"/>
                  </a:lnTo>
                  <a:lnTo>
                    <a:pt x="42" y="1488"/>
                  </a:lnTo>
                  <a:lnTo>
                    <a:pt x="0" y="1507"/>
                  </a:lnTo>
                  <a:lnTo>
                    <a:pt x="401" y="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77" name="Freeform 23"/>
            <p:cNvSpPr>
              <a:spLocks/>
            </p:cNvSpPr>
            <p:nvPr/>
          </p:nvSpPr>
          <p:spPr bwMode="auto">
            <a:xfrm>
              <a:off x="2405063" y="3246438"/>
              <a:ext cx="127000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19"/>
                </a:cxn>
                <a:cxn ang="0">
                  <a:pos x="80" y="16"/>
                </a:cxn>
                <a:cxn ang="0">
                  <a:pos x="38" y="4"/>
                </a:cxn>
                <a:cxn ang="0">
                  <a:pos x="0" y="0"/>
                </a:cxn>
              </a:cxnLst>
              <a:rect l="0" t="0" r="r" b="b"/>
              <a:pathLst>
                <a:path w="80" h="19">
                  <a:moveTo>
                    <a:pt x="0" y="0"/>
                  </a:moveTo>
                  <a:lnTo>
                    <a:pt x="42" y="19"/>
                  </a:lnTo>
                  <a:lnTo>
                    <a:pt x="80" y="16"/>
                  </a:lnTo>
                  <a:lnTo>
                    <a:pt x="3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</p:grpSp>
      <p:grpSp>
        <p:nvGrpSpPr>
          <p:cNvPr id="178" name="Group 127"/>
          <p:cNvGrpSpPr/>
          <p:nvPr/>
        </p:nvGrpSpPr>
        <p:grpSpPr>
          <a:xfrm rot="21486044">
            <a:off x="4392164" y="1407944"/>
            <a:ext cx="256975" cy="590788"/>
            <a:chOff x="1406525" y="3076575"/>
            <a:chExt cx="1125538" cy="2587626"/>
          </a:xfrm>
        </p:grpSpPr>
        <p:sp>
          <p:nvSpPr>
            <p:cNvPr id="179" name="Freeform 6"/>
            <p:cNvSpPr>
              <a:spLocks/>
            </p:cNvSpPr>
            <p:nvPr/>
          </p:nvSpPr>
          <p:spPr bwMode="auto">
            <a:xfrm>
              <a:off x="1406525" y="3076575"/>
              <a:ext cx="706438" cy="231775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445" y="17"/>
                </a:cxn>
                <a:cxn ang="0">
                  <a:pos x="48" y="1460"/>
                </a:cxn>
                <a:cxn ang="0">
                  <a:pos x="0" y="1425"/>
                </a:cxn>
                <a:cxn ang="0">
                  <a:pos x="400" y="0"/>
                </a:cxn>
              </a:cxnLst>
              <a:rect l="0" t="0" r="r" b="b"/>
              <a:pathLst>
                <a:path w="445" h="1460">
                  <a:moveTo>
                    <a:pt x="400" y="0"/>
                  </a:moveTo>
                  <a:lnTo>
                    <a:pt x="445" y="17"/>
                  </a:lnTo>
                  <a:lnTo>
                    <a:pt x="48" y="1460"/>
                  </a:lnTo>
                  <a:lnTo>
                    <a:pt x="0" y="1425"/>
                  </a:ln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3B3B3">
                    <a:shade val="30000"/>
                    <a:satMod val="115000"/>
                  </a:srgbClr>
                </a:gs>
                <a:gs pos="50000">
                  <a:srgbClr val="B3B3B3">
                    <a:shade val="67500"/>
                    <a:satMod val="115000"/>
                  </a:srgbClr>
                </a:gs>
                <a:gs pos="100000">
                  <a:srgbClr val="B3B3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80" name="Freeform 7"/>
            <p:cNvSpPr>
              <a:spLocks/>
            </p:cNvSpPr>
            <p:nvPr/>
          </p:nvSpPr>
          <p:spPr bwMode="auto">
            <a:xfrm>
              <a:off x="1482725" y="3103563"/>
              <a:ext cx="688975" cy="2290763"/>
            </a:xfrm>
            <a:custGeom>
              <a:avLst/>
              <a:gdLst/>
              <a:ahLst/>
              <a:cxnLst>
                <a:cxn ang="0">
                  <a:pos x="0" y="1443"/>
                </a:cxn>
                <a:cxn ang="0">
                  <a:pos x="38" y="1424"/>
                </a:cxn>
                <a:cxn ang="0">
                  <a:pos x="434" y="0"/>
                </a:cxn>
                <a:cxn ang="0">
                  <a:pos x="397" y="0"/>
                </a:cxn>
                <a:cxn ang="0">
                  <a:pos x="0" y="1443"/>
                </a:cxn>
              </a:cxnLst>
              <a:rect l="0" t="0" r="r" b="b"/>
              <a:pathLst>
                <a:path w="434" h="1443">
                  <a:moveTo>
                    <a:pt x="0" y="1443"/>
                  </a:moveTo>
                  <a:lnTo>
                    <a:pt x="38" y="1424"/>
                  </a:lnTo>
                  <a:lnTo>
                    <a:pt x="434" y="0"/>
                  </a:lnTo>
                  <a:lnTo>
                    <a:pt x="397" y="0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81" name="Freeform 8"/>
            <p:cNvSpPr>
              <a:spLocks/>
            </p:cNvSpPr>
            <p:nvPr/>
          </p:nvSpPr>
          <p:spPr bwMode="auto">
            <a:xfrm>
              <a:off x="2041525" y="3076575"/>
              <a:ext cx="130175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9"/>
                </a:cxn>
                <a:cxn ang="0">
                  <a:pos x="82" y="17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82" h="19">
                  <a:moveTo>
                    <a:pt x="0" y="0"/>
                  </a:moveTo>
                  <a:lnTo>
                    <a:pt x="47" y="19"/>
                  </a:lnTo>
                  <a:lnTo>
                    <a:pt x="82" y="17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82" name="Freeform 9"/>
            <p:cNvSpPr>
              <a:spLocks/>
            </p:cNvSpPr>
            <p:nvPr/>
          </p:nvSpPr>
          <p:spPr bwMode="auto">
            <a:xfrm>
              <a:off x="2025650" y="3411538"/>
              <a:ext cx="296863" cy="201613"/>
            </a:xfrm>
            <a:custGeom>
              <a:avLst/>
              <a:gdLst/>
              <a:ahLst/>
              <a:cxnLst>
                <a:cxn ang="0">
                  <a:pos x="187" y="92"/>
                </a:cxn>
                <a:cxn ang="0">
                  <a:pos x="10" y="0"/>
                </a:cxn>
                <a:cxn ang="0">
                  <a:pos x="0" y="33"/>
                </a:cxn>
                <a:cxn ang="0">
                  <a:pos x="175" y="127"/>
                </a:cxn>
                <a:cxn ang="0">
                  <a:pos x="187" y="92"/>
                </a:cxn>
              </a:cxnLst>
              <a:rect l="0" t="0" r="r" b="b"/>
              <a:pathLst>
                <a:path w="187" h="127">
                  <a:moveTo>
                    <a:pt x="187" y="92"/>
                  </a:moveTo>
                  <a:lnTo>
                    <a:pt x="10" y="0"/>
                  </a:lnTo>
                  <a:lnTo>
                    <a:pt x="0" y="33"/>
                  </a:lnTo>
                  <a:lnTo>
                    <a:pt x="175" y="127"/>
                  </a:lnTo>
                  <a:lnTo>
                    <a:pt x="187" y="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83" name="Freeform 10"/>
            <p:cNvSpPr>
              <a:spLocks/>
            </p:cNvSpPr>
            <p:nvPr/>
          </p:nvSpPr>
          <p:spPr bwMode="auto">
            <a:xfrm>
              <a:off x="1951038" y="3703638"/>
              <a:ext cx="288925" cy="206375"/>
            </a:xfrm>
            <a:custGeom>
              <a:avLst/>
              <a:gdLst/>
              <a:ahLst/>
              <a:cxnLst>
                <a:cxn ang="0">
                  <a:pos x="172" y="130"/>
                </a:cxn>
                <a:cxn ang="0">
                  <a:pos x="0" y="35"/>
                </a:cxn>
                <a:cxn ang="0">
                  <a:pos x="7" y="0"/>
                </a:cxn>
                <a:cxn ang="0">
                  <a:pos x="182" y="90"/>
                </a:cxn>
                <a:cxn ang="0">
                  <a:pos x="172" y="130"/>
                </a:cxn>
              </a:cxnLst>
              <a:rect l="0" t="0" r="r" b="b"/>
              <a:pathLst>
                <a:path w="182" h="130">
                  <a:moveTo>
                    <a:pt x="172" y="130"/>
                  </a:moveTo>
                  <a:lnTo>
                    <a:pt x="0" y="35"/>
                  </a:lnTo>
                  <a:lnTo>
                    <a:pt x="7" y="0"/>
                  </a:lnTo>
                  <a:lnTo>
                    <a:pt x="182" y="90"/>
                  </a:lnTo>
                  <a:lnTo>
                    <a:pt x="172" y="1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84" name="Freeform 11"/>
            <p:cNvSpPr>
              <a:spLocks/>
            </p:cNvSpPr>
            <p:nvPr/>
          </p:nvSpPr>
          <p:spPr bwMode="auto">
            <a:xfrm>
              <a:off x="1865313" y="4037013"/>
              <a:ext cx="288925" cy="21748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2" y="97"/>
                </a:cxn>
                <a:cxn ang="0">
                  <a:pos x="170" y="137"/>
                </a:cxn>
              </a:cxnLst>
              <a:rect l="0" t="0" r="r" b="b"/>
              <a:pathLst>
                <a:path w="182" h="137">
                  <a:moveTo>
                    <a:pt x="170" y="137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2" y="97"/>
                  </a:lnTo>
                  <a:lnTo>
                    <a:pt x="170" y="1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85" name="Freeform 12"/>
            <p:cNvSpPr>
              <a:spLocks/>
            </p:cNvSpPr>
            <p:nvPr/>
          </p:nvSpPr>
          <p:spPr bwMode="auto">
            <a:xfrm>
              <a:off x="1752600" y="4408488"/>
              <a:ext cx="295275" cy="225425"/>
            </a:xfrm>
            <a:custGeom>
              <a:avLst/>
              <a:gdLst/>
              <a:ahLst/>
              <a:cxnLst>
                <a:cxn ang="0">
                  <a:pos x="177" y="142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6" y="101"/>
                </a:cxn>
                <a:cxn ang="0">
                  <a:pos x="177" y="142"/>
                </a:cxn>
              </a:cxnLst>
              <a:rect l="0" t="0" r="r" b="b"/>
              <a:pathLst>
                <a:path w="186" h="142">
                  <a:moveTo>
                    <a:pt x="177" y="142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6" y="101"/>
                  </a:lnTo>
                  <a:lnTo>
                    <a:pt x="177" y="1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86" name="Freeform 13"/>
            <p:cNvSpPr>
              <a:spLocks/>
            </p:cNvSpPr>
            <p:nvPr/>
          </p:nvSpPr>
          <p:spPr bwMode="auto">
            <a:xfrm>
              <a:off x="1654175" y="4764088"/>
              <a:ext cx="296863" cy="222250"/>
            </a:xfrm>
            <a:custGeom>
              <a:avLst/>
              <a:gdLst/>
              <a:ahLst/>
              <a:cxnLst>
                <a:cxn ang="0">
                  <a:pos x="178" y="140"/>
                </a:cxn>
                <a:cxn ang="0">
                  <a:pos x="0" y="33"/>
                </a:cxn>
                <a:cxn ang="0">
                  <a:pos x="10" y="0"/>
                </a:cxn>
                <a:cxn ang="0">
                  <a:pos x="187" y="99"/>
                </a:cxn>
                <a:cxn ang="0">
                  <a:pos x="178" y="140"/>
                </a:cxn>
              </a:cxnLst>
              <a:rect l="0" t="0" r="r" b="b"/>
              <a:pathLst>
                <a:path w="187" h="140">
                  <a:moveTo>
                    <a:pt x="178" y="140"/>
                  </a:moveTo>
                  <a:lnTo>
                    <a:pt x="0" y="33"/>
                  </a:lnTo>
                  <a:lnTo>
                    <a:pt x="10" y="0"/>
                  </a:lnTo>
                  <a:lnTo>
                    <a:pt x="187" y="99"/>
                  </a:lnTo>
                  <a:lnTo>
                    <a:pt x="178" y="1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87" name="Freeform 14"/>
            <p:cNvSpPr>
              <a:spLocks/>
            </p:cNvSpPr>
            <p:nvPr/>
          </p:nvSpPr>
          <p:spPr bwMode="auto">
            <a:xfrm>
              <a:off x="1554163" y="5121275"/>
              <a:ext cx="300038" cy="223838"/>
            </a:xfrm>
            <a:custGeom>
              <a:avLst/>
              <a:gdLst/>
              <a:ahLst/>
              <a:cxnLst>
                <a:cxn ang="0">
                  <a:pos x="179" y="141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9" y="101"/>
                </a:cxn>
                <a:cxn ang="0">
                  <a:pos x="179" y="141"/>
                </a:cxn>
              </a:cxnLst>
              <a:rect l="0" t="0" r="r" b="b"/>
              <a:pathLst>
                <a:path w="189" h="141">
                  <a:moveTo>
                    <a:pt x="179" y="141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9" y="101"/>
                  </a:lnTo>
                  <a:lnTo>
                    <a:pt x="179" y="14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88" name="Freeform 15"/>
            <p:cNvSpPr>
              <a:spLocks/>
            </p:cNvSpPr>
            <p:nvPr/>
          </p:nvSpPr>
          <p:spPr bwMode="auto">
            <a:xfrm>
              <a:off x="1568450" y="5121275"/>
              <a:ext cx="292100" cy="160338"/>
            </a:xfrm>
            <a:custGeom>
              <a:avLst/>
              <a:gdLst/>
              <a:ahLst/>
              <a:cxnLst>
                <a:cxn ang="0">
                  <a:pos x="180" y="101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184" y="87"/>
                </a:cxn>
                <a:cxn ang="0">
                  <a:pos x="180" y="101"/>
                </a:cxn>
              </a:cxnLst>
              <a:rect l="0" t="0" r="r" b="b"/>
              <a:pathLst>
                <a:path w="184" h="101">
                  <a:moveTo>
                    <a:pt x="180" y="101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84" y="87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89" name="Freeform 16"/>
            <p:cNvSpPr>
              <a:spLocks/>
            </p:cNvSpPr>
            <p:nvPr/>
          </p:nvSpPr>
          <p:spPr bwMode="auto">
            <a:xfrm>
              <a:off x="1670050" y="4764088"/>
              <a:ext cx="292100" cy="157163"/>
            </a:xfrm>
            <a:custGeom>
              <a:avLst/>
              <a:gdLst/>
              <a:ahLst/>
              <a:cxnLst>
                <a:cxn ang="0">
                  <a:pos x="177" y="99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184" y="85"/>
                </a:cxn>
                <a:cxn ang="0">
                  <a:pos x="177" y="99"/>
                </a:cxn>
              </a:cxnLst>
              <a:rect l="0" t="0" r="r" b="b"/>
              <a:pathLst>
                <a:path w="184" h="99">
                  <a:moveTo>
                    <a:pt x="177" y="99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84" y="85"/>
                  </a:lnTo>
                  <a:lnTo>
                    <a:pt x="177" y="99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90" name="Freeform 17"/>
            <p:cNvSpPr>
              <a:spLocks/>
            </p:cNvSpPr>
            <p:nvPr/>
          </p:nvSpPr>
          <p:spPr bwMode="auto">
            <a:xfrm>
              <a:off x="1766888" y="4408488"/>
              <a:ext cx="288925" cy="160338"/>
            </a:xfrm>
            <a:custGeom>
              <a:avLst/>
              <a:gdLst/>
              <a:ahLst/>
              <a:cxnLst>
                <a:cxn ang="0">
                  <a:pos x="177" y="101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182" y="85"/>
                </a:cxn>
                <a:cxn ang="0">
                  <a:pos x="177" y="101"/>
                </a:cxn>
              </a:cxnLst>
              <a:rect l="0" t="0" r="r" b="b"/>
              <a:pathLst>
                <a:path w="182" h="101">
                  <a:moveTo>
                    <a:pt x="177" y="101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82" y="85"/>
                  </a:lnTo>
                  <a:lnTo>
                    <a:pt x="177" y="10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91" name="Freeform 18"/>
            <p:cNvSpPr>
              <a:spLocks/>
            </p:cNvSpPr>
            <p:nvPr/>
          </p:nvSpPr>
          <p:spPr bwMode="auto">
            <a:xfrm>
              <a:off x="1879600" y="4037013"/>
              <a:ext cx="277813" cy="153988"/>
            </a:xfrm>
            <a:custGeom>
              <a:avLst/>
              <a:gdLst/>
              <a:ahLst/>
              <a:cxnLst>
                <a:cxn ang="0">
                  <a:pos x="173" y="97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175" y="83"/>
                </a:cxn>
                <a:cxn ang="0">
                  <a:pos x="173" y="97"/>
                </a:cxn>
              </a:cxnLst>
              <a:rect l="0" t="0" r="r" b="b"/>
              <a:pathLst>
                <a:path w="175" h="97">
                  <a:moveTo>
                    <a:pt x="173" y="97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175" y="83"/>
                  </a:lnTo>
                  <a:lnTo>
                    <a:pt x="173" y="9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92" name="Freeform 19"/>
            <p:cNvSpPr>
              <a:spLocks/>
            </p:cNvSpPr>
            <p:nvPr/>
          </p:nvSpPr>
          <p:spPr bwMode="auto">
            <a:xfrm>
              <a:off x="1962150" y="3698875"/>
              <a:ext cx="288925" cy="147638"/>
            </a:xfrm>
            <a:custGeom>
              <a:avLst/>
              <a:gdLst/>
              <a:ahLst/>
              <a:cxnLst>
                <a:cxn ang="0">
                  <a:pos x="175" y="93"/>
                </a:cxn>
                <a:cxn ang="0">
                  <a:pos x="0" y="3"/>
                </a:cxn>
                <a:cxn ang="0">
                  <a:pos x="28" y="0"/>
                </a:cxn>
                <a:cxn ang="0">
                  <a:pos x="182" y="78"/>
                </a:cxn>
                <a:cxn ang="0">
                  <a:pos x="175" y="93"/>
                </a:cxn>
              </a:cxnLst>
              <a:rect l="0" t="0" r="r" b="b"/>
              <a:pathLst>
                <a:path w="182" h="93">
                  <a:moveTo>
                    <a:pt x="175" y="93"/>
                  </a:moveTo>
                  <a:lnTo>
                    <a:pt x="0" y="3"/>
                  </a:lnTo>
                  <a:lnTo>
                    <a:pt x="28" y="0"/>
                  </a:lnTo>
                  <a:lnTo>
                    <a:pt x="182" y="78"/>
                  </a:lnTo>
                  <a:lnTo>
                    <a:pt x="175" y="93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93" name="Freeform 20"/>
            <p:cNvSpPr>
              <a:spLocks/>
            </p:cNvSpPr>
            <p:nvPr/>
          </p:nvSpPr>
          <p:spPr bwMode="auto">
            <a:xfrm>
              <a:off x="2041525" y="3411538"/>
              <a:ext cx="292100" cy="146050"/>
            </a:xfrm>
            <a:custGeom>
              <a:avLst/>
              <a:gdLst/>
              <a:ahLst/>
              <a:cxnLst>
                <a:cxn ang="0">
                  <a:pos x="177" y="92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184" y="73"/>
                </a:cxn>
                <a:cxn ang="0">
                  <a:pos x="177" y="92"/>
                </a:cxn>
              </a:cxnLst>
              <a:rect l="0" t="0" r="r" b="b"/>
              <a:pathLst>
                <a:path w="184" h="92">
                  <a:moveTo>
                    <a:pt x="177" y="92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84" y="73"/>
                  </a:lnTo>
                  <a:lnTo>
                    <a:pt x="177" y="9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94" name="Freeform 21"/>
            <p:cNvSpPr>
              <a:spLocks/>
            </p:cNvSpPr>
            <p:nvPr/>
          </p:nvSpPr>
          <p:spPr bwMode="auto">
            <a:xfrm>
              <a:off x="1766888" y="3246438"/>
              <a:ext cx="704850" cy="2417763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444" y="19"/>
                </a:cxn>
                <a:cxn ang="0">
                  <a:pos x="43" y="1523"/>
                </a:cxn>
                <a:cxn ang="0">
                  <a:pos x="0" y="1490"/>
                </a:cxn>
                <a:cxn ang="0">
                  <a:pos x="402" y="0"/>
                </a:cxn>
              </a:cxnLst>
              <a:rect l="0" t="0" r="r" b="b"/>
              <a:pathLst>
                <a:path w="444" h="1523">
                  <a:moveTo>
                    <a:pt x="402" y="0"/>
                  </a:moveTo>
                  <a:lnTo>
                    <a:pt x="444" y="19"/>
                  </a:lnTo>
                  <a:lnTo>
                    <a:pt x="43" y="1523"/>
                  </a:lnTo>
                  <a:lnTo>
                    <a:pt x="0" y="1490"/>
                  </a:lnTo>
                  <a:lnTo>
                    <a:pt x="40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3B3B3">
                    <a:shade val="30000"/>
                    <a:satMod val="115000"/>
                  </a:srgbClr>
                </a:gs>
                <a:gs pos="50000">
                  <a:srgbClr val="B3B3B3">
                    <a:shade val="67500"/>
                    <a:satMod val="115000"/>
                  </a:srgbClr>
                </a:gs>
                <a:gs pos="100000">
                  <a:srgbClr val="B3B3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95" name="Freeform 22"/>
            <p:cNvSpPr>
              <a:spLocks/>
            </p:cNvSpPr>
            <p:nvPr/>
          </p:nvSpPr>
          <p:spPr bwMode="auto">
            <a:xfrm>
              <a:off x="1835150" y="3271838"/>
              <a:ext cx="696913" cy="2392363"/>
            </a:xfrm>
            <a:custGeom>
              <a:avLst/>
              <a:gdLst/>
              <a:ahLst/>
              <a:cxnLst>
                <a:cxn ang="0">
                  <a:pos x="401" y="3"/>
                </a:cxn>
                <a:cxn ang="0">
                  <a:pos x="439" y="0"/>
                </a:cxn>
                <a:cxn ang="0">
                  <a:pos x="42" y="1488"/>
                </a:cxn>
                <a:cxn ang="0">
                  <a:pos x="0" y="1507"/>
                </a:cxn>
                <a:cxn ang="0">
                  <a:pos x="401" y="3"/>
                </a:cxn>
              </a:cxnLst>
              <a:rect l="0" t="0" r="r" b="b"/>
              <a:pathLst>
                <a:path w="439" h="1507">
                  <a:moveTo>
                    <a:pt x="401" y="3"/>
                  </a:moveTo>
                  <a:lnTo>
                    <a:pt x="439" y="0"/>
                  </a:lnTo>
                  <a:lnTo>
                    <a:pt x="42" y="1488"/>
                  </a:lnTo>
                  <a:lnTo>
                    <a:pt x="0" y="1507"/>
                  </a:lnTo>
                  <a:lnTo>
                    <a:pt x="401" y="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96" name="Freeform 23"/>
            <p:cNvSpPr>
              <a:spLocks/>
            </p:cNvSpPr>
            <p:nvPr/>
          </p:nvSpPr>
          <p:spPr bwMode="auto">
            <a:xfrm>
              <a:off x="2405063" y="3246438"/>
              <a:ext cx="127000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19"/>
                </a:cxn>
                <a:cxn ang="0">
                  <a:pos x="80" y="16"/>
                </a:cxn>
                <a:cxn ang="0">
                  <a:pos x="38" y="4"/>
                </a:cxn>
                <a:cxn ang="0">
                  <a:pos x="0" y="0"/>
                </a:cxn>
              </a:cxnLst>
              <a:rect l="0" t="0" r="r" b="b"/>
              <a:pathLst>
                <a:path w="80" h="19">
                  <a:moveTo>
                    <a:pt x="0" y="0"/>
                  </a:moveTo>
                  <a:lnTo>
                    <a:pt x="42" y="19"/>
                  </a:lnTo>
                  <a:lnTo>
                    <a:pt x="80" y="16"/>
                  </a:lnTo>
                  <a:lnTo>
                    <a:pt x="3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</p:grpSp>
      <p:grpSp>
        <p:nvGrpSpPr>
          <p:cNvPr id="197" name="Group 85"/>
          <p:cNvGrpSpPr/>
          <p:nvPr/>
        </p:nvGrpSpPr>
        <p:grpSpPr>
          <a:xfrm rot="21486044">
            <a:off x="3451907" y="3401620"/>
            <a:ext cx="478454" cy="1099970"/>
            <a:chOff x="1406525" y="3076575"/>
            <a:chExt cx="1125538" cy="2587626"/>
          </a:xfrm>
        </p:grpSpPr>
        <p:sp>
          <p:nvSpPr>
            <p:cNvPr id="198" name="Freeform 6"/>
            <p:cNvSpPr>
              <a:spLocks/>
            </p:cNvSpPr>
            <p:nvPr/>
          </p:nvSpPr>
          <p:spPr bwMode="auto">
            <a:xfrm>
              <a:off x="1406525" y="3076575"/>
              <a:ext cx="706438" cy="231775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445" y="17"/>
                </a:cxn>
                <a:cxn ang="0">
                  <a:pos x="48" y="1460"/>
                </a:cxn>
                <a:cxn ang="0">
                  <a:pos x="0" y="1425"/>
                </a:cxn>
                <a:cxn ang="0">
                  <a:pos x="400" y="0"/>
                </a:cxn>
              </a:cxnLst>
              <a:rect l="0" t="0" r="r" b="b"/>
              <a:pathLst>
                <a:path w="445" h="1460">
                  <a:moveTo>
                    <a:pt x="400" y="0"/>
                  </a:moveTo>
                  <a:lnTo>
                    <a:pt x="445" y="17"/>
                  </a:lnTo>
                  <a:lnTo>
                    <a:pt x="48" y="1460"/>
                  </a:lnTo>
                  <a:lnTo>
                    <a:pt x="0" y="1425"/>
                  </a:ln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3B3B3">
                    <a:shade val="30000"/>
                    <a:satMod val="115000"/>
                  </a:srgbClr>
                </a:gs>
                <a:gs pos="50000">
                  <a:srgbClr val="B3B3B3">
                    <a:shade val="67500"/>
                    <a:satMod val="115000"/>
                  </a:srgbClr>
                </a:gs>
                <a:gs pos="100000">
                  <a:srgbClr val="B3B3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199" name="Freeform 7"/>
            <p:cNvSpPr>
              <a:spLocks/>
            </p:cNvSpPr>
            <p:nvPr/>
          </p:nvSpPr>
          <p:spPr bwMode="auto">
            <a:xfrm>
              <a:off x="1482725" y="3103563"/>
              <a:ext cx="688975" cy="2290763"/>
            </a:xfrm>
            <a:custGeom>
              <a:avLst/>
              <a:gdLst/>
              <a:ahLst/>
              <a:cxnLst>
                <a:cxn ang="0">
                  <a:pos x="0" y="1443"/>
                </a:cxn>
                <a:cxn ang="0">
                  <a:pos x="38" y="1424"/>
                </a:cxn>
                <a:cxn ang="0">
                  <a:pos x="434" y="0"/>
                </a:cxn>
                <a:cxn ang="0">
                  <a:pos x="397" y="0"/>
                </a:cxn>
                <a:cxn ang="0">
                  <a:pos x="0" y="1443"/>
                </a:cxn>
              </a:cxnLst>
              <a:rect l="0" t="0" r="r" b="b"/>
              <a:pathLst>
                <a:path w="434" h="1443">
                  <a:moveTo>
                    <a:pt x="0" y="1443"/>
                  </a:moveTo>
                  <a:lnTo>
                    <a:pt x="38" y="1424"/>
                  </a:lnTo>
                  <a:lnTo>
                    <a:pt x="434" y="0"/>
                  </a:lnTo>
                  <a:lnTo>
                    <a:pt x="397" y="0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00" name="Freeform 8"/>
            <p:cNvSpPr>
              <a:spLocks/>
            </p:cNvSpPr>
            <p:nvPr/>
          </p:nvSpPr>
          <p:spPr bwMode="auto">
            <a:xfrm>
              <a:off x="2041525" y="3076575"/>
              <a:ext cx="130175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9"/>
                </a:cxn>
                <a:cxn ang="0">
                  <a:pos x="82" y="17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82" h="19">
                  <a:moveTo>
                    <a:pt x="0" y="0"/>
                  </a:moveTo>
                  <a:lnTo>
                    <a:pt x="47" y="19"/>
                  </a:lnTo>
                  <a:lnTo>
                    <a:pt x="82" y="17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01" name="Freeform 9"/>
            <p:cNvSpPr>
              <a:spLocks/>
            </p:cNvSpPr>
            <p:nvPr/>
          </p:nvSpPr>
          <p:spPr bwMode="auto">
            <a:xfrm>
              <a:off x="2025650" y="3411538"/>
              <a:ext cx="296863" cy="201613"/>
            </a:xfrm>
            <a:custGeom>
              <a:avLst/>
              <a:gdLst/>
              <a:ahLst/>
              <a:cxnLst>
                <a:cxn ang="0">
                  <a:pos x="187" y="92"/>
                </a:cxn>
                <a:cxn ang="0">
                  <a:pos x="10" y="0"/>
                </a:cxn>
                <a:cxn ang="0">
                  <a:pos x="0" y="33"/>
                </a:cxn>
                <a:cxn ang="0">
                  <a:pos x="175" y="127"/>
                </a:cxn>
                <a:cxn ang="0">
                  <a:pos x="187" y="92"/>
                </a:cxn>
              </a:cxnLst>
              <a:rect l="0" t="0" r="r" b="b"/>
              <a:pathLst>
                <a:path w="187" h="127">
                  <a:moveTo>
                    <a:pt x="187" y="92"/>
                  </a:moveTo>
                  <a:lnTo>
                    <a:pt x="10" y="0"/>
                  </a:lnTo>
                  <a:lnTo>
                    <a:pt x="0" y="33"/>
                  </a:lnTo>
                  <a:lnTo>
                    <a:pt x="175" y="127"/>
                  </a:lnTo>
                  <a:lnTo>
                    <a:pt x="187" y="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02" name="Freeform 10"/>
            <p:cNvSpPr>
              <a:spLocks/>
            </p:cNvSpPr>
            <p:nvPr/>
          </p:nvSpPr>
          <p:spPr bwMode="auto">
            <a:xfrm>
              <a:off x="1951038" y="3703638"/>
              <a:ext cx="288925" cy="206375"/>
            </a:xfrm>
            <a:custGeom>
              <a:avLst/>
              <a:gdLst/>
              <a:ahLst/>
              <a:cxnLst>
                <a:cxn ang="0">
                  <a:pos x="172" y="130"/>
                </a:cxn>
                <a:cxn ang="0">
                  <a:pos x="0" y="35"/>
                </a:cxn>
                <a:cxn ang="0">
                  <a:pos x="7" y="0"/>
                </a:cxn>
                <a:cxn ang="0">
                  <a:pos x="182" y="90"/>
                </a:cxn>
                <a:cxn ang="0">
                  <a:pos x="172" y="130"/>
                </a:cxn>
              </a:cxnLst>
              <a:rect l="0" t="0" r="r" b="b"/>
              <a:pathLst>
                <a:path w="182" h="130">
                  <a:moveTo>
                    <a:pt x="172" y="130"/>
                  </a:moveTo>
                  <a:lnTo>
                    <a:pt x="0" y="35"/>
                  </a:lnTo>
                  <a:lnTo>
                    <a:pt x="7" y="0"/>
                  </a:lnTo>
                  <a:lnTo>
                    <a:pt x="182" y="90"/>
                  </a:lnTo>
                  <a:lnTo>
                    <a:pt x="172" y="1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03" name="Freeform 11"/>
            <p:cNvSpPr>
              <a:spLocks/>
            </p:cNvSpPr>
            <p:nvPr/>
          </p:nvSpPr>
          <p:spPr bwMode="auto">
            <a:xfrm>
              <a:off x="1865313" y="4037013"/>
              <a:ext cx="288925" cy="21748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2" y="97"/>
                </a:cxn>
                <a:cxn ang="0">
                  <a:pos x="170" y="137"/>
                </a:cxn>
              </a:cxnLst>
              <a:rect l="0" t="0" r="r" b="b"/>
              <a:pathLst>
                <a:path w="182" h="137">
                  <a:moveTo>
                    <a:pt x="170" y="137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2" y="97"/>
                  </a:lnTo>
                  <a:lnTo>
                    <a:pt x="170" y="1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04" name="Freeform 12"/>
            <p:cNvSpPr>
              <a:spLocks/>
            </p:cNvSpPr>
            <p:nvPr/>
          </p:nvSpPr>
          <p:spPr bwMode="auto">
            <a:xfrm>
              <a:off x="1752600" y="4408488"/>
              <a:ext cx="295275" cy="225425"/>
            </a:xfrm>
            <a:custGeom>
              <a:avLst/>
              <a:gdLst/>
              <a:ahLst/>
              <a:cxnLst>
                <a:cxn ang="0">
                  <a:pos x="177" y="142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6" y="101"/>
                </a:cxn>
                <a:cxn ang="0">
                  <a:pos x="177" y="142"/>
                </a:cxn>
              </a:cxnLst>
              <a:rect l="0" t="0" r="r" b="b"/>
              <a:pathLst>
                <a:path w="186" h="142">
                  <a:moveTo>
                    <a:pt x="177" y="142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6" y="101"/>
                  </a:lnTo>
                  <a:lnTo>
                    <a:pt x="177" y="1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05" name="Freeform 13"/>
            <p:cNvSpPr>
              <a:spLocks/>
            </p:cNvSpPr>
            <p:nvPr/>
          </p:nvSpPr>
          <p:spPr bwMode="auto">
            <a:xfrm>
              <a:off x="1654175" y="4764088"/>
              <a:ext cx="296863" cy="222250"/>
            </a:xfrm>
            <a:custGeom>
              <a:avLst/>
              <a:gdLst/>
              <a:ahLst/>
              <a:cxnLst>
                <a:cxn ang="0">
                  <a:pos x="178" y="140"/>
                </a:cxn>
                <a:cxn ang="0">
                  <a:pos x="0" y="33"/>
                </a:cxn>
                <a:cxn ang="0">
                  <a:pos x="10" y="0"/>
                </a:cxn>
                <a:cxn ang="0">
                  <a:pos x="187" y="99"/>
                </a:cxn>
                <a:cxn ang="0">
                  <a:pos x="178" y="140"/>
                </a:cxn>
              </a:cxnLst>
              <a:rect l="0" t="0" r="r" b="b"/>
              <a:pathLst>
                <a:path w="187" h="140">
                  <a:moveTo>
                    <a:pt x="178" y="140"/>
                  </a:moveTo>
                  <a:lnTo>
                    <a:pt x="0" y="33"/>
                  </a:lnTo>
                  <a:lnTo>
                    <a:pt x="10" y="0"/>
                  </a:lnTo>
                  <a:lnTo>
                    <a:pt x="187" y="99"/>
                  </a:lnTo>
                  <a:lnTo>
                    <a:pt x="178" y="1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06" name="Freeform 14"/>
            <p:cNvSpPr>
              <a:spLocks/>
            </p:cNvSpPr>
            <p:nvPr/>
          </p:nvSpPr>
          <p:spPr bwMode="auto">
            <a:xfrm>
              <a:off x="1554163" y="5121275"/>
              <a:ext cx="300038" cy="223838"/>
            </a:xfrm>
            <a:custGeom>
              <a:avLst/>
              <a:gdLst/>
              <a:ahLst/>
              <a:cxnLst>
                <a:cxn ang="0">
                  <a:pos x="179" y="141"/>
                </a:cxn>
                <a:cxn ang="0">
                  <a:pos x="0" y="35"/>
                </a:cxn>
                <a:cxn ang="0">
                  <a:pos x="9" y="0"/>
                </a:cxn>
                <a:cxn ang="0">
                  <a:pos x="189" y="101"/>
                </a:cxn>
                <a:cxn ang="0">
                  <a:pos x="179" y="141"/>
                </a:cxn>
              </a:cxnLst>
              <a:rect l="0" t="0" r="r" b="b"/>
              <a:pathLst>
                <a:path w="189" h="141">
                  <a:moveTo>
                    <a:pt x="179" y="141"/>
                  </a:moveTo>
                  <a:lnTo>
                    <a:pt x="0" y="35"/>
                  </a:lnTo>
                  <a:lnTo>
                    <a:pt x="9" y="0"/>
                  </a:lnTo>
                  <a:lnTo>
                    <a:pt x="189" y="101"/>
                  </a:lnTo>
                  <a:lnTo>
                    <a:pt x="179" y="14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9999">
                    <a:shade val="30000"/>
                    <a:satMod val="115000"/>
                  </a:srgbClr>
                </a:gs>
                <a:gs pos="50000">
                  <a:srgbClr val="999999">
                    <a:shade val="67500"/>
                    <a:satMod val="115000"/>
                  </a:srgbClr>
                </a:gs>
                <a:gs pos="100000">
                  <a:srgbClr val="99999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07" name="Freeform 15"/>
            <p:cNvSpPr>
              <a:spLocks/>
            </p:cNvSpPr>
            <p:nvPr/>
          </p:nvSpPr>
          <p:spPr bwMode="auto">
            <a:xfrm>
              <a:off x="1568450" y="5121275"/>
              <a:ext cx="292100" cy="160338"/>
            </a:xfrm>
            <a:custGeom>
              <a:avLst/>
              <a:gdLst/>
              <a:ahLst/>
              <a:cxnLst>
                <a:cxn ang="0">
                  <a:pos x="180" y="101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184" y="87"/>
                </a:cxn>
                <a:cxn ang="0">
                  <a:pos x="180" y="101"/>
                </a:cxn>
              </a:cxnLst>
              <a:rect l="0" t="0" r="r" b="b"/>
              <a:pathLst>
                <a:path w="184" h="101">
                  <a:moveTo>
                    <a:pt x="180" y="101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84" y="87"/>
                  </a:lnTo>
                  <a:lnTo>
                    <a:pt x="180" y="10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08" name="Freeform 16"/>
            <p:cNvSpPr>
              <a:spLocks/>
            </p:cNvSpPr>
            <p:nvPr/>
          </p:nvSpPr>
          <p:spPr bwMode="auto">
            <a:xfrm>
              <a:off x="1670050" y="4764088"/>
              <a:ext cx="292100" cy="157163"/>
            </a:xfrm>
            <a:custGeom>
              <a:avLst/>
              <a:gdLst/>
              <a:ahLst/>
              <a:cxnLst>
                <a:cxn ang="0">
                  <a:pos x="177" y="99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184" y="85"/>
                </a:cxn>
                <a:cxn ang="0">
                  <a:pos x="177" y="99"/>
                </a:cxn>
              </a:cxnLst>
              <a:rect l="0" t="0" r="r" b="b"/>
              <a:pathLst>
                <a:path w="184" h="99">
                  <a:moveTo>
                    <a:pt x="177" y="99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84" y="85"/>
                  </a:lnTo>
                  <a:lnTo>
                    <a:pt x="177" y="99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09" name="Freeform 17"/>
            <p:cNvSpPr>
              <a:spLocks/>
            </p:cNvSpPr>
            <p:nvPr/>
          </p:nvSpPr>
          <p:spPr bwMode="auto">
            <a:xfrm>
              <a:off x="1766888" y="4408488"/>
              <a:ext cx="288925" cy="160338"/>
            </a:xfrm>
            <a:custGeom>
              <a:avLst/>
              <a:gdLst/>
              <a:ahLst/>
              <a:cxnLst>
                <a:cxn ang="0">
                  <a:pos x="177" y="101"/>
                </a:cxn>
                <a:cxn ang="0">
                  <a:pos x="0" y="0"/>
                </a:cxn>
                <a:cxn ang="0">
                  <a:pos x="26" y="0"/>
                </a:cxn>
                <a:cxn ang="0">
                  <a:pos x="182" y="85"/>
                </a:cxn>
                <a:cxn ang="0">
                  <a:pos x="177" y="101"/>
                </a:cxn>
              </a:cxnLst>
              <a:rect l="0" t="0" r="r" b="b"/>
              <a:pathLst>
                <a:path w="182" h="101">
                  <a:moveTo>
                    <a:pt x="177" y="101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82" y="85"/>
                  </a:lnTo>
                  <a:lnTo>
                    <a:pt x="177" y="101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10" name="Freeform 18"/>
            <p:cNvSpPr>
              <a:spLocks/>
            </p:cNvSpPr>
            <p:nvPr/>
          </p:nvSpPr>
          <p:spPr bwMode="auto">
            <a:xfrm>
              <a:off x="1879600" y="4037013"/>
              <a:ext cx="277813" cy="153988"/>
            </a:xfrm>
            <a:custGeom>
              <a:avLst/>
              <a:gdLst/>
              <a:ahLst/>
              <a:cxnLst>
                <a:cxn ang="0">
                  <a:pos x="173" y="97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175" y="83"/>
                </a:cxn>
                <a:cxn ang="0">
                  <a:pos x="173" y="97"/>
                </a:cxn>
              </a:cxnLst>
              <a:rect l="0" t="0" r="r" b="b"/>
              <a:pathLst>
                <a:path w="175" h="97">
                  <a:moveTo>
                    <a:pt x="173" y="97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175" y="83"/>
                  </a:lnTo>
                  <a:lnTo>
                    <a:pt x="173" y="9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11" name="Freeform 19"/>
            <p:cNvSpPr>
              <a:spLocks/>
            </p:cNvSpPr>
            <p:nvPr/>
          </p:nvSpPr>
          <p:spPr bwMode="auto">
            <a:xfrm>
              <a:off x="1962150" y="3698875"/>
              <a:ext cx="288925" cy="147638"/>
            </a:xfrm>
            <a:custGeom>
              <a:avLst/>
              <a:gdLst/>
              <a:ahLst/>
              <a:cxnLst>
                <a:cxn ang="0">
                  <a:pos x="175" y="93"/>
                </a:cxn>
                <a:cxn ang="0">
                  <a:pos x="0" y="3"/>
                </a:cxn>
                <a:cxn ang="0">
                  <a:pos x="28" y="0"/>
                </a:cxn>
                <a:cxn ang="0">
                  <a:pos x="182" y="78"/>
                </a:cxn>
                <a:cxn ang="0">
                  <a:pos x="175" y="93"/>
                </a:cxn>
              </a:cxnLst>
              <a:rect l="0" t="0" r="r" b="b"/>
              <a:pathLst>
                <a:path w="182" h="93">
                  <a:moveTo>
                    <a:pt x="175" y="93"/>
                  </a:moveTo>
                  <a:lnTo>
                    <a:pt x="0" y="3"/>
                  </a:lnTo>
                  <a:lnTo>
                    <a:pt x="28" y="0"/>
                  </a:lnTo>
                  <a:lnTo>
                    <a:pt x="182" y="78"/>
                  </a:lnTo>
                  <a:lnTo>
                    <a:pt x="175" y="93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12" name="Freeform 20"/>
            <p:cNvSpPr>
              <a:spLocks/>
            </p:cNvSpPr>
            <p:nvPr/>
          </p:nvSpPr>
          <p:spPr bwMode="auto">
            <a:xfrm>
              <a:off x="2041525" y="3411538"/>
              <a:ext cx="292100" cy="146050"/>
            </a:xfrm>
            <a:custGeom>
              <a:avLst/>
              <a:gdLst/>
              <a:ahLst/>
              <a:cxnLst>
                <a:cxn ang="0">
                  <a:pos x="177" y="92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184" y="73"/>
                </a:cxn>
                <a:cxn ang="0">
                  <a:pos x="177" y="92"/>
                </a:cxn>
              </a:cxnLst>
              <a:rect l="0" t="0" r="r" b="b"/>
              <a:pathLst>
                <a:path w="184" h="92">
                  <a:moveTo>
                    <a:pt x="177" y="92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84" y="73"/>
                  </a:lnTo>
                  <a:lnTo>
                    <a:pt x="177" y="9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13" name="Freeform 21"/>
            <p:cNvSpPr>
              <a:spLocks/>
            </p:cNvSpPr>
            <p:nvPr/>
          </p:nvSpPr>
          <p:spPr bwMode="auto">
            <a:xfrm>
              <a:off x="1766888" y="3246438"/>
              <a:ext cx="704850" cy="2417763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444" y="19"/>
                </a:cxn>
                <a:cxn ang="0">
                  <a:pos x="43" y="1523"/>
                </a:cxn>
                <a:cxn ang="0">
                  <a:pos x="0" y="1490"/>
                </a:cxn>
                <a:cxn ang="0">
                  <a:pos x="402" y="0"/>
                </a:cxn>
              </a:cxnLst>
              <a:rect l="0" t="0" r="r" b="b"/>
              <a:pathLst>
                <a:path w="444" h="1523">
                  <a:moveTo>
                    <a:pt x="402" y="0"/>
                  </a:moveTo>
                  <a:lnTo>
                    <a:pt x="444" y="19"/>
                  </a:lnTo>
                  <a:lnTo>
                    <a:pt x="43" y="1523"/>
                  </a:lnTo>
                  <a:lnTo>
                    <a:pt x="0" y="1490"/>
                  </a:lnTo>
                  <a:lnTo>
                    <a:pt x="40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3B3B3">
                    <a:shade val="30000"/>
                    <a:satMod val="115000"/>
                  </a:srgbClr>
                </a:gs>
                <a:gs pos="50000">
                  <a:srgbClr val="B3B3B3">
                    <a:shade val="67500"/>
                    <a:satMod val="115000"/>
                  </a:srgbClr>
                </a:gs>
                <a:gs pos="100000">
                  <a:srgbClr val="B3B3B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14" name="Freeform 22"/>
            <p:cNvSpPr>
              <a:spLocks/>
            </p:cNvSpPr>
            <p:nvPr/>
          </p:nvSpPr>
          <p:spPr bwMode="auto">
            <a:xfrm>
              <a:off x="1835150" y="3271838"/>
              <a:ext cx="696913" cy="2392363"/>
            </a:xfrm>
            <a:custGeom>
              <a:avLst/>
              <a:gdLst/>
              <a:ahLst/>
              <a:cxnLst>
                <a:cxn ang="0">
                  <a:pos x="401" y="3"/>
                </a:cxn>
                <a:cxn ang="0">
                  <a:pos x="439" y="0"/>
                </a:cxn>
                <a:cxn ang="0">
                  <a:pos x="42" y="1488"/>
                </a:cxn>
                <a:cxn ang="0">
                  <a:pos x="0" y="1507"/>
                </a:cxn>
                <a:cxn ang="0">
                  <a:pos x="401" y="3"/>
                </a:cxn>
              </a:cxnLst>
              <a:rect l="0" t="0" r="r" b="b"/>
              <a:pathLst>
                <a:path w="439" h="1507">
                  <a:moveTo>
                    <a:pt x="401" y="3"/>
                  </a:moveTo>
                  <a:lnTo>
                    <a:pt x="439" y="0"/>
                  </a:lnTo>
                  <a:lnTo>
                    <a:pt x="42" y="1488"/>
                  </a:lnTo>
                  <a:lnTo>
                    <a:pt x="0" y="1507"/>
                  </a:lnTo>
                  <a:lnTo>
                    <a:pt x="401" y="3"/>
                  </a:lnTo>
                  <a:close/>
                </a:path>
              </a:pathLst>
            </a:custGeom>
            <a:solidFill>
              <a:srgbClr val="38383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15" name="Freeform 23"/>
            <p:cNvSpPr>
              <a:spLocks/>
            </p:cNvSpPr>
            <p:nvPr/>
          </p:nvSpPr>
          <p:spPr bwMode="auto">
            <a:xfrm>
              <a:off x="2405063" y="3246438"/>
              <a:ext cx="127000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19"/>
                </a:cxn>
                <a:cxn ang="0">
                  <a:pos x="80" y="16"/>
                </a:cxn>
                <a:cxn ang="0">
                  <a:pos x="38" y="4"/>
                </a:cxn>
                <a:cxn ang="0">
                  <a:pos x="0" y="0"/>
                </a:cxn>
              </a:cxnLst>
              <a:rect l="0" t="0" r="r" b="b"/>
              <a:pathLst>
                <a:path w="80" h="19">
                  <a:moveTo>
                    <a:pt x="0" y="0"/>
                  </a:moveTo>
                  <a:lnTo>
                    <a:pt x="42" y="19"/>
                  </a:lnTo>
                  <a:lnTo>
                    <a:pt x="80" y="16"/>
                  </a:lnTo>
                  <a:lnTo>
                    <a:pt x="3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</p:grpSp>
      <p:grpSp>
        <p:nvGrpSpPr>
          <p:cNvPr id="216" name="Group 235"/>
          <p:cNvGrpSpPr/>
          <p:nvPr/>
        </p:nvGrpSpPr>
        <p:grpSpPr>
          <a:xfrm>
            <a:off x="4984084" y="1323147"/>
            <a:ext cx="1210855" cy="3142584"/>
            <a:chOff x="5181764" y="2032644"/>
            <a:chExt cx="1470324" cy="3815995"/>
          </a:xfrm>
        </p:grpSpPr>
        <p:sp>
          <p:nvSpPr>
            <p:cNvPr id="217" name="Rectangle 225"/>
            <p:cNvSpPr/>
            <p:nvPr/>
          </p:nvSpPr>
          <p:spPr>
            <a:xfrm rot="20438687">
              <a:off x="5636412" y="2203538"/>
              <a:ext cx="67702" cy="3645101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  <a:shade val="30000"/>
                    <a:satMod val="11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18" name="Rectangle 226"/>
            <p:cNvSpPr/>
            <p:nvPr/>
          </p:nvSpPr>
          <p:spPr>
            <a:xfrm rot="20221761">
              <a:off x="6039588" y="2032644"/>
              <a:ext cx="67702" cy="3645101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  <a:shade val="30000"/>
                    <a:satMod val="115000"/>
                  </a:sysClr>
                </a:gs>
                <a:gs pos="50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19" name="Rectangle 227"/>
            <p:cNvSpPr/>
            <p:nvPr/>
          </p:nvSpPr>
          <p:spPr>
            <a:xfrm rot="20221761">
              <a:off x="5181764" y="2550950"/>
              <a:ext cx="334507" cy="64154"/>
            </a:xfrm>
            <a:prstGeom prst="rect">
              <a:avLst/>
            </a:prstGeom>
            <a:gradFill>
              <a:gsLst>
                <a:gs pos="38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20" name="Rectangle 228"/>
            <p:cNvSpPr/>
            <p:nvPr/>
          </p:nvSpPr>
          <p:spPr>
            <a:xfrm rot="20221761">
              <a:off x="5313093" y="2900217"/>
              <a:ext cx="350532" cy="64154"/>
            </a:xfrm>
            <a:prstGeom prst="rect">
              <a:avLst/>
            </a:prstGeom>
            <a:gradFill>
              <a:gsLst>
                <a:gs pos="38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21" name="Rectangle 229"/>
            <p:cNvSpPr/>
            <p:nvPr/>
          </p:nvSpPr>
          <p:spPr>
            <a:xfrm rot="20221761">
              <a:off x="5444431" y="3295241"/>
              <a:ext cx="385142" cy="64154"/>
            </a:xfrm>
            <a:prstGeom prst="rect">
              <a:avLst/>
            </a:prstGeom>
            <a:gradFill>
              <a:gsLst>
                <a:gs pos="38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22" name="Rectangle 230"/>
            <p:cNvSpPr/>
            <p:nvPr/>
          </p:nvSpPr>
          <p:spPr>
            <a:xfrm rot="20221761">
              <a:off x="5583234" y="3692337"/>
              <a:ext cx="413437" cy="64154"/>
            </a:xfrm>
            <a:prstGeom prst="rect">
              <a:avLst/>
            </a:prstGeom>
            <a:gradFill>
              <a:gsLst>
                <a:gs pos="38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23" name="Rectangle 231"/>
            <p:cNvSpPr/>
            <p:nvPr/>
          </p:nvSpPr>
          <p:spPr>
            <a:xfrm rot="20221761">
              <a:off x="5723938" y="4076486"/>
              <a:ext cx="434650" cy="64154"/>
            </a:xfrm>
            <a:prstGeom prst="rect">
              <a:avLst/>
            </a:prstGeom>
            <a:gradFill>
              <a:gsLst>
                <a:gs pos="38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24" name="Rectangle 232"/>
            <p:cNvSpPr/>
            <p:nvPr/>
          </p:nvSpPr>
          <p:spPr>
            <a:xfrm rot="20221761">
              <a:off x="5876290" y="4484736"/>
              <a:ext cx="454490" cy="64154"/>
            </a:xfrm>
            <a:prstGeom prst="rect">
              <a:avLst/>
            </a:prstGeom>
            <a:gradFill>
              <a:gsLst>
                <a:gs pos="38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25" name="Rectangle 233"/>
            <p:cNvSpPr/>
            <p:nvPr/>
          </p:nvSpPr>
          <p:spPr>
            <a:xfrm rot="20221761">
              <a:off x="6007148" y="4877165"/>
              <a:ext cx="488505" cy="64154"/>
            </a:xfrm>
            <a:prstGeom prst="rect">
              <a:avLst/>
            </a:prstGeom>
            <a:gradFill>
              <a:gsLst>
                <a:gs pos="38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  <p:sp>
          <p:nvSpPr>
            <p:cNvPr id="226" name="Rectangle 234"/>
            <p:cNvSpPr/>
            <p:nvPr/>
          </p:nvSpPr>
          <p:spPr>
            <a:xfrm rot="20221761">
              <a:off x="6134882" y="5249145"/>
              <a:ext cx="517206" cy="64154"/>
            </a:xfrm>
            <a:prstGeom prst="rect">
              <a:avLst/>
            </a:prstGeom>
            <a:gradFill>
              <a:gsLst>
                <a:gs pos="38000">
                  <a:sysClr val="window" lastClr="FFFFFF">
                    <a:lumMod val="75000"/>
                  </a:sysClr>
                </a:gs>
                <a:gs pos="100000">
                  <a:srgbClr val="383838">
                    <a:lumMod val="5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 smtClean="0">
                <a:latin typeface="Calibri"/>
              </a:endParaRPr>
            </a:p>
          </p:txBody>
        </p:sp>
      </p:grpSp>
      <p:grpSp>
        <p:nvGrpSpPr>
          <p:cNvPr id="227" name="Group 27"/>
          <p:cNvGrpSpPr/>
          <p:nvPr/>
        </p:nvGrpSpPr>
        <p:grpSpPr>
          <a:xfrm>
            <a:off x="4708950" y="631542"/>
            <a:ext cx="233943" cy="762204"/>
            <a:chOff x="5556250" y="1862138"/>
            <a:chExt cx="787400" cy="256540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28" name="Freeform 13"/>
            <p:cNvSpPr>
              <a:spLocks noEditPoints="1"/>
            </p:cNvSpPr>
            <p:nvPr/>
          </p:nvSpPr>
          <p:spPr bwMode="auto">
            <a:xfrm>
              <a:off x="5556250" y="1862138"/>
              <a:ext cx="787400" cy="2565400"/>
            </a:xfrm>
            <a:custGeom>
              <a:avLst/>
              <a:gdLst/>
              <a:ahLst/>
              <a:cxnLst>
                <a:cxn ang="0">
                  <a:pos x="19" y="360"/>
                </a:cxn>
                <a:cxn ang="0">
                  <a:pos x="42" y="447"/>
                </a:cxn>
                <a:cxn ang="0">
                  <a:pos x="55" y="498"/>
                </a:cxn>
                <a:cxn ang="0">
                  <a:pos x="57" y="550"/>
                </a:cxn>
                <a:cxn ang="0">
                  <a:pos x="66" y="601"/>
                </a:cxn>
                <a:cxn ang="0">
                  <a:pos x="45" y="650"/>
                </a:cxn>
                <a:cxn ang="0">
                  <a:pos x="10" y="662"/>
                </a:cxn>
                <a:cxn ang="0">
                  <a:pos x="28" y="675"/>
                </a:cxn>
                <a:cxn ang="0">
                  <a:pos x="100" y="675"/>
                </a:cxn>
                <a:cxn ang="0">
                  <a:pos x="114" y="683"/>
                </a:cxn>
                <a:cxn ang="0">
                  <a:pos x="179" y="681"/>
                </a:cxn>
                <a:cxn ang="0">
                  <a:pos x="192" y="659"/>
                </a:cxn>
                <a:cxn ang="0">
                  <a:pos x="186" y="620"/>
                </a:cxn>
                <a:cxn ang="0">
                  <a:pos x="190" y="557"/>
                </a:cxn>
                <a:cxn ang="0">
                  <a:pos x="183" y="521"/>
                </a:cxn>
                <a:cxn ang="0">
                  <a:pos x="182" y="508"/>
                </a:cxn>
                <a:cxn ang="0">
                  <a:pos x="178" y="485"/>
                </a:cxn>
                <a:cxn ang="0">
                  <a:pos x="174" y="396"/>
                </a:cxn>
                <a:cxn ang="0">
                  <a:pos x="194" y="352"/>
                </a:cxn>
                <a:cxn ang="0">
                  <a:pos x="187" y="290"/>
                </a:cxn>
                <a:cxn ang="0">
                  <a:pos x="202" y="262"/>
                </a:cxn>
                <a:cxn ang="0">
                  <a:pos x="203" y="215"/>
                </a:cxn>
                <a:cxn ang="0">
                  <a:pos x="184" y="137"/>
                </a:cxn>
                <a:cxn ang="0">
                  <a:pos x="159" y="108"/>
                </a:cxn>
                <a:cxn ang="0">
                  <a:pos x="124" y="95"/>
                </a:cxn>
                <a:cxn ang="0">
                  <a:pos x="107" y="83"/>
                </a:cxn>
                <a:cxn ang="0">
                  <a:pos x="117" y="61"/>
                </a:cxn>
                <a:cxn ang="0">
                  <a:pos x="117" y="41"/>
                </a:cxn>
                <a:cxn ang="0">
                  <a:pos x="116" y="21"/>
                </a:cxn>
                <a:cxn ang="0">
                  <a:pos x="101" y="5"/>
                </a:cxn>
                <a:cxn ang="0">
                  <a:pos x="92" y="3"/>
                </a:cxn>
                <a:cxn ang="0">
                  <a:pos x="56" y="10"/>
                </a:cxn>
                <a:cxn ang="0">
                  <a:pos x="50" y="20"/>
                </a:cxn>
                <a:cxn ang="0">
                  <a:pos x="49" y="45"/>
                </a:cxn>
                <a:cxn ang="0">
                  <a:pos x="64" y="84"/>
                </a:cxn>
                <a:cxn ang="0">
                  <a:pos x="64" y="95"/>
                </a:cxn>
                <a:cxn ang="0">
                  <a:pos x="52" y="106"/>
                </a:cxn>
                <a:cxn ang="0">
                  <a:pos x="12" y="132"/>
                </a:cxn>
                <a:cxn ang="0">
                  <a:pos x="7" y="187"/>
                </a:cxn>
                <a:cxn ang="0">
                  <a:pos x="4" y="216"/>
                </a:cxn>
                <a:cxn ang="0">
                  <a:pos x="4" y="244"/>
                </a:cxn>
                <a:cxn ang="0">
                  <a:pos x="7" y="289"/>
                </a:cxn>
                <a:cxn ang="0">
                  <a:pos x="7" y="319"/>
                </a:cxn>
                <a:cxn ang="0">
                  <a:pos x="105" y="494"/>
                </a:cxn>
                <a:cxn ang="0">
                  <a:pos x="105" y="463"/>
                </a:cxn>
                <a:cxn ang="0">
                  <a:pos x="113" y="446"/>
                </a:cxn>
                <a:cxn ang="0">
                  <a:pos x="132" y="519"/>
                </a:cxn>
                <a:cxn ang="0">
                  <a:pos x="142" y="616"/>
                </a:cxn>
                <a:cxn ang="0">
                  <a:pos x="138" y="655"/>
                </a:cxn>
                <a:cxn ang="0">
                  <a:pos x="123" y="669"/>
                </a:cxn>
                <a:cxn ang="0">
                  <a:pos x="111" y="657"/>
                </a:cxn>
                <a:cxn ang="0">
                  <a:pos x="115" y="580"/>
                </a:cxn>
                <a:cxn ang="0">
                  <a:pos x="106" y="508"/>
                </a:cxn>
              </a:cxnLst>
              <a:rect l="0" t="0" r="r" b="b"/>
              <a:pathLst>
                <a:path w="210" h="684">
                  <a:moveTo>
                    <a:pt x="13" y="330"/>
                  </a:moveTo>
                  <a:cubicBezTo>
                    <a:pt x="14" y="334"/>
                    <a:pt x="13" y="338"/>
                    <a:pt x="13" y="342"/>
                  </a:cubicBezTo>
                  <a:cubicBezTo>
                    <a:pt x="14" y="345"/>
                    <a:pt x="15" y="347"/>
                    <a:pt x="16" y="349"/>
                  </a:cubicBezTo>
                  <a:cubicBezTo>
                    <a:pt x="17" y="350"/>
                    <a:pt x="18" y="352"/>
                    <a:pt x="18" y="353"/>
                  </a:cubicBezTo>
                  <a:cubicBezTo>
                    <a:pt x="19" y="355"/>
                    <a:pt x="18" y="358"/>
                    <a:pt x="19" y="360"/>
                  </a:cubicBezTo>
                  <a:cubicBezTo>
                    <a:pt x="20" y="362"/>
                    <a:pt x="20" y="364"/>
                    <a:pt x="21" y="366"/>
                  </a:cubicBezTo>
                  <a:cubicBezTo>
                    <a:pt x="22" y="369"/>
                    <a:pt x="22" y="371"/>
                    <a:pt x="22" y="374"/>
                  </a:cubicBezTo>
                  <a:cubicBezTo>
                    <a:pt x="22" y="381"/>
                    <a:pt x="24" y="389"/>
                    <a:pt x="27" y="395"/>
                  </a:cubicBezTo>
                  <a:cubicBezTo>
                    <a:pt x="27" y="396"/>
                    <a:pt x="27" y="396"/>
                    <a:pt x="28" y="397"/>
                  </a:cubicBezTo>
                  <a:cubicBezTo>
                    <a:pt x="31" y="414"/>
                    <a:pt x="42" y="430"/>
                    <a:pt x="42" y="447"/>
                  </a:cubicBezTo>
                  <a:cubicBezTo>
                    <a:pt x="42" y="452"/>
                    <a:pt x="47" y="455"/>
                    <a:pt x="48" y="460"/>
                  </a:cubicBezTo>
                  <a:cubicBezTo>
                    <a:pt x="49" y="463"/>
                    <a:pt x="49" y="467"/>
                    <a:pt x="50" y="470"/>
                  </a:cubicBezTo>
                  <a:cubicBezTo>
                    <a:pt x="51" y="474"/>
                    <a:pt x="52" y="478"/>
                    <a:pt x="52" y="482"/>
                  </a:cubicBezTo>
                  <a:cubicBezTo>
                    <a:pt x="52" y="485"/>
                    <a:pt x="52" y="488"/>
                    <a:pt x="52" y="490"/>
                  </a:cubicBezTo>
                  <a:cubicBezTo>
                    <a:pt x="53" y="493"/>
                    <a:pt x="55" y="495"/>
                    <a:pt x="55" y="498"/>
                  </a:cubicBezTo>
                  <a:cubicBezTo>
                    <a:pt x="57" y="503"/>
                    <a:pt x="54" y="508"/>
                    <a:pt x="56" y="513"/>
                  </a:cubicBezTo>
                  <a:cubicBezTo>
                    <a:pt x="56" y="513"/>
                    <a:pt x="57" y="514"/>
                    <a:pt x="57" y="514"/>
                  </a:cubicBezTo>
                  <a:cubicBezTo>
                    <a:pt x="57" y="515"/>
                    <a:pt x="57" y="517"/>
                    <a:pt x="58" y="518"/>
                  </a:cubicBezTo>
                  <a:cubicBezTo>
                    <a:pt x="58" y="523"/>
                    <a:pt x="58" y="528"/>
                    <a:pt x="57" y="532"/>
                  </a:cubicBezTo>
                  <a:cubicBezTo>
                    <a:pt x="57" y="538"/>
                    <a:pt x="57" y="544"/>
                    <a:pt x="57" y="550"/>
                  </a:cubicBezTo>
                  <a:cubicBezTo>
                    <a:pt x="56" y="556"/>
                    <a:pt x="57" y="561"/>
                    <a:pt x="57" y="567"/>
                  </a:cubicBezTo>
                  <a:cubicBezTo>
                    <a:pt x="58" y="576"/>
                    <a:pt x="60" y="585"/>
                    <a:pt x="64" y="593"/>
                  </a:cubicBezTo>
                  <a:cubicBezTo>
                    <a:pt x="64" y="593"/>
                    <a:pt x="64" y="593"/>
                    <a:pt x="64" y="593"/>
                  </a:cubicBezTo>
                  <a:cubicBezTo>
                    <a:pt x="64" y="594"/>
                    <a:pt x="65" y="595"/>
                    <a:pt x="65" y="596"/>
                  </a:cubicBezTo>
                  <a:cubicBezTo>
                    <a:pt x="65" y="597"/>
                    <a:pt x="66" y="599"/>
                    <a:pt x="66" y="601"/>
                  </a:cubicBezTo>
                  <a:cubicBezTo>
                    <a:pt x="65" y="604"/>
                    <a:pt x="63" y="608"/>
                    <a:pt x="63" y="611"/>
                  </a:cubicBezTo>
                  <a:cubicBezTo>
                    <a:pt x="62" y="615"/>
                    <a:pt x="61" y="618"/>
                    <a:pt x="61" y="622"/>
                  </a:cubicBezTo>
                  <a:cubicBezTo>
                    <a:pt x="61" y="625"/>
                    <a:pt x="61" y="628"/>
                    <a:pt x="59" y="630"/>
                  </a:cubicBezTo>
                  <a:cubicBezTo>
                    <a:pt x="56" y="635"/>
                    <a:pt x="53" y="641"/>
                    <a:pt x="50" y="645"/>
                  </a:cubicBezTo>
                  <a:cubicBezTo>
                    <a:pt x="48" y="647"/>
                    <a:pt x="47" y="648"/>
                    <a:pt x="45" y="650"/>
                  </a:cubicBezTo>
                  <a:cubicBezTo>
                    <a:pt x="44" y="651"/>
                    <a:pt x="44" y="652"/>
                    <a:pt x="44" y="654"/>
                  </a:cubicBezTo>
                  <a:cubicBezTo>
                    <a:pt x="42" y="655"/>
                    <a:pt x="40" y="657"/>
                    <a:pt x="37" y="658"/>
                  </a:cubicBezTo>
                  <a:cubicBezTo>
                    <a:pt x="34" y="659"/>
                    <a:pt x="33" y="660"/>
                    <a:pt x="29" y="660"/>
                  </a:cubicBezTo>
                  <a:cubicBezTo>
                    <a:pt x="26" y="660"/>
                    <a:pt x="22" y="660"/>
                    <a:pt x="19" y="660"/>
                  </a:cubicBezTo>
                  <a:cubicBezTo>
                    <a:pt x="16" y="661"/>
                    <a:pt x="13" y="661"/>
                    <a:pt x="10" y="662"/>
                  </a:cubicBezTo>
                  <a:cubicBezTo>
                    <a:pt x="8" y="662"/>
                    <a:pt x="6" y="665"/>
                    <a:pt x="6" y="667"/>
                  </a:cubicBezTo>
                  <a:cubicBezTo>
                    <a:pt x="6" y="667"/>
                    <a:pt x="6" y="667"/>
                    <a:pt x="6" y="668"/>
                  </a:cubicBezTo>
                  <a:cubicBezTo>
                    <a:pt x="6" y="669"/>
                    <a:pt x="7" y="670"/>
                    <a:pt x="7" y="671"/>
                  </a:cubicBezTo>
                  <a:cubicBezTo>
                    <a:pt x="10" y="672"/>
                    <a:pt x="14" y="674"/>
                    <a:pt x="17" y="674"/>
                  </a:cubicBezTo>
                  <a:cubicBezTo>
                    <a:pt x="21" y="675"/>
                    <a:pt x="24" y="675"/>
                    <a:pt x="28" y="675"/>
                  </a:cubicBezTo>
                  <a:cubicBezTo>
                    <a:pt x="37" y="675"/>
                    <a:pt x="45" y="675"/>
                    <a:pt x="54" y="675"/>
                  </a:cubicBezTo>
                  <a:cubicBezTo>
                    <a:pt x="58" y="675"/>
                    <a:pt x="62" y="675"/>
                    <a:pt x="66" y="674"/>
                  </a:cubicBezTo>
                  <a:cubicBezTo>
                    <a:pt x="67" y="674"/>
                    <a:pt x="74" y="672"/>
                    <a:pt x="74" y="675"/>
                  </a:cubicBezTo>
                  <a:cubicBezTo>
                    <a:pt x="78" y="675"/>
                    <a:pt x="82" y="675"/>
                    <a:pt x="86" y="675"/>
                  </a:cubicBezTo>
                  <a:cubicBezTo>
                    <a:pt x="91" y="675"/>
                    <a:pt x="95" y="676"/>
                    <a:pt x="100" y="675"/>
                  </a:cubicBezTo>
                  <a:cubicBezTo>
                    <a:pt x="101" y="675"/>
                    <a:pt x="103" y="675"/>
                    <a:pt x="104" y="675"/>
                  </a:cubicBezTo>
                  <a:cubicBezTo>
                    <a:pt x="104" y="675"/>
                    <a:pt x="104" y="675"/>
                    <a:pt x="104" y="675"/>
                  </a:cubicBezTo>
                  <a:cubicBezTo>
                    <a:pt x="104" y="676"/>
                    <a:pt x="104" y="678"/>
                    <a:pt x="104" y="679"/>
                  </a:cubicBezTo>
                  <a:cubicBezTo>
                    <a:pt x="104" y="681"/>
                    <a:pt x="105" y="681"/>
                    <a:pt x="107" y="682"/>
                  </a:cubicBezTo>
                  <a:cubicBezTo>
                    <a:pt x="109" y="682"/>
                    <a:pt x="112" y="683"/>
                    <a:pt x="114" y="683"/>
                  </a:cubicBezTo>
                  <a:cubicBezTo>
                    <a:pt x="121" y="683"/>
                    <a:pt x="127" y="683"/>
                    <a:pt x="133" y="683"/>
                  </a:cubicBezTo>
                  <a:cubicBezTo>
                    <a:pt x="140" y="684"/>
                    <a:pt x="148" y="682"/>
                    <a:pt x="156" y="681"/>
                  </a:cubicBezTo>
                  <a:cubicBezTo>
                    <a:pt x="156" y="682"/>
                    <a:pt x="156" y="682"/>
                    <a:pt x="156" y="682"/>
                  </a:cubicBezTo>
                  <a:cubicBezTo>
                    <a:pt x="161" y="683"/>
                    <a:pt x="166" y="682"/>
                    <a:pt x="170" y="682"/>
                  </a:cubicBezTo>
                  <a:cubicBezTo>
                    <a:pt x="173" y="682"/>
                    <a:pt x="176" y="681"/>
                    <a:pt x="179" y="681"/>
                  </a:cubicBezTo>
                  <a:cubicBezTo>
                    <a:pt x="181" y="682"/>
                    <a:pt x="183" y="682"/>
                    <a:pt x="184" y="681"/>
                  </a:cubicBezTo>
                  <a:cubicBezTo>
                    <a:pt x="187" y="680"/>
                    <a:pt x="187" y="674"/>
                    <a:pt x="188" y="671"/>
                  </a:cubicBezTo>
                  <a:cubicBezTo>
                    <a:pt x="188" y="671"/>
                    <a:pt x="188" y="670"/>
                    <a:pt x="188" y="669"/>
                  </a:cubicBezTo>
                  <a:cubicBezTo>
                    <a:pt x="188" y="669"/>
                    <a:pt x="189" y="669"/>
                    <a:pt x="190" y="669"/>
                  </a:cubicBezTo>
                  <a:cubicBezTo>
                    <a:pt x="190" y="666"/>
                    <a:pt x="191" y="663"/>
                    <a:pt x="192" y="659"/>
                  </a:cubicBezTo>
                  <a:cubicBezTo>
                    <a:pt x="192" y="655"/>
                    <a:pt x="191" y="651"/>
                    <a:pt x="191" y="646"/>
                  </a:cubicBezTo>
                  <a:cubicBezTo>
                    <a:pt x="190" y="640"/>
                    <a:pt x="190" y="632"/>
                    <a:pt x="188" y="626"/>
                  </a:cubicBezTo>
                  <a:cubicBezTo>
                    <a:pt x="188" y="625"/>
                    <a:pt x="188" y="624"/>
                    <a:pt x="187" y="623"/>
                  </a:cubicBezTo>
                  <a:cubicBezTo>
                    <a:pt x="187" y="623"/>
                    <a:pt x="187" y="622"/>
                    <a:pt x="186" y="622"/>
                  </a:cubicBezTo>
                  <a:cubicBezTo>
                    <a:pt x="186" y="621"/>
                    <a:pt x="186" y="621"/>
                    <a:pt x="186" y="620"/>
                  </a:cubicBezTo>
                  <a:cubicBezTo>
                    <a:pt x="187" y="619"/>
                    <a:pt x="187" y="618"/>
                    <a:pt x="187" y="617"/>
                  </a:cubicBezTo>
                  <a:cubicBezTo>
                    <a:pt x="188" y="614"/>
                    <a:pt x="189" y="612"/>
                    <a:pt x="190" y="610"/>
                  </a:cubicBezTo>
                  <a:cubicBezTo>
                    <a:pt x="191" y="605"/>
                    <a:pt x="192" y="599"/>
                    <a:pt x="192" y="594"/>
                  </a:cubicBezTo>
                  <a:cubicBezTo>
                    <a:pt x="192" y="586"/>
                    <a:pt x="192" y="579"/>
                    <a:pt x="191" y="572"/>
                  </a:cubicBezTo>
                  <a:cubicBezTo>
                    <a:pt x="191" y="567"/>
                    <a:pt x="191" y="562"/>
                    <a:pt x="190" y="557"/>
                  </a:cubicBezTo>
                  <a:cubicBezTo>
                    <a:pt x="188" y="549"/>
                    <a:pt x="187" y="541"/>
                    <a:pt x="184" y="533"/>
                  </a:cubicBezTo>
                  <a:cubicBezTo>
                    <a:pt x="184" y="531"/>
                    <a:pt x="183" y="529"/>
                    <a:pt x="183" y="528"/>
                  </a:cubicBezTo>
                  <a:cubicBezTo>
                    <a:pt x="183" y="527"/>
                    <a:pt x="184" y="527"/>
                    <a:pt x="184" y="526"/>
                  </a:cubicBezTo>
                  <a:cubicBezTo>
                    <a:pt x="184" y="526"/>
                    <a:pt x="183" y="525"/>
                    <a:pt x="183" y="525"/>
                  </a:cubicBezTo>
                  <a:cubicBezTo>
                    <a:pt x="183" y="523"/>
                    <a:pt x="183" y="523"/>
                    <a:pt x="183" y="521"/>
                  </a:cubicBezTo>
                  <a:cubicBezTo>
                    <a:pt x="184" y="520"/>
                    <a:pt x="184" y="518"/>
                    <a:pt x="183" y="517"/>
                  </a:cubicBezTo>
                  <a:cubicBezTo>
                    <a:pt x="182" y="516"/>
                    <a:pt x="181" y="515"/>
                    <a:pt x="181" y="514"/>
                  </a:cubicBezTo>
                  <a:cubicBezTo>
                    <a:pt x="181" y="512"/>
                    <a:pt x="183" y="512"/>
                    <a:pt x="184" y="511"/>
                  </a:cubicBezTo>
                  <a:cubicBezTo>
                    <a:pt x="184" y="509"/>
                    <a:pt x="183" y="509"/>
                    <a:pt x="182" y="509"/>
                  </a:cubicBezTo>
                  <a:cubicBezTo>
                    <a:pt x="182" y="508"/>
                    <a:pt x="182" y="508"/>
                    <a:pt x="182" y="508"/>
                  </a:cubicBezTo>
                  <a:cubicBezTo>
                    <a:pt x="183" y="506"/>
                    <a:pt x="182" y="505"/>
                    <a:pt x="181" y="504"/>
                  </a:cubicBezTo>
                  <a:cubicBezTo>
                    <a:pt x="180" y="502"/>
                    <a:pt x="180" y="502"/>
                    <a:pt x="181" y="500"/>
                  </a:cubicBezTo>
                  <a:cubicBezTo>
                    <a:pt x="181" y="498"/>
                    <a:pt x="183" y="497"/>
                    <a:pt x="182" y="495"/>
                  </a:cubicBezTo>
                  <a:cubicBezTo>
                    <a:pt x="182" y="494"/>
                    <a:pt x="181" y="492"/>
                    <a:pt x="180" y="490"/>
                  </a:cubicBezTo>
                  <a:cubicBezTo>
                    <a:pt x="179" y="489"/>
                    <a:pt x="179" y="487"/>
                    <a:pt x="178" y="485"/>
                  </a:cubicBezTo>
                  <a:cubicBezTo>
                    <a:pt x="178" y="484"/>
                    <a:pt x="179" y="483"/>
                    <a:pt x="179" y="481"/>
                  </a:cubicBezTo>
                  <a:cubicBezTo>
                    <a:pt x="180" y="477"/>
                    <a:pt x="179" y="474"/>
                    <a:pt x="178" y="470"/>
                  </a:cubicBezTo>
                  <a:cubicBezTo>
                    <a:pt x="177" y="465"/>
                    <a:pt x="176" y="459"/>
                    <a:pt x="176" y="454"/>
                  </a:cubicBezTo>
                  <a:cubicBezTo>
                    <a:pt x="174" y="441"/>
                    <a:pt x="175" y="428"/>
                    <a:pt x="174" y="415"/>
                  </a:cubicBezTo>
                  <a:cubicBezTo>
                    <a:pt x="173" y="409"/>
                    <a:pt x="174" y="403"/>
                    <a:pt x="174" y="396"/>
                  </a:cubicBezTo>
                  <a:cubicBezTo>
                    <a:pt x="174" y="394"/>
                    <a:pt x="174" y="392"/>
                    <a:pt x="174" y="389"/>
                  </a:cubicBezTo>
                  <a:cubicBezTo>
                    <a:pt x="175" y="389"/>
                    <a:pt x="177" y="389"/>
                    <a:pt x="178" y="389"/>
                  </a:cubicBezTo>
                  <a:cubicBezTo>
                    <a:pt x="187" y="389"/>
                    <a:pt x="193" y="385"/>
                    <a:pt x="200" y="379"/>
                  </a:cubicBezTo>
                  <a:cubicBezTo>
                    <a:pt x="203" y="376"/>
                    <a:pt x="202" y="374"/>
                    <a:pt x="201" y="370"/>
                  </a:cubicBezTo>
                  <a:cubicBezTo>
                    <a:pt x="198" y="364"/>
                    <a:pt x="196" y="358"/>
                    <a:pt x="194" y="352"/>
                  </a:cubicBezTo>
                  <a:cubicBezTo>
                    <a:pt x="191" y="342"/>
                    <a:pt x="188" y="331"/>
                    <a:pt x="185" y="320"/>
                  </a:cubicBezTo>
                  <a:cubicBezTo>
                    <a:pt x="184" y="313"/>
                    <a:pt x="183" y="307"/>
                    <a:pt x="182" y="300"/>
                  </a:cubicBezTo>
                  <a:cubicBezTo>
                    <a:pt x="183" y="299"/>
                    <a:pt x="184" y="299"/>
                    <a:pt x="185" y="298"/>
                  </a:cubicBezTo>
                  <a:cubicBezTo>
                    <a:pt x="186" y="298"/>
                    <a:pt x="187" y="297"/>
                    <a:pt x="187" y="296"/>
                  </a:cubicBezTo>
                  <a:cubicBezTo>
                    <a:pt x="188" y="294"/>
                    <a:pt x="187" y="292"/>
                    <a:pt x="187" y="290"/>
                  </a:cubicBezTo>
                  <a:cubicBezTo>
                    <a:pt x="187" y="289"/>
                    <a:pt x="188" y="288"/>
                    <a:pt x="190" y="288"/>
                  </a:cubicBezTo>
                  <a:cubicBezTo>
                    <a:pt x="192" y="287"/>
                    <a:pt x="192" y="285"/>
                    <a:pt x="194" y="283"/>
                  </a:cubicBezTo>
                  <a:cubicBezTo>
                    <a:pt x="195" y="280"/>
                    <a:pt x="199" y="276"/>
                    <a:pt x="199" y="272"/>
                  </a:cubicBezTo>
                  <a:cubicBezTo>
                    <a:pt x="199" y="270"/>
                    <a:pt x="198" y="267"/>
                    <a:pt x="200" y="265"/>
                  </a:cubicBezTo>
                  <a:cubicBezTo>
                    <a:pt x="201" y="264"/>
                    <a:pt x="202" y="264"/>
                    <a:pt x="202" y="262"/>
                  </a:cubicBezTo>
                  <a:cubicBezTo>
                    <a:pt x="203" y="261"/>
                    <a:pt x="204" y="260"/>
                    <a:pt x="205" y="259"/>
                  </a:cubicBezTo>
                  <a:cubicBezTo>
                    <a:pt x="207" y="257"/>
                    <a:pt x="208" y="253"/>
                    <a:pt x="209" y="250"/>
                  </a:cubicBezTo>
                  <a:cubicBezTo>
                    <a:pt x="210" y="246"/>
                    <a:pt x="209" y="243"/>
                    <a:pt x="208" y="240"/>
                  </a:cubicBezTo>
                  <a:cubicBezTo>
                    <a:pt x="207" y="236"/>
                    <a:pt x="208" y="232"/>
                    <a:pt x="207" y="229"/>
                  </a:cubicBezTo>
                  <a:cubicBezTo>
                    <a:pt x="206" y="224"/>
                    <a:pt x="204" y="220"/>
                    <a:pt x="203" y="215"/>
                  </a:cubicBezTo>
                  <a:cubicBezTo>
                    <a:pt x="202" y="210"/>
                    <a:pt x="201" y="204"/>
                    <a:pt x="200" y="199"/>
                  </a:cubicBezTo>
                  <a:cubicBezTo>
                    <a:pt x="199" y="195"/>
                    <a:pt x="198" y="192"/>
                    <a:pt x="197" y="188"/>
                  </a:cubicBezTo>
                  <a:cubicBezTo>
                    <a:pt x="196" y="186"/>
                    <a:pt x="196" y="184"/>
                    <a:pt x="195" y="183"/>
                  </a:cubicBezTo>
                  <a:cubicBezTo>
                    <a:pt x="194" y="175"/>
                    <a:pt x="191" y="168"/>
                    <a:pt x="188" y="160"/>
                  </a:cubicBezTo>
                  <a:cubicBezTo>
                    <a:pt x="185" y="152"/>
                    <a:pt x="184" y="145"/>
                    <a:pt x="184" y="137"/>
                  </a:cubicBezTo>
                  <a:cubicBezTo>
                    <a:pt x="183" y="131"/>
                    <a:pt x="182" y="125"/>
                    <a:pt x="179" y="119"/>
                  </a:cubicBezTo>
                  <a:cubicBezTo>
                    <a:pt x="177" y="116"/>
                    <a:pt x="175" y="114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71" y="113"/>
                    <a:pt x="169" y="111"/>
                    <a:pt x="167" y="110"/>
                  </a:cubicBezTo>
                  <a:cubicBezTo>
                    <a:pt x="165" y="109"/>
                    <a:pt x="162" y="109"/>
                    <a:pt x="159" y="108"/>
                  </a:cubicBezTo>
                  <a:cubicBezTo>
                    <a:pt x="156" y="108"/>
                    <a:pt x="153" y="107"/>
                    <a:pt x="151" y="106"/>
                  </a:cubicBezTo>
                  <a:cubicBezTo>
                    <a:pt x="148" y="105"/>
                    <a:pt x="145" y="105"/>
                    <a:pt x="142" y="103"/>
                  </a:cubicBezTo>
                  <a:cubicBezTo>
                    <a:pt x="139" y="101"/>
                    <a:pt x="136" y="99"/>
                    <a:pt x="132" y="98"/>
                  </a:cubicBezTo>
                  <a:cubicBezTo>
                    <a:pt x="130" y="97"/>
                    <a:pt x="127" y="96"/>
                    <a:pt x="125" y="96"/>
                  </a:cubicBezTo>
                  <a:cubicBezTo>
                    <a:pt x="125" y="96"/>
                    <a:pt x="124" y="95"/>
                    <a:pt x="124" y="95"/>
                  </a:cubicBezTo>
                  <a:cubicBezTo>
                    <a:pt x="123" y="94"/>
                    <a:pt x="121" y="92"/>
                    <a:pt x="120" y="92"/>
                  </a:cubicBezTo>
                  <a:cubicBezTo>
                    <a:pt x="118" y="90"/>
                    <a:pt x="116" y="88"/>
                    <a:pt x="114" y="86"/>
                  </a:cubicBezTo>
                  <a:cubicBezTo>
                    <a:pt x="113" y="85"/>
                    <a:pt x="113" y="84"/>
                    <a:pt x="111" y="84"/>
                  </a:cubicBezTo>
                  <a:cubicBezTo>
                    <a:pt x="110" y="84"/>
                    <a:pt x="109" y="84"/>
                    <a:pt x="109" y="84"/>
                  </a:cubicBezTo>
                  <a:cubicBezTo>
                    <a:pt x="108" y="84"/>
                    <a:pt x="108" y="83"/>
                    <a:pt x="107" y="83"/>
                  </a:cubicBezTo>
                  <a:cubicBezTo>
                    <a:pt x="107" y="80"/>
                    <a:pt x="107" y="77"/>
                    <a:pt x="108" y="74"/>
                  </a:cubicBezTo>
                  <a:cubicBezTo>
                    <a:pt x="108" y="71"/>
                    <a:pt x="109" y="68"/>
                    <a:pt x="110" y="66"/>
                  </a:cubicBezTo>
                  <a:cubicBezTo>
                    <a:pt x="110" y="65"/>
                    <a:pt x="110" y="65"/>
                    <a:pt x="110" y="64"/>
                  </a:cubicBezTo>
                  <a:cubicBezTo>
                    <a:pt x="110" y="64"/>
                    <a:pt x="111" y="64"/>
                    <a:pt x="111" y="64"/>
                  </a:cubicBezTo>
                  <a:cubicBezTo>
                    <a:pt x="114" y="65"/>
                    <a:pt x="116" y="63"/>
                    <a:pt x="117" y="61"/>
                  </a:cubicBezTo>
                  <a:cubicBezTo>
                    <a:pt x="118" y="60"/>
                    <a:pt x="118" y="59"/>
                    <a:pt x="118" y="57"/>
                  </a:cubicBezTo>
                  <a:cubicBezTo>
                    <a:pt x="119" y="56"/>
                    <a:pt x="119" y="55"/>
                    <a:pt x="120" y="54"/>
                  </a:cubicBezTo>
                  <a:cubicBezTo>
                    <a:pt x="120" y="51"/>
                    <a:pt x="121" y="49"/>
                    <a:pt x="122" y="46"/>
                  </a:cubicBezTo>
                  <a:cubicBezTo>
                    <a:pt x="122" y="43"/>
                    <a:pt x="122" y="40"/>
                    <a:pt x="118" y="41"/>
                  </a:cubicBezTo>
                  <a:cubicBezTo>
                    <a:pt x="118" y="41"/>
                    <a:pt x="118" y="41"/>
                    <a:pt x="117" y="41"/>
                  </a:cubicBezTo>
                  <a:cubicBezTo>
                    <a:pt x="118" y="38"/>
                    <a:pt x="118" y="36"/>
                    <a:pt x="117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2"/>
                    <a:pt x="118" y="31"/>
                    <a:pt x="117" y="30"/>
                  </a:cubicBezTo>
                  <a:cubicBezTo>
                    <a:pt x="117" y="29"/>
                    <a:pt x="117" y="28"/>
                    <a:pt x="117" y="27"/>
                  </a:cubicBezTo>
                  <a:cubicBezTo>
                    <a:pt x="117" y="25"/>
                    <a:pt x="116" y="23"/>
                    <a:pt x="116" y="21"/>
                  </a:cubicBezTo>
                  <a:cubicBezTo>
                    <a:pt x="116" y="18"/>
                    <a:pt x="115" y="17"/>
                    <a:pt x="113" y="15"/>
                  </a:cubicBezTo>
                  <a:cubicBezTo>
                    <a:pt x="111" y="14"/>
                    <a:pt x="110" y="11"/>
                    <a:pt x="109" y="10"/>
                  </a:cubicBezTo>
                  <a:cubicBezTo>
                    <a:pt x="110" y="10"/>
                    <a:pt x="111" y="10"/>
                    <a:pt x="112" y="11"/>
                  </a:cubicBezTo>
                  <a:cubicBezTo>
                    <a:pt x="110" y="9"/>
                    <a:pt x="109" y="7"/>
                    <a:pt x="106" y="6"/>
                  </a:cubicBezTo>
                  <a:cubicBezTo>
                    <a:pt x="105" y="6"/>
                    <a:pt x="103" y="5"/>
                    <a:pt x="101" y="5"/>
                  </a:cubicBezTo>
                  <a:cubicBezTo>
                    <a:pt x="101" y="4"/>
                    <a:pt x="100" y="4"/>
                    <a:pt x="100" y="4"/>
                  </a:cubicBezTo>
                  <a:cubicBezTo>
                    <a:pt x="98" y="3"/>
                    <a:pt x="96" y="2"/>
                    <a:pt x="95" y="2"/>
                  </a:cubicBezTo>
                  <a:cubicBezTo>
                    <a:pt x="95" y="2"/>
                    <a:pt x="95" y="3"/>
                    <a:pt x="95" y="3"/>
                  </a:cubicBezTo>
                  <a:cubicBezTo>
                    <a:pt x="94" y="3"/>
                    <a:pt x="93" y="1"/>
                    <a:pt x="92" y="1"/>
                  </a:cubicBezTo>
                  <a:cubicBezTo>
                    <a:pt x="92" y="2"/>
                    <a:pt x="92" y="2"/>
                    <a:pt x="92" y="3"/>
                  </a:cubicBezTo>
                  <a:cubicBezTo>
                    <a:pt x="91" y="1"/>
                    <a:pt x="88" y="1"/>
                    <a:pt x="86" y="1"/>
                  </a:cubicBezTo>
                  <a:cubicBezTo>
                    <a:pt x="85" y="1"/>
                    <a:pt x="84" y="1"/>
                    <a:pt x="83" y="1"/>
                  </a:cubicBezTo>
                  <a:cubicBezTo>
                    <a:pt x="82" y="1"/>
                    <a:pt x="81" y="1"/>
                    <a:pt x="80" y="1"/>
                  </a:cubicBezTo>
                  <a:cubicBezTo>
                    <a:pt x="73" y="0"/>
                    <a:pt x="64" y="5"/>
                    <a:pt x="58" y="9"/>
                  </a:cubicBezTo>
                  <a:cubicBezTo>
                    <a:pt x="57" y="10"/>
                    <a:pt x="57" y="10"/>
                    <a:pt x="56" y="10"/>
                  </a:cubicBezTo>
                  <a:cubicBezTo>
                    <a:pt x="56" y="11"/>
                    <a:pt x="57" y="11"/>
                    <a:pt x="56" y="12"/>
                  </a:cubicBezTo>
                  <a:cubicBezTo>
                    <a:pt x="55" y="12"/>
                    <a:pt x="55" y="12"/>
                    <a:pt x="54" y="13"/>
                  </a:cubicBezTo>
                  <a:cubicBezTo>
                    <a:pt x="54" y="13"/>
                    <a:pt x="54" y="14"/>
                    <a:pt x="53" y="14"/>
                  </a:cubicBezTo>
                  <a:cubicBezTo>
                    <a:pt x="52" y="16"/>
                    <a:pt x="50" y="18"/>
                    <a:pt x="49" y="20"/>
                  </a:cubicBezTo>
                  <a:cubicBezTo>
                    <a:pt x="49" y="20"/>
                    <a:pt x="49" y="20"/>
                    <a:pt x="50" y="20"/>
                  </a:cubicBezTo>
                  <a:cubicBezTo>
                    <a:pt x="49" y="20"/>
                    <a:pt x="49" y="21"/>
                    <a:pt x="48" y="22"/>
                  </a:cubicBezTo>
                  <a:cubicBezTo>
                    <a:pt x="48" y="23"/>
                    <a:pt x="48" y="22"/>
                    <a:pt x="48" y="23"/>
                  </a:cubicBezTo>
                  <a:cubicBezTo>
                    <a:pt x="48" y="25"/>
                    <a:pt x="48" y="26"/>
                    <a:pt x="48" y="28"/>
                  </a:cubicBezTo>
                  <a:cubicBezTo>
                    <a:pt x="48" y="31"/>
                    <a:pt x="48" y="34"/>
                    <a:pt x="48" y="36"/>
                  </a:cubicBezTo>
                  <a:cubicBezTo>
                    <a:pt x="48" y="39"/>
                    <a:pt x="48" y="42"/>
                    <a:pt x="49" y="45"/>
                  </a:cubicBezTo>
                  <a:cubicBezTo>
                    <a:pt x="49" y="45"/>
                    <a:pt x="50" y="46"/>
                    <a:pt x="50" y="47"/>
                  </a:cubicBezTo>
                  <a:cubicBezTo>
                    <a:pt x="51" y="47"/>
                    <a:pt x="51" y="48"/>
                    <a:pt x="52" y="49"/>
                  </a:cubicBezTo>
                  <a:cubicBezTo>
                    <a:pt x="52" y="51"/>
                    <a:pt x="52" y="53"/>
                    <a:pt x="52" y="55"/>
                  </a:cubicBezTo>
                  <a:cubicBezTo>
                    <a:pt x="53" y="60"/>
                    <a:pt x="56" y="65"/>
                    <a:pt x="56" y="70"/>
                  </a:cubicBezTo>
                  <a:cubicBezTo>
                    <a:pt x="57" y="75"/>
                    <a:pt x="61" y="80"/>
                    <a:pt x="64" y="84"/>
                  </a:cubicBezTo>
                  <a:cubicBezTo>
                    <a:pt x="65" y="85"/>
                    <a:pt x="66" y="86"/>
                    <a:pt x="68" y="87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90"/>
                    <a:pt x="66" y="92"/>
                    <a:pt x="65" y="94"/>
                  </a:cubicBezTo>
                  <a:cubicBezTo>
                    <a:pt x="65" y="94"/>
                    <a:pt x="64" y="94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2" y="96"/>
                    <a:pt x="62" y="99"/>
                    <a:pt x="61" y="101"/>
                  </a:cubicBezTo>
                  <a:cubicBezTo>
                    <a:pt x="61" y="101"/>
                    <a:pt x="61" y="102"/>
                    <a:pt x="60" y="103"/>
                  </a:cubicBezTo>
                  <a:cubicBezTo>
                    <a:pt x="60" y="103"/>
                    <a:pt x="59" y="103"/>
                    <a:pt x="59" y="103"/>
                  </a:cubicBezTo>
                  <a:cubicBezTo>
                    <a:pt x="56" y="104"/>
                    <a:pt x="54" y="105"/>
                    <a:pt x="52" y="106"/>
                  </a:cubicBezTo>
                  <a:cubicBezTo>
                    <a:pt x="49" y="108"/>
                    <a:pt x="46" y="109"/>
                    <a:pt x="43" y="110"/>
                  </a:cubicBezTo>
                  <a:cubicBezTo>
                    <a:pt x="38" y="112"/>
                    <a:pt x="33" y="114"/>
                    <a:pt x="28" y="116"/>
                  </a:cubicBezTo>
                  <a:cubicBezTo>
                    <a:pt x="24" y="118"/>
                    <a:pt x="20" y="120"/>
                    <a:pt x="18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4" y="123"/>
                    <a:pt x="13" y="130"/>
                    <a:pt x="12" y="132"/>
                  </a:cubicBezTo>
                  <a:cubicBezTo>
                    <a:pt x="12" y="135"/>
                    <a:pt x="11" y="137"/>
                    <a:pt x="10" y="140"/>
                  </a:cubicBezTo>
                  <a:cubicBezTo>
                    <a:pt x="9" y="144"/>
                    <a:pt x="9" y="149"/>
                    <a:pt x="9" y="153"/>
                  </a:cubicBezTo>
                  <a:cubicBezTo>
                    <a:pt x="9" y="157"/>
                    <a:pt x="9" y="161"/>
                    <a:pt x="8" y="165"/>
                  </a:cubicBezTo>
                  <a:cubicBezTo>
                    <a:pt x="7" y="169"/>
                    <a:pt x="8" y="172"/>
                    <a:pt x="8" y="175"/>
                  </a:cubicBezTo>
                  <a:cubicBezTo>
                    <a:pt x="8" y="179"/>
                    <a:pt x="7" y="183"/>
                    <a:pt x="7" y="187"/>
                  </a:cubicBezTo>
                  <a:cubicBezTo>
                    <a:pt x="6" y="189"/>
                    <a:pt x="7" y="190"/>
                    <a:pt x="7" y="192"/>
                  </a:cubicBezTo>
                  <a:cubicBezTo>
                    <a:pt x="6" y="194"/>
                    <a:pt x="6" y="196"/>
                    <a:pt x="6" y="198"/>
                  </a:cubicBezTo>
                  <a:cubicBezTo>
                    <a:pt x="5" y="201"/>
                    <a:pt x="4" y="205"/>
                    <a:pt x="4" y="208"/>
                  </a:cubicBezTo>
                  <a:cubicBezTo>
                    <a:pt x="5" y="210"/>
                    <a:pt x="5" y="211"/>
                    <a:pt x="6" y="212"/>
                  </a:cubicBezTo>
                  <a:cubicBezTo>
                    <a:pt x="6" y="214"/>
                    <a:pt x="5" y="215"/>
                    <a:pt x="4" y="216"/>
                  </a:cubicBezTo>
                  <a:cubicBezTo>
                    <a:pt x="3" y="219"/>
                    <a:pt x="3" y="221"/>
                    <a:pt x="3" y="224"/>
                  </a:cubicBezTo>
                  <a:cubicBezTo>
                    <a:pt x="3" y="226"/>
                    <a:pt x="3" y="227"/>
                    <a:pt x="2" y="229"/>
                  </a:cubicBezTo>
                  <a:cubicBezTo>
                    <a:pt x="2" y="230"/>
                    <a:pt x="2" y="230"/>
                    <a:pt x="2" y="231"/>
                  </a:cubicBezTo>
                  <a:cubicBezTo>
                    <a:pt x="1" y="232"/>
                    <a:pt x="0" y="234"/>
                    <a:pt x="0" y="236"/>
                  </a:cubicBezTo>
                  <a:cubicBezTo>
                    <a:pt x="0" y="239"/>
                    <a:pt x="3" y="242"/>
                    <a:pt x="4" y="244"/>
                  </a:cubicBezTo>
                  <a:cubicBezTo>
                    <a:pt x="5" y="249"/>
                    <a:pt x="5" y="254"/>
                    <a:pt x="4" y="260"/>
                  </a:cubicBezTo>
                  <a:cubicBezTo>
                    <a:pt x="4" y="263"/>
                    <a:pt x="5" y="265"/>
                    <a:pt x="5" y="268"/>
                  </a:cubicBezTo>
                  <a:cubicBezTo>
                    <a:pt x="5" y="271"/>
                    <a:pt x="4" y="273"/>
                    <a:pt x="6" y="276"/>
                  </a:cubicBezTo>
                  <a:cubicBezTo>
                    <a:pt x="7" y="279"/>
                    <a:pt x="6" y="281"/>
                    <a:pt x="6" y="284"/>
                  </a:cubicBezTo>
                  <a:cubicBezTo>
                    <a:pt x="7" y="286"/>
                    <a:pt x="6" y="287"/>
                    <a:pt x="7" y="289"/>
                  </a:cubicBezTo>
                  <a:cubicBezTo>
                    <a:pt x="7" y="290"/>
                    <a:pt x="7" y="292"/>
                    <a:pt x="7" y="293"/>
                  </a:cubicBezTo>
                  <a:cubicBezTo>
                    <a:pt x="7" y="294"/>
                    <a:pt x="6" y="295"/>
                    <a:pt x="6" y="296"/>
                  </a:cubicBezTo>
                  <a:cubicBezTo>
                    <a:pt x="5" y="298"/>
                    <a:pt x="5" y="300"/>
                    <a:pt x="5" y="302"/>
                  </a:cubicBezTo>
                  <a:cubicBezTo>
                    <a:pt x="5" y="303"/>
                    <a:pt x="4" y="305"/>
                    <a:pt x="4" y="306"/>
                  </a:cubicBezTo>
                  <a:cubicBezTo>
                    <a:pt x="3" y="310"/>
                    <a:pt x="5" y="315"/>
                    <a:pt x="7" y="319"/>
                  </a:cubicBezTo>
                  <a:cubicBezTo>
                    <a:pt x="9" y="323"/>
                    <a:pt x="11" y="326"/>
                    <a:pt x="13" y="330"/>
                  </a:cubicBezTo>
                  <a:close/>
                  <a:moveTo>
                    <a:pt x="104" y="504"/>
                  </a:moveTo>
                  <a:cubicBezTo>
                    <a:pt x="104" y="503"/>
                    <a:pt x="105" y="502"/>
                    <a:pt x="106" y="501"/>
                  </a:cubicBezTo>
                  <a:cubicBezTo>
                    <a:pt x="107" y="498"/>
                    <a:pt x="106" y="496"/>
                    <a:pt x="105" y="494"/>
                  </a:cubicBezTo>
                  <a:cubicBezTo>
                    <a:pt x="105" y="494"/>
                    <a:pt x="105" y="494"/>
                    <a:pt x="105" y="494"/>
                  </a:cubicBezTo>
                  <a:cubicBezTo>
                    <a:pt x="106" y="493"/>
                    <a:pt x="105" y="492"/>
                    <a:pt x="105" y="490"/>
                  </a:cubicBezTo>
                  <a:cubicBezTo>
                    <a:pt x="105" y="489"/>
                    <a:pt x="107" y="488"/>
                    <a:pt x="107" y="487"/>
                  </a:cubicBezTo>
                  <a:cubicBezTo>
                    <a:pt x="108" y="486"/>
                    <a:pt x="107" y="484"/>
                    <a:pt x="107" y="482"/>
                  </a:cubicBezTo>
                  <a:cubicBezTo>
                    <a:pt x="107" y="479"/>
                    <a:pt x="106" y="476"/>
                    <a:pt x="106" y="472"/>
                  </a:cubicBezTo>
                  <a:cubicBezTo>
                    <a:pt x="105" y="469"/>
                    <a:pt x="105" y="466"/>
                    <a:pt x="105" y="463"/>
                  </a:cubicBezTo>
                  <a:cubicBezTo>
                    <a:pt x="105" y="461"/>
                    <a:pt x="104" y="459"/>
                    <a:pt x="104" y="457"/>
                  </a:cubicBezTo>
                  <a:cubicBezTo>
                    <a:pt x="104" y="451"/>
                    <a:pt x="105" y="446"/>
                    <a:pt x="105" y="440"/>
                  </a:cubicBezTo>
                  <a:cubicBezTo>
                    <a:pt x="105" y="437"/>
                    <a:pt x="105" y="433"/>
                    <a:pt x="106" y="430"/>
                  </a:cubicBezTo>
                  <a:cubicBezTo>
                    <a:pt x="107" y="432"/>
                    <a:pt x="108" y="434"/>
                    <a:pt x="108" y="436"/>
                  </a:cubicBezTo>
                  <a:cubicBezTo>
                    <a:pt x="110" y="439"/>
                    <a:pt x="111" y="443"/>
                    <a:pt x="113" y="446"/>
                  </a:cubicBezTo>
                  <a:cubicBezTo>
                    <a:pt x="114" y="449"/>
                    <a:pt x="115" y="452"/>
                    <a:pt x="116" y="455"/>
                  </a:cubicBezTo>
                  <a:cubicBezTo>
                    <a:pt x="118" y="460"/>
                    <a:pt x="119" y="465"/>
                    <a:pt x="121" y="470"/>
                  </a:cubicBezTo>
                  <a:cubicBezTo>
                    <a:pt x="123" y="479"/>
                    <a:pt x="125" y="487"/>
                    <a:pt x="128" y="496"/>
                  </a:cubicBezTo>
                  <a:cubicBezTo>
                    <a:pt x="128" y="500"/>
                    <a:pt x="128" y="504"/>
                    <a:pt x="129" y="507"/>
                  </a:cubicBezTo>
                  <a:cubicBezTo>
                    <a:pt x="131" y="511"/>
                    <a:pt x="132" y="515"/>
                    <a:pt x="132" y="519"/>
                  </a:cubicBezTo>
                  <a:cubicBezTo>
                    <a:pt x="133" y="522"/>
                    <a:pt x="133" y="525"/>
                    <a:pt x="134" y="527"/>
                  </a:cubicBezTo>
                  <a:cubicBezTo>
                    <a:pt x="135" y="529"/>
                    <a:pt x="136" y="530"/>
                    <a:pt x="136" y="532"/>
                  </a:cubicBezTo>
                  <a:cubicBezTo>
                    <a:pt x="137" y="545"/>
                    <a:pt x="139" y="557"/>
                    <a:pt x="141" y="570"/>
                  </a:cubicBezTo>
                  <a:cubicBezTo>
                    <a:pt x="144" y="582"/>
                    <a:pt x="145" y="594"/>
                    <a:pt x="143" y="606"/>
                  </a:cubicBezTo>
                  <a:cubicBezTo>
                    <a:pt x="143" y="609"/>
                    <a:pt x="143" y="613"/>
                    <a:pt x="142" y="616"/>
                  </a:cubicBezTo>
                  <a:cubicBezTo>
                    <a:pt x="141" y="620"/>
                    <a:pt x="139" y="625"/>
                    <a:pt x="138" y="629"/>
                  </a:cubicBezTo>
                  <a:cubicBezTo>
                    <a:pt x="137" y="630"/>
                    <a:pt x="136" y="632"/>
                    <a:pt x="137" y="633"/>
                  </a:cubicBezTo>
                  <a:cubicBezTo>
                    <a:pt x="137" y="635"/>
                    <a:pt x="138" y="636"/>
                    <a:pt x="138" y="638"/>
                  </a:cubicBezTo>
                  <a:cubicBezTo>
                    <a:pt x="139" y="641"/>
                    <a:pt x="138" y="644"/>
                    <a:pt x="138" y="647"/>
                  </a:cubicBezTo>
                  <a:cubicBezTo>
                    <a:pt x="138" y="649"/>
                    <a:pt x="139" y="653"/>
                    <a:pt x="138" y="655"/>
                  </a:cubicBezTo>
                  <a:cubicBezTo>
                    <a:pt x="137" y="657"/>
                    <a:pt x="135" y="658"/>
                    <a:pt x="134" y="659"/>
                  </a:cubicBezTo>
                  <a:cubicBezTo>
                    <a:pt x="133" y="660"/>
                    <a:pt x="132" y="662"/>
                    <a:pt x="132" y="662"/>
                  </a:cubicBezTo>
                  <a:cubicBezTo>
                    <a:pt x="132" y="663"/>
                    <a:pt x="132" y="663"/>
                    <a:pt x="132" y="663"/>
                  </a:cubicBezTo>
                  <a:cubicBezTo>
                    <a:pt x="131" y="663"/>
                    <a:pt x="131" y="664"/>
                    <a:pt x="131" y="664"/>
                  </a:cubicBezTo>
                  <a:cubicBezTo>
                    <a:pt x="128" y="666"/>
                    <a:pt x="126" y="668"/>
                    <a:pt x="123" y="669"/>
                  </a:cubicBezTo>
                  <a:cubicBezTo>
                    <a:pt x="120" y="670"/>
                    <a:pt x="116" y="671"/>
                    <a:pt x="114" y="671"/>
                  </a:cubicBezTo>
                  <a:cubicBezTo>
                    <a:pt x="111" y="672"/>
                    <a:pt x="109" y="671"/>
                    <a:pt x="108" y="672"/>
                  </a:cubicBezTo>
                  <a:cubicBezTo>
                    <a:pt x="109" y="669"/>
                    <a:pt x="110" y="667"/>
                    <a:pt x="110" y="664"/>
                  </a:cubicBezTo>
                  <a:cubicBezTo>
                    <a:pt x="110" y="663"/>
                    <a:pt x="110" y="661"/>
                    <a:pt x="110" y="660"/>
                  </a:cubicBezTo>
                  <a:cubicBezTo>
                    <a:pt x="111" y="660"/>
                    <a:pt x="111" y="659"/>
                    <a:pt x="111" y="657"/>
                  </a:cubicBezTo>
                  <a:cubicBezTo>
                    <a:pt x="110" y="650"/>
                    <a:pt x="108" y="643"/>
                    <a:pt x="108" y="636"/>
                  </a:cubicBezTo>
                  <a:cubicBezTo>
                    <a:pt x="107" y="630"/>
                    <a:pt x="107" y="624"/>
                    <a:pt x="108" y="618"/>
                  </a:cubicBezTo>
                  <a:cubicBezTo>
                    <a:pt x="108" y="613"/>
                    <a:pt x="108" y="609"/>
                    <a:pt x="110" y="605"/>
                  </a:cubicBezTo>
                  <a:cubicBezTo>
                    <a:pt x="111" y="600"/>
                    <a:pt x="113" y="595"/>
                    <a:pt x="114" y="589"/>
                  </a:cubicBezTo>
                  <a:cubicBezTo>
                    <a:pt x="115" y="586"/>
                    <a:pt x="115" y="584"/>
                    <a:pt x="115" y="580"/>
                  </a:cubicBezTo>
                  <a:cubicBezTo>
                    <a:pt x="114" y="573"/>
                    <a:pt x="114" y="566"/>
                    <a:pt x="113" y="560"/>
                  </a:cubicBezTo>
                  <a:cubicBezTo>
                    <a:pt x="112" y="552"/>
                    <a:pt x="111" y="545"/>
                    <a:pt x="110" y="538"/>
                  </a:cubicBezTo>
                  <a:cubicBezTo>
                    <a:pt x="109" y="531"/>
                    <a:pt x="109" y="523"/>
                    <a:pt x="107" y="516"/>
                  </a:cubicBezTo>
                  <a:cubicBezTo>
                    <a:pt x="106" y="515"/>
                    <a:pt x="106" y="514"/>
                    <a:pt x="106" y="513"/>
                  </a:cubicBezTo>
                  <a:cubicBezTo>
                    <a:pt x="106" y="511"/>
                    <a:pt x="106" y="509"/>
                    <a:pt x="106" y="508"/>
                  </a:cubicBezTo>
                  <a:cubicBezTo>
                    <a:pt x="106" y="507"/>
                    <a:pt x="104" y="505"/>
                    <a:pt x="104" y="50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229" name="Freeform 14"/>
            <p:cNvSpPr>
              <a:spLocks/>
            </p:cNvSpPr>
            <p:nvPr/>
          </p:nvSpPr>
          <p:spPr bwMode="auto">
            <a:xfrm>
              <a:off x="5630863" y="2173288"/>
              <a:ext cx="415925" cy="833438"/>
            </a:xfrm>
            <a:custGeom>
              <a:avLst/>
              <a:gdLst/>
              <a:ahLst/>
              <a:cxnLst>
                <a:cxn ang="0">
                  <a:pos x="4" y="202"/>
                </a:cxn>
                <a:cxn ang="0">
                  <a:pos x="10" y="195"/>
                </a:cxn>
                <a:cxn ang="0">
                  <a:pos x="10" y="179"/>
                </a:cxn>
                <a:cxn ang="0">
                  <a:pos x="14" y="154"/>
                </a:cxn>
                <a:cxn ang="0">
                  <a:pos x="14" y="129"/>
                </a:cxn>
                <a:cxn ang="0">
                  <a:pos x="19" y="99"/>
                </a:cxn>
                <a:cxn ang="0">
                  <a:pos x="29" y="66"/>
                </a:cxn>
                <a:cxn ang="0">
                  <a:pos x="34" y="46"/>
                </a:cxn>
                <a:cxn ang="0">
                  <a:pos x="41" y="29"/>
                </a:cxn>
                <a:cxn ang="0">
                  <a:pos x="43" y="10"/>
                </a:cxn>
                <a:cxn ang="0">
                  <a:pos x="47" y="6"/>
                </a:cxn>
                <a:cxn ang="0">
                  <a:pos x="46" y="11"/>
                </a:cxn>
                <a:cxn ang="0">
                  <a:pos x="53" y="23"/>
                </a:cxn>
                <a:cxn ang="0">
                  <a:pos x="58" y="28"/>
                </a:cxn>
                <a:cxn ang="0">
                  <a:pos x="67" y="21"/>
                </a:cxn>
                <a:cxn ang="0">
                  <a:pos x="83" y="8"/>
                </a:cxn>
                <a:cxn ang="0">
                  <a:pos x="87" y="0"/>
                </a:cxn>
                <a:cxn ang="0">
                  <a:pos x="88" y="0"/>
                </a:cxn>
                <a:cxn ang="0">
                  <a:pos x="85" y="17"/>
                </a:cxn>
                <a:cxn ang="0">
                  <a:pos x="76" y="50"/>
                </a:cxn>
                <a:cxn ang="0">
                  <a:pos x="66" y="103"/>
                </a:cxn>
                <a:cxn ang="0">
                  <a:pos x="84" y="173"/>
                </a:cxn>
                <a:cxn ang="0">
                  <a:pos x="111" y="219"/>
                </a:cxn>
                <a:cxn ang="0">
                  <a:pos x="98" y="220"/>
                </a:cxn>
                <a:cxn ang="0">
                  <a:pos x="70" y="221"/>
                </a:cxn>
                <a:cxn ang="0">
                  <a:pos x="43" y="221"/>
                </a:cxn>
                <a:cxn ang="0">
                  <a:pos x="37" y="221"/>
                </a:cxn>
                <a:cxn ang="0">
                  <a:pos x="28" y="222"/>
                </a:cxn>
                <a:cxn ang="0">
                  <a:pos x="16" y="216"/>
                </a:cxn>
                <a:cxn ang="0">
                  <a:pos x="11" y="213"/>
                </a:cxn>
                <a:cxn ang="0">
                  <a:pos x="3" y="209"/>
                </a:cxn>
                <a:cxn ang="0">
                  <a:pos x="4" y="202"/>
                </a:cxn>
              </a:cxnLst>
              <a:rect l="0" t="0" r="r" b="b"/>
              <a:pathLst>
                <a:path w="111" h="222">
                  <a:moveTo>
                    <a:pt x="4" y="202"/>
                  </a:moveTo>
                  <a:cubicBezTo>
                    <a:pt x="7" y="200"/>
                    <a:pt x="10" y="195"/>
                    <a:pt x="10" y="195"/>
                  </a:cubicBezTo>
                  <a:cubicBezTo>
                    <a:pt x="10" y="195"/>
                    <a:pt x="10" y="189"/>
                    <a:pt x="10" y="179"/>
                  </a:cubicBezTo>
                  <a:cubicBezTo>
                    <a:pt x="10" y="168"/>
                    <a:pt x="11" y="163"/>
                    <a:pt x="14" y="154"/>
                  </a:cubicBezTo>
                  <a:cubicBezTo>
                    <a:pt x="16" y="145"/>
                    <a:pt x="15" y="140"/>
                    <a:pt x="14" y="129"/>
                  </a:cubicBezTo>
                  <a:cubicBezTo>
                    <a:pt x="14" y="119"/>
                    <a:pt x="17" y="109"/>
                    <a:pt x="19" y="99"/>
                  </a:cubicBezTo>
                  <a:cubicBezTo>
                    <a:pt x="21" y="88"/>
                    <a:pt x="26" y="74"/>
                    <a:pt x="29" y="66"/>
                  </a:cubicBezTo>
                  <a:cubicBezTo>
                    <a:pt x="32" y="59"/>
                    <a:pt x="31" y="53"/>
                    <a:pt x="34" y="46"/>
                  </a:cubicBezTo>
                  <a:cubicBezTo>
                    <a:pt x="38" y="39"/>
                    <a:pt x="41" y="31"/>
                    <a:pt x="41" y="29"/>
                  </a:cubicBezTo>
                  <a:cubicBezTo>
                    <a:pt x="42" y="27"/>
                    <a:pt x="43" y="15"/>
                    <a:pt x="43" y="10"/>
                  </a:cubicBezTo>
                  <a:cubicBezTo>
                    <a:pt x="43" y="7"/>
                    <a:pt x="44" y="6"/>
                    <a:pt x="47" y="6"/>
                  </a:cubicBezTo>
                  <a:cubicBezTo>
                    <a:pt x="47" y="8"/>
                    <a:pt x="46" y="10"/>
                    <a:pt x="46" y="11"/>
                  </a:cubicBezTo>
                  <a:cubicBezTo>
                    <a:pt x="45" y="15"/>
                    <a:pt x="51" y="20"/>
                    <a:pt x="53" y="23"/>
                  </a:cubicBezTo>
                  <a:cubicBezTo>
                    <a:pt x="55" y="25"/>
                    <a:pt x="56" y="28"/>
                    <a:pt x="58" y="28"/>
                  </a:cubicBezTo>
                  <a:cubicBezTo>
                    <a:pt x="59" y="27"/>
                    <a:pt x="64" y="24"/>
                    <a:pt x="67" y="21"/>
                  </a:cubicBezTo>
                  <a:cubicBezTo>
                    <a:pt x="70" y="18"/>
                    <a:pt x="75" y="16"/>
                    <a:pt x="83" y="8"/>
                  </a:cubicBezTo>
                  <a:cubicBezTo>
                    <a:pt x="87" y="3"/>
                    <a:pt x="87" y="1"/>
                    <a:pt x="87" y="0"/>
                  </a:cubicBezTo>
                  <a:cubicBezTo>
                    <a:pt x="87" y="0"/>
                    <a:pt x="88" y="0"/>
                    <a:pt x="88" y="0"/>
                  </a:cubicBezTo>
                  <a:cubicBezTo>
                    <a:pt x="95" y="2"/>
                    <a:pt x="88" y="11"/>
                    <a:pt x="85" y="17"/>
                  </a:cubicBezTo>
                  <a:cubicBezTo>
                    <a:pt x="81" y="23"/>
                    <a:pt x="80" y="33"/>
                    <a:pt x="76" y="50"/>
                  </a:cubicBezTo>
                  <a:cubicBezTo>
                    <a:pt x="71" y="68"/>
                    <a:pt x="67" y="80"/>
                    <a:pt x="66" y="103"/>
                  </a:cubicBezTo>
                  <a:cubicBezTo>
                    <a:pt x="65" y="126"/>
                    <a:pt x="76" y="155"/>
                    <a:pt x="84" y="173"/>
                  </a:cubicBezTo>
                  <a:cubicBezTo>
                    <a:pt x="91" y="191"/>
                    <a:pt x="111" y="219"/>
                    <a:pt x="111" y="219"/>
                  </a:cubicBezTo>
                  <a:cubicBezTo>
                    <a:pt x="111" y="219"/>
                    <a:pt x="104" y="220"/>
                    <a:pt x="98" y="220"/>
                  </a:cubicBezTo>
                  <a:cubicBezTo>
                    <a:pt x="92" y="220"/>
                    <a:pt x="77" y="220"/>
                    <a:pt x="70" y="221"/>
                  </a:cubicBezTo>
                  <a:cubicBezTo>
                    <a:pt x="62" y="221"/>
                    <a:pt x="46" y="221"/>
                    <a:pt x="43" y="221"/>
                  </a:cubicBezTo>
                  <a:cubicBezTo>
                    <a:pt x="39" y="220"/>
                    <a:pt x="39" y="221"/>
                    <a:pt x="37" y="221"/>
                  </a:cubicBezTo>
                  <a:cubicBezTo>
                    <a:pt x="35" y="222"/>
                    <a:pt x="33" y="222"/>
                    <a:pt x="28" y="222"/>
                  </a:cubicBezTo>
                  <a:cubicBezTo>
                    <a:pt x="23" y="222"/>
                    <a:pt x="18" y="218"/>
                    <a:pt x="16" y="216"/>
                  </a:cubicBezTo>
                  <a:cubicBezTo>
                    <a:pt x="14" y="214"/>
                    <a:pt x="13" y="214"/>
                    <a:pt x="11" y="213"/>
                  </a:cubicBezTo>
                  <a:cubicBezTo>
                    <a:pt x="8" y="212"/>
                    <a:pt x="6" y="211"/>
                    <a:pt x="3" y="209"/>
                  </a:cubicBezTo>
                  <a:cubicBezTo>
                    <a:pt x="0" y="207"/>
                    <a:pt x="2" y="205"/>
                    <a:pt x="4" y="20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230" name="Freeform 15"/>
            <p:cNvSpPr>
              <a:spLocks/>
            </p:cNvSpPr>
            <p:nvPr/>
          </p:nvSpPr>
          <p:spPr bwMode="auto">
            <a:xfrm>
              <a:off x="5724525" y="2286000"/>
              <a:ext cx="146050" cy="698500"/>
            </a:xfrm>
            <a:custGeom>
              <a:avLst/>
              <a:gdLst/>
              <a:ahLst/>
              <a:cxnLst>
                <a:cxn ang="0">
                  <a:pos x="2" y="121"/>
                </a:cxn>
                <a:cxn ang="0">
                  <a:pos x="8" y="88"/>
                </a:cxn>
                <a:cxn ang="0">
                  <a:pos x="14" y="65"/>
                </a:cxn>
                <a:cxn ang="0">
                  <a:pos x="19" y="46"/>
                </a:cxn>
                <a:cxn ang="0">
                  <a:pos x="22" y="23"/>
                </a:cxn>
                <a:cxn ang="0">
                  <a:pos x="22" y="14"/>
                </a:cxn>
                <a:cxn ang="0">
                  <a:pos x="20" y="13"/>
                </a:cxn>
                <a:cxn ang="0">
                  <a:pos x="31" y="0"/>
                </a:cxn>
                <a:cxn ang="0">
                  <a:pos x="33" y="0"/>
                </a:cxn>
                <a:cxn ang="0">
                  <a:pos x="39" y="11"/>
                </a:cxn>
                <a:cxn ang="0">
                  <a:pos x="35" y="16"/>
                </a:cxn>
                <a:cxn ang="0">
                  <a:pos x="34" y="16"/>
                </a:cxn>
                <a:cxn ang="0">
                  <a:pos x="34" y="23"/>
                </a:cxn>
                <a:cxn ang="0">
                  <a:pos x="37" y="47"/>
                </a:cxn>
                <a:cxn ang="0">
                  <a:pos x="32" y="79"/>
                </a:cxn>
                <a:cxn ang="0">
                  <a:pos x="29" y="106"/>
                </a:cxn>
                <a:cxn ang="0">
                  <a:pos x="27" y="144"/>
                </a:cxn>
                <a:cxn ang="0">
                  <a:pos x="27" y="169"/>
                </a:cxn>
                <a:cxn ang="0">
                  <a:pos x="21" y="178"/>
                </a:cxn>
                <a:cxn ang="0">
                  <a:pos x="13" y="186"/>
                </a:cxn>
                <a:cxn ang="0">
                  <a:pos x="6" y="178"/>
                </a:cxn>
                <a:cxn ang="0">
                  <a:pos x="0" y="171"/>
                </a:cxn>
                <a:cxn ang="0">
                  <a:pos x="2" y="121"/>
                </a:cxn>
              </a:cxnLst>
              <a:rect l="0" t="0" r="r" b="b"/>
              <a:pathLst>
                <a:path w="39" h="186">
                  <a:moveTo>
                    <a:pt x="2" y="121"/>
                  </a:moveTo>
                  <a:cubicBezTo>
                    <a:pt x="4" y="103"/>
                    <a:pt x="5" y="97"/>
                    <a:pt x="8" y="88"/>
                  </a:cubicBezTo>
                  <a:cubicBezTo>
                    <a:pt x="11" y="78"/>
                    <a:pt x="12" y="71"/>
                    <a:pt x="14" y="65"/>
                  </a:cubicBezTo>
                  <a:cubicBezTo>
                    <a:pt x="15" y="58"/>
                    <a:pt x="18" y="55"/>
                    <a:pt x="19" y="46"/>
                  </a:cubicBezTo>
                  <a:cubicBezTo>
                    <a:pt x="21" y="36"/>
                    <a:pt x="24" y="29"/>
                    <a:pt x="22" y="23"/>
                  </a:cubicBezTo>
                  <a:cubicBezTo>
                    <a:pt x="22" y="20"/>
                    <a:pt x="21" y="17"/>
                    <a:pt x="22" y="14"/>
                  </a:cubicBezTo>
                  <a:cubicBezTo>
                    <a:pt x="21" y="14"/>
                    <a:pt x="20" y="14"/>
                    <a:pt x="20" y="13"/>
                  </a:cubicBezTo>
                  <a:cubicBezTo>
                    <a:pt x="20" y="13"/>
                    <a:pt x="25" y="4"/>
                    <a:pt x="3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7" y="3"/>
                    <a:pt x="39" y="11"/>
                  </a:cubicBezTo>
                  <a:cubicBezTo>
                    <a:pt x="39" y="11"/>
                    <a:pt x="35" y="13"/>
                    <a:pt x="35" y="16"/>
                  </a:cubicBezTo>
                  <a:cubicBezTo>
                    <a:pt x="35" y="16"/>
                    <a:pt x="34" y="16"/>
                    <a:pt x="34" y="16"/>
                  </a:cubicBezTo>
                  <a:cubicBezTo>
                    <a:pt x="34" y="19"/>
                    <a:pt x="34" y="21"/>
                    <a:pt x="34" y="23"/>
                  </a:cubicBezTo>
                  <a:cubicBezTo>
                    <a:pt x="35" y="26"/>
                    <a:pt x="39" y="35"/>
                    <a:pt x="37" y="47"/>
                  </a:cubicBezTo>
                  <a:cubicBezTo>
                    <a:pt x="35" y="58"/>
                    <a:pt x="32" y="71"/>
                    <a:pt x="32" y="79"/>
                  </a:cubicBezTo>
                  <a:cubicBezTo>
                    <a:pt x="32" y="88"/>
                    <a:pt x="30" y="99"/>
                    <a:pt x="29" y="106"/>
                  </a:cubicBezTo>
                  <a:cubicBezTo>
                    <a:pt x="28" y="114"/>
                    <a:pt x="27" y="136"/>
                    <a:pt x="27" y="144"/>
                  </a:cubicBezTo>
                  <a:cubicBezTo>
                    <a:pt x="27" y="153"/>
                    <a:pt x="27" y="169"/>
                    <a:pt x="27" y="169"/>
                  </a:cubicBezTo>
                  <a:cubicBezTo>
                    <a:pt x="27" y="169"/>
                    <a:pt x="24" y="173"/>
                    <a:pt x="21" y="178"/>
                  </a:cubicBezTo>
                  <a:cubicBezTo>
                    <a:pt x="17" y="182"/>
                    <a:pt x="14" y="186"/>
                    <a:pt x="13" y="186"/>
                  </a:cubicBezTo>
                  <a:cubicBezTo>
                    <a:pt x="12" y="186"/>
                    <a:pt x="9" y="182"/>
                    <a:pt x="6" y="178"/>
                  </a:cubicBezTo>
                  <a:cubicBezTo>
                    <a:pt x="3" y="174"/>
                    <a:pt x="0" y="171"/>
                    <a:pt x="0" y="171"/>
                  </a:cubicBezTo>
                  <a:cubicBezTo>
                    <a:pt x="0" y="171"/>
                    <a:pt x="1" y="139"/>
                    <a:pt x="2" y="12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383838"/>
                </a:solidFill>
                <a:latin typeface="Calibri"/>
              </a:endParaRPr>
            </a:p>
          </p:txBody>
        </p:sp>
        <p:sp>
          <p:nvSpPr>
            <p:cNvPr id="231" name="Freeform 16"/>
            <p:cNvSpPr>
              <a:spLocks/>
            </p:cNvSpPr>
            <p:nvPr/>
          </p:nvSpPr>
          <p:spPr bwMode="auto">
            <a:xfrm>
              <a:off x="6032500" y="3059113"/>
              <a:ext cx="104775" cy="93663"/>
            </a:xfrm>
            <a:custGeom>
              <a:avLst/>
              <a:gdLst/>
              <a:ahLst/>
              <a:cxnLst>
                <a:cxn ang="0">
                  <a:pos x="28" y="22"/>
                </a:cxn>
                <a:cxn ang="0">
                  <a:pos x="15" y="11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4" y="7"/>
                </a:cxn>
                <a:cxn ang="0">
                  <a:pos x="20" y="20"/>
                </a:cxn>
                <a:cxn ang="0">
                  <a:pos x="26" y="24"/>
                </a:cxn>
                <a:cxn ang="0">
                  <a:pos x="28" y="22"/>
                </a:cxn>
              </a:cxnLst>
              <a:rect l="0" t="0" r="r" b="b"/>
              <a:pathLst>
                <a:path w="28" h="25">
                  <a:moveTo>
                    <a:pt x="28" y="22"/>
                  </a:moveTo>
                  <a:cubicBezTo>
                    <a:pt x="28" y="22"/>
                    <a:pt x="22" y="17"/>
                    <a:pt x="15" y="11"/>
                  </a:cubicBezTo>
                  <a:cubicBezTo>
                    <a:pt x="9" y="4"/>
                    <a:pt x="5" y="0"/>
                    <a:pt x="5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4"/>
                    <a:pt x="0" y="5"/>
                    <a:pt x="4" y="7"/>
                  </a:cubicBezTo>
                  <a:cubicBezTo>
                    <a:pt x="7" y="10"/>
                    <a:pt x="17" y="17"/>
                    <a:pt x="20" y="20"/>
                  </a:cubicBezTo>
                  <a:cubicBezTo>
                    <a:pt x="23" y="23"/>
                    <a:pt x="25" y="25"/>
                    <a:pt x="26" y="24"/>
                  </a:cubicBezTo>
                  <a:cubicBezTo>
                    <a:pt x="27" y="23"/>
                    <a:pt x="28" y="22"/>
                    <a:pt x="28" y="2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 dirty="0">
                <a:solidFill>
                  <a:srgbClr val="383838"/>
                </a:solidFill>
                <a:latin typeface="Calibri"/>
              </a:endParaRPr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5469013" y="1403240"/>
            <a:ext cx="3023120" cy="867195"/>
            <a:chOff x="5653336" y="1429244"/>
            <a:chExt cx="3023120" cy="867195"/>
          </a:xfrm>
        </p:grpSpPr>
        <p:cxnSp>
          <p:nvCxnSpPr>
            <p:cNvPr id="233" name="Straight Connector 166"/>
            <p:cNvCxnSpPr/>
            <p:nvPr/>
          </p:nvCxnSpPr>
          <p:spPr>
            <a:xfrm rot="10800000" flipH="1">
              <a:off x="5653336" y="1794416"/>
              <a:ext cx="1192306" cy="50202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</p:cxnSp>
        <p:cxnSp>
          <p:nvCxnSpPr>
            <p:cNvPr id="234" name="Straight Connector 177"/>
            <p:cNvCxnSpPr/>
            <p:nvPr/>
          </p:nvCxnSpPr>
          <p:spPr>
            <a:xfrm flipH="1">
              <a:off x="6845642" y="1792910"/>
              <a:ext cx="183081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235" name="Rectangle 178"/>
            <p:cNvSpPr/>
            <p:nvPr/>
          </p:nvSpPr>
          <p:spPr>
            <a:xfrm>
              <a:off x="6700124" y="1429244"/>
              <a:ext cx="1976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defTabSz="914400"/>
              <a:r>
                <a:rPr lang="zh-CN" altLang="en-US" sz="1600" b="1" kern="0" dirty="0" smtClean="0">
                  <a:latin typeface="微软雅黑" panose="020B0503020204020204" pitchFamily="34" charset="-122"/>
                  <a:cs typeface="Arial" pitchFamily="34" charset="0"/>
                </a:rPr>
                <a:t>单击此处添加文本</a:t>
              </a:r>
              <a:endParaRPr lang="en-US" sz="1600" b="1" dirty="0">
                <a:latin typeface=""/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931293" y="949412"/>
            <a:ext cx="3569317" cy="820506"/>
            <a:chOff x="1115616" y="975416"/>
            <a:chExt cx="3569317" cy="820506"/>
          </a:xfrm>
        </p:grpSpPr>
        <p:cxnSp>
          <p:nvCxnSpPr>
            <p:cNvPr id="237" name="Straight Connector 146"/>
            <p:cNvCxnSpPr/>
            <p:nvPr/>
          </p:nvCxnSpPr>
          <p:spPr>
            <a:xfrm rot="10800000">
              <a:off x="3492627" y="1293899"/>
              <a:ext cx="1192306" cy="50202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</p:cxnSp>
        <p:cxnSp>
          <p:nvCxnSpPr>
            <p:cNvPr id="238" name="Straight Connector 162"/>
            <p:cNvCxnSpPr/>
            <p:nvPr/>
          </p:nvCxnSpPr>
          <p:spPr>
            <a:xfrm rot="10800000">
              <a:off x="1233522" y="1293899"/>
              <a:ext cx="2259105" cy="130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239" name="Rectangle 179"/>
            <p:cNvSpPr/>
            <p:nvPr/>
          </p:nvSpPr>
          <p:spPr>
            <a:xfrm>
              <a:off x="1115616" y="975416"/>
              <a:ext cx="1976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defTabSz="914400"/>
              <a:r>
                <a:rPr lang="zh-CN" altLang="en-US" sz="1600" b="1" kern="0" dirty="0" smtClean="0">
                  <a:latin typeface="微软雅黑" panose="020B0503020204020204" pitchFamily="34" charset="-122"/>
                  <a:cs typeface="Arial" pitchFamily="34" charset="0"/>
                </a:rPr>
                <a:t>单击此处添加文本</a:t>
              </a:r>
              <a:endParaRPr lang="en-US" sz="1600" b="1" dirty="0">
                <a:latin typeface=""/>
              </a:endParaRPr>
            </a:p>
          </p:txBody>
        </p:sp>
      </p:grpSp>
      <p:grpSp>
        <p:nvGrpSpPr>
          <p:cNvPr id="240" name="组合 239"/>
          <p:cNvGrpSpPr/>
          <p:nvPr/>
        </p:nvGrpSpPr>
        <p:grpSpPr>
          <a:xfrm>
            <a:off x="931293" y="1525232"/>
            <a:ext cx="3318808" cy="829543"/>
            <a:chOff x="1115616" y="1551236"/>
            <a:chExt cx="3318808" cy="829543"/>
          </a:xfrm>
        </p:grpSpPr>
        <p:cxnSp>
          <p:nvCxnSpPr>
            <p:cNvPr id="241" name="Straight Connector 163"/>
            <p:cNvCxnSpPr/>
            <p:nvPr/>
          </p:nvCxnSpPr>
          <p:spPr>
            <a:xfrm rot="10800000">
              <a:off x="3242118" y="1878756"/>
              <a:ext cx="1192306" cy="50202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</p:cxnSp>
        <p:cxnSp>
          <p:nvCxnSpPr>
            <p:cNvPr id="242" name="Straight Connector 170"/>
            <p:cNvCxnSpPr/>
            <p:nvPr/>
          </p:nvCxnSpPr>
          <p:spPr>
            <a:xfrm rot="10800000">
              <a:off x="1246575" y="1876444"/>
              <a:ext cx="2008094" cy="130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243" name="Rectangle 180"/>
            <p:cNvSpPr/>
            <p:nvPr/>
          </p:nvSpPr>
          <p:spPr>
            <a:xfrm>
              <a:off x="1115616" y="1551236"/>
              <a:ext cx="1976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defTabSz="914400"/>
              <a:r>
                <a:rPr lang="zh-CN" altLang="en-US" sz="1600" b="1" kern="0" dirty="0" smtClean="0">
                  <a:latin typeface="微软雅黑" panose="020B0503020204020204" pitchFamily="34" charset="-122"/>
                  <a:cs typeface="Arial" pitchFamily="34" charset="0"/>
                </a:rPr>
                <a:t>单击此处添加文本</a:t>
              </a:r>
              <a:endParaRPr lang="en-US" sz="1600" b="1" dirty="0">
                <a:latin typeface=""/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931293" y="2169830"/>
            <a:ext cx="3069804" cy="816992"/>
            <a:chOff x="1115616" y="2195834"/>
            <a:chExt cx="3069804" cy="816992"/>
          </a:xfrm>
        </p:grpSpPr>
        <p:cxnSp>
          <p:nvCxnSpPr>
            <p:cNvPr id="245" name="Straight Connector 164"/>
            <p:cNvCxnSpPr/>
            <p:nvPr/>
          </p:nvCxnSpPr>
          <p:spPr>
            <a:xfrm rot="10800000">
              <a:off x="2993114" y="2510803"/>
              <a:ext cx="1192306" cy="50202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</p:cxnSp>
        <p:cxnSp>
          <p:nvCxnSpPr>
            <p:cNvPr id="246" name="Straight Connector 172"/>
            <p:cNvCxnSpPr/>
            <p:nvPr/>
          </p:nvCxnSpPr>
          <p:spPr>
            <a:xfrm rot="10800000">
              <a:off x="1251093" y="2516326"/>
              <a:ext cx="1757082" cy="130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247" name="Rectangle 181"/>
            <p:cNvSpPr/>
            <p:nvPr/>
          </p:nvSpPr>
          <p:spPr>
            <a:xfrm>
              <a:off x="1115616" y="2195834"/>
              <a:ext cx="1976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defTabSz="914400"/>
              <a:r>
                <a:rPr lang="zh-CN" altLang="en-US" sz="1600" b="1" kern="0" dirty="0" smtClean="0">
                  <a:latin typeface="微软雅黑" panose="020B0503020204020204" pitchFamily="34" charset="-122"/>
                  <a:cs typeface="Arial" pitchFamily="34" charset="0"/>
                </a:rPr>
                <a:t>单击此处添加文本</a:t>
              </a:r>
              <a:endParaRPr lang="en-US" sz="1600" b="1" dirty="0">
                <a:latin typeface=""/>
              </a:endParaRPr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931293" y="3031303"/>
            <a:ext cx="2694793" cy="843097"/>
            <a:chOff x="1115616" y="3057307"/>
            <a:chExt cx="2694793" cy="843097"/>
          </a:xfrm>
        </p:grpSpPr>
        <p:cxnSp>
          <p:nvCxnSpPr>
            <p:cNvPr id="249" name="Straight Connector 165"/>
            <p:cNvCxnSpPr/>
            <p:nvPr/>
          </p:nvCxnSpPr>
          <p:spPr>
            <a:xfrm rot="10800000">
              <a:off x="2618103" y="3398381"/>
              <a:ext cx="1192306" cy="50202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</p:cxnSp>
        <p:cxnSp>
          <p:nvCxnSpPr>
            <p:cNvPr id="250" name="Straight Connector 176"/>
            <p:cNvCxnSpPr/>
            <p:nvPr/>
          </p:nvCxnSpPr>
          <p:spPr>
            <a:xfrm rot="10800000">
              <a:off x="1236534" y="3396875"/>
              <a:ext cx="1380564" cy="130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251" name="Rectangle 182"/>
            <p:cNvSpPr/>
            <p:nvPr/>
          </p:nvSpPr>
          <p:spPr>
            <a:xfrm>
              <a:off x="1115616" y="3057307"/>
              <a:ext cx="1976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defTabSz="914400"/>
              <a:r>
                <a:rPr lang="zh-CN" altLang="en-US" sz="1600" b="1" kern="0" dirty="0" smtClean="0">
                  <a:latin typeface="微软雅黑" panose="020B0503020204020204" pitchFamily="34" charset="-122"/>
                  <a:cs typeface="Arial" pitchFamily="34" charset="0"/>
                </a:rPr>
                <a:t>单击此处添加文本</a:t>
              </a:r>
              <a:endParaRPr lang="en-US" sz="1600" b="1" dirty="0">
                <a:latin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4811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34505" y="1084037"/>
            <a:ext cx="7761287" cy="577850"/>
            <a:chOff x="827584" y="1700808"/>
            <a:chExt cx="7761287" cy="577850"/>
          </a:xfrm>
        </p:grpSpPr>
        <p:grpSp>
          <p:nvGrpSpPr>
            <p:cNvPr id="40" name="Group 62"/>
            <p:cNvGrpSpPr>
              <a:grpSpLocks/>
            </p:cNvGrpSpPr>
            <p:nvPr/>
          </p:nvGrpSpPr>
          <p:grpSpPr bwMode="auto">
            <a:xfrm>
              <a:off x="827584" y="1700808"/>
              <a:ext cx="7761287" cy="577850"/>
              <a:chOff x="338" y="1852"/>
              <a:chExt cx="4889" cy="364"/>
            </a:xfrm>
          </p:grpSpPr>
          <p:grpSp>
            <p:nvGrpSpPr>
              <p:cNvPr id="43" name="Group 23"/>
              <p:cNvGrpSpPr>
                <a:grpSpLocks/>
              </p:cNvGrpSpPr>
              <p:nvPr/>
            </p:nvGrpSpPr>
            <p:grpSpPr bwMode="auto">
              <a:xfrm>
                <a:off x="338" y="1852"/>
                <a:ext cx="4889" cy="364"/>
                <a:chOff x="486" y="2131"/>
                <a:chExt cx="4889" cy="364"/>
              </a:xfrm>
            </p:grpSpPr>
            <p:sp>
              <p:nvSpPr>
                <p:cNvPr id="47" name="Freeform 24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Freeform 25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Freeform 26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4" name="Group 27"/>
              <p:cNvGrpSpPr>
                <a:grpSpLocks/>
              </p:cNvGrpSpPr>
              <p:nvPr/>
            </p:nvGrpSpPr>
            <p:grpSpPr bwMode="auto">
              <a:xfrm>
                <a:off x="396" y="1911"/>
                <a:ext cx="579" cy="247"/>
                <a:chOff x="544" y="2190"/>
                <a:chExt cx="579" cy="247"/>
              </a:xfrm>
            </p:grpSpPr>
            <p:sp>
              <p:nvSpPr>
                <p:cNvPr id="45" name="Freeform 28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FC243"/>
                    </a:gs>
                    <a:gs pos="100000">
                      <a:srgbClr val="015E3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Freeform 29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FC243"/>
                    </a:gs>
                    <a:gs pos="100000">
                      <a:srgbClr val="015E3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 rot="-5400000">
              <a:off x="4485025" y="-798275"/>
              <a:ext cx="492443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rPr>
                <a:t>单击此处添加标题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2" name="文本框 33"/>
            <p:cNvSpPr txBox="1"/>
            <p:nvPr/>
          </p:nvSpPr>
          <p:spPr>
            <a:xfrm>
              <a:off x="1127212" y="1780183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34505" y="1875821"/>
            <a:ext cx="7761287" cy="577850"/>
            <a:chOff x="827584" y="1700808"/>
            <a:chExt cx="7761287" cy="577850"/>
          </a:xfrm>
        </p:grpSpPr>
        <p:grpSp>
          <p:nvGrpSpPr>
            <p:cNvPr id="84" name="Group 62"/>
            <p:cNvGrpSpPr>
              <a:grpSpLocks/>
            </p:cNvGrpSpPr>
            <p:nvPr/>
          </p:nvGrpSpPr>
          <p:grpSpPr bwMode="auto">
            <a:xfrm>
              <a:off x="827584" y="1700808"/>
              <a:ext cx="7761287" cy="577850"/>
              <a:chOff x="338" y="1852"/>
              <a:chExt cx="4889" cy="364"/>
            </a:xfrm>
          </p:grpSpPr>
          <p:grpSp>
            <p:nvGrpSpPr>
              <p:cNvPr id="87" name="Group 23"/>
              <p:cNvGrpSpPr>
                <a:grpSpLocks/>
              </p:cNvGrpSpPr>
              <p:nvPr/>
            </p:nvGrpSpPr>
            <p:grpSpPr bwMode="auto">
              <a:xfrm>
                <a:off x="338" y="1852"/>
                <a:ext cx="4889" cy="364"/>
                <a:chOff x="486" y="2131"/>
                <a:chExt cx="4889" cy="364"/>
              </a:xfrm>
            </p:grpSpPr>
            <p:sp>
              <p:nvSpPr>
                <p:cNvPr id="91" name="Freeform 24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 25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Freeform 26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8" name="Group 27"/>
              <p:cNvGrpSpPr>
                <a:grpSpLocks/>
              </p:cNvGrpSpPr>
              <p:nvPr/>
            </p:nvGrpSpPr>
            <p:grpSpPr bwMode="auto">
              <a:xfrm>
                <a:off x="396" y="1911"/>
                <a:ext cx="579" cy="247"/>
                <a:chOff x="544" y="2190"/>
                <a:chExt cx="579" cy="247"/>
              </a:xfrm>
            </p:grpSpPr>
            <p:sp>
              <p:nvSpPr>
                <p:cNvPr id="89" name="Freeform 28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FC243"/>
                    </a:gs>
                    <a:gs pos="100000">
                      <a:srgbClr val="015E3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Freeform 29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FC243"/>
                    </a:gs>
                    <a:gs pos="100000">
                      <a:srgbClr val="015E3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85" name="Text Box 69"/>
            <p:cNvSpPr txBox="1">
              <a:spLocks noChangeArrowheads="1"/>
            </p:cNvSpPr>
            <p:nvPr/>
          </p:nvSpPr>
          <p:spPr bwMode="auto">
            <a:xfrm rot="-5400000">
              <a:off x="4485025" y="-798275"/>
              <a:ext cx="492443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rPr>
                <a:t>单击此处添加标题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6" name="文本框 33"/>
            <p:cNvSpPr txBox="1"/>
            <p:nvPr/>
          </p:nvSpPr>
          <p:spPr>
            <a:xfrm>
              <a:off x="1127212" y="1780183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834505" y="2667605"/>
            <a:ext cx="7761287" cy="577850"/>
            <a:chOff x="827584" y="1700808"/>
            <a:chExt cx="7761287" cy="577850"/>
          </a:xfrm>
        </p:grpSpPr>
        <p:grpSp>
          <p:nvGrpSpPr>
            <p:cNvPr id="95" name="Group 62"/>
            <p:cNvGrpSpPr>
              <a:grpSpLocks/>
            </p:cNvGrpSpPr>
            <p:nvPr/>
          </p:nvGrpSpPr>
          <p:grpSpPr bwMode="auto">
            <a:xfrm>
              <a:off x="827584" y="1700808"/>
              <a:ext cx="7761287" cy="577850"/>
              <a:chOff x="338" y="1852"/>
              <a:chExt cx="4889" cy="364"/>
            </a:xfrm>
          </p:grpSpPr>
          <p:grpSp>
            <p:nvGrpSpPr>
              <p:cNvPr id="98" name="Group 23"/>
              <p:cNvGrpSpPr>
                <a:grpSpLocks/>
              </p:cNvGrpSpPr>
              <p:nvPr/>
            </p:nvGrpSpPr>
            <p:grpSpPr bwMode="auto">
              <a:xfrm>
                <a:off x="338" y="1852"/>
                <a:ext cx="4889" cy="364"/>
                <a:chOff x="486" y="2131"/>
                <a:chExt cx="4889" cy="364"/>
              </a:xfrm>
            </p:grpSpPr>
            <p:sp>
              <p:nvSpPr>
                <p:cNvPr id="102" name="Freeform 24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Freeform 25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Freeform 26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9" name="Group 27"/>
              <p:cNvGrpSpPr>
                <a:grpSpLocks/>
              </p:cNvGrpSpPr>
              <p:nvPr/>
            </p:nvGrpSpPr>
            <p:grpSpPr bwMode="auto">
              <a:xfrm>
                <a:off x="396" y="1911"/>
                <a:ext cx="579" cy="247"/>
                <a:chOff x="544" y="2190"/>
                <a:chExt cx="579" cy="247"/>
              </a:xfrm>
            </p:grpSpPr>
            <p:sp>
              <p:nvSpPr>
                <p:cNvPr id="100" name="Freeform 28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FC243"/>
                    </a:gs>
                    <a:gs pos="100000">
                      <a:srgbClr val="015E3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1" name="Freeform 29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FC243"/>
                    </a:gs>
                    <a:gs pos="100000">
                      <a:srgbClr val="015E3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96" name="Text Box 69"/>
            <p:cNvSpPr txBox="1">
              <a:spLocks noChangeArrowheads="1"/>
            </p:cNvSpPr>
            <p:nvPr/>
          </p:nvSpPr>
          <p:spPr bwMode="auto">
            <a:xfrm rot="-5400000">
              <a:off x="4485025" y="-798275"/>
              <a:ext cx="492443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rPr>
                <a:t>单击此处添加标题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97" name="文本框 33"/>
            <p:cNvSpPr txBox="1"/>
            <p:nvPr/>
          </p:nvSpPr>
          <p:spPr>
            <a:xfrm>
              <a:off x="1127212" y="1780183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3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834505" y="3459390"/>
            <a:ext cx="7761287" cy="577850"/>
            <a:chOff x="827584" y="1700808"/>
            <a:chExt cx="7761287" cy="577850"/>
          </a:xfrm>
        </p:grpSpPr>
        <p:grpSp>
          <p:nvGrpSpPr>
            <p:cNvPr id="106" name="Group 62"/>
            <p:cNvGrpSpPr>
              <a:grpSpLocks/>
            </p:cNvGrpSpPr>
            <p:nvPr/>
          </p:nvGrpSpPr>
          <p:grpSpPr bwMode="auto">
            <a:xfrm>
              <a:off x="827584" y="1700808"/>
              <a:ext cx="7761287" cy="577850"/>
              <a:chOff x="338" y="1852"/>
              <a:chExt cx="4889" cy="364"/>
            </a:xfrm>
          </p:grpSpPr>
          <p:grpSp>
            <p:nvGrpSpPr>
              <p:cNvPr id="109" name="Group 23"/>
              <p:cNvGrpSpPr>
                <a:grpSpLocks/>
              </p:cNvGrpSpPr>
              <p:nvPr/>
            </p:nvGrpSpPr>
            <p:grpSpPr bwMode="auto">
              <a:xfrm>
                <a:off x="338" y="1852"/>
                <a:ext cx="4889" cy="364"/>
                <a:chOff x="486" y="2131"/>
                <a:chExt cx="4889" cy="364"/>
              </a:xfrm>
            </p:grpSpPr>
            <p:sp>
              <p:nvSpPr>
                <p:cNvPr id="113" name="Freeform 24"/>
                <p:cNvSpPr>
                  <a:spLocks/>
                </p:cNvSpPr>
                <p:nvPr/>
              </p:nvSpPr>
              <p:spPr bwMode="auto">
                <a:xfrm>
                  <a:off x="486" y="2131"/>
                  <a:ext cx="4889" cy="364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5026" y="0"/>
                    </a:cxn>
                    <a:cxn ang="0">
                      <a:pos x="5078" y="9"/>
                    </a:cxn>
                    <a:cxn ang="0">
                      <a:pos x="5195" y="194"/>
                    </a:cxn>
                    <a:cxn ang="0">
                      <a:pos x="5078" y="378"/>
                    </a:cxn>
                    <a:cxn ang="0">
                      <a:pos x="5026" y="387"/>
                    </a:cxn>
                    <a:cxn ang="0">
                      <a:pos x="169" y="387"/>
                    </a:cxn>
                    <a:cxn ang="0">
                      <a:pos x="117" y="378"/>
                    </a:cxn>
                    <a:cxn ang="0">
                      <a:pos x="0" y="194"/>
                    </a:cxn>
                    <a:cxn ang="0">
                      <a:pos x="117" y="9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5195" h="387">
                      <a:moveTo>
                        <a:pt x="169" y="0"/>
                      </a:moveTo>
                      <a:cubicBezTo>
                        <a:pt x="5026" y="0"/>
                        <a:pt x="5026" y="0"/>
                        <a:pt x="5026" y="0"/>
                      </a:cubicBezTo>
                      <a:cubicBezTo>
                        <a:pt x="5044" y="0"/>
                        <a:pt x="5061" y="3"/>
                        <a:pt x="5078" y="9"/>
                      </a:cubicBezTo>
                      <a:cubicBezTo>
                        <a:pt x="5153" y="37"/>
                        <a:pt x="5195" y="116"/>
                        <a:pt x="5195" y="194"/>
                      </a:cubicBezTo>
                      <a:cubicBezTo>
                        <a:pt x="5195" y="271"/>
                        <a:pt x="5153" y="350"/>
                        <a:pt x="5078" y="378"/>
                      </a:cubicBezTo>
                      <a:cubicBezTo>
                        <a:pt x="5061" y="384"/>
                        <a:pt x="5044" y="387"/>
                        <a:pt x="5026" y="387"/>
                      </a:cubicBezTo>
                      <a:cubicBezTo>
                        <a:pt x="169" y="387"/>
                        <a:pt x="169" y="387"/>
                        <a:pt x="169" y="387"/>
                      </a:cubicBezTo>
                      <a:cubicBezTo>
                        <a:pt x="151" y="387"/>
                        <a:pt x="133" y="384"/>
                        <a:pt x="117" y="378"/>
                      </a:cubicBezTo>
                      <a:cubicBezTo>
                        <a:pt x="42" y="350"/>
                        <a:pt x="0" y="271"/>
                        <a:pt x="0" y="194"/>
                      </a:cubicBezTo>
                      <a:cubicBezTo>
                        <a:pt x="0" y="116"/>
                        <a:pt x="42" y="37"/>
                        <a:pt x="117" y="9"/>
                      </a:cubicBezTo>
                      <a:cubicBezTo>
                        <a:pt x="133" y="3"/>
                        <a:pt x="151" y="0"/>
                        <a:pt x="16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>
                        <a:gamma/>
                        <a:tint val="44314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Freeform 25"/>
                <p:cNvSpPr>
                  <a:spLocks/>
                </p:cNvSpPr>
                <p:nvPr/>
              </p:nvSpPr>
              <p:spPr bwMode="auto">
                <a:xfrm>
                  <a:off x="494" y="2140"/>
                  <a:ext cx="4873" cy="347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5017" y="0"/>
                    </a:cxn>
                    <a:cxn ang="0">
                      <a:pos x="5066" y="9"/>
                    </a:cxn>
                    <a:cxn ang="0">
                      <a:pos x="5177" y="185"/>
                    </a:cxn>
                    <a:cxn ang="0">
                      <a:pos x="5066" y="360"/>
                    </a:cxn>
                    <a:cxn ang="0">
                      <a:pos x="5017" y="369"/>
                    </a:cxn>
                    <a:cxn ang="0">
                      <a:pos x="160" y="369"/>
                    </a:cxn>
                    <a:cxn ang="0">
                      <a:pos x="111" y="360"/>
                    </a:cxn>
                    <a:cxn ang="0">
                      <a:pos x="0" y="185"/>
                    </a:cxn>
                    <a:cxn ang="0">
                      <a:pos x="111" y="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5177" h="369">
                      <a:moveTo>
                        <a:pt x="160" y="0"/>
                      </a:moveTo>
                      <a:cubicBezTo>
                        <a:pt x="5017" y="0"/>
                        <a:pt x="5017" y="0"/>
                        <a:pt x="5017" y="0"/>
                      </a:cubicBezTo>
                      <a:cubicBezTo>
                        <a:pt x="5034" y="0"/>
                        <a:pt x="5050" y="3"/>
                        <a:pt x="5066" y="9"/>
                      </a:cubicBezTo>
                      <a:cubicBezTo>
                        <a:pt x="5137" y="35"/>
                        <a:pt x="5177" y="111"/>
                        <a:pt x="5177" y="185"/>
                      </a:cubicBezTo>
                      <a:cubicBezTo>
                        <a:pt x="5177" y="258"/>
                        <a:pt x="5137" y="334"/>
                        <a:pt x="5066" y="360"/>
                      </a:cubicBezTo>
                      <a:cubicBezTo>
                        <a:pt x="5050" y="366"/>
                        <a:pt x="5034" y="369"/>
                        <a:pt x="5017" y="369"/>
                      </a:cubicBezTo>
                      <a:cubicBezTo>
                        <a:pt x="160" y="369"/>
                        <a:pt x="160" y="369"/>
                        <a:pt x="160" y="369"/>
                      </a:cubicBezTo>
                      <a:cubicBezTo>
                        <a:pt x="143" y="369"/>
                        <a:pt x="126" y="366"/>
                        <a:pt x="111" y="360"/>
                      </a:cubicBezTo>
                      <a:cubicBezTo>
                        <a:pt x="40" y="334"/>
                        <a:pt x="0" y="258"/>
                        <a:pt x="0" y="185"/>
                      </a:cubicBezTo>
                      <a:cubicBezTo>
                        <a:pt x="0" y="111"/>
                        <a:pt x="40" y="35"/>
                        <a:pt x="111" y="9"/>
                      </a:cubicBezTo>
                      <a:cubicBezTo>
                        <a:pt x="126" y="3"/>
                        <a:pt x="143" y="0"/>
                        <a:pt x="1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5" name="Freeform 26"/>
                <p:cNvSpPr>
                  <a:spLocks/>
                </p:cNvSpPr>
                <p:nvPr/>
              </p:nvSpPr>
              <p:spPr bwMode="auto">
                <a:xfrm>
                  <a:off x="503" y="2148"/>
                  <a:ext cx="4855" cy="33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5008" y="0"/>
                    </a:cxn>
                    <a:cxn ang="0">
                      <a:pos x="5159" y="176"/>
                    </a:cxn>
                    <a:cxn ang="0">
                      <a:pos x="5008" y="351"/>
                    </a:cxn>
                    <a:cxn ang="0">
                      <a:pos x="151" y="351"/>
                    </a:cxn>
                    <a:cxn ang="0">
                      <a:pos x="0" y="176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5159" h="351">
                      <a:moveTo>
                        <a:pt x="151" y="0"/>
                      </a:moveTo>
                      <a:cubicBezTo>
                        <a:pt x="5008" y="0"/>
                        <a:pt x="5008" y="0"/>
                        <a:pt x="5008" y="0"/>
                      </a:cubicBezTo>
                      <a:cubicBezTo>
                        <a:pt x="5091" y="0"/>
                        <a:pt x="5159" y="79"/>
                        <a:pt x="5159" y="176"/>
                      </a:cubicBezTo>
                      <a:cubicBezTo>
                        <a:pt x="5159" y="272"/>
                        <a:pt x="5091" y="351"/>
                        <a:pt x="5008" y="351"/>
                      </a:cubicBezTo>
                      <a:cubicBezTo>
                        <a:pt x="151" y="351"/>
                        <a:pt x="151" y="351"/>
                        <a:pt x="151" y="351"/>
                      </a:cubicBezTo>
                      <a:cubicBezTo>
                        <a:pt x="68" y="351"/>
                        <a:pt x="0" y="272"/>
                        <a:pt x="0" y="176"/>
                      </a:cubicBezTo>
                      <a:cubicBezTo>
                        <a:pt x="0" y="79"/>
                        <a:pt x="68" y="0"/>
                        <a:pt x="151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0" name="Group 27"/>
              <p:cNvGrpSpPr>
                <a:grpSpLocks/>
              </p:cNvGrpSpPr>
              <p:nvPr/>
            </p:nvGrpSpPr>
            <p:grpSpPr bwMode="auto">
              <a:xfrm>
                <a:off x="396" y="1911"/>
                <a:ext cx="579" cy="247"/>
                <a:chOff x="544" y="2190"/>
                <a:chExt cx="579" cy="247"/>
              </a:xfrm>
            </p:grpSpPr>
            <p:sp>
              <p:nvSpPr>
                <p:cNvPr id="111" name="Freeform 28"/>
                <p:cNvSpPr>
                  <a:spLocks/>
                </p:cNvSpPr>
                <p:nvPr/>
              </p:nvSpPr>
              <p:spPr bwMode="auto">
                <a:xfrm>
                  <a:off x="544" y="2190"/>
                  <a:ext cx="579" cy="247"/>
                </a:xfrm>
                <a:custGeom>
                  <a:avLst/>
                  <a:gdLst/>
                  <a:ahLst/>
                  <a:cxnLst>
                    <a:cxn ang="0">
                      <a:pos x="132" y="0"/>
                    </a:cxn>
                    <a:cxn ang="0">
                      <a:pos x="483" y="0"/>
                    </a:cxn>
                    <a:cxn ang="0">
                      <a:pos x="615" y="132"/>
                    </a:cxn>
                    <a:cxn ang="0">
                      <a:pos x="483" y="263"/>
                    </a:cxn>
                    <a:cxn ang="0">
                      <a:pos x="132" y="263"/>
                    </a:cxn>
                    <a:cxn ang="0">
                      <a:pos x="0" y="132"/>
                    </a:cxn>
                    <a:cxn ang="0">
                      <a:pos x="132" y="0"/>
                    </a:cxn>
                  </a:cxnLst>
                  <a:rect l="0" t="0" r="r" b="b"/>
                  <a:pathLst>
                    <a:path w="615" h="263">
                      <a:moveTo>
                        <a:pt x="13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556" y="0"/>
                        <a:pt x="615" y="59"/>
                        <a:pt x="615" y="132"/>
                      </a:cubicBezTo>
                      <a:cubicBezTo>
                        <a:pt x="615" y="204"/>
                        <a:pt x="556" y="263"/>
                        <a:pt x="483" y="263"/>
                      </a:cubicBezTo>
                      <a:cubicBezTo>
                        <a:pt x="132" y="263"/>
                        <a:pt x="132" y="263"/>
                        <a:pt x="132" y="263"/>
                      </a:cubicBezTo>
                      <a:cubicBezTo>
                        <a:pt x="59" y="263"/>
                        <a:pt x="0" y="204"/>
                        <a:pt x="0" y="132"/>
                      </a:cubicBezTo>
                      <a:cubicBezTo>
                        <a:pt x="0" y="59"/>
                        <a:pt x="59" y="0"/>
                        <a:pt x="13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FC243"/>
                    </a:gs>
                    <a:gs pos="100000">
                      <a:srgbClr val="015E3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Freeform 29"/>
                <p:cNvSpPr>
                  <a:spLocks/>
                </p:cNvSpPr>
                <p:nvPr/>
              </p:nvSpPr>
              <p:spPr bwMode="auto">
                <a:xfrm>
                  <a:off x="566" y="2210"/>
                  <a:ext cx="535" cy="146"/>
                </a:xfrm>
                <a:custGeom>
                  <a:avLst/>
                  <a:gdLst/>
                  <a:ahLst/>
                  <a:cxnLst>
                    <a:cxn ang="0">
                      <a:pos x="122" y="0"/>
                    </a:cxn>
                    <a:cxn ang="0">
                      <a:pos x="447" y="0"/>
                    </a:cxn>
                    <a:cxn ang="0">
                      <a:pos x="569" y="122"/>
                    </a:cxn>
                    <a:cxn ang="0">
                      <a:pos x="564" y="155"/>
                    </a:cxn>
                    <a:cxn ang="0">
                      <a:pos x="285" y="110"/>
                    </a:cxn>
                    <a:cxn ang="0">
                      <a:pos x="5" y="155"/>
                    </a:cxn>
                    <a:cxn ang="0">
                      <a:pos x="0" y="122"/>
                    </a:cxn>
                    <a:cxn ang="0">
                      <a:pos x="122" y="0"/>
                    </a:cxn>
                  </a:cxnLst>
                  <a:rect l="0" t="0" r="r" b="b"/>
                  <a:pathLst>
                    <a:path w="569" h="155">
                      <a:moveTo>
                        <a:pt x="122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514" y="0"/>
                        <a:pt x="569" y="55"/>
                        <a:pt x="569" y="122"/>
                      </a:cubicBezTo>
                      <a:cubicBezTo>
                        <a:pt x="569" y="133"/>
                        <a:pt x="567" y="145"/>
                        <a:pt x="564" y="155"/>
                      </a:cubicBezTo>
                      <a:cubicBezTo>
                        <a:pt x="475" y="137"/>
                        <a:pt x="382" y="110"/>
                        <a:pt x="285" y="110"/>
                      </a:cubicBezTo>
                      <a:cubicBezTo>
                        <a:pt x="187" y="110"/>
                        <a:pt x="94" y="137"/>
                        <a:pt x="5" y="155"/>
                      </a:cubicBezTo>
                      <a:cubicBezTo>
                        <a:pt x="2" y="145"/>
                        <a:pt x="0" y="133"/>
                        <a:pt x="0" y="122"/>
                      </a:cubicBezTo>
                      <a:cubicBezTo>
                        <a:pt x="0" y="55"/>
                        <a:pt x="55" y="0"/>
                        <a:pt x="122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FC243"/>
                    </a:gs>
                    <a:gs pos="100000">
                      <a:srgbClr val="015E3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07" name="Text Box 69"/>
            <p:cNvSpPr txBox="1">
              <a:spLocks noChangeArrowheads="1"/>
            </p:cNvSpPr>
            <p:nvPr/>
          </p:nvSpPr>
          <p:spPr bwMode="auto">
            <a:xfrm rot="-5400000">
              <a:off x="4485025" y="-798275"/>
              <a:ext cx="492443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</a:rPr>
                <a:t>单击此处添加标题</a:t>
              </a: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08" name="文本框 33"/>
            <p:cNvSpPr txBox="1"/>
            <p:nvPr/>
          </p:nvSpPr>
          <p:spPr>
            <a:xfrm>
              <a:off x="1127212" y="1780183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4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6" name="标题 115"/>
          <p:cNvSpPr>
            <a:spLocks noGrp="1"/>
          </p:cNvSpPr>
          <p:nvPr>
            <p:ph type="title" idx="4294967295"/>
          </p:nvPr>
        </p:nvSpPr>
        <p:spPr>
          <a:xfrm>
            <a:off x="691153" y="195486"/>
            <a:ext cx="8229600" cy="40011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过渡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1153" y="195486"/>
            <a:ext cx="8229600" cy="40011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3" name="Group 380"/>
          <p:cNvGrpSpPr/>
          <p:nvPr/>
        </p:nvGrpSpPr>
        <p:grpSpPr>
          <a:xfrm>
            <a:off x="3754941" y="692563"/>
            <a:ext cx="1400412" cy="1830699"/>
            <a:chOff x="3829623" y="1066801"/>
            <a:chExt cx="1810894" cy="2367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101"/>
            <p:cNvSpPr>
              <a:spLocks noChangeArrowheads="1"/>
            </p:cNvSpPr>
            <p:nvPr/>
          </p:nvSpPr>
          <p:spPr bwMode="auto">
            <a:xfrm>
              <a:off x="3829623" y="1076868"/>
              <a:ext cx="1805361" cy="2354627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635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rPr>
                <a:t>                               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5" name="Freeform 102"/>
            <p:cNvSpPr>
              <a:spLocks/>
            </p:cNvSpPr>
            <p:nvPr/>
          </p:nvSpPr>
          <p:spPr bwMode="auto">
            <a:xfrm>
              <a:off x="3829623" y="1076881"/>
              <a:ext cx="1805361" cy="2357225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2540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6" name="Rectangle 103"/>
            <p:cNvSpPr>
              <a:spLocks noChangeArrowheads="1"/>
            </p:cNvSpPr>
            <p:nvPr/>
          </p:nvSpPr>
          <p:spPr bwMode="auto">
            <a:xfrm>
              <a:off x="3829986" y="1066801"/>
              <a:ext cx="1810531" cy="271319"/>
            </a:xfrm>
            <a:prstGeom prst="rect">
              <a:avLst/>
            </a:prstGeom>
            <a:gradFill>
              <a:gsLst>
                <a:gs pos="0">
                  <a:srgbClr val="015E35"/>
                </a:gs>
                <a:gs pos="62000">
                  <a:srgbClr val="8FC243"/>
                </a:gs>
                <a:gs pos="100000">
                  <a:srgbClr val="015E35"/>
                </a:gs>
              </a:gsLst>
              <a:lin ang="0" scaled="0"/>
            </a:gradFill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7" name="Rectangle 105"/>
            <p:cNvSpPr>
              <a:spLocks noChangeArrowheads="1"/>
            </p:cNvSpPr>
            <p:nvPr/>
          </p:nvSpPr>
          <p:spPr bwMode="auto">
            <a:xfrm>
              <a:off x="4162318" y="1504175"/>
              <a:ext cx="1090857" cy="1161732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57150">
              <a:solidFill>
                <a:srgbClr val="8FC24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grpSp>
          <p:nvGrpSpPr>
            <p:cNvPr id="8" name="Group 213"/>
            <p:cNvGrpSpPr/>
            <p:nvPr/>
          </p:nvGrpSpPr>
          <p:grpSpPr>
            <a:xfrm>
              <a:off x="4334859" y="1542624"/>
              <a:ext cx="740061" cy="1109761"/>
              <a:chOff x="5257800" y="3352800"/>
              <a:chExt cx="1360262" cy="2035118"/>
            </a:xfrm>
          </p:grpSpPr>
          <p:sp>
            <p:nvSpPr>
              <p:cNvPr id="14" name="Freeform 15"/>
              <p:cNvSpPr>
                <a:spLocks/>
              </p:cNvSpPr>
              <p:nvPr/>
            </p:nvSpPr>
            <p:spPr bwMode="auto">
              <a:xfrm>
                <a:off x="5257800" y="4228006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rgbClr val="015E35"/>
                  </a:gs>
                  <a:gs pos="50000">
                    <a:srgbClr val="8FC243"/>
                  </a:gs>
                  <a:gs pos="100000">
                    <a:srgbClr val="015E35"/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5706701" y="4131598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9"/>
              <p:cNvSpPr>
                <a:spLocks/>
              </p:cNvSpPr>
              <p:nvPr/>
            </p:nvSpPr>
            <p:spPr bwMode="auto">
              <a:xfrm>
                <a:off x="5813654" y="4559410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40000">
                    <a:srgbClr val="414142">
                      <a:shade val="67500"/>
                      <a:satMod val="115000"/>
                    </a:srgbClr>
                  </a:gs>
                  <a:gs pos="77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0"/>
              <p:cNvSpPr>
                <a:spLocks/>
              </p:cNvSpPr>
              <p:nvPr/>
            </p:nvSpPr>
            <p:spPr bwMode="auto">
              <a:xfrm>
                <a:off x="5837756" y="4292780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0">
                    <a:srgbClr val="383838">
                      <a:lumMod val="50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1"/>
              <p:cNvSpPr>
                <a:spLocks/>
              </p:cNvSpPr>
              <p:nvPr/>
            </p:nvSpPr>
            <p:spPr bwMode="auto">
              <a:xfrm>
                <a:off x="5693143" y="4086407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2"/>
              <p:cNvSpPr>
                <a:spLocks/>
              </p:cNvSpPr>
              <p:nvPr/>
            </p:nvSpPr>
            <p:spPr bwMode="auto">
              <a:xfrm>
                <a:off x="5425008" y="3898109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23"/>
              <p:cNvSpPr>
                <a:spLocks/>
              </p:cNvSpPr>
              <p:nvPr/>
            </p:nvSpPr>
            <p:spPr bwMode="auto">
              <a:xfrm>
                <a:off x="6322810" y="3901122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/>
            </p:nvSpPr>
            <p:spPr bwMode="auto">
              <a:xfrm>
                <a:off x="5521416" y="3480843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4"/>
              <p:cNvSpPr>
                <a:spLocks/>
              </p:cNvSpPr>
              <p:nvPr/>
            </p:nvSpPr>
            <p:spPr bwMode="auto">
              <a:xfrm>
                <a:off x="5589315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25"/>
              <p:cNvSpPr>
                <a:spLocks/>
              </p:cNvSpPr>
              <p:nvPr/>
            </p:nvSpPr>
            <p:spPr bwMode="auto">
              <a:xfrm>
                <a:off x="5521416" y="3352800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9" name="Straight Connector 7"/>
            <p:cNvCxnSpPr/>
            <p:nvPr/>
          </p:nvCxnSpPr>
          <p:spPr>
            <a:xfrm>
              <a:off x="4155415" y="3039133"/>
              <a:ext cx="1092483" cy="866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10" name="Rectangle 8"/>
            <p:cNvSpPr/>
            <p:nvPr/>
          </p:nvSpPr>
          <p:spPr>
            <a:xfrm>
              <a:off x="558430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9"/>
            <p:cNvSpPr/>
            <p:nvPr/>
          </p:nvSpPr>
          <p:spPr>
            <a:xfrm flipH="1">
              <a:off x="4114800" y="2771002"/>
              <a:ext cx="1295400" cy="358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>
                      <a:lumMod val="50000"/>
                    </a:srgbClr>
                  </a:solidFill>
                  <a:effectLst/>
                  <a:uLnTx/>
                  <a:uFillTx/>
                  <a:latin typeface="微软雅黑"/>
                  <a:cs typeface="Arial" pitchFamily="34" charset="0"/>
                </a:rPr>
                <a:t>添加文本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83838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0"/>
            <p:cNvSpPr/>
            <p:nvPr/>
          </p:nvSpPr>
          <p:spPr>
            <a:xfrm>
              <a:off x="385456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1"/>
            <p:cNvSpPr/>
            <p:nvPr/>
          </p:nvSpPr>
          <p:spPr>
            <a:xfrm>
              <a:off x="4152900" y="1500378"/>
              <a:ext cx="1097280" cy="1152144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Group 381"/>
          <p:cNvGrpSpPr/>
          <p:nvPr/>
        </p:nvGrpSpPr>
        <p:grpSpPr>
          <a:xfrm>
            <a:off x="1380528" y="3020197"/>
            <a:ext cx="1028699" cy="1344774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5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1270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rPr>
                <a:t>                               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62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0" name="Rectangle 28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29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30"/>
            <p:cNvSpPr/>
            <p:nvPr/>
          </p:nvSpPr>
          <p:spPr>
            <a:xfrm flipH="1">
              <a:off x="1432942" y="5428473"/>
              <a:ext cx="1295401" cy="43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>
                      <a:lumMod val="50000"/>
                    </a:srgbClr>
                  </a:solidFill>
                  <a:effectLst/>
                  <a:uLnTx/>
                  <a:uFillTx/>
                  <a:latin typeface="微软雅黑"/>
                  <a:cs typeface="Arial" pitchFamily="34" charset="0"/>
                </a:rPr>
                <a:t>添加文本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83838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1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04"/>
          <p:cNvGrpSpPr/>
          <p:nvPr/>
        </p:nvGrpSpPr>
        <p:grpSpPr>
          <a:xfrm>
            <a:off x="3933513" y="3020197"/>
            <a:ext cx="1028699" cy="1344774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5" name="Rectangle 101"/>
            <p:cNvSpPr>
              <a:spLocks noChangeArrowheads="1"/>
            </p:cNvSpPr>
            <p:nvPr/>
          </p:nvSpPr>
          <p:spPr bwMode="auto">
            <a:xfrm>
              <a:off x="1312769" y="3956804"/>
              <a:ext cx="1616505" cy="2108314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1270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rPr>
                <a:t>                               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102"/>
            <p:cNvSpPr>
              <a:spLocks/>
            </p:cNvSpPr>
            <p:nvPr/>
          </p:nvSpPr>
          <p:spPr bwMode="auto">
            <a:xfrm>
              <a:off x="1312768" y="3956816"/>
              <a:ext cx="1616503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62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grpSp>
          <p:nvGrpSpPr>
            <p:cNvPr id="49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54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0" name="Rectangle 48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49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50"/>
            <p:cNvSpPr/>
            <p:nvPr/>
          </p:nvSpPr>
          <p:spPr>
            <a:xfrm flipH="1">
              <a:off x="1495714" y="5422760"/>
              <a:ext cx="1295401" cy="43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>
                      <a:lumMod val="50000"/>
                    </a:srgbClr>
                  </a:solidFill>
                  <a:effectLst/>
                  <a:uLnTx/>
                  <a:uFillTx/>
                  <a:latin typeface="微软雅黑"/>
                  <a:cs typeface="Arial" pitchFamily="34" charset="0"/>
                </a:rPr>
                <a:t>添加文本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83838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51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4" name="Group 442"/>
          <p:cNvGrpSpPr/>
          <p:nvPr/>
        </p:nvGrpSpPr>
        <p:grpSpPr>
          <a:xfrm>
            <a:off x="2637108" y="3020197"/>
            <a:ext cx="1028699" cy="1344774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65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1270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rPr>
                <a:t>                               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62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Rectangle 67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Rectangle 68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69"/>
            <p:cNvSpPr/>
            <p:nvPr/>
          </p:nvSpPr>
          <p:spPr>
            <a:xfrm flipH="1">
              <a:off x="4074105" y="5422760"/>
              <a:ext cx="1295401" cy="43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>
                      <a:lumMod val="50000"/>
                    </a:srgbClr>
                  </a:solidFill>
                  <a:effectLst/>
                  <a:uLnTx/>
                  <a:uFillTx/>
                  <a:latin typeface="微软雅黑"/>
                  <a:cs typeface="Arial" pitchFamily="34" charset="0"/>
                </a:rPr>
                <a:t>添加文本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83838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grpSp>
          <p:nvGrpSpPr>
            <p:cNvPr id="72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74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3" name="Rectangle 71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1" name="Group 442"/>
          <p:cNvGrpSpPr/>
          <p:nvPr/>
        </p:nvGrpSpPr>
        <p:grpSpPr>
          <a:xfrm>
            <a:off x="5229917" y="3020197"/>
            <a:ext cx="1028699" cy="1344774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82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1270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rPr>
                <a:t>                               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62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4069146" y="5422760"/>
              <a:ext cx="1295401" cy="43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>
                      <a:lumMod val="50000"/>
                    </a:srgbClr>
                  </a:solidFill>
                  <a:effectLst/>
                  <a:uLnTx/>
                  <a:uFillTx/>
                  <a:latin typeface="微软雅黑"/>
                  <a:cs typeface="Arial" pitchFamily="34" charset="0"/>
                </a:rPr>
                <a:t>添加文本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83838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grpSp>
          <p:nvGrpSpPr>
            <p:cNvPr id="89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91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8" name="Group 442"/>
          <p:cNvGrpSpPr/>
          <p:nvPr/>
        </p:nvGrpSpPr>
        <p:grpSpPr>
          <a:xfrm>
            <a:off x="6553061" y="3020197"/>
            <a:ext cx="1028699" cy="1344774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99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62000">
                  <a:sysClr val="window" lastClr="FFFFFF">
                    <a:lumMod val="85000"/>
                  </a:sysClr>
                </a:gs>
                <a:gs pos="24000">
                  <a:sysClr val="window" lastClr="FFFFFF"/>
                </a:gs>
              </a:gsLst>
              <a:lin ang="3000000" scaled="0"/>
              <a:tileRect/>
            </a:gradFill>
            <a:ln w="12700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rPr>
                <a:t>                               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62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106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Rectangle 107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alpha val="74000"/>
                  </a:sysClr>
                </a:gs>
                <a:gs pos="0">
                  <a:sysClr val="window" lastClr="FFFFFF">
                    <a:alpha val="18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 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Rectangle 108"/>
            <p:cNvSpPr/>
            <p:nvPr/>
          </p:nvSpPr>
          <p:spPr>
            <a:xfrm flipH="1">
              <a:off x="4026998" y="5422760"/>
              <a:ext cx="1295401" cy="43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3838">
                      <a:lumMod val="50000"/>
                    </a:srgbClr>
                  </a:solidFill>
                  <a:effectLst/>
                  <a:uLnTx/>
                  <a:uFillTx/>
                  <a:latin typeface="微软雅黑"/>
                  <a:cs typeface="Arial" pitchFamily="34" charset="0"/>
                </a:rPr>
                <a:t>添加文本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83838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grpSp>
          <p:nvGrpSpPr>
            <p:cNvPr id="106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108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50000"/>
                      <a:shade val="30000"/>
                      <a:satMod val="115000"/>
                    </a:sysClr>
                  </a:gs>
                  <a:gs pos="50000">
                    <a:sysClr val="window" lastClr="FFFFFF">
                      <a:lumMod val="50000"/>
                      <a:shade val="67500"/>
                      <a:satMod val="115000"/>
                    </a:sysClr>
                  </a:gs>
                  <a:gs pos="100000">
                    <a:sysClr val="window" lastClr="FFFFFF">
                      <a:lumMod val="50000"/>
                      <a:shade val="100000"/>
                      <a:satMod val="115000"/>
                    </a:sys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ysClr val="window" lastClr="FFFFFF">
                      <a:alpha val="59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7" name="Rectangle 110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ysClr val="window" lastClr="FFFFFF"/>
                </a:gs>
                <a:gs pos="51000">
                  <a:sysClr val="window" lastClr="FFFFFF">
                    <a:alpha val="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5" name="Group 132"/>
          <p:cNvGrpSpPr/>
          <p:nvPr/>
        </p:nvGrpSpPr>
        <p:grpSpPr>
          <a:xfrm>
            <a:off x="1883994" y="2629802"/>
            <a:ext cx="5244545" cy="354179"/>
            <a:chOff x="1238250" y="3457575"/>
            <a:chExt cx="6781800" cy="457994"/>
          </a:xfrm>
        </p:grpSpPr>
        <p:cxnSp>
          <p:nvCxnSpPr>
            <p:cNvPr id="116" name="Straight Connector 121"/>
            <p:cNvCxnSpPr/>
            <p:nvPr/>
          </p:nvCxnSpPr>
          <p:spPr>
            <a:xfrm rot="10800000" flipH="1">
              <a:off x="1295400" y="3457575"/>
              <a:ext cx="6667500" cy="1588"/>
            </a:xfrm>
            <a:prstGeom prst="line">
              <a:avLst/>
            </a:prstGeom>
            <a:noFill/>
            <a:ln w="38100" cap="flat" cmpd="sng" algn="ctr">
              <a:solidFill>
                <a:srgbClr val="383838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sp>
          <p:nvSpPr>
            <p:cNvPr id="117" name="Down Arrow 123"/>
            <p:cNvSpPr/>
            <p:nvPr/>
          </p:nvSpPr>
          <p:spPr>
            <a:xfrm>
              <a:off x="1238250" y="3458369"/>
              <a:ext cx="228600" cy="457200"/>
            </a:xfrm>
            <a:prstGeom prst="downArrow">
              <a:avLst/>
            </a:prstGeom>
            <a:solidFill>
              <a:srgbClr val="383838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Down Arrow 124"/>
            <p:cNvSpPr/>
            <p:nvPr/>
          </p:nvSpPr>
          <p:spPr>
            <a:xfrm>
              <a:off x="7791450" y="3458369"/>
              <a:ext cx="228600" cy="457200"/>
            </a:xfrm>
            <a:prstGeom prst="downArrow">
              <a:avLst/>
            </a:prstGeom>
            <a:solidFill>
              <a:srgbClr val="383838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Down Arrow 129"/>
            <p:cNvSpPr/>
            <p:nvPr/>
          </p:nvSpPr>
          <p:spPr>
            <a:xfrm>
              <a:off x="2743200" y="3458369"/>
              <a:ext cx="228600" cy="457200"/>
            </a:xfrm>
            <a:prstGeom prst="downArrow">
              <a:avLst/>
            </a:prstGeom>
            <a:solidFill>
              <a:srgbClr val="383838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Down Arrow 130"/>
            <p:cNvSpPr/>
            <p:nvPr/>
          </p:nvSpPr>
          <p:spPr>
            <a:xfrm>
              <a:off x="4429125" y="3458369"/>
              <a:ext cx="228600" cy="457200"/>
            </a:xfrm>
            <a:prstGeom prst="downArrow">
              <a:avLst/>
            </a:prstGeom>
            <a:solidFill>
              <a:srgbClr val="383838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Down Arrow 131"/>
            <p:cNvSpPr/>
            <p:nvPr/>
          </p:nvSpPr>
          <p:spPr>
            <a:xfrm>
              <a:off x="6086475" y="3458369"/>
              <a:ext cx="228600" cy="457200"/>
            </a:xfrm>
            <a:prstGeom prst="downArrow">
              <a:avLst/>
            </a:prstGeom>
            <a:solidFill>
              <a:srgbClr val="383838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4293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1153" y="195486"/>
            <a:ext cx="8229600" cy="40011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65336" y="670691"/>
            <a:ext cx="6934200" cy="3760788"/>
            <a:chOff x="1497187" y="785788"/>
            <a:chExt cx="6934200" cy="3760788"/>
          </a:xfrm>
        </p:grpSpPr>
        <p:grpSp>
          <p:nvGrpSpPr>
            <p:cNvPr id="4" name="Group 193"/>
            <p:cNvGrpSpPr>
              <a:grpSpLocks/>
            </p:cNvGrpSpPr>
            <p:nvPr/>
          </p:nvGrpSpPr>
          <p:grpSpPr bwMode="auto">
            <a:xfrm>
              <a:off x="2900537" y="1047726"/>
              <a:ext cx="4716462" cy="3221037"/>
              <a:chOff x="1655" y="1509"/>
              <a:chExt cx="2971" cy="2029"/>
            </a:xfrm>
          </p:grpSpPr>
          <p:sp>
            <p:nvSpPr>
              <p:cNvPr id="215" name="Line 41"/>
              <p:cNvSpPr>
                <a:spLocks noChangeShapeType="1"/>
              </p:cNvSpPr>
              <p:nvPr/>
            </p:nvSpPr>
            <p:spPr bwMode="auto">
              <a:xfrm flipV="1">
                <a:off x="1655" y="3504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Line 42"/>
              <p:cNvSpPr>
                <a:spLocks noChangeShapeType="1"/>
              </p:cNvSpPr>
              <p:nvPr/>
            </p:nvSpPr>
            <p:spPr bwMode="auto">
              <a:xfrm flipV="1">
                <a:off x="1655" y="343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Line 43"/>
              <p:cNvSpPr>
                <a:spLocks noChangeShapeType="1"/>
              </p:cNvSpPr>
              <p:nvPr/>
            </p:nvSpPr>
            <p:spPr bwMode="auto">
              <a:xfrm flipV="1">
                <a:off x="1655" y="336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Line 44"/>
              <p:cNvSpPr>
                <a:spLocks noChangeShapeType="1"/>
              </p:cNvSpPr>
              <p:nvPr/>
            </p:nvSpPr>
            <p:spPr bwMode="auto">
              <a:xfrm flipV="1">
                <a:off x="1655" y="329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Line 45"/>
              <p:cNvSpPr>
                <a:spLocks noChangeShapeType="1"/>
              </p:cNvSpPr>
              <p:nvPr/>
            </p:nvSpPr>
            <p:spPr bwMode="auto">
              <a:xfrm flipV="1">
                <a:off x="1655" y="322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Line 46"/>
              <p:cNvSpPr>
                <a:spLocks noChangeShapeType="1"/>
              </p:cNvSpPr>
              <p:nvPr/>
            </p:nvSpPr>
            <p:spPr bwMode="auto">
              <a:xfrm flipV="1">
                <a:off x="1655" y="3160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Line 47"/>
              <p:cNvSpPr>
                <a:spLocks noChangeShapeType="1"/>
              </p:cNvSpPr>
              <p:nvPr/>
            </p:nvSpPr>
            <p:spPr bwMode="auto">
              <a:xfrm flipV="1">
                <a:off x="1655" y="309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Line 48"/>
              <p:cNvSpPr>
                <a:spLocks noChangeShapeType="1"/>
              </p:cNvSpPr>
              <p:nvPr/>
            </p:nvSpPr>
            <p:spPr bwMode="auto">
              <a:xfrm flipV="1">
                <a:off x="1655" y="302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Line 49"/>
              <p:cNvSpPr>
                <a:spLocks noChangeShapeType="1"/>
              </p:cNvSpPr>
              <p:nvPr/>
            </p:nvSpPr>
            <p:spPr bwMode="auto">
              <a:xfrm flipV="1">
                <a:off x="1655" y="295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Line 50"/>
              <p:cNvSpPr>
                <a:spLocks noChangeShapeType="1"/>
              </p:cNvSpPr>
              <p:nvPr/>
            </p:nvSpPr>
            <p:spPr bwMode="auto">
              <a:xfrm flipV="1">
                <a:off x="1655" y="288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Line 51"/>
              <p:cNvSpPr>
                <a:spLocks noChangeShapeType="1"/>
              </p:cNvSpPr>
              <p:nvPr/>
            </p:nvSpPr>
            <p:spPr bwMode="auto">
              <a:xfrm flipV="1">
                <a:off x="1655" y="281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Line 52"/>
              <p:cNvSpPr>
                <a:spLocks noChangeShapeType="1"/>
              </p:cNvSpPr>
              <p:nvPr/>
            </p:nvSpPr>
            <p:spPr bwMode="auto">
              <a:xfrm flipV="1">
                <a:off x="1655" y="274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Line 53"/>
              <p:cNvSpPr>
                <a:spLocks noChangeShapeType="1"/>
              </p:cNvSpPr>
              <p:nvPr/>
            </p:nvSpPr>
            <p:spPr bwMode="auto">
              <a:xfrm flipV="1">
                <a:off x="1655" y="267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Line 54"/>
              <p:cNvSpPr>
                <a:spLocks noChangeShapeType="1"/>
              </p:cNvSpPr>
              <p:nvPr/>
            </p:nvSpPr>
            <p:spPr bwMode="auto">
              <a:xfrm flipV="1">
                <a:off x="1655" y="2610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Line 55"/>
              <p:cNvSpPr>
                <a:spLocks noChangeShapeType="1"/>
              </p:cNvSpPr>
              <p:nvPr/>
            </p:nvSpPr>
            <p:spPr bwMode="auto">
              <a:xfrm flipV="1">
                <a:off x="1655" y="254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Line 56"/>
              <p:cNvSpPr>
                <a:spLocks noChangeShapeType="1"/>
              </p:cNvSpPr>
              <p:nvPr/>
            </p:nvSpPr>
            <p:spPr bwMode="auto">
              <a:xfrm flipV="1">
                <a:off x="1655" y="247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Line 57"/>
              <p:cNvSpPr>
                <a:spLocks noChangeShapeType="1"/>
              </p:cNvSpPr>
              <p:nvPr/>
            </p:nvSpPr>
            <p:spPr bwMode="auto">
              <a:xfrm flipV="1">
                <a:off x="1655" y="2403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Line 58"/>
              <p:cNvSpPr>
                <a:spLocks noChangeShapeType="1"/>
              </p:cNvSpPr>
              <p:nvPr/>
            </p:nvSpPr>
            <p:spPr bwMode="auto">
              <a:xfrm flipV="1">
                <a:off x="1655" y="233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Line 59"/>
              <p:cNvSpPr>
                <a:spLocks noChangeShapeType="1"/>
              </p:cNvSpPr>
              <p:nvPr/>
            </p:nvSpPr>
            <p:spPr bwMode="auto">
              <a:xfrm flipV="1">
                <a:off x="1655" y="226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Line 60"/>
              <p:cNvSpPr>
                <a:spLocks noChangeShapeType="1"/>
              </p:cNvSpPr>
              <p:nvPr/>
            </p:nvSpPr>
            <p:spPr bwMode="auto">
              <a:xfrm flipV="1">
                <a:off x="1655" y="2196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Line 61"/>
              <p:cNvSpPr>
                <a:spLocks noChangeShapeType="1"/>
              </p:cNvSpPr>
              <p:nvPr/>
            </p:nvSpPr>
            <p:spPr bwMode="auto">
              <a:xfrm flipV="1">
                <a:off x="1655" y="212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Line 62"/>
              <p:cNvSpPr>
                <a:spLocks noChangeShapeType="1"/>
              </p:cNvSpPr>
              <p:nvPr/>
            </p:nvSpPr>
            <p:spPr bwMode="auto">
              <a:xfrm flipV="1">
                <a:off x="1655" y="2059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Line 63"/>
              <p:cNvSpPr>
                <a:spLocks noChangeShapeType="1"/>
              </p:cNvSpPr>
              <p:nvPr/>
            </p:nvSpPr>
            <p:spPr bwMode="auto">
              <a:xfrm flipV="1">
                <a:off x="1655" y="199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Line 64"/>
              <p:cNvSpPr>
                <a:spLocks noChangeShapeType="1"/>
              </p:cNvSpPr>
              <p:nvPr/>
            </p:nvSpPr>
            <p:spPr bwMode="auto">
              <a:xfrm flipV="1">
                <a:off x="1655" y="192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Line 65"/>
              <p:cNvSpPr>
                <a:spLocks noChangeShapeType="1"/>
              </p:cNvSpPr>
              <p:nvPr/>
            </p:nvSpPr>
            <p:spPr bwMode="auto">
              <a:xfrm flipV="1">
                <a:off x="1655" y="185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Line 66"/>
              <p:cNvSpPr>
                <a:spLocks noChangeShapeType="1"/>
              </p:cNvSpPr>
              <p:nvPr/>
            </p:nvSpPr>
            <p:spPr bwMode="auto">
              <a:xfrm flipV="1">
                <a:off x="1655" y="178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Line 67"/>
              <p:cNvSpPr>
                <a:spLocks noChangeShapeType="1"/>
              </p:cNvSpPr>
              <p:nvPr/>
            </p:nvSpPr>
            <p:spPr bwMode="auto">
              <a:xfrm flipV="1">
                <a:off x="1655" y="171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Line 68"/>
              <p:cNvSpPr>
                <a:spLocks noChangeShapeType="1"/>
              </p:cNvSpPr>
              <p:nvPr/>
            </p:nvSpPr>
            <p:spPr bwMode="auto">
              <a:xfrm flipV="1">
                <a:off x="1655" y="164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Line 69"/>
              <p:cNvSpPr>
                <a:spLocks noChangeShapeType="1"/>
              </p:cNvSpPr>
              <p:nvPr/>
            </p:nvSpPr>
            <p:spPr bwMode="auto">
              <a:xfrm flipV="1">
                <a:off x="1655" y="1577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Line 70"/>
              <p:cNvSpPr>
                <a:spLocks noChangeShapeType="1"/>
              </p:cNvSpPr>
              <p:nvPr/>
            </p:nvSpPr>
            <p:spPr bwMode="auto">
              <a:xfrm flipV="1">
                <a:off x="1655" y="150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Line 71"/>
              <p:cNvSpPr>
                <a:spLocks noChangeShapeType="1"/>
              </p:cNvSpPr>
              <p:nvPr/>
            </p:nvSpPr>
            <p:spPr bwMode="auto">
              <a:xfrm flipV="1">
                <a:off x="2399" y="3504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Line 72"/>
              <p:cNvSpPr>
                <a:spLocks noChangeShapeType="1"/>
              </p:cNvSpPr>
              <p:nvPr/>
            </p:nvSpPr>
            <p:spPr bwMode="auto">
              <a:xfrm flipV="1">
                <a:off x="2399" y="343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Line 73"/>
              <p:cNvSpPr>
                <a:spLocks noChangeShapeType="1"/>
              </p:cNvSpPr>
              <p:nvPr/>
            </p:nvSpPr>
            <p:spPr bwMode="auto">
              <a:xfrm flipV="1">
                <a:off x="2399" y="336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74"/>
              <p:cNvSpPr>
                <a:spLocks noChangeShapeType="1"/>
              </p:cNvSpPr>
              <p:nvPr/>
            </p:nvSpPr>
            <p:spPr bwMode="auto">
              <a:xfrm flipV="1">
                <a:off x="2399" y="329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Line 75"/>
              <p:cNvSpPr>
                <a:spLocks noChangeShapeType="1"/>
              </p:cNvSpPr>
              <p:nvPr/>
            </p:nvSpPr>
            <p:spPr bwMode="auto">
              <a:xfrm flipV="1">
                <a:off x="2399" y="322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76"/>
              <p:cNvSpPr>
                <a:spLocks noChangeShapeType="1"/>
              </p:cNvSpPr>
              <p:nvPr/>
            </p:nvSpPr>
            <p:spPr bwMode="auto">
              <a:xfrm flipV="1">
                <a:off x="2399" y="3160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77"/>
              <p:cNvSpPr>
                <a:spLocks noChangeShapeType="1"/>
              </p:cNvSpPr>
              <p:nvPr/>
            </p:nvSpPr>
            <p:spPr bwMode="auto">
              <a:xfrm flipV="1">
                <a:off x="2399" y="309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Line 78"/>
              <p:cNvSpPr>
                <a:spLocks noChangeShapeType="1"/>
              </p:cNvSpPr>
              <p:nvPr/>
            </p:nvSpPr>
            <p:spPr bwMode="auto">
              <a:xfrm flipV="1">
                <a:off x="2399" y="302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Line 79"/>
              <p:cNvSpPr>
                <a:spLocks noChangeShapeType="1"/>
              </p:cNvSpPr>
              <p:nvPr/>
            </p:nvSpPr>
            <p:spPr bwMode="auto">
              <a:xfrm flipV="1">
                <a:off x="2399" y="295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Line 80"/>
              <p:cNvSpPr>
                <a:spLocks noChangeShapeType="1"/>
              </p:cNvSpPr>
              <p:nvPr/>
            </p:nvSpPr>
            <p:spPr bwMode="auto">
              <a:xfrm flipV="1">
                <a:off x="2399" y="288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Line 81"/>
              <p:cNvSpPr>
                <a:spLocks noChangeShapeType="1"/>
              </p:cNvSpPr>
              <p:nvPr/>
            </p:nvSpPr>
            <p:spPr bwMode="auto">
              <a:xfrm flipV="1">
                <a:off x="2399" y="281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82"/>
              <p:cNvSpPr>
                <a:spLocks noChangeShapeType="1"/>
              </p:cNvSpPr>
              <p:nvPr/>
            </p:nvSpPr>
            <p:spPr bwMode="auto">
              <a:xfrm flipV="1">
                <a:off x="2399" y="274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83"/>
              <p:cNvSpPr>
                <a:spLocks noChangeShapeType="1"/>
              </p:cNvSpPr>
              <p:nvPr/>
            </p:nvSpPr>
            <p:spPr bwMode="auto">
              <a:xfrm flipV="1">
                <a:off x="2399" y="267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Line 84"/>
              <p:cNvSpPr>
                <a:spLocks noChangeShapeType="1"/>
              </p:cNvSpPr>
              <p:nvPr/>
            </p:nvSpPr>
            <p:spPr bwMode="auto">
              <a:xfrm flipV="1">
                <a:off x="2399" y="2610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85"/>
              <p:cNvSpPr>
                <a:spLocks noChangeShapeType="1"/>
              </p:cNvSpPr>
              <p:nvPr/>
            </p:nvSpPr>
            <p:spPr bwMode="auto">
              <a:xfrm flipV="1">
                <a:off x="2399" y="254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Line 86"/>
              <p:cNvSpPr>
                <a:spLocks noChangeShapeType="1"/>
              </p:cNvSpPr>
              <p:nvPr/>
            </p:nvSpPr>
            <p:spPr bwMode="auto">
              <a:xfrm flipV="1">
                <a:off x="2399" y="247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Line 87"/>
              <p:cNvSpPr>
                <a:spLocks noChangeShapeType="1"/>
              </p:cNvSpPr>
              <p:nvPr/>
            </p:nvSpPr>
            <p:spPr bwMode="auto">
              <a:xfrm flipV="1">
                <a:off x="2399" y="2403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88"/>
              <p:cNvSpPr>
                <a:spLocks noChangeShapeType="1"/>
              </p:cNvSpPr>
              <p:nvPr/>
            </p:nvSpPr>
            <p:spPr bwMode="auto">
              <a:xfrm flipV="1">
                <a:off x="2399" y="233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Line 89"/>
              <p:cNvSpPr>
                <a:spLocks noChangeShapeType="1"/>
              </p:cNvSpPr>
              <p:nvPr/>
            </p:nvSpPr>
            <p:spPr bwMode="auto">
              <a:xfrm flipV="1">
                <a:off x="2399" y="226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Line 90"/>
              <p:cNvSpPr>
                <a:spLocks noChangeShapeType="1"/>
              </p:cNvSpPr>
              <p:nvPr/>
            </p:nvSpPr>
            <p:spPr bwMode="auto">
              <a:xfrm flipV="1">
                <a:off x="2399" y="2196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91"/>
              <p:cNvSpPr>
                <a:spLocks noChangeShapeType="1"/>
              </p:cNvSpPr>
              <p:nvPr/>
            </p:nvSpPr>
            <p:spPr bwMode="auto">
              <a:xfrm flipV="1">
                <a:off x="2399" y="212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92"/>
              <p:cNvSpPr>
                <a:spLocks noChangeShapeType="1"/>
              </p:cNvSpPr>
              <p:nvPr/>
            </p:nvSpPr>
            <p:spPr bwMode="auto">
              <a:xfrm flipV="1">
                <a:off x="2399" y="2059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Line 93"/>
              <p:cNvSpPr>
                <a:spLocks noChangeShapeType="1"/>
              </p:cNvSpPr>
              <p:nvPr/>
            </p:nvSpPr>
            <p:spPr bwMode="auto">
              <a:xfrm flipV="1">
                <a:off x="2399" y="199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Line 94"/>
              <p:cNvSpPr>
                <a:spLocks noChangeShapeType="1"/>
              </p:cNvSpPr>
              <p:nvPr/>
            </p:nvSpPr>
            <p:spPr bwMode="auto">
              <a:xfrm flipV="1">
                <a:off x="2399" y="192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Line 95"/>
              <p:cNvSpPr>
                <a:spLocks noChangeShapeType="1"/>
              </p:cNvSpPr>
              <p:nvPr/>
            </p:nvSpPr>
            <p:spPr bwMode="auto">
              <a:xfrm flipV="1">
                <a:off x="2399" y="185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Line 96"/>
              <p:cNvSpPr>
                <a:spLocks noChangeShapeType="1"/>
              </p:cNvSpPr>
              <p:nvPr/>
            </p:nvSpPr>
            <p:spPr bwMode="auto">
              <a:xfrm flipV="1">
                <a:off x="2399" y="178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Line 97"/>
              <p:cNvSpPr>
                <a:spLocks noChangeShapeType="1"/>
              </p:cNvSpPr>
              <p:nvPr/>
            </p:nvSpPr>
            <p:spPr bwMode="auto">
              <a:xfrm flipV="1">
                <a:off x="2399" y="171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Line 98"/>
              <p:cNvSpPr>
                <a:spLocks noChangeShapeType="1"/>
              </p:cNvSpPr>
              <p:nvPr/>
            </p:nvSpPr>
            <p:spPr bwMode="auto">
              <a:xfrm flipV="1">
                <a:off x="2399" y="164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Line 99"/>
              <p:cNvSpPr>
                <a:spLocks noChangeShapeType="1"/>
              </p:cNvSpPr>
              <p:nvPr/>
            </p:nvSpPr>
            <p:spPr bwMode="auto">
              <a:xfrm flipV="1">
                <a:off x="2399" y="1577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Line 100"/>
              <p:cNvSpPr>
                <a:spLocks noChangeShapeType="1"/>
              </p:cNvSpPr>
              <p:nvPr/>
            </p:nvSpPr>
            <p:spPr bwMode="auto">
              <a:xfrm flipV="1">
                <a:off x="2399" y="150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Line 101"/>
              <p:cNvSpPr>
                <a:spLocks noChangeShapeType="1"/>
              </p:cNvSpPr>
              <p:nvPr/>
            </p:nvSpPr>
            <p:spPr bwMode="auto">
              <a:xfrm flipV="1">
                <a:off x="3137" y="3504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Line 102"/>
              <p:cNvSpPr>
                <a:spLocks noChangeShapeType="1"/>
              </p:cNvSpPr>
              <p:nvPr/>
            </p:nvSpPr>
            <p:spPr bwMode="auto">
              <a:xfrm flipV="1">
                <a:off x="3137" y="343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Line 103"/>
              <p:cNvSpPr>
                <a:spLocks noChangeShapeType="1"/>
              </p:cNvSpPr>
              <p:nvPr/>
            </p:nvSpPr>
            <p:spPr bwMode="auto">
              <a:xfrm flipV="1">
                <a:off x="3137" y="336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Line 104"/>
              <p:cNvSpPr>
                <a:spLocks noChangeShapeType="1"/>
              </p:cNvSpPr>
              <p:nvPr/>
            </p:nvSpPr>
            <p:spPr bwMode="auto">
              <a:xfrm flipV="1">
                <a:off x="3137" y="329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Line 105"/>
              <p:cNvSpPr>
                <a:spLocks noChangeShapeType="1"/>
              </p:cNvSpPr>
              <p:nvPr/>
            </p:nvSpPr>
            <p:spPr bwMode="auto">
              <a:xfrm flipV="1">
                <a:off x="3137" y="322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Line 106"/>
              <p:cNvSpPr>
                <a:spLocks noChangeShapeType="1"/>
              </p:cNvSpPr>
              <p:nvPr/>
            </p:nvSpPr>
            <p:spPr bwMode="auto">
              <a:xfrm flipV="1">
                <a:off x="3137" y="3160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1" name="Line 107"/>
              <p:cNvSpPr>
                <a:spLocks noChangeShapeType="1"/>
              </p:cNvSpPr>
              <p:nvPr/>
            </p:nvSpPr>
            <p:spPr bwMode="auto">
              <a:xfrm flipV="1">
                <a:off x="3137" y="309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2" name="Line 108"/>
              <p:cNvSpPr>
                <a:spLocks noChangeShapeType="1"/>
              </p:cNvSpPr>
              <p:nvPr/>
            </p:nvSpPr>
            <p:spPr bwMode="auto">
              <a:xfrm flipV="1">
                <a:off x="3137" y="302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3" name="Line 109"/>
              <p:cNvSpPr>
                <a:spLocks noChangeShapeType="1"/>
              </p:cNvSpPr>
              <p:nvPr/>
            </p:nvSpPr>
            <p:spPr bwMode="auto">
              <a:xfrm flipV="1">
                <a:off x="3137" y="295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4" name="Line 110"/>
              <p:cNvSpPr>
                <a:spLocks noChangeShapeType="1"/>
              </p:cNvSpPr>
              <p:nvPr/>
            </p:nvSpPr>
            <p:spPr bwMode="auto">
              <a:xfrm flipV="1">
                <a:off x="3137" y="288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5" name="Line 111"/>
              <p:cNvSpPr>
                <a:spLocks noChangeShapeType="1"/>
              </p:cNvSpPr>
              <p:nvPr/>
            </p:nvSpPr>
            <p:spPr bwMode="auto">
              <a:xfrm flipV="1">
                <a:off x="3137" y="281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6" name="Line 112"/>
              <p:cNvSpPr>
                <a:spLocks noChangeShapeType="1"/>
              </p:cNvSpPr>
              <p:nvPr/>
            </p:nvSpPr>
            <p:spPr bwMode="auto">
              <a:xfrm flipV="1">
                <a:off x="3137" y="274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7" name="Line 113"/>
              <p:cNvSpPr>
                <a:spLocks noChangeShapeType="1"/>
              </p:cNvSpPr>
              <p:nvPr/>
            </p:nvSpPr>
            <p:spPr bwMode="auto">
              <a:xfrm flipV="1">
                <a:off x="3137" y="267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8" name="Line 114"/>
              <p:cNvSpPr>
                <a:spLocks noChangeShapeType="1"/>
              </p:cNvSpPr>
              <p:nvPr/>
            </p:nvSpPr>
            <p:spPr bwMode="auto">
              <a:xfrm flipV="1">
                <a:off x="3137" y="2610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9" name="Line 115"/>
              <p:cNvSpPr>
                <a:spLocks noChangeShapeType="1"/>
              </p:cNvSpPr>
              <p:nvPr/>
            </p:nvSpPr>
            <p:spPr bwMode="auto">
              <a:xfrm flipV="1">
                <a:off x="3137" y="254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0" name="Line 116"/>
              <p:cNvSpPr>
                <a:spLocks noChangeShapeType="1"/>
              </p:cNvSpPr>
              <p:nvPr/>
            </p:nvSpPr>
            <p:spPr bwMode="auto">
              <a:xfrm flipV="1">
                <a:off x="3137" y="247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1" name="Line 117"/>
              <p:cNvSpPr>
                <a:spLocks noChangeShapeType="1"/>
              </p:cNvSpPr>
              <p:nvPr/>
            </p:nvSpPr>
            <p:spPr bwMode="auto">
              <a:xfrm flipV="1">
                <a:off x="3137" y="2403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2" name="Line 118"/>
              <p:cNvSpPr>
                <a:spLocks noChangeShapeType="1"/>
              </p:cNvSpPr>
              <p:nvPr/>
            </p:nvSpPr>
            <p:spPr bwMode="auto">
              <a:xfrm flipV="1">
                <a:off x="3137" y="233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3" name="Line 119"/>
              <p:cNvSpPr>
                <a:spLocks noChangeShapeType="1"/>
              </p:cNvSpPr>
              <p:nvPr/>
            </p:nvSpPr>
            <p:spPr bwMode="auto">
              <a:xfrm flipV="1">
                <a:off x="3137" y="226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Line 120"/>
              <p:cNvSpPr>
                <a:spLocks noChangeShapeType="1"/>
              </p:cNvSpPr>
              <p:nvPr/>
            </p:nvSpPr>
            <p:spPr bwMode="auto">
              <a:xfrm flipV="1">
                <a:off x="3137" y="2196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Line 121"/>
              <p:cNvSpPr>
                <a:spLocks noChangeShapeType="1"/>
              </p:cNvSpPr>
              <p:nvPr/>
            </p:nvSpPr>
            <p:spPr bwMode="auto">
              <a:xfrm flipV="1">
                <a:off x="3137" y="212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Line 122"/>
              <p:cNvSpPr>
                <a:spLocks noChangeShapeType="1"/>
              </p:cNvSpPr>
              <p:nvPr/>
            </p:nvSpPr>
            <p:spPr bwMode="auto">
              <a:xfrm flipV="1">
                <a:off x="3137" y="2059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Line 123"/>
              <p:cNvSpPr>
                <a:spLocks noChangeShapeType="1"/>
              </p:cNvSpPr>
              <p:nvPr/>
            </p:nvSpPr>
            <p:spPr bwMode="auto">
              <a:xfrm flipV="1">
                <a:off x="3137" y="199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Line 124"/>
              <p:cNvSpPr>
                <a:spLocks noChangeShapeType="1"/>
              </p:cNvSpPr>
              <p:nvPr/>
            </p:nvSpPr>
            <p:spPr bwMode="auto">
              <a:xfrm flipV="1">
                <a:off x="3137" y="192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9" name="Line 125"/>
              <p:cNvSpPr>
                <a:spLocks noChangeShapeType="1"/>
              </p:cNvSpPr>
              <p:nvPr/>
            </p:nvSpPr>
            <p:spPr bwMode="auto">
              <a:xfrm flipV="1">
                <a:off x="3137" y="185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Line 126"/>
              <p:cNvSpPr>
                <a:spLocks noChangeShapeType="1"/>
              </p:cNvSpPr>
              <p:nvPr/>
            </p:nvSpPr>
            <p:spPr bwMode="auto">
              <a:xfrm flipV="1">
                <a:off x="3137" y="178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Line 127"/>
              <p:cNvSpPr>
                <a:spLocks noChangeShapeType="1"/>
              </p:cNvSpPr>
              <p:nvPr/>
            </p:nvSpPr>
            <p:spPr bwMode="auto">
              <a:xfrm flipV="1">
                <a:off x="3137" y="171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Line 128"/>
              <p:cNvSpPr>
                <a:spLocks noChangeShapeType="1"/>
              </p:cNvSpPr>
              <p:nvPr/>
            </p:nvSpPr>
            <p:spPr bwMode="auto">
              <a:xfrm flipV="1">
                <a:off x="3137" y="164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Line 129"/>
              <p:cNvSpPr>
                <a:spLocks noChangeShapeType="1"/>
              </p:cNvSpPr>
              <p:nvPr/>
            </p:nvSpPr>
            <p:spPr bwMode="auto">
              <a:xfrm flipV="1">
                <a:off x="3137" y="1577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Line 130"/>
              <p:cNvSpPr>
                <a:spLocks noChangeShapeType="1"/>
              </p:cNvSpPr>
              <p:nvPr/>
            </p:nvSpPr>
            <p:spPr bwMode="auto">
              <a:xfrm flipV="1">
                <a:off x="3137" y="150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Line 131"/>
              <p:cNvSpPr>
                <a:spLocks noChangeShapeType="1"/>
              </p:cNvSpPr>
              <p:nvPr/>
            </p:nvSpPr>
            <p:spPr bwMode="auto">
              <a:xfrm flipV="1">
                <a:off x="3887" y="3504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Line 132"/>
              <p:cNvSpPr>
                <a:spLocks noChangeShapeType="1"/>
              </p:cNvSpPr>
              <p:nvPr/>
            </p:nvSpPr>
            <p:spPr bwMode="auto">
              <a:xfrm flipV="1">
                <a:off x="3887" y="343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Line 133"/>
              <p:cNvSpPr>
                <a:spLocks noChangeShapeType="1"/>
              </p:cNvSpPr>
              <p:nvPr/>
            </p:nvSpPr>
            <p:spPr bwMode="auto">
              <a:xfrm flipV="1">
                <a:off x="3887" y="336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Line 134"/>
              <p:cNvSpPr>
                <a:spLocks noChangeShapeType="1"/>
              </p:cNvSpPr>
              <p:nvPr/>
            </p:nvSpPr>
            <p:spPr bwMode="auto">
              <a:xfrm flipV="1">
                <a:off x="3887" y="329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Line 135"/>
              <p:cNvSpPr>
                <a:spLocks noChangeShapeType="1"/>
              </p:cNvSpPr>
              <p:nvPr/>
            </p:nvSpPr>
            <p:spPr bwMode="auto">
              <a:xfrm flipV="1">
                <a:off x="3887" y="322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Line 136"/>
              <p:cNvSpPr>
                <a:spLocks noChangeShapeType="1"/>
              </p:cNvSpPr>
              <p:nvPr/>
            </p:nvSpPr>
            <p:spPr bwMode="auto">
              <a:xfrm flipV="1">
                <a:off x="3887" y="3160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Line 137"/>
              <p:cNvSpPr>
                <a:spLocks noChangeShapeType="1"/>
              </p:cNvSpPr>
              <p:nvPr/>
            </p:nvSpPr>
            <p:spPr bwMode="auto">
              <a:xfrm flipV="1">
                <a:off x="3887" y="309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Line 138"/>
              <p:cNvSpPr>
                <a:spLocks noChangeShapeType="1"/>
              </p:cNvSpPr>
              <p:nvPr/>
            </p:nvSpPr>
            <p:spPr bwMode="auto">
              <a:xfrm flipV="1">
                <a:off x="3887" y="302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Line 139"/>
              <p:cNvSpPr>
                <a:spLocks noChangeShapeType="1"/>
              </p:cNvSpPr>
              <p:nvPr/>
            </p:nvSpPr>
            <p:spPr bwMode="auto">
              <a:xfrm flipV="1">
                <a:off x="3887" y="295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Line 140"/>
              <p:cNvSpPr>
                <a:spLocks noChangeShapeType="1"/>
              </p:cNvSpPr>
              <p:nvPr/>
            </p:nvSpPr>
            <p:spPr bwMode="auto">
              <a:xfrm flipV="1">
                <a:off x="3887" y="288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Line 141"/>
              <p:cNvSpPr>
                <a:spLocks noChangeShapeType="1"/>
              </p:cNvSpPr>
              <p:nvPr/>
            </p:nvSpPr>
            <p:spPr bwMode="auto">
              <a:xfrm flipV="1">
                <a:off x="3887" y="281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Line 142"/>
              <p:cNvSpPr>
                <a:spLocks noChangeShapeType="1"/>
              </p:cNvSpPr>
              <p:nvPr/>
            </p:nvSpPr>
            <p:spPr bwMode="auto">
              <a:xfrm flipV="1">
                <a:off x="3887" y="274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Line 143"/>
              <p:cNvSpPr>
                <a:spLocks noChangeShapeType="1"/>
              </p:cNvSpPr>
              <p:nvPr/>
            </p:nvSpPr>
            <p:spPr bwMode="auto">
              <a:xfrm flipV="1">
                <a:off x="3887" y="267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Line 144"/>
              <p:cNvSpPr>
                <a:spLocks noChangeShapeType="1"/>
              </p:cNvSpPr>
              <p:nvPr/>
            </p:nvSpPr>
            <p:spPr bwMode="auto">
              <a:xfrm flipV="1">
                <a:off x="3887" y="2610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Line 145"/>
              <p:cNvSpPr>
                <a:spLocks noChangeShapeType="1"/>
              </p:cNvSpPr>
              <p:nvPr/>
            </p:nvSpPr>
            <p:spPr bwMode="auto">
              <a:xfrm flipV="1">
                <a:off x="3887" y="254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Line 146"/>
              <p:cNvSpPr>
                <a:spLocks noChangeShapeType="1"/>
              </p:cNvSpPr>
              <p:nvPr/>
            </p:nvSpPr>
            <p:spPr bwMode="auto">
              <a:xfrm flipV="1">
                <a:off x="3887" y="247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Line 147"/>
              <p:cNvSpPr>
                <a:spLocks noChangeShapeType="1"/>
              </p:cNvSpPr>
              <p:nvPr/>
            </p:nvSpPr>
            <p:spPr bwMode="auto">
              <a:xfrm flipV="1">
                <a:off x="3887" y="2403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Line 148"/>
              <p:cNvSpPr>
                <a:spLocks noChangeShapeType="1"/>
              </p:cNvSpPr>
              <p:nvPr/>
            </p:nvSpPr>
            <p:spPr bwMode="auto">
              <a:xfrm flipV="1">
                <a:off x="3887" y="233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Line 149"/>
              <p:cNvSpPr>
                <a:spLocks noChangeShapeType="1"/>
              </p:cNvSpPr>
              <p:nvPr/>
            </p:nvSpPr>
            <p:spPr bwMode="auto">
              <a:xfrm flipV="1">
                <a:off x="3887" y="226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Line 150"/>
              <p:cNvSpPr>
                <a:spLocks noChangeShapeType="1"/>
              </p:cNvSpPr>
              <p:nvPr/>
            </p:nvSpPr>
            <p:spPr bwMode="auto">
              <a:xfrm flipV="1">
                <a:off x="3887" y="2196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Line 151"/>
              <p:cNvSpPr>
                <a:spLocks noChangeShapeType="1"/>
              </p:cNvSpPr>
              <p:nvPr/>
            </p:nvSpPr>
            <p:spPr bwMode="auto">
              <a:xfrm flipV="1">
                <a:off x="3887" y="212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Line 152"/>
              <p:cNvSpPr>
                <a:spLocks noChangeShapeType="1"/>
              </p:cNvSpPr>
              <p:nvPr/>
            </p:nvSpPr>
            <p:spPr bwMode="auto">
              <a:xfrm flipV="1">
                <a:off x="3887" y="2059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Line 153"/>
              <p:cNvSpPr>
                <a:spLocks noChangeShapeType="1"/>
              </p:cNvSpPr>
              <p:nvPr/>
            </p:nvSpPr>
            <p:spPr bwMode="auto">
              <a:xfrm flipV="1">
                <a:off x="3887" y="199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Line 154"/>
              <p:cNvSpPr>
                <a:spLocks noChangeShapeType="1"/>
              </p:cNvSpPr>
              <p:nvPr/>
            </p:nvSpPr>
            <p:spPr bwMode="auto">
              <a:xfrm flipV="1">
                <a:off x="3887" y="192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Line 155"/>
              <p:cNvSpPr>
                <a:spLocks noChangeShapeType="1"/>
              </p:cNvSpPr>
              <p:nvPr/>
            </p:nvSpPr>
            <p:spPr bwMode="auto">
              <a:xfrm flipV="1">
                <a:off x="3887" y="185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Line 156"/>
              <p:cNvSpPr>
                <a:spLocks noChangeShapeType="1"/>
              </p:cNvSpPr>
              <p:nvPr/>
            </p:nvSpPr>
            <p:spPr bwMode="auto">
              <a:xfrm flipV="1">
                <a:off x="3887" y="178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Line 157"/>
              <p:cNvSpPr>
                <a:spLocks noChangeShapeType="1"/>
              </p:cNvSpPr>
              <p:nvPr/>
            </p:nvSpPr>
            <p:spPr bwMode="auto">
              <a:xfrm flipV="1">
                <a:off x="3887" y="171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Line 158"/>
              <p:cNvSpPr>
                <a:spLocks noChangeShapeType="1"/>
              </p:cNvSpPr>
              <p:nvPr/>
            </p:nvSpPr>
            <p:spPr bwMode="auto">
              <a:xfrm flipV="1">
                <a:off x="3887" y="164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3" name="Line 159"/>
              <p:cNvSpPr>
                <a:spLocks noChangeShapeType="1"/>
              </p:cNvSpPr>
              <p:nvPr/>
            </p:nvSpPr>
            <p:spPr bwMode="auto">
              <a:xfrm flipV="1">
                <a:off x="3887" y="1577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Line 160"/>
              <p:cNvSpPr>
                <a:spLocks noChangeShapeType="1"/>
              </p:cNvSpPr>
              <p:nvPr/>
            </p:nvSpPr>
            <p:spPr bwMode="auto">
              <a:xfrm flipV="1">
                <a:off x="3887" y="150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Line 161"/>
              <p:cNvSpPr>
                <a:spLocks noChangeShapeType="1"/>
              </p:cNvSpPr>
              <p:nvPr/>
            </p:nvSpPr>
            <p:spPr bwMode="auto">
              <a:xfrm flipV="1">
                <a:off x="4625" y="3504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Line 162"/>
              <p:cNvSpPr>
                <a:spLocks noChangeShapeType="1"/>
              </p:cNvSpPr>
              <p:nvPr/>
            </p:nvSpPr>
            <p:spPr bwMode="auto">
              <a:xfrm flipV="1">
                <a:off x="4625" y="343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7" name="Line 163"/>
              <p:cNvSpPr>
                <a:spLocks noChangeShapeType="1"/>
              </p:cNvSpPr>
              <p:nvPr/>
            </p:nvSpPr>
            <p:spPr bwMode="auto">
              <a:xfrm flipV="1">
                <a:off x="4625" y="336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Line 164"/>
              <p:cNvSpPr>
                <a:spLocks noChangeShapeType="1"/>
              </p:cNvSpPr>
              <p:nvPr/>
            </p:nvSpPr>
            <p:spPr bwMode="auto">
              <a:xfrm flipV="1">
                <a:off x="4625" y="329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Line 165"/>
              <p:cNvSpPr>
                <a:spLocks noChangeShapeType="1"/>
              </p:cNvSpPr>
              <p:nvPr/>
            </p:nvSpPr>
            <p:spPr bwMode="auto">
              <a:xfrm flipV="1">
                <a:off x="4625" y="322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0" name="Line 166"/>
              <p:cNvSpPr>
                <a:spLocks noChangeShapeType="1"/>
              </p:cNvSpPr>
              <p:nvPr/>
            </p:nvSpPr>
            <p:spPr bwMode="auto">
              <a:xfrm flipV="1">
                <a:off x="4625" y="3160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1" name="Line 167"/>
              <p:cNvSpPr>
                <a:spLocks noChangeShapeType="1"/>
              </p:cNvSpPr>
              <p:nvPr/>
            </p:nvSpPr>
            <p:spPr bwMode="auto">
              <a:xfrm flipV="1">
                <a:off x="4625" y="309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2" name="Line 168"/>
              <p:cNvSpPr>
                <a:spLocks noChangeShapeType="1"/>
              </p:cNvSpPr>
              <p:nvPr/>
            </p:nvSpPr>
            <p:spPr bwMode="auto">
              <a:xfrm flipV="1">
                <a:off x="4625" y="302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3" name="Line 169"/>
              <p:cNvSpPr>
                <a:spLocks noChangeShapeType="1"/>
              </p:cNvSpPr>
              <p:nvPr/>
            </p:nvSpPr>
            <p:spPr bwMode="auto">
              <a:xfrm flipV="1">
                <a:off x="4625" y="295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Line 170"/>
              <p:cNvSpPr>
                <a:spLocks noChangeShapeType="1"/>
              </p:cNvSpPr>
              <p:nvPr/>
            </p:nvSpPr>
            <p:spPr bwMode="auto">
              <a:xfrm flipV="1">
                <a:off x="4625" y="288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5" name="Line 171"/>
              <p:cNvSpPr>
                <a:spLocks noChangeShapeType="1"/>
              </p:cNvSpPr>
              <p:nvPr/>
            </p:nvSpPr>
            <p:spPr bwMode="auto">
              <a:xfrm flipV="1">
                <a:off x="4625" y="281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Line 172"/>
              <p:cNvSpPr>
                <a:spLocks noChangeShapeType="1"/>
              </p:cNvSpPr>
              <p:nvPr/>
            </p:nvSpPr>
            <p:spPr bwMode="auto">
              <a:xfrm flipV="1">
                <a:off x="4625" y="2748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Line 173"/>
              <p:cNvSpPr>
                <a:spLocks noChangeShapeType="1"/>
              </p:cNvSpPr>
              <p:nvPr/>
            </p:nvSpPr>
            <p:spPr bwMode="auto">
              <a:xfrm flipV="1">
                <a:off x="4625" y="267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8" name="Line 174"/>
              <p:cNvSpPr>
                <a:spLocks noChangeShapeType="1"/>
              </p:cNvSpPr>
              <p:nvPr/>
            </p:nvSpPr>
            <p:spPr bwMode="auto">
              <a:xfrm flipV="1">
                <a:off x="4625" y="2610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9" name="Line 175"/>
              <p:cNvSpPr>
                <a:spLocks noChangeShapeType="1"/>
              </p:cNvSpPr>
              <p:nvPr/>
            </p:nvSpPr>
            <p:spPr bwMode="auto">
              <a:xfrm flipV="1">
                <a:off x="4625" y="254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0" name="Line 176"/>
              <p:cNvSpPr>
                <a:spLocks noChangeShapeType="1"/>
              </p:cNvSpPr>
              <p:nvPr/>
            </p:nvSpPr>
            <p:spPr bwMode="auto">
              <a:xfrm flipV="1">
                <a:off x="4625" y="2473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1" name="Line 177"/>
              <p:cNvSpPr>
                <a:spLocks noChangeShapeType="1"/>
              </p:cNvSpPr>
              <p:nvPr/>
            </p:nvSpPr>
            <p:spPr bwMode="auto">
              <a:xfrm flipV="1">
                <a:off x="4625" y="2403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2" name="Line 178"/>
              <p:cNvSpPr>
                <a:spLocks noChangeShapeType="1"/>
              </p:cNvSpPr>
              <p:nvPr/>
            </p:nvSpPr>
            <p:spPr bwMode="auto">
              <a:xfrm flipV="1">
                <a:off x="4625" y="233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3" name="Line 179"/>
              <p:cNvSpPr>
                <a:spLocks noChangeShapeType="1"/>
              </p:cNvSpPr>
              <p:nvPr/>
            </p:nvSpPr>
            <p:spPr bwMode="auto">
              <a:xfrm flipV="1">
                <a:off x="4625" y="2266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4" name="Line 180"/>
              <p:cNvSpPr>
                <a:spLocks noChangeShapeType="1"/>
              </p:cNvSpPr>
              <p:nvPr/>
            </p:nvSpPr>
            <p:spPr bwMode="auto">
              <a:xfrm flipV="1">
                <a:off x="4625" y="2196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5" name="Line 181"/>
              <p:cNvSpPr>
                <a:spLocks noChangeShapeType="1"/>
              </p:cNvSpPr>
              <p:nvPr/>
            </p:nvSpPr>
            <p:spPr bwMode="auto">
              <a:xfrm flipV="1">
                <a:off x="4625" y="2128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6" name="Line 182"/>
              <p:cNvSpPr>
                <a:spLocks noChangeShapeType="1"/>
              </p:cNvSpPr>
              <p:nvPr/>
            </p:nvSpPr>
            <p:spPr bwMode="auto">
              <a:xfrm flipV="1">
                <a:off x="4625" y="2059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7" name="Line 183"/>
              <p:cNvSpPr>
                <a:spLocks noChangeShapeType="1"/>
              </p:cNvSpPr>
              <p:nvPr/>
            </p:nvSpPr>
            <p:spPr bwMode="auto">
              <a:xfrm flipV="1">
                <a:off x="4625" y="1991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8" name="Line 184"/>
              <p:cNvSpPr>
                <a:spLocks noChangeShapeType="1"/>
              </p:cNvSpPr>
              <p:nvPr/>
            </p:nvSpPr>
            <p:spPr bwMode="auto">
              <a:xfrm flipV="1">
                <a:off x="4625" y="1922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9" name="Line 185"/>
              <p:cNvSpPr>
                <a:spLocks noChangeShapeType="1"/>
              </p:cNvSpPr>
              <p:nvPr/>
            </p:nvSpPr>
            <p:spPr bwMode="auto">
              <a:xfrm flipV="1">
                <a:off x="4625" y="185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0" name="Line 186"/>
              <p:cNvSpPr>
                <a:spLocks noChangeShapeType="1"/>
              </p:cNvSpPr>
              <p:nvPr/>
            </p:nvSpPr>
            <p:spPr bwMode="auto">
              <a:xfrm flipV="1">
                <a:off x="4625" y="1784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1" name="Line 187"/>
              <p:cNvSpPr>
                <a:spLocks noChangeShapeType="1"/>
              </p:cNvSpPr>
              <p:nvPr/>
            </p:nvSpPr>
            <p:spPr bwMode="auto">
              <a:xfrm flipV="1">
                <a:off x="4625" y="1715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2" name="Line 188"/>
              <p:cNvSpPr>
                <a:spLocks noChangeShapeType="1"/>
              </p:cNvSpPr>
              <p:nvPr/>
            </p:nvSpPr>
            <p:spPr bwMode="auto">
              <a:xfrm flipV="1">
                <a:off x="4625" y="1647"/>
                <a:ext cx="1" cy="33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3" name="Line 189"/>
              <p:cNvSpPr>
                <a:spLocks noChangeShapeType="1"/>
              </p:cNvSpPr>
              <p:nvPr/>
            </p:nvSpPr>
            <p:spPr bwMode="auto">
              <a:xfrm flipV="1">
                <a:off x="4625" y="1577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4" name="Line 190"/>
              <p:cNvSpPr>
                <a:spLocks noChangeShapeType="1"/>
              </p:cNvSpPr>
              <p:nvPr/>
            </p:nvSpPr>
            <p:spPr bwMode="auto">
              <a:xfrm flipV="1">
                <a:off x="4625" y="1509"/>
                <a:ext cx="1" cy="34"/>
              </a:xfrm>
              <a:prstGeom prst="line">
                <a:avLst/>
              </a:prstGeom>
              <a:noFill/>
              <a:ln w="9525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436"/>
            <p:cNvGrpSpPr>
              <a:grpSpLocks/>
            </p:cNvGrpSpPr>
            <p:nvPr/>
          </p:nvGrpSpPr>
          <p:grpSpPr bwMode="auto">
            <a:xfrm>
              <a:off x="1798812" y="1025501"/>
              <a:ext cx="5827712" cy="2589212"/>
              <a:chOff x="961" y="1495"/>
              <a:chExt cx="3671" cy="1631"/>
            </a:xfrm>
          </p:grpSpPr>
          <p:sp>
            <p:nvSpPr>
              <p:cNvPr id="7" name="Line 197"/>
              <p:cNvSpPr>
                <a:spLocks noChangeShapeType="1"/>
              </p:cNvSpPr>
              <p:nvPr/>
            </p:nvSpPr>
            <p:spPr bwMode="auto">
              <a:xfrm>
                <a:off x="961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Line 198"/>
              <p:cNvSpPr>
                <a:spLocks noChangeShapeType="1"/>
              </p:cNvSpPr>
              <p:nvPr/>
            </p:nvSpPr>
            <p:spPr bwMode="auto">
              <a:xfrm>
                <a:off x="1033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Line 199"/>
              <p:cNvSpPr>
                <a:spLocks noChangeShapeType="1"/>
              </p:cNvSpPr>
              <p:nvPr/>
            </p:nvSpPr>
            <p:spPr bwMode="auto">
              <a:xfrm>
                <a:off x="1104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Line 200"/>
              <p:cNvSpPr>
                <a:spLocks noChangeShapeType="1"/>
              </p:cNvSpPr>
              <p:nvPr/>
            </p:nvSpPr>
            <p:spPr bwMode="auto">
              <a:xfrm>
                <a:off x="1175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Line 201"/>
              <p:cNvSpPr>
                <a:spLocks noChangeShapeType="1"/>
              </p:cNvSpPr>
              <p:nvPr/>
            </p:nvSpPr>
            <p:spPr bwMode="auto">
              <a:xfrm>
                <a:off x="1246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Line 202"/>
              <p:cNvSpPr>
                <a:spLocks noChangeShapeType="1"/>
              </p:cNvSpPr>
              <p:nvPr/>
            </p:nvSpPr>
            <p:spPr bwMode="auto">
              <a:xfrm>
                <a:off x="1319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Line 203"/>
              <p:cNvSpPr>
                <a:spLocks noChangeShapeType="1"/>
              </p:cNvSpPr>
              <p:nvPr/>
            </p:nvSpPr>
            <p:spPr bwMode="auto">
              <a:xfrm>
                <a:off x="1390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Line 204"/>
              <p:cNvSpPr>
                <a:spLocks noChangeShapeType="1"/>
              </p:cNvSpPr>
              <p:nvPr/>
            </p:nvSpPr>
            <p:spPr bwMode="auto">
              <a:xfrm>
                <a:off x="1461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Line 205"/>
              <p:cNvSpPr>
                <a:spLocks noChangeShapeType="1"/>
              </p:cNvSpPr>
              <p:nvPr/>
            </p:nvSpPr>
            <p:spPr bwMode="auto">
              <a:xfrm>
                <a:off x="1532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Line 206"/>
              <p:cNvSpPr>
                <a:spLocks noChangeShapeType="1"/>
              </p:cNvSpPr>
              <p:nvPr/>
            </p:nvSpPr>
            <p:spPr bwMode="auto">
              <a:xfrm>
                <a:off x="1602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Line 207"/>
              <p:cNvSpPr>
                <a:spLocks noChangeShapeType="1"/>
              </p:cNvSpPr>
              <p:nvPr/>
            </p:nvSpPr>
            <p:spPr bwMode="auto">
              <a:xfrm>
                <a:off x="1675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Line 208"/>
              <p:cNvSpPr>
                <a:spLocks noChangeShapeType="1"/>
              </p:cNvSpPr>
              <p:nvPr/>
            </p:nvSpPr>
            <p:spPr bwMode="auto">
              <a:xfrm>
                <a:off x="1746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Line 209"/>
              <p:cNvSpPr>
                <a:spLocks noChangeShapeType="1"/>
              </p:cNvSpPr>
              <p:nvPr/>
            </p:nvSpPr>
            <p:spPr bwMode="auto">
              <a:xfrm>
                <a:off x="1817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Line 210"/>
              <p:cNvSpPr>
                <a:spLocks noChangeShapeType="1"/>
              </p:cNvSpPr>
              <p:nvPr/>
            </p:nvSpPr>
            <p:spPr bwMode="auto">
              <a:xfrm>
                <a:off x="1888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Line 211"/>
              <p:cNvSpPr>
                <a:spLocks noChangeShapeType="1"/>
              </p:cNvSpPr>
              <p:nvPr/>
            </p:nvSpPr>
            <p:spPr bwMode="auto">
              <a:xfrm>
                <a:off x="1960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212"/>
              <p:cNvSpPr>
                <a:spLocks noChangeShapeType="1"/>
              </p:cNvSpPr>
              <p:nvPr/>
            </p:nvSpPr>
            <p:spPr bwMode="auto">
              <a:xfrm>
                <a:off x="2031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213"/>
              <p:cNvSpPr>
                <a:spLocks noChangeShapeType="1"/>
              </p:cNvSpPr>
              <p:nvPr/>
            </p:nvSpPr>
            <p:spPr bwMode="auto">
              <a:xfrm>
                <a:off x="2102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Line 214"/>
              <p:cNvSpPr>
                <a:spLocks noChangeShapeType="1"/>
              </p:cNvSpPr>
              <p:nvPr/>
            </p:nvSpPr>
            <p:spPr bwMode="auto">
              <a:xfrm>
                <a:off x="2173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Line 215"/>
              <p:cNvSpPr>
                <a:spLocks noChangeShapeType="1"/>
              </p:cNvSpPr>
              <p:nvPr/>
            </p:nvSpPr>
            <p:spPr bwMode="auto">
              <a:xfrm>
                <a:off x="2244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Line 216"/>
              <p:cNvSpPr>
                <a:spLocks noChangeShapeType="1"/>
              </p:cNvSpPr>
              <p:nvPr/>
            </p:nvSpPr>
            <p:spPr bwMode="auto">
              <a:xfrm>
                <a:off x="2316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Line 217"/>
              <p:cNvSpPr>
                <a:spLocks noChangeShapeType="1"/>
              </p:cNvSpPr>
              <p:nvPr/>
            </p:nvSpPr>
            <p:spPr bwMode="auto">
              <a:xfrm>
                <a:off x="2387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Line 218"/>
              <p:cNvSpPr>
                <a:spLocks noChangeShapeType="1"/>
              </p:cNvSpPr>
              <p:nvPr/>
            </p:nvSpPr>
            <p:spPr bwMode="auto">
              <a:xfrm>
                <a:off x="2458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219"/>
              <p:cNvSpPr>
                <a:spLocks noChangeShapeType="1"/>
              </p:cNvSpPr>
              <p:nvPr/>
            </p:nvSpPr>
            <p:spPr bwMode="auto">
              <a:xfrm>
                <a:off x="2529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Line 220"/>
              <p:cNvSpPr>
                <a:spLocks noChangeShapeType="1"/>
              </p:cNvSpPr>
              <p:nvPr/>
            </p:nvSpPr>
            <p:spPr bwMode="auto">
              <a:xfrm>
                <a:off x="2602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221"/>
              <p:cNvSpPr>
                <a:spLocks noChangeShapeType="1"/>
              </p:cNvSpPr>
              <p:nvPr/>
            </p:nvSpPr>
            <p:spPr bwMode="auto">
              <a:xfrm>
                <a:off x="2673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222"/>
              <p:cNvSpPr>
                <a:spLocks noChangeShapeType="1"/>
              </p:cNvSpPr>
              <p:nvPr/>
            </p:nvSpPr>
            <p:spPr bwMode="auto">
              <a:xfrm>
                <a:off x="2744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Line 223"/>
              <p:cNvSpPr>
                <a:spLocks noChangeShapeType="1"/>
              </p:cNvSpPr>
              <p:nvPr/>
            </p:nvSpPr>
            <p:spPr bwMode="auto">
              <a:xfrm>
                <a:off x="2814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224"/>
              <p:cNvSpPr>
                <a:spLocks noChangeShapeType="1"/>
              </p:cNvSpPr>
              <p:nvPr/>
            </p:nvSpPr>
            <p:spPr bwMode="auto">
              <a:xfrm>
                <a:off x="2887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Line 225"/>
              <p:cNvSpPr>
                <a:spLocks noChangeShapeType="1"/>
              </p:cNvSpPr>
              <p:nvPr/>
            </p:nvSpPr>
            <p:spPr bwMode="auto">
              <a:xfrm>
                <a:off x="2958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Line 226"/>
              <p:cNvSpPr>
                <a:spLocks noChangeShapeType="1"/>
              </p:cNvSpPr>
              <p:nvPr/>
            </p:nvSpPr>
            <p:spPr bwMode="auto">
              <a:xfrm>
                <a:off x="3029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Line 227"/>
              <p:cNvSpPr>
                <a:spLocks noChangeShapeType="1"/>
              </p:cNvSpPr>
              <p:nvPr/>
            </p:nvSpPr>
            <p:spPr bwMode="auto">
              <a:xfrm>
                <a:off x="3100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Line 228"/>
              <p:cNvSpPr>
                <a:spLocks noChangeShapeType="1"/>
              </p:cNvSpPr>
              <p:nvPr/>
            </p:nvSpPr>
            <p:spPr bwMode="auto">
              <a:xfrm>
                <a:off x="3171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Line 229"/>
              <p:cNvSpPr>
                <a:spLocks noChangeShapeType="1"/>
              </p:cNvSpPr>
              <p:nvPr/>
            </p:nvSpPr>
            <p:spPr bwMode="auto">
              <a:xfrm>
                <a:off x="3243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230"/>
              <p:cNvSpPr>
                <a:spLocks noChangeShapeType="1"/>
              </p:cNvSpPr>
              <p:nvPr/>
            </p:nvSpPr>
            <p:spPr bwMode="auto">
              <a:xfrm>
                <a:off x="3314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231"/>
              <p:cNvSpPr>
                <a:spLocks noChangeShapeType="1"/>
              </p:cNvSpPr>
              <p:nvPr/>
            </p:nvSpPr>
            <p:spPr bwMode="auto">
              <a:xfrm>
                <a:off x="3385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232"/>
              <p:cNvSpPr>
                <a:spLocks noChangeShapeType="1"/>
              </p:cNvSpPr>
              <p:nvPr/>
            </p:nvSpPr>
            <p:spPr bwMode="auto">
              <a:xfrm>
                <a:off x="3456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233"/>
              <p:cNvSpPr>
                <a:spLocks noChangeShapeType="1"/>
              </p:cNvSpPr>
              <p:nvPr/>
            </p:nvSpPr>
            <p:spPr bwMode="auto">
              <a:xfrm>
                <a:off x="3528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234"/>
              <p:cNvSpPr>
                <a:spLocks noChangeShapeType="1"/>
              </p:cNvSpPr>
              <p:nvPr/>
            </p:nvSpPr>
            <p:spPr bwMode="auto">
              <a:xfrm>
                <a:off x="3599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235"/>
              <p:cNvSpPr>
                <a:spLocks noChangeShapeType="1"/>
              </p:cNvSpPr>
              <p:nvPr/>
            </p:nvSpPr>
            <p:spPr bwMode="auto">
              <a:xfrm>
                <a:off x="3670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236"/>
              <p:cNvSpPr>
                <a:spLocks noChangeShapeType="1"/>
              </p:cNvSpPr>
              <p:nvPr/>
            </p:nvSpPr>
            <p:spPr bwMode="auto">
              <a:xfrm>
                <a:off x="3741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237"/>
              <p:cNvSpPr>
                <a:spLocks noChangeShapeType="1"/>
              </p:cNvSpPr>
              <p:nvPr/>
            </p:nvSpPr>
            <p:spPr bwMode="auto">
              <a:xfrm>
                <a:off x="3812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238"/>
              <p:cNvSpPr>
                <a:spLocks noChangeShapeType="1"/>
              </p:cNvSpPr>
              <p:nvPr/>
            </p:nvSpPr>
            <p:spPr bwMode="auto">
              <a:xfrm>
                <a:off x="3885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Line 239"/>
              <p:cNvSpPr>
                <a:spLocks noChangeShapeType="1"/>
              </p:cNvSpPr>
              <p:nvPr/>
            </p:nvSpPr>
            <p:spPr bwMode="auto">
              <a:xfrm>
                <a:off x="3955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Line 240"/>
              <p:cNvSpPr>
                <a:spLocks noChangeShapeType="1"/>
              </p:cNvSpPr>
              <p:nvPr/>
            </p:nvSpPr>
            <p:spPr bwMode="auto">
              <a:xfrm>
                <a:off x="4026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241"/>
              <p:cNvSpPr>
                <a:spLocks noChangeShapeType="1"/>
              </p:cNvSpPr>
              <p:nvPr/>
            </p:nvSpPr>
            <p:spPr bwMode="auto">
              <a:xfrm>
                <a:off x="4097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Line 242"/>
              <p:cNvSpPr>
                <a:spLocks noChangeShapeType="1"/>
              </p:cNvSpPr>
              <p:nvPr/>
            </p:nvSpPr>
            <p:spPr bwMode="auto">
              <a:xfrm>
                <a:off x="4170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Line 243"/>
              <p:cNvSpPr>
                <a:spLocks noChangeShapeType="1"/>
              </p:cNvSpPr>
              <p:nvPr/>
            </p:nvSpPr>
            <p:spPr bwMode="auto">
              <a:xfrm>
                <a:off x="4241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Line 244"/>
              <p:cNvSpPr>
                <a:spLocks noChangeShapeType="1"/>
              </p:cNvSpPr>
              <p:nvPr/>
            </p:nvSpPr>
            <p:spPr bwMode="auto">
              <a:xfrm>
                <a:off x="4312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Line 245"/>
              <p:cNvSpPr>
                <a:spLocks noChangeShapeType="1"/>
              </p:cNvSpPr>
              <p:nvPr/>
            </p:nvSpPr>
            <p:spPr bwMode="auto">
              <a:xfrm>
                <a:off x="4383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Line 246"/>
              <p:cNvSpPr>
                <a:spLocks noChangeShapeType="1"/>
              </p:cNvSpPr>
              <p:nvPr/>
            </p:nvSpPr>
            <p:spPr bwMode="auto">
              <a:xfrm>
                <a:off x="4455" y="149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Line 247"/>
              <p:cNvSpPr>
                <a:spLocks noChangeShapeType="1"/>
              </p:cNvSpPr>
              <p:nvPr/>
            </p:nvSpPr>
            <p:spPr bwMode="auto">
              <a:xfrm>
                <a:off x="4526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Line 248"/>
              <p:cNvSpPr>
                <a:spLocks noChangeShapeType="1"/>
              </p:cNvSpPr>
              <p:nvPr/>
            </p:nvSpPr>
            <p:spPr bwMode="auto">
              <a:xfrm>
                <a:off x="4597" y="149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Line 256"/>
              <p:cNvSpPr>
                <a:spLocks noChangeShapeType="1"/>
              </p:cNvSpPr>
              <p:nvPr/>
            </p:nvSpPr>
            <p:spPr bwMode="auto">
              <a:xfrm>
                <a:off x="961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Line 257"/>
              <p:cNvSpPr>
                <a:spLocks noChangeShapeType="1"/>
              </p:cNvSpPr>
              <p:nvPr/>
            </p:nvSpPr>
            <p:spPr bwMode="auto">
              <a:xfrm>
                <a:off x="1033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Line 258"/>
              <p:cNvSpPr>
                <a:spLocks noChangeShapeType="1"/>
              </p:cNvSpPr>
              <p:nvPr/>
            </p:nvSpPr>
            <p:spPr bwMode="auto">
              <a:xfrm>
                <a:off x="1104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Line 259"/>
              <p:cNvSpPr>
                <a:spLocks noChangeShapeType="1"/>
              </p:cNvSpPr>
              <p:nvPr/>
            </p:nvSpPr>
            <p:spPr bwMode="auto">
              <a:xfrm>
                <a:off x="1175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Line 260"/>
              <p:cNvSpPr>
                <a:spLocks noChangeShapeType="1"/>
              </p:cNvSpPr>
              <p:nvPr/>
            </p:nvSpPr>
            <p:spPr bwMode="auto">
              <a:xfrm>
                <a:off x="1246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Line 261"/>
              <p:cNvSpPr>
                <a:spLocks noChangeShapeType="1"/>
              </p:cNvSpPr>
              <p:nvPr/>
            </p:nvSpPr>
            <p:spPr bwMode="auto">
              <a:xfrm>
                <a:off x="1319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Line 262"/>
              <p:cNvSpPr>
                <a:spLocks noChangeShapeType="1"/>
              </p:cNvSpPr>
              <p:nvPr/>
            </p:nvSpPr>
            <p:spPr bwMode="auto">
              <a:xfrm>
                <a:off x="1390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Line 263"/>
              <p:cNvSpPr>
                <a:spLocks noChangeShapeType="1"/>
              </p:cNvSpPr>
              <p:nvPr/>
            </p:nvSpPr>
            <p:spPr bwMode="auto">
              <a:xfrm>
                <a:off x="1461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Line 264"/>
              <p:cNvSpPr>
                <a:spLocks noChangeShapeType="1"/>
              </p:cNvSpPr>
              <p:nvPr/>
            </p:nvSpPr>
            <p:spPr bwMode="auto">
              <a:xfrm>
                <a:off x="1532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Line 265"/>
              <p:cNvSpPr>
                <a:spLocks noChangeShapeType="1"/>
              </p:cNvSpPr>
              <p:nvPr/>
            </p:nvSpPr>
            <p:spPr bwMode="auto">
              <a:xfrm>
                <a:off x="1602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Line 266"/>
              <p:cNvSpPr>
                <a:spLocks noChangeShapeType="1"/>
              </p:cNvSpPr>
              <p:nvPr/>
            </p:nvSpPr>
            <p:spPr bwMode="auto">
              <a:xfrm>
                <a:off x="1675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Line 267"/>
              <p:cNvSpPr>
                <a:spLocks noChangeShapeType="1"/>
              </p:cNvSpPr>
              <p:nvPr/>
            </p:nvSpPr>
            <p:spPr bwMode="auto">
              <a:xfrm>
                <a:off x="1746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Line 268"/>
              <p:cNvSpPr>
                <a:spLocks noChangeShapeType="1"/>
              </p:cNvSpPr>
              <p:nvPr/>
            </p:nvSpPr>
            <p:spPr bwMode="auto">
              <a:xfrm>
                <a:off x="1817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Line 269"/>
              <p:cNvSpPr>
                <a:spLocks noChangeShapeType="1"/>
              </p:cNvSpPr>
              <p:nvPr/>
            </p:nvSpPr>
            <p:spPr bwMode="auto">
              <a:xfrm>
                <a:off x="1888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Line 270"/>
              <p:cNvSpPr>
                <a:spLocks noChangeShapeType="1"/>
              </p:cNvSpPr>
              <p:nvPr/>
            </p:nvSpPr>
            <p:spPr bwMode="auto">
              <a:xfrm>
                <a:off x="1960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Line 271"/>
              <p:cNvSpPr>
                <a:spLocks noChangeShapeType="1"/>
              </p:cNvSpPr>
              <p:nvPr/>
            </p:nvSpPr>
            <p:spPr bwMode="auto">
              <a:xfrm>
                <a:off x="2031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Line 272"/>
              <p:cNvSpPr>
                <a:spLocks noChangeShapeType="1"/>
              </p:cNvSpPr>
              <p:nvPr/>
            </p:nvSpPr>
            <p:spPr bwMode="auto">
              <a:xfrm>
                <a:off x="2102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Line 273"/>
              <p:cNvSpPr>
                <a:spLocks noChangeShapeType="1"/>
              </p:cNvSpPr>
              <p:nvPr/>
            </p:nvSpPr>
            <p:spPr bwMode="auto">
              <a:xfrm>
                <a:off x="2173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Line 274"/>
              <p:cNvSpPr>
                <a:spLocks noChangeShapeType="1"/>
              </p:cNvSpPr>
              <p:nvPr/>
            </p:nvSpPr>
            <p:spPr bwMode="auto">
              <a:xfrm>
                <a:off x="2244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Line 275"/>
              <p:cNvSpPr>
                <a:spLocks noChangeShapeType="1"/>
              </p:cNvSpPr>
              <p:nvPr/>
            </p:nvSpPr>
            <p:spPr bwMode="auto">
              <a:xfrm>
                <a:off x="2316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Line 276"/>
              <p:cNvSpPr>
                <a:spLocks noChangeShapeType="1"/>
              </p:cNvSpPr>
              <p:nvPr/>
            </p:nvSpPr>
            <p:spPr bwMode="auto">
              <a:xfrm>
                <a:off x="2387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Line 277"/>
              <p:cNvSpPr>
                <a:spLocks noChangeShapeType="1"/>
              </p:cNvSpPr>
              <p:nvPr/>
            </p:nvSpPr>
            <p:spPr bwMode="auto">
              <a:xfrm>
                <a:off x="2458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Line 278"/>
              <p:cNvSpPr>
                <a:spLocks noChangeShapeType="1"/>
              </p:cNvSpPr>
              <p:nvPr/>
            </p:nvSpPr>
            <p:spPr bwMode="auto">
              <a:xfrm>
                <a:off x="2529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Line 279"/>
              <p:cNvSpPr>
                <a:spLocks noChangeShapeType="1"/>
              </p:cNvSpPr>
              <p:nvPr/>
            </p:nvSpPr>
            <p:spPr bwMode="auto">
              <a:xfrm>
                <a:off x="2602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Line 280"/>
              <p:cNvSpPr>
                <a:spLocks noChangeShapeType="1"/>
              </p:cNvSpPr>
              <p:nvPr/>
            </p:nvSpPr>
            <p:spPr bwMode="auto">
              <a:xfrm>
                <a:off x="2673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Line 281"/>
              <p:cNvSpPr>
                <a:spLocks noChangeShapeType="1"/>
              </p:cNvSpPr>
              <p:nvPr/>
            </p:nvSpPr>
            <p:spPr bwMode="auto">
              <a:xfrm>
                <a:off x="2744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Line 282"/>
              <p:cNvSpPr>
                <a:spLocks noChangeShapeType="1"/>
              </p:cNvSpPr>
              <p:nvPr/>
            </p:nvSpPr>
            <p:spPr bwMode="auto">
              <a:xfrm>
                <a:off x="2814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Line 283"/>
              <p:cNvSpPr>
                <a:spLocks noChangeShapeType="1"/>
              </p:cNvSpPr>
              <p:nvPr/>
            </p:nvSpPr>
            <p:spPr bwMode="auto">
              <a:xfrm>
                <a:off x="2887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Line 284"/>
              <p:cNvSpPr>
                <a:spLocks noChangeShapeType="1"/>
              </p:cNvSpPr>
              <p:nvPr/>
            </p:nvSpPr>
            <p:spPr bwMode="auto">
              <a:xfrm>
                <a:off x="2958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Line 285"/>
              <p:cNvSpPr>
                <a:spLocks noChangeShapeType="1"/>
              </p:cNvSpPr>
              <p:nvPr/>
            </p:nvSpPr>
            <p:spPr bwMode="auto">
              <a:xfrm>
                <a:off x="3029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Line 286"/>
              <p:cNvSpPr>
                <a:spLocks noChangeShapeType="1"/>
              </p:cNvSpPr>
              <p:nvPr/>
            </p:nvSpPr>
            <p:spPr bwMode="auto">
              <a:xfrm>
                <a:off x="3100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Line 287"/>
              <p:cNvSpPr>
                <a:spLocks noChangeShapeType="1"/>
              </p:cNvSpPr>
              <p:nvPr/>
            </p:nvSpPr>
            <p:spPr bwMode="auto">
              <a:xfrm>
                <a:off x="3171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Line 288"/>
              <p:cNvSpPr>
                <a:spLocks noChangeShapeType="1"/>
              </p:cNvSpPr>
              <p:nvPr/>
            </p:nvSpPr>
            <p:spPr bwMode="auto">
              <a:xfrm>
                <a:off x="3243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Line 289"/>
              <p:cNvSpPr>
                <a:spLocks noChangeShapeType="1"/>
              </p:cNvSpPr>
              <p:nvPr/>
            </p:nvSpPr>
            <p:spPr bwMode="auto">
              <a:xfrm>
                <a:off x="3314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Line 290"/>
              <p:cNvSpPr>
                <a:spLocks noChangeShapeType="1"/>
              </p:cNvSpPr>
              <p:nvPr/>
            </p:nvSpPr>
            <p:spPr bwMode="auto">
              <a:xfrm>
                <a:off x="3385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Line 291"/>
              <p:cNvSpPr>
                <a:spLocks noChangeShapeType="1"/>
              </p:cNvSpPr>
              <p:nvPr/>
            </p:nvSpPr>
            <p:spPr bwMode="auto">
              <a:xfrm>
                <a:off x="3456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Line 292"/>
              <p:cNvSpPr>
                <a:spLocks noChangeShapeType="1"/>
              </p:cNvSpPr>
              <p:nvPr/>
            </p:nvSpPr>
            <p:spPr bwMode="auto">
              <a:xfrm>
                <a:off x="3528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Line 293"/>
              <p:cNvSpPr>
                <a:spLocks noChangeShapeType="1"/>
              </p:cNvSpPr>
              <p:nvPr/>
            </p:nvSpPr>
            <p:spPr bwMode="auto">
              <a:xfrm>
                <a:off x="3599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Line 294"/>
              <p:cNvSpPr>
                <a:spLocks noChangeShapeType="1"/>
              </p:cNvSpPr>
              <p:nvPr/>
            </p:nvSpPr>
            <p:spPr bwMode="auto">
              <a:xfrm>
                <a:off x="3670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Line 295"/>
              <p:cNvSpPr>
                <a:spLocks noChangeShapeType="1"/>
              </p:cNvSpPr>
              <p:nvPr/>
            </p:nvSpPr>
            <p:spPr bwMode="auto">
              <a:xfrm>
                <a:off x="3741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Line 296"/>
              <p:cNvSpPr>
                <a:spLocks noChangeShapeType="1"/>
              </p:cNvSpPr>
              <p:nvPr/>
            </p:nvSpPr>
            <p:spPr bwMode="auto">
              <a:xfrm>
                <a:off x="3812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Line 297"/>
              <p:cNvSpPr>
                <a:spLocks noChangeShapeType="1"/>
              </p:cNvSpPr>
              <p:nvPr/>
            </p:nvSpPr>
            <p:spPr bwMode="auto">
              <a:xfrm>
                <a:off x="3885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Line 298"/>
              <p:cNvSpPr>
                <a:spLocks noChangeShapeType="1"/>
              </p:cNvSpPr>
              <p:nvPr/>
            </p:nvSpPr>
            <p:spPr bwMode="auto">
              <a:xfrm>
                <a:off x="3955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Line 299"/>
              <p:cNvSpPr>
                <a:spLocks noChangeShapeType="1"/>
              </p:cNvSpPr>
              <p:nvPr/>
            </p:nvSpPr>
            <p:spPr bwMode="auto">
              <a:xfrm>
                <a:off x="4026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Line 300"/>
              <p:cNvSpPr>
                <a:spLocks noChangeShapeType="1"/>
              </p:cNvSpPr>
              <p:nvPr/>
            </p:nvSpPr>
            <p:spPr bwMode="auto">
              <a:xfrm>
                <a:off x="4097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Line 301"/>
              <p:cNvSpPr>
                <a:spLocks noChangeShapeType="1"/>
              </p:cNvSpPr>
              <p:nvPr/>
            </p:nvSpPr>
            <p:spPr bwMode="auto">
              <a:xfrm>
                <a:off x="4170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Line 302"/>
              <p:cNvSpPr>
                <a:spLocks noChangeShapeType="1"/>
              </p:cNvSpPr>
              <p:nvPr/>
            </p:nvSpPr>
            <p:spPr bwMode="auto">
              <a:xfrm>
                <a:off x="4241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Line 303"/>
              <p:cNvSpPr>
                <a:spLocks noChangeShapeType="1"/>
              </p:cNvSpPr>
              <p:nvPr/>
            </p:nvSpPr>
            <p:spPr bwMode="auto">
              <a:xfrm>
                <a:off x="4312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Line 304"/>
              <p:cNvSpPr>
                <a:spLocks noChangeShapeType="1"/>
              </p:cNvSpPr>
              <p:nvPr/>
            </p:nvSpPr>
            <p:spPr bwMode="auto">
              <a:xfrm>
                <a:off x="4383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Line 305"/>
              <p:cNvSpPr>
                <a:spLocks noChangeShapeType="1"/>
              </p:cNvSpPr>
              <p:nvPr/>
            </p:nvSpPr>
            <p:spPr bwMode="auto">
              <a:xfrm>
                <a:off x="4455" y="2039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Line 306"/>
              <p:cNvSpPr>
                <a:spLocks noChangeShapeType="1"/>
              </p:cNvSpPr>
              <p:nvPr/>
            </p:nvSpPr>
            <p:spPr bwMode="auto">
              <a:xfrm>
                <a:off x="4526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Line 307"/>
              <p:cNvSpPr>
                <a:spLocks noChangeShapeType="1"/>
              </p:cNvSpPr>
              <p:nvPr/>
            </p:nvSpPr>
            <p:spPr bwMode="auto">
              <a:xfrm>
                <a:off x="4597" y="2039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Line 315"/>
              <p:cNvSpPr>
                <a:spLocks noChangeShapeType="1"/>
              </p:cNvSpPr>
              <p:nvPr/>
            </p:nvSpPr>
            <p:spPr bwMode="auto">
              <a:xfrm>
                <a:off x="961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Line 316"/>
              <p:cNvSpPr>
                <a:spLocks noChangeShapeType="1"/>
              </p:cNvSpPr>
              <p:nvPr/>
            </p:nvSpPr>
            <p:spPr bwMode="auto">
              <a:xfrm>
                <a:off x="1033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Line 317"/>
              <p:cNvSpPr>
                <a:spLocks noChangeShapeType="1"/>
              </p:cNvSpPr>
              <p:nvPr/>
            </p:nvSpPr>
            <p:spPr bwMode="auto">
              <a:xfrm>
                <a:off x="1104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Line 318"/>
              <p:cNvSpPr>
                <a:spLocks noChangeShapeType="1"/>
              </p:cNvSpPr>
              <p:nvPr/>
            </p:nvSpPr>
            <p:spPr bwMode="auto">
              <a:xfrm>
                <a:off x="1175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Line 319"/>
              <p:cNvSpPr>
                <a:spLocks noChangeShapeType="1"/>
              </p:cNvSpPr>
              <p:nvPr/>
            </p:nvSpPr>
            <p:spPr bwMode="auto">
              <a:xfrm>
                <a:off x="1246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Line 320"/>
              <p:cNvSpPr>
                <a:spLocks noChangeShapeType="1"/>
              </p:cNvSpPr>
              <p:nvPr/>
            </p:nvSpPr>
            <p:spPr bwMode="auto">
              <a:xfrm>
                <a:off x="1319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Line 321"/>
              <p:cNvSpPr>
                <a:spLocks noChangeShapeType="1"/>
              </p:cNvSpPr>
              <p:nvPr/>
            </p:nvSpPr>
            <p:spPr bwMode="auto">
              <a:xfrm>
                <a:off x="1390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Line 322"/>
              <p:cNvSpPr>
                <a:spLocks noChangeShapeType="1"/>
              </p:cNvSpPr>
              <p:nvPr/>
            </p:nvSpPr>
            <p:spPr bwMode="auto">
              <a:xfrm>
                <a:off x="1461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Line 323"/>
              <p:cNvSpPr>
                <a:spLocks noChangeShapeType="1"/>
              </p:cNvSpPr>
              <p:nvPr/>
            </p:nvSpPr>
            <p:spPr bwMode="auto">
              <a:xfrm>
                <a:off x="1532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Line 324"/>
              <p:cNvSpPr>
                <a:spLocks noChangeShapeType="1"/>
              </p:cNvSpPr>
              <p:nvPr/>
            </p:nvSpPr>
            <p:spPr bwMode="auto">
              <a:xfrm>
                <a:off x="1602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Line 325"/>
              <p:cNvSpPr>
                <a:spLocks noChangeShapeType="1"/>
              </p:cNvSpPr>
              <p:nvPr/>
            </p:nvSpPr>
            <p:spPr bwMode="auto">
              <a:xfrm>
                <a:off x="1675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Line 326"/>
              <p:cNvSpPr>
                <a:spLocks noChangeShapeType="1"/>
              </p:cNvSpPr>
              <p:nvPr/>
            </p:nvSpPr>
            <p:spPr bwMode="auto">
              <a:xfrm>
                <a:off x="1746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Line 327"/>
              <p:cNvSpPr>
                <a:spLocks noChangeShapeType="1"/>
              </p:cNvSpPr>
              <p:nvPr/>
            </p:nvSpPr>
            <p:spPr bwMode="auto">
              <a:xfrm>
                <a:off x="1817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Line 328"/>
              <p:cNvSpPr>
                <a:spLocks noChangeShapeType="1"/>
              </p:cNvSpPr>
              <p:nvPr/>
            </p:nvSpPr>
            <p:spPr bwMode="auto">
              <a:xfrm>
                <a:off x="1888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Line 329"/>
              <p:cNvSpPr>
                <a:spLocks noChangeShapeType="1"/>
              </p:cNvSpPr>
              <p:nvPr/>
            </p:nvSpPr>
            <p:spPr bwMode="auto">
              <a:xfrm>
                <a:off x="1960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Line 330"/>
              <p:cNvSpPr>
                <a:spLocks noChangeShapeType="1"/>
              </p:cNvSpPr>
              <p:nvPr/>
            </p:nvSpPr>
            <p:spPr bwMode="auto">
              <a:xfrm>
                <a:off x="2031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Line 331"/>
              <p:cNvSpPr>
                <a:spLocks noChangeShapeType="1"/>
              </p:cNvSpPr>
              <p:nvPr/>
            </p:nvSpPr>
            <p:spPr bwMode="auto">
              <a:xfrm>
                <a:off x="2102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8" name="Line 332"/>
              <p:cNvSpPr>
                <a:spLocks noChangeShapeType="1"/>
              </p:cNvSpPr>
              <p:nvPr/>
            </p:nvSpPr>
            <p:spPr bwMode="auto">
              <a:xfrm>
                <a:off x="2173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Line 333"/>
              <p:cNvSpPr>
                <a:spLocks noChangeShapeType="1"/>
              </p:cNvSpPr>
              <p:nvPr/>
            </p:nvSpPr>
            <p:spPr bwMode="auto">
              <a:xfrm>
                <a:off x="2244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Line 334"/>
              <p:cNvSpPr>
                <a:spLocks noChangeShapeType="1"/>
              </p:cNvSpPr>
              <p:nvPr/>
            </p:nvSpPr>
            <p:spPr bwMode="auto">
              <a:xfrm>
                <a:off x="2316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Line 335"/>
              <p:cNvSpPr>
                <a:spLocks noChangeShapeType="1"/>
              </p:cNvSpPr>
              <p:nvPr/>
            </p:nvSpPr>
            <p:spPr bwMode="auto">
              <a:xfrm>
                <a:off x="2387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Line 336"/>
              <p:cNvSpPr>
                <a:spLocks noChangeShapeType="1"/>
              </p:cNvSpPr>
              <p:nvPr/>
            </p:nvSpPr>
            <p:spPr bwMode="auto">
              <a:xfrm>
                <a:off x="2458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Line 337"/>
              <p:cNvSpPr>
                <a:spLocks noChangeShapeType="1"/>
              </p:cNvSpPr>
              <p:nvPr/>
            </p:nvSpPr>
            <p:spPr bwMode="auto">
              <a:xfrm>
                <a:off x="2529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4" name="Line 338"/>
              <p:cNvSpPr>
                <a:spLocks noChangeShapeType="1"/>
              </p:cNvSpPr>
              <p:nvPr/>
            </p:nvSpPr>
            <p:spPr bwMode="auto">
              <a:xfrm>
                <a:off x="2602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Line 339"/>
              <p:cNvSpPr>
                <a:spLocks noChangeShapeType="1"/>
              </p:cNvSpPr>
              <p:nvPr/>
            </p:nvSpPr>
            <p:spPr bwMode="auto">
              <a:xfrm>
                <a:off x="2673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Line 340"/>
              <p:cNvSpPr>
                <a:spLocks noChangeShapeType="1"/>
              </p:cNvSpPr>
              <p:nvPr/>
            </p:nvSpPr>
            <p:spPr bwMode="auto">
              <a:xfrm>
                <a:off x="2744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Line 341"/>
              <p:cNvSpPr>
                <a:spLocks noChangeShapeType="1"/>
              </p:cNvSpPr>
              <p:nvPr/>
            </p:nvSpPr>
            <p:spPr bwMode="auto">
              <a:xfrm>
                <a:off x="2814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Line 342"/>
              <p:cNvSpPr>
                <a:spLocks noChangeShapeType="1"/>
              </p:cNvSpPr>
              <p:nvPr/>
            </p:nvSpPr>
            <p:spPr bwMode="auto">
              <a:xfrm>
                <a:off x="2887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Line 343"/>
              <p:cNvSpPr>
                <a:spLocks noChangeShapeType="1"/>
              </p:cNvSpPr>
              <p:nvPr/>
            </p:nvSpPr>
            <p:spPr bwMode="auto">
              <a:xfrm>
                <a:off x="2958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Line 344"/>
              <p:cNvSpPr>
                <a:spLocks noChangeShapeType="1"/>
              </p:cNvSpPr>
              <p:nvPr/>
            </p:nvSpPr>
            <p:spPr bwMode="auto">
              <a:xfrm>
                <a:off x="3029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Line 345"/>
              <p:cNvSpPr>
                <a:spLocks noChangeShapeType="1"/>
              </p:cNvSpPr>
              <p:nvPr/>
            </p:nvSpPr>
            <p:spPr bwMode="auto">
              <a:xfrm>
                <a:off x="3100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Line 346"/>
              <p:cNvSpPr>
                <a:spLocks noChangeShapeType="1"/>
              </p:cNvSpPr>
              <p:nvPr/>
            </p:nvSpPr>
            <p:spPr bwMode="auto">
              <a:xfrm>
                <a:off x="3171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Line 347"/>
              <p:cNvSpPr>
                <a:spLocks noChangeShapeType="1"/>
              </p:cNvSpPr>
              <p:nvPr/>
            </p:nvSpPr>
            <p:spPr bwMode="auto">
              <a:xfrm>
                <a:off x="3243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Line 348"/>
              <p:cNvSpPr>
                <a:spLocks noChangeShapeType="1"/>
              </p:cNvSpPr>
              <p:nvPr/>
            </p:nvSpPr>
            <p:spPr bwMode="auto">
              <a:xfrm>
                <a:off x="3314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Line 349"/>
              <p:cNvSpPr>
                <a:spLocks noChangeShapeType="1"/>
              </p:cNvSpPr>
              <p:nvPr/>
            </p:nvSpPr>
            <p:spPr bwMode="auto">
              <a:xfrm>
                <a:off x="3385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Line 350"/>
              <p:cNvSpPr>
                <a:spLocks noChangeShapeType="1"/>
              </p:cNvSpPr>
              <p:nvPr/>
            </p:nvSpPr>
            <p:spPr bwMode="auto">
              <a:xfrm>
                <a:off x="3456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Line 351"/>
              <p:cNvSpPr>
                <a:spLocks noChangeShapeType="1"/>
              </p:cNvSpPr>
              <p:nvPr/>
            </p:nvSpPr>
            <p:spPr bwMode="auto">
              <a:xfrm>
                <a:off x="3528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Line 352"/>
              <p:cNvSpPr>
                <a:spLocks noChangeShapeType="1"/>
              </p:cNvSpPr>
              <p:nvPr/>
            </p:nvSpPr>
            <p:spPr bwMode="auto">
              <a:xfrm>
                <a:off x="3599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Line 353"/>
              <p:cNvSpPr>
                <a:spLocks noChangeShapeType="1"/>
              </p:cNvSpPr>
              <p:nvPr/>
            </p:nvSpPr>
            <p:spPr bwMode="auto">
              <a:xfrm>
                <a:off x="3670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Line 354"/>
              <p:cNvSpPr>
                <a:spLocks noChangeShapeType="1"/>
              </p:cNvSpPr>
              <p:nvPr/>
            </p:nvSpPr>
            <p:spPr bwMode="auto">
              <a:xfrm>
                <a:off x="3741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Line 355"/>
              <p:cNvSpPr>
                <a:spLocks noChangeShapeType="1"/>
              </p:cNvSpPr>
              <p:nvPr/>
            </p:nvSpPr>
            <p:spPr bwMode="auto">
              <a:xfrm>
                <a:off x="3812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Line 356"/>
              <p:cNvSpPr>
                <a:spLocks noChangeShapeType="1"/>
              </p:cNvSpPr>
              <p:nvPr/>
            </p:nvSpPr>
            <p:spPr bwMode="auto">
              <a:xfrm>
                <a:off x="3885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Line 357"/>
              <p:cNvSpPr>
                <a:spLocks noChangeShapeType="1"/>
              </p:cNvSpPr>
              <p:nvPr/>
            </p:nvSpPr>
            <p:spPr bwMode="auto">
              <a:xfrm>
                <a:off x="3955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Line 358"/>
              <p:cNvSpPr>
                <a:spLocks noChangeShapeType="1"/>
              </p:cNvSpPr>
              <p:nvPr/>
            </p:nvSpPr>
            <p:spPr bwMode="auto">
              <a:xfrm>
                <a:off x="4026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Line 359"/>
              <p:cNvSpPr>
                <a:spLocks noChangeShapeType="1"/>
              </p:cNvSpPr>
              <p:nvPr/>
            </p:nvSpPr>
            <p:spPr bwMode="auto">
              <a:xfrm>
                <a:off x="4097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Line 360"/>
              <p:cNvSpPr>
                <a:spLocks noChangeShapeType="1"/>
              </p:cNvSpPr>
              <p:nvPr/>
            </p:nvSpPr>
            <p:spPr bwMode="auto">
              <a:xfrm>
                <a:off x="4170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Line 361"/>
              <p:cNvSpPr>
                <a:spLocks noChangeShapeType="1"/>
              </p:cNvSpPr>
              <p:nvPr/>
            </p:nvSpPr>
            <p:spPr bwMode="auto">
              <a:xfrm>
                <a:off x="4241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Line 362"/>
              <p:cNvSpPr>
                <a:spLocks noChangeShapeType="1"/>
              </p:cNvSpPr>
              <p:nvPr/>
            </p:nvSpPr>
            <p:spPr bwMode="auto">
              <a:xfrm>
                <a:off x="4312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Line 363"/>
              <p:cNvSpPr>
                <a:spLocks noChangeShapeType="1"/>
              </p:cNvSpPr>
              <p:nvPr/>
            </p:nvSpPr>
            <p:spPr bwMode="auto">
              <a:xfrm>
                <a:off x="4383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Line 364"/>
              <p:cNvSpPr>
                <a:spLocks noChangeShapeType="1"/>
              </p:cNvSpPr>
              <p:nvPr/>
            </p:nvSpPr>
            <p:spPr bwMode="auto">
              <a:xfrm>
                <a:off x="4455" y="2578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Line 365"/>
              <p:cNvSpPr>
                <a:spLocks noChangeShapeType="1"/>
              </p:cNvSpPr>
              <p:nvPr/>
            </p:nvSpPr>
            <p:spPr bwMode="auto">
              <a:xfrm>
                <a:off x="4526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Line 366"/>
              <p:cNvSpPr>
                <a:spLocks noChangeShapeType="1"/>
              </p:cNvSpPr>
              <p:nvPr/>
            </p:nvSpPr>
            <p:spPr bwMode="auto">
              <a:xfrm>
                <a:off x="4597" y="2578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Line 374"/>
              <p:cNvSpPr>
                <a:spLocks noChangeShapeType="1"/>
              </p:cNvSpPr>
              <p:nvPr/>
            </p:nvSpPr>
            <p:spPr bwMode="auto">
              <a:xfrm>
                <a:off x="961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4" name="Line 375"/>
              <p:cNvSpPr>
                <a:spLocks noChangeShapeType="1"/>
              </p:cNvSpPr>
              <p:nvPr/>
            </p:nvSpPr>
            <p:spPr bwMode="auto">
              <a:xfrm>
                <a:off x="1033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Line 376"/>
              <p:cNvSpPr>
                <a:spLocks noChangeShapeType="1"/>
              </p:cNvSpPr>
              <p:nvPr/>
            </p:nvSpPr>
            <p:spPr bwMode="auto">
              <a:xfrm>
                <a:off x="1104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Line 377"/>
              <p:cNvSpPr>
                <a:spLocks noChangeShapeType="1"/>
              </p:cNvSpPr>
              <p:nvPr/>
            </p:nvSpPr>
            <p:spPr bwMode="auto">
              <a:xfrm>
                <a:off x="1175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Line 378"/>
              <p:cNvSpPr>
                <a:spLocks noChangeShapeType="1"/>
              </p:cNvSpPr>
              <p:nvPr/>
            </p:nvSpPr>
            <p:spPr bwMode="auto">
              <a:xfrm>
                <a:off x="1246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8" name="Line 379"/>
              <p:cNvSpPr>
                <a:spLocks noChangeShapeType="1"/>
              </p:cNvSpPr>
              <p:nvPr/>
            </p:nvSpPr>
            <p:spPr bwMode="auto">
              <a:xfrm>
                <a:off x="1319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Line 380"/>
              <p:cNvSpPr>
                <a:spLocks noChangeShapeType="1"/>
              </p:cNvSpPr>
              <p:nvPr/>
            </p:nvSpPr>
            <p:spPr bwMode="auto">
              <a:xfrm>
                <a:off x="1390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Line 381"/>
              <p:cNvSpPr>
                <a:spLocks noChangeShapeType="1"/>
              </p:cNvSpPr>
              <p:nvPr/>
            </p:nvSpPr>
            <p:spPr bwMode="auto">
              <a:xfrm>
                <a:off x="1461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Line 382"/>
              <p:cNvSpPr>
                <a:spLocks noChangeShapeType="1"/>
              </p:cNvSpPr>
              <p:nvPr/>
            </p:nvSpPr>
            <p:spPr bwMode="auto">
              <a:xfrm>
                <a:off x="1532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Line 383"/>
              <p:cNvSpPr>
                <a:spLocks noChangeShapeType="1"/>
              </p:cNvSpPr>
              <p:nvPr/>
            </p:nvSpPr>
            <p:spPr bwMode="auto">
              <a:xfrm>
                <a:off x="1602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Line 384"/>
              <p:cNvSpPr>
                <a:spLocks noChangeShapeType="1"/>
              </p:cNvSpPr>
              <p:nvPr/>
            </p:nvSpPr>
            <p:spPr bwMode="auto">
              <a:xfrm>
                <a:off x="1675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Line 385"/>
              <p:cNvSpPr>
                <a:spLocks noChangeShapeType="1"/>
              </p:cNvSpPr>
              <p:nvPr/>
            </p:nvSpPr>
            <p:spPr bwMode="auto">
              <a:xfrm>
                <a:off x="1746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Line 386"/>
              <p:cNvSpPr>
                <a:spLocks noChangeShapeType="1"/>
              </p:cNvSpPr>
              <p:nvPr/>
            </p:nvSpPr>
            <p:spPr bwMode="auto">
              <a:xfrm>
                <a:off x="1817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Line 387"/>
              <p:cNvSpPr>
                <a:spLocks noChangeShapeType="1"/>
              </p:cNvSpPr>
              <p:nvPr/>
            </p:nvSpPr>
            <p:spPr bwMode="auto">
              <a:xfrm>
                <a:off x="1888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7" name="Line 388"/>
              <p:cNvSpPr>
                <a:spLocks noChangeShapeType="1"/>
              </p:cNvSpPr>
              <p:nvPr/>
            </p:nvSpPr>
            <p:spPr bwMode="auto">
              <a:xfrm>
                <a:off x="1960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Line 389"/>
              <p:cNvSpPr>
                <a:spLocks noChangeShapeType="1"/>
              </p:cNvSpPr>
              <p:nvPr/>
            </p:nvSpPr>
            <p:spPr bwMode="auto">
              <a:xfrm>
                <a:off x="2031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Line 390"/>
              <p:cNvSpPr>
                <a:spLocks noChangeShapeType="1"/>
              </p:cNvSpPr>
              <p:nvPr/>
            </p:nvSpPr>
            <p:spPr bwMode="auto">
              <a:xfrm>
                <a:off x="2102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Line 391"/>
              <p:cNvSpPr>
                <a:spLocks noChangeShapeType="1"/>
              </p:cNvSpPr>
              <p:nvPr/>
            </p:nvSpPr>
            <p:spPr bwMode="auto">
              <a:xfrm>
                <a:off x="2173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1" name="Line 392"/>
              <p:cNvSpPr>
                <a:spLocks noChangeShapeType="1"/>
              </p:cNvSpPr>
              <p:nvPr/>
            </p:nvSpPr>
            <p:spPr bwMode="auto">
              <a:xfrm>
                <a:off x="2244" y="3125"/>
                <a:ext cx="35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Line 393"/>
              <p:cNvSpPr>
                <a:spLocks noChangeShapeType="1"/>
              </p:cNvSpPr>
              <p:nvPr/>
            </p:nvSpPr>
            <p:spPr bwMode="auto">
              <a:xfrm>
                <a:off x="2316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3" name="Line 394"/>
              <p:cNvSpPr>
                <a:spLocks noChangeShapeType="1"/>
              </p:cNvSpPr>
              <p:nvPr/>
            </p:nvSpPr>
            <p:spPr bwMode="auto">
              <a:xfrm>
                <a:off x="2387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Line 395"/>
              <p:cNvSpPr>
                <a:spLocks noChangeShapeType="1"/>
              </p:cNvSpPr>
              <p:nvPr/>
            </p:nvSpPr>
            <p:spPr bwMode="auto">
              <a:xfrm>
                <a:off x="2458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5" name="Line 396"/>
              <p:cNvSpPr>
                <a:spLocks noChangeShapeType="1"/>
              </p:cNvSpPr>
              <p:nvPr/>
            </p:nvSpPr>
            <p:spPr bwMode="auto">
              <a:xfrm>
                <a:off x="2529" y="3125"/>
                <a:ext cx="36" cy="1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6" name="Line 398"/>
              <p:cNvSpPr>
                <a:spLocks noChangeShapeType="1"/>
              </p:cNvSpPr>
              <p:nvPr/>
            </p:nvSpPr>
            <p:spPr bwMode="auto">
              <a:xfrm>
                <a:off x="2602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" name="Line 399"/>
              <p:cNvSpPr>
                <a:spLocks noChangeShapeType="1"/>
              </p:cNvSpPr>
              <p:nvPr/>
            </p:nvSpPr>
            <p:spPr bwMode="auto">
              <a:xfrm>
                <a:off x="2673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" name="Line 400"/>
              <p:cNvSpPr>
                <a:spLocks noChangeShapeType="1"/>
              </p:cNvSpPr>
              <p:nvPr/>
            </p:nvSpPr>
            <p:spPr bwMode="auto">
              <a:xfrm>
                <a:off x="2744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Line 401"/>
              <p:cNvSpPr>
                <a:spLocks noChangeShapeType="1"/>
              </p:cNvSpPr>
              <p:nvPr/>
            </p:nvSpPr>
            <p:spPr bwMode="auto">
              <a:xfrm>
                <a:off x="2815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Line 402"/>
              <p:cNvSpPr>
                <a:spLocks noChangeShapeType="1"/>
              </p:cNvSpPr>
              <p:nvPr/>
            </p:nvSpPr>
            <p:spPr bwMode="auto">
              <a:xfrm>
                <a:off x="2887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1" name="Line 403"/>
              <p:cNvSpPr>
                <a:spLocks noChangeShapeType="1"/>
              </p:cNvSpPr>
              <p:nvPr/>
            </p:nvSpPr>
            <p:spPr bwMode="auto">
              <a:xfrm>
                <a:off x="2958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Line 404"/>
              <p:cNvSpPr>
                <a:spLocks noChangeShapeType="1"/>
              </p:cNvSpPr>
              <p:nvPr/>
            </p:nvSpPr>
            <p:spPr bwMode="auto">
              <a:xfrm>
                <a:off x="3029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Line 405"/>
              <p:cNvSpPr>
                <a:spLocks noChangeShapeType="1"/>
              </p:cNvSpPr>
              <p:nvPr/>
            </p:nvSpPr>
            <p:spPr bwMode="auto">
              <a:xfrm>
                <a:off x="3100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Line 406"/>
              <p:cNvSpPr>
                <a:spLocks noChangeShapeType="1"/>
              </p:cNvSpPr>
              <p:nvPr/>
            </p:nvSpPr>
            <p:spPr bwMode="auto">
              <a:xfrm>
                <a:off x="3171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5" name="Line 407"/>
              <p:cNvSpPr>
                <a:spLocks noChangeShapeType="1"/>
              </p:cNvSpPr>
              <p:nvPr/>
            </p:nvSpPr>
            <p:spPr bwMode="auto">
              <a:xfrm>
                <a:off x="3243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6" name="Line 408"/>
              <p:cNvSpPr>
                <a:spLocks noChangeShapeType="1"/>
              </p:cNvSpPr>
              <p:nvPr/>
            </p:nvSpPr>
            <p:spPr bwMode="auto">
              <a:xfrm>
                <a:off x="3314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7" name="Line 409"/>
              <p:cNvSpPr>
                <a:spLocks noChangeShapeType="1"/>
              </p:cNvSpPr>
              <p:nvPr/>
            </p:nvSpPr>
            <p:spPr bwMode="auto">
              <a:xfrm>
                <a:off x="3385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Line 410"/>
              <p:cNvSpPr>
                <a:spLocks noChangeShapeType="1"/>
              </p:cNvSpPr>
              <p:nvPr/>
            </p:nvSpPr>
            <p:spPr bwMode="auto">
              <a:xfrm>
                <a:off x="3456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Line 411"/>
              <p:cNvSpPr>
                <a:spLocks noChangeShapeType="1"/>
              </p:cNvSpPr>
              <p:nvPr/>
            </p:nvSpPr>
            <p:spPr bwMode="auto">
              <a:xfrm>
                <a:off x="3528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Line 412"/>
              <p:cNvSpPr>
                <a:spLocks noChangeShapeType="1"/>
              </p:cNvSpPr>
              <p:nvPr/>
            </p:nvSpPr>
            <p:spPr bwMode="auto">
              <a:xfrm>
                <a:off x="3599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Line 413"/>
              <p:cNvSpPr>
                <a:spLocks noChangeShapeType="1"/>
              </p:cNvSpPr>
              <p:nvPr/>
            </p:nvSpPr>
            <p:spPr bwMode="auto">
              <a:xfrm>
                <a:off x="3670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Line 414"/>
              <p:cNvSpPr>
                <a:spLocks noChangeShapeType="1"/>
              </p:cNvSpPr>
              <p:nvPr/>
            </p:nvSpPr>
            <p:spPr bwMode="auto">
              <a:xfrm>
                <a:off x="3741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Line 415"/>
              <p:cNvSpPr>
                <a:spLocks noChangeShapeType="1"/>
              </p:cNvSpPr>
              <p:nvPr/>
            </p:nvSpPr>
            <p:spPr bwMode="auto">
              <a:xfrm>
                <a:off x="3812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Line 416"/>
              <p:cNvSpPr>
                <a:spLocks noChangeShapeType="1"/>
              </p:cNvSpPr>
              <p:nvPr/>
            </p:nvSpPr>
            <p:spPr bwMode="auto">
              <a:xfrm>
                <a:off x="3884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Line 417"/>
              <p:cNvSpPr>
                <a:spLocks noChangeShapeType="1"/>
              </p:cNvSpPr>
              <p:nvPr/>
            </p:nvSpPr>
            <p:spPr bwMode="auto">
              <a:xfrm>
                <a:off x="3955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Line 418"/>
              <p:cNvSpPr>
                <a:spLocks noChangeShapeType="1"/>
              </p:cNvSpPr>
              <p:nvPr/>
            </p:nvSpPr>
            <p:spPr bwMode="auto">
              <a:xfrm>
                <a:off x="4026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Line 419"/>
              <p:cNvSpPr>
                <a:spLocks noChangeShapeType="1"/>
              </p:cNvSpPr>
              <p:nvPr/>
            </p:nvSpPr>
            <p:spPr bwMode="auto">
              <a:xfrm>
                <a:off x="4097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Line 420"/>
              <p:cNvSpPr>
                <a:spLocks noChangeShapeType="1"/>
              </p:cNvSpPr>
              <p:nvPr/>
            </p:nvSpPr>
            <p:spPr bwMode="auto">
              <a:xfrm>
                <a:off x="4170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Line 421"/>
              <p:cNvSpPr>
                <a:spLocks noChangeShapeType="1"/>
              </p:cNvSpPr>
              <p:nvPr/>
            </p:nvSpPr>
            <p:spPr bwMode="auto">
              <a:xfrm>
                <a:off x="4241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Line 422"/>
              <p:cNvSpPr>
                <a:spLocks noChangeShapeType="1"/>
              </p:cNvSpPr>
              <p:nvPr/>
            </p:nvSpPr>
            <p:spPr bwMode="auto">
              <a:xfrm>
                <a:off x="4311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Line 423"/>
              <p:cNvSpPr>
                <a:spLocks noChangeShapeType="1"/>
              </p:cNvSpPr>
              <p:nvPr/>
            </p:nvSpPr>
            <p:spPr bwMode="auto">
              <a:xfrm>
                <a:off x="4382" y="3126"/>
                <a:ext cx="36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Line 424"/>
              <p:cNvSpPr>
                <a:spLocks noChangeShapeType="1"/>
              </p:cNvSpPr>
              <p:nvPr/>
            </p:nvSpPr>
            <p:spPr bwMode="auto">
              <a:xfrm>
                <a:off x="4455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Line 425"/>
              <p:cNvSpPr>
                <a:spLocks noChangeShapeType="1"/>
              </p:cNvSpPr>
              <p:nvPr/>
            </p:nvSpPr>
            <p:spPr bwMode="auto">
              <a:xfrm>
                <a:off x="4526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Line 426"/>
              <p:cNvSpPr>
                <a:spLocks noChangeShapeType="1"/>
              </p:cNvSpPr>
              <p:nvPr/>
            </p:nvSpPr>
            <p:spPr bwMode="auto">
              <a:xfrm>
                <a:off x="4597" y="3126"/>
                <a:ext cx="35" cy="0"/>
              </a:xfrm>
              <a:prstGeom prst="line">
                <a:avLst/>
              </a:prstGeom>
              <a:noFill/>
              <a:ln w="12700" cap="rnd">
                <a:solidFill>
                  <a:srgbClr val="8A8C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" name="Freeform 192"/>
            <p:cNvSpPr>
              <a:spLocks/>
            </p:cNvSpPr>
            <p:nvPr/>
          </p:nvSpPr>
          <p:spPr bwMode="auto">
            <a:xfrm>
              <a:off x="1497187" y="785788"/>
              <a:ext cx="6934200" cy="3760788"/>
            </a:xfrm>
            <a:custGeom>
              <a:avLst/>
              <a:gdLst>
                <a:gd name="T0" fmla="*/ 2147483647 w 6294"/>
                <a:gd name="T1" fmla="*/ 2147483647 h 3414"/>
                <a:gd name="T2" fmla="*/ 2147483647 w 6294"/>
                <a:gd name="T3" fmla="*/ 2147483647 h 3414"/>
                <a:gd name="T4" fmla="*/ 2147483647 w 6294"/>
                <a:gd name="T5" fmla="*/ 2147483647 h 3414"/>
                <a:gd name="T6" fmla="*/ 313155079 w 6294"/>
                <a:gd name="T7" fmla="*/ 2147483647 h 3414"/>
                <a:gd name="T8" fmla="*/ 313155079 w 6294"/>
                <a:gd name="T9" fmla="*/ 492670936 h 3414"/>
                <a:gd name="T10" fmla="*/ 453953228 w 6294"/>
                <a:gd name="T11" fmla="*/ 492670936 h 3414"/>
                <a:gd name="T12" fmla="*/ 225762523 w 6294"/>
                <a:gd name="T13" fmla="*/ 0 h 3414"/>
                <a:gd name="T14" fmla="*/ 0 w 6294"/>
                <a:gd name="T15" fmla="*/ 492670936 h 3414"/>
                <a:gd name="T16" fmla="*/ 138371104 w 6294"/>
                <a:gd name="T17" fmla="*/ 492670936 h 3414"/>
                <a:gd name="T18" fmla="*/ 138371104 w 6294"/>
                <a:gd name="T19" fmla="*/ 2147483647 h 3414"/>
                <a:gd name="T20" fmla="*/ 138371104 w 6294"/>
                <a:gd name="T21" fmla="*/ 2147483647 h 3414"/>
                <a:gd name="T22" fmla="*/ 371416002 w 6294"/>
                <a:gd name="T23" fmla="*/ 2147483647 h 3414"/>
                <a:gd name="T24" fmla="*/ 2147483647 w 6294"/>
                <a:gd name="T25" fmla="*/ 2147483647 h 3414"/>
                <a:gd name="T26" fmla="*/ 2147483647 w 6294"/>
                <a:gd name="T27" fmla="*/ 2147483647 h 3414"/>
                <a:gd name="T28" fmla="*/ 2147483647 w 6294"/>
                <a:gd name="T29" fmla="*/ 2147483647 h 34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294"/>
                <a:gd name="T46" fmla="*/ 0 h 3414"/>
                <a:gd name="T47" fmla="*/ 6294 w 6294"/>
                <a:gd name="T48" fmla="*/ 3414 h 341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294" h="3414">
                  <a:moveTo>
                    <a:pt x="6294" y="3228"/>
                  </a:moveTo>
                  <a:lnTo>
                    <a:pt x="5888" y="3040"/>
                  </a:lnTo>
                  <a:lnTo>
                    <a:pt x="5888" y="3158"/>
                  </a:lnTo>
                  <a:lnTo>
                    <a:pt x="258" y="3158"/>
                  </a:lnTo>
                  <a:lnTo>
                    <a:pt x="258" y="406"/>
                  </a:lnTo>
                  <a:lnTo>
                    <a:pt x="374" y="406"/>
                  </a:lnTo>
                  <a:lnTo>
                    <a:pt x="186" y="0"/>
                  </a:lnTo>
                  <a:lnTo>
                    <a:pt x="0" y="406"/>
                  </a:lnTo>
                  <a:lnTo>
                    <a:pt x="114" y="406"/>
                  </a:lnTo>
                  <a:lnTo>
                    <a:pt x="114" y="3110"/>
                  </a:lnTo>
                  <a:lnTo>
                    <a:pt x="114" y="3302"/>
                  </a:lnTo>
                  <a:lnTo>
                    <a:pt x="306" y="3302"/>
                  </a:lnTo>
                  <a:lnTo>
                    <a:pt x="5888" y="3302"/>
                  </a:lnTo>
                  <a:lnTo>
                    <a:pt x="5888" y="3414"/>
                  </a:lnTo>
                  <a:lnTo>
                    <a:pt x="6294" y="3228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5" name="Freeform 471"/>
          <p:cNvSpPr>
            <a:spLocks/>
          </p:cNvSpPr>
          <p:nvPr/>
        </p:nvSpPr>
        <p:spPr bwMode="auto">
          <a:xfrm rot="315897">
            <a:off x="1578061" y="3345629"/>
            <a:ext cx="1200150" cy="933450"/>
          </a:xfrm>
          <a:custGeom>
            <a:avLst/>
            <a:gdLst>
              <a:gd name="T0" fmla="*/ 100174740 w 1112"/>
              <a:gd name="T1" fmla="*/ 1008482511 h 864"/>
              <a:gd name="T2" fmla="*/ 0 w 1112"/>
              <a:gd name="T3" fmla="*/ 873084763 h 864"/>
              <a:gd name="T4" fmla="*/ 1197442121 w 1112"/>
              <a:gd name="T5" fmla="*/ 0 h 864"/>
              <a:gd name="T6" fmla="*/ 1295287761 w 1112"/>
              <a:gd name="T7" fmla="*/ 136565675 h 864"/>
              <a:gd name="T8" fmla="*/ 100174740 w 1112"/>
              <a:gd name="T9" fmla="*/ 1008482511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2"/>
              <a:gd name="T16" fmla="*/ 0 h 864"/>
              <a:gd name="T17" fmla="*/ 1112 w 111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2" h="864">
                <a:moveTo>
                  <a:pt x="86" y="864"/>
                </a:moveTo>
                <a:lnTo>
                  <a:pt x="0" y="748"/>
                </a:lnTo>
                <a:lnTo>
                  <a:pt x="1028" y="0"/>
                </a:lnTo>
                <a:lnTo>
                  <a:pt x="1112" y="117"/>
                </a:lnTo>
                <a:lnTo>
                  <a:pt x="86" y="864"/>
                </a:lnTo>
                <a:close/>
              </a:path>
            </a:pathLst>
          </a:custGeom>
          <a:solidFill>
            <a:srgbClr val="015E35"/>
          </a:solid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6" name="Freeform 472"/>
          <p:cNvSpPr>
            <a:spLocks/>
          </p:cNvSpPr>
          <p:nvPr/>
        </p:nvSpPr>
        <p:spPr bwMode="auto">
          <a:xfrm>
            <a:off x="2760748" y="2529654"/>
            <a:ext cx="1201738" cy="931862"/>
          </a:xfrm>
          <a:custGeom>
            <a:avLst/>
            <a:gdLst>
              <a:gd name="T0" fmla="*/ 100440214 w 1112"/>
              <a:gd name="T1" fmla="*/ 1006218742 h 863"/>
              <a:gd name="T2" fmla="*/ 0 w 1112"/>
              <a:gd name="T3" fmla="*/ 870968135 h 863"/>
              <a:gd name="T4" fmla="*/ 1200613005 w 1112"/>
              <a:gd name="T5" fmla="*/ 0 h 863"/>
              <a:gd name="T6" fmla="*/ 1298717794 w 1112"/>
              <a:gd name="T7" fmla="*/ 135250641 h 863"/>
              <a:gd name="T8" fmla="*/ 100440214 w 1112"/>
              <a:gd name="T9" fmla="*/ 1006218742 h 8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2"/>
              <a:gd name="T16" fmla="*/ 0 h 863"/>
              <a:gd name="T17" fmla="*/ 1112 w 1112"/>
              <a:gd name="T18" fmla="*/ 863 h 8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2" h="863">
                <a:moveTo>
                  <a:pt x="86" y="863"/>
                </a:moveTo>
                <a:lnTo>
                  <a:pt x="0" y="747"/>
                </a:lnTo>
                <a:lnTo>
                  <a:pt x="1028" y="0"/>
                </a:lnTo>
                <a:lnTo>
                  <a:pt x="1112" y="116"/>
                </a:lnTo>
                <a:lnTo>
                  <a:pt x="86" y="863"/>
                </a:lnTo>
                <a:close/>
              </a:path>
            </a:pathLst>
          </a:custGeom>
          <a:solidFill>
            <a:srgbClr val="015E35"/>
          </a:solid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7" name="Freeform 473"/>
          <p:cNvSpPr>
            <a:spLocks/>
          </p:cNvSpPr>
          <p:nvPr/>
        </p:nvSpPr>
        <p:spPr bwMode="auto">
          <a:xfrm>
            <a:off x="3924386" y="1766066"/>
            <a:ext cx="2298700" cy="847725"/>
          </a:xfrm>
          <a:custGeom>
            <a:avLst/>
            <a:gdLst>
              <a:gd name="T0" fmla="*/ 49008322 w 2128"/>
              <a:gd name="T1" fmla="*/ 914297283 h 786"/>
              <a:gd name="T2" fmla="*/ 0 w 2128"/>
              <a:gd name="T3" fmla="*/ 753772084 h 786"/>
              <a:gd name="T4" fmla="*/ 2147483647 w 2128"/>
              <a:gd name="T5" fmla="*/ 0 h 786"/>
              <a:gd name="T6" fmla="*/ 2147483647 w 2128"/>
              <a:gd name="T7" fmla="*/ 159362611 h 786"/>
              <a:gd name="T8" fmla="*/ 49008322 w 2128"/>
              <a:gd name="T9" fmla="*/ 914297283 h 7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8"/>
              <a:gd name="T16" fmla="*/ 0 h 786"/>
              <a:gd name="T17" fmla="*/ 2128 w 2128"/>
              <a:gd name="T18" fmla="*/ 786 h 7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8" h="786">
                <a:moveTo>
                  <a:pt x="42" y="786"/>
                </a:moveTo>
                <a:lnTo>
                  <a:pt x="0" y="648"/>
                </a:lnTo>
                <a:lnTo>
                  <a:pt x="2086" y="0"/>
                </a:lnTo>
                <a:lnTo>
                  <a:pt x="2128" y="137"/>
                </a:lnTo>
                <a:lnTo>
                  <a:pt x="42" y="786"/>
                </a:lnTo>
                <a:close/>
              </a:path>
            </a:pathLst>
          </a:custGeom>
          <a:solidFill>
            <a:srgbClr val="015E35"/>
          </a:solid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8" name="Text Box 437"/>
          <p:cNvSpPr txBox="1">
            <a:spLocks noChangeArrowheads="1"/>
          </p:cNvSpPr>
          <p:nvPr/>
        </p:nvSpPr>
        <p:spPr bwMode="auto">
          <a:xfrm rot="16200000">
            <a:off x="-386124" y="2534329"/>
            <a:ext cx="3055937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</a:rPr>
              <a:t>单击此处添加文本</a:t>
            </a:r>
            <a:endParaRPr kumimoji="0" lang="en-US" altLang="ko-KR" sz="2800" b="1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Arial" charset="0"/>
              <a:ea typeface="굴림"/>
            </a:endParaRPr>
          </a:p>
        </p:txBody>
      </p:sp>
      <p:grpSp>
        <p:nvGrpSpPr>
          <p:cNvPr id="369" name="Group 456"/>
          <p:cNvGrpSpPr>
            <a:grpSpLocks/>
          </p:cNvGrpSpPr>
          <p:nvPr/>
        </p:nvGrpSpPr>
        <p:grpSpPr bwMode="auto">
          <a:xfrm>
            <a:off x="2513098" y="3242441"/>
            <a:ext cx="447675" cy="447675"/>
            <a:chOff x="2561" y="1793"/>
            <a:chExt cx="406" cy="406"/>
          </a:xfrm>
        </p:grpSpPr>
        <p:sp>
          <p:nvSpPr>
            <p:cNvPr id="370" name="Oval 454"/>
            <p:cNvSpPr>
              <a:spLocks noChangeArrowheads="1"/>
            </p:cNvSpPr>
            <p:nvPr/>
          </p:nvSpPr>
          <p:spPr bwMode="auto">
            <a:xfrm>
              <a:off x="2561" y="1793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B0B0B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71" name="Oval 455"/>
            <p:cNvSpPr>
              <a:spLocks noChangeArrowheads="1"/>
            </p:cNvSpPr>
            <p:nvPr/>
          </p:nvSpPr>
          <p:spPr bwMode="auto">
            <a:xfrm>
              <a:off x="2592" y="1824"/>
              <a:ext cx="345" cy="345"/>
            </a:xfrm>
            <a:prstGeom prst="ellipse">
              <a:avLst/>
            </a:prstGeom>
            <a:gradFill rotWithShape="1">
              <a:gsLst>
                <a:gs pos="0">
                  <a:srgbClr val="B0B0B0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1217698" y="4283841"/>
            <a:ext cx="6619875" cy="366713"/>
            <a:chOff x="1349549" y="4398938"/>
            <a:chExt cx="6619875" cy="366713"/>
          </a:xfrm>
        </p:grpSpPr>
        <p:sp>
          <p:nvSpPr>
            <p:cNvPr id="373" name="Text Box 438"/>
            <p:cNvSpPr txBox="1">
              <a:spLocks noChangeArrowheads="1"/>
            </p:cNvSpPr>
            <p:nvPr/>
          </p:nvSpPr>
          <p:spPr bwMode="auto">
            <a:xfrm>
              <a:off x="1349549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>
                <a:defRPr/>
              </a:pPr>
              <a:r>
                <a:rPr lang="uk-UA" altLang="ko-KR" sz="1800" kern="0" baseline="0" dirty="0" smtClean="0">
                  <a:ea typeface="굴림"/>
                </a:rPr>
                <a:t>200</a:t>
              </a:r>
              <a:r>
                <a:rPr lang="en-US" altLang="ko-KR" sz="1800" kern="0" baseline="0" dirty="0" smtClean="0">
                  <a:ea typeface="굴림"/>
                </a:rPr>
                <a:t>7</a:t>
              </a:r>
              <a:endParaRPr lang="en-US" altLang="ko-KR" sz="1400" b="0" kern="0" dirty="0">
                <a:ea typeface="굴림"/>
              </a:endParaRPr>
            </a:p>
          </p:txBody>
        </p:sp>
        <p:sp>
          <p:nvSpPr>
            <p:cNvPr id="374" name="Text Box 439"/>
            <p:cNvSpPr txBox="1">
              <a:spLocks noChangeArrowheads="1"/>
            </p:cNvSpPr>
            <p:nvPr/>
          </p:nvSpPr>
          <p:spPr bwMode="auto">
            <a:xfrm>
              <a:off x="2549699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>
                <a:defRPr/>
              </a:pPr>
              <a:r>
                <a:rPr lang="uk-UA" altLang="ko-KR" sz="1800" kern="0" baseline="0" dirty="0" smtClean="0">
                  <a:ea typeface="굴림"/>
                </a:rPr>
                <a:t>200</a:t>
              </a:r>
              <a:r>
                <a:rPr lang="en-US" altLang="ko-KR" sz="1800" kern="0" baseline="0" dirty="0" smtClean="0">
                  <a:ea typeface="굴림"/>
                </a:rPr>
                <a:t>8</a:t>
              </a:r>
              <a:endParaRPr lang="en-US" altLang="ko-KR" sz="1400" b="0" kern="0" dirty="0">
                <a:ea typeface="굴림"/>
              </a:endParaRPr>
            </a:p>
          </p:txBody>
        </p:sp>
        <p:sp>
          <p:nvSpPr>
            <p:cNvPr id="375" name="Text Box 440"/>
            <p:cNvSpPr txBox="1">
              <a:spLocks noChangeArrowheads="1"/>
            </p:cNvSpPr>
            <p:nvPr/>
          </p:nvSpPr>
          <p:spPr bwMode="auto">
            <a:xfrm>
              <a:off x="3711749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>
                <a:defRPr/>
              </a:pPr>
              <a:r>
                <a:rPr lang="uk-UA" altLang="ko-KR" sz="1800" kern="0" baseline="0" dirty="0" smtClean="0">
                  <a:ea typeface="굴림"/>
                </a:rPr>
                <a:t>2</a:t>
              </a:r>
              <a:r>
                <a:rPr lang="en-US" altLang="ko-KR" sz="1800" kern="0" baseline="0" dirty="0" smtClean="0">
                  <a:ea typeface="굴림"/>
                </a:rPr>
                <a:t>009</a:t>
              </a:r>
              <a:endParaRPr lang="en-US" altLang="ko-KR" sz="1400" b="0" kern="0" dirty="0">
                <a:ea typeface="굴림"/>
              </a:endParaRPr>
            </a:p>
          </p:txBody>
        </p:sp>
        <p:sp>
          <p:nvSpPr>
            <p:cNvPr id="376" name="Text Box 441"/>
            <p:cNvSpPr txBox="1">
              <a:spLocks noChangeArrowheads="1"/>
            </p:cNvSpPr>
            <p:nvPr/>
          </p:nvSpPr>
          <p:spPr bwMode="auto">
            <a:xfrm>
              <a:off x="4911899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>
                <a:defRPr/>
              </a:pPr>
              <a:r>
                <a:rPr lang="uk-UA" altLang="ko-KR" sz="1800" kern="0" baseline="0" dirty="0" smtClean="0">
                  <a:ea typeface="굴림"/>
                </a:rPr>
                <a:t>20</a:t>
              </a:r>
              <a:r>
                <a:rPr lang="en-US" altLang="ko-KR" sz="1800" kern="0" baseline="0" dirty="0" smtClean="0">
                  <a:ea typeface="굴림"/>
                </a:rPr>
                <a:t>1</a:t>
              </a:r>
              <a:r>
                <a:rPr lang="uk-UA" altLang="ko-KR" sz="1800" kern="0" baseline="0" dirty="0" smtClean="0">
                  <a:ea typeface="굴림"/>
                </a:rPr>
                <a:t>0</a:t>
              </a:r>
              <a:endParaRPr lang="en-US" altLang="ko-KR" sz="1400" b="0" kern="0" dirty="0">
                <a:ea typeface="굴림"/>
              </a:endParaRPr>
            </a:p>
          </p:txBody>
        </p:sp>
        <p:sp>
          <p:nvSpPr>
            <p:cNvPr id="377" name="Text Box 442"/>
            <p:cNvSpPr txBox="1">
              <a:spLocks noChangeArrowheads="1"/>
            </p:cNvSpPr>
            <p:nvPr/>
          </p:nvSpPr>
          <p:spPr bwMode="auto">
            <a:xfrm>
              <a:off x="6092999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>
                <a:defRPr/>
              </a:pPr>
              <a:r>
                <a:rPr lang="uk-UA" altLang="ko-KR" sz="1800" kern="0" baseline="0" dirty="0" smtClean="0">
                  <a:ea typeface="굴림"/>
                </a:rPr>
                <a:t>201</a:t>
              </a:r>
              <a:r>
                <a:rPr lang="en-US" altLang="ko-KR" sz="1800" kern="0" baseline="0" dirty="0" smtClean="0">
                  <a:ea typeface="굴림"/>
                </a:rPr>
                <a:t>2</a:t>
              </a:r>
              <a:endParaRPr lang="en-US" altLang="ko-KR" sz="1400" b="0" kern="0" dirty="0">
                <a:ea typeface="굴림"/>
              </a:endParaRPr>
            </a:p>
          </p:txBody>
        </p:sp>
        <p:sp>
          <p:nvSpPr>
            <p:cNvPr id="378" name="Text Box 457"/>
            <p:cNvSpPr txBox="1">
              <a:spLocks noChangeArrowheads="1"/>
            </p:cNvSpPr>
            <p:nvPr/>
          </p:nvSpPr>
          <p:spPr bwMode="auto">
            <a:xfrm>
              <a:off x="7207424" y="4398938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>
                <a:defRPr/>
              </a:pPr>
              <a:r>
                <a:rPr lang="uk-UA" altLang="ko-KR" sz="1800" kern="0" baseline="0" dirty="0" smtClean="0">
                  <a:ea typeface="굴림"/>
                </a:rPr>
                <a:t>201</a:t>
              </a:r>
              <a:r>
                <a:rPr lang="en-US" altLang="ko-KR" sz="1800" kern="0" baseline="0" dirty="0" smtClean="0">
                  <a:ea typeface="굴림"/>
                </a:rPr>
                <a:t>3</a:t>
              </a:r>
              <a:endParaRPr lang="en-US" altLang="ko-KR" sz="1400" b="0" kern="0" dirty="0">
                <a:ea typeface="굴림"/>
              </a:endParaRPr>
            </a:p>
          </p:txBody>
        </p:sp>
      </p:grpSp>
      <p:grpSp>
        <p:nvGrpSpPr>
          <p:cNvPr id="379" name="Group 458"/>
          <p:cNvGrpSpPr>
            <a:grpSpLocks/>
          </p:cNvGrpSpPr>
          <p:nvPr/>
        </p:nvGrpSpPr>
        <p:grpSpPr bwMode="auto">
          <a:xfrm>
            <a:off x="3732298" y="2385191"/>
            <a:ext cx="447675" cy="447675"/>
            <a:chOff x="2561" y="1793"/>
            <a:chExt cx="406" cy="406"/>
          </a:xfrm>
        </p:grpSpPr>
        <p:sp>
          <p:nvSpPr>
            <p:cNvPr id="380" name="Oval 459"/>
            <p:cNvSpPr>
              <a:spLocks noChangeArrowheads="1"/>
            </p:cNvSpPr>
            <p:nvPr/>
          </p:nvSpPr>
          <p:spPr bwMode="auto">
            <a:xfrm>
              <a:off x="2561" y="1793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B0B0B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81" name="Oval 460"/>
            <p:cNvSpPr>
              <a:spLocks noChangeArrowheads="1"/>
            </p:cNvSpPr>
            <p:nvPr/>
          </p:nvSpPr>
          <p:spPr bwMode="auto">
            <a:xfrm>
              <a:off x="2592" y="1824"/>
              <a:ext cx="345" cy="345"/>
            </a:xfrm>
            <a:prstGeom prst="ellipse">
              <a:avLst/>
            </a:prstGeom>
            <a:gradFill rotWithShape="1">
              <a:gsLst>
                <a:gs pos="0">
                  <a:srgbClr val="B0B0B0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82" name="Group 479"/>
          <p:cNvGrpSpPr>
            <a:grpSpLocks/>
          </p:cNvGrpSpPr>
          <p:nvPr/>
        </p:nvGrpSpPr>
        <p:grpSpPr bwMode="auto">
          <a:xfrm>
            <a:off x="6143711" y="915166"/>
            <a:ext cx="1617662" cy="990600"/>
            <a:chOff x="3781" y="1498"/>
            <a:chExt cx="1019" cy="624"/>
          </a:xfrm>
          <a:solidFill>
            <a:srgbClr val="8FC243"/>
          </a:solidFill>
        </p:grpSpPr>
        <p:sp>
          <p:nvSpPr>
            <p:cNvPr id="383" name="Freeform 474"/>
            <p:cNvSpPr>
              <a:spLocks/>
            </p:cNvSpPr>
            <p:nvPr/>
          </p:nvSpPr>
          <p:spPr bwMode="auto">
            <a:xfrm>
              <a:off x="3781" y="1501"/>
              <a:ext cx="839" cy="621"/>
            </a:xfrm>
            <a:custGeom>
              <a:avLst/>
              <a:gdLst>
                <a:gd name="T0" fmla="*/ 38 w 1234"/>
                <a:gd name="T1" fmla="*/ 423 h 912"/>
                <a:gd name="T2" fmla="*/ 0 w 1234"/>
                <a:gd name="T3" fmla="*/ 368 h 912"/>
                <a:gd name="T4" fmla="*/ 532 w 1234"/>
                <a:gd name="T5" fmla="*/ 0 h 912"/>
                <a:gd name="T6" fmla="*/ 570 w 1234"/>
                <a:gd name="T7" fmla="*/ 54 h 912"/>
                <a:gd name="T8" fmla="*/ 38 w 1234"/>
                <a:gd name="T9" fmla="*/ 423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4"/>
                <a:gd name="T16" fmla="*/ 0 h 912"/>
                <a:gd name="T17" fmla="*/ 1234 w 1234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4" h="912">
                  <a:moveTo>
                    <a:pt x="82" y="912"/>
                  </a:moveTo>
                  <a:lnTo>
                    <a:pt x="0" y="794"/>
                  </a:lnTo>
                  <a:lnTo>
                    <a:pt x="1152" y="0"/>
                  </a:lnTo>
                  <a:lnTo>
                    <a:pt x="1234" y="118"/>
                  </a:lnTo>
                  <a:lnTo>
                    <a:pt x="82" y="9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84" name="AutoShape 478"/>
            <p:cNvSpPr>
              <a:spLocks noChangeArrowheads="1"/>
            </p:cNvSpPr>
            <p:nvPr/>
          </p:nvSpPr>
          <p:spPr bwMode="auto">
            <a:xfrm rot="-2093221">
              <a:off x="4368" y="1498"/>
              <a:ext cx="432" cy="96"/>
            </a:xfrm>
            <a:prstGeom prst="homePlate">
              <a:avLst>
                <a:gd name="adj" fmla="val 21662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5894473" y="1318391"/>
            <a:ext cx="838200" cy="838200"/>
            <a:chOff x="6026324" y="1433488"/>
            <a:chExt cx="838200" cy="838200"/>
          </a:xfrm>
        </p:grpSpPr>
        <p:grpSp>
          <p:nvGrpSpPr>
            <p:cNvPr id="386" name="Group 461"/>
            <p:cNvGrpSpPr>
              <a:grpSpLocks/>
            </p:cNvGrpSpPr>
            <p:nvPr/>
          </p:nvGrpSpPr>
          <p:grpSpPr bwMode="auto">
            <a:xfrm>
              <a:off x="6026324" y="1433488"/>
              <a:ext cx="838200" cy="838200"/>
              <a:chOff x="2561" y="1793"/>
              <a:chExt cx="406" cy="406"/>
            </a:xfrm>
          </p:grpSpPr>
          <p:sp>
            <p:nvSpPr>
              <p:cNvPr id="388" name="Oval 462"/>
              <p:cNvSpPr>
                <a:spLocks noChangeArrowheads="1"/>
              </p:cNvSpPr>
              <p:nvPr/>
            </p:nvSpPr>
            <p:spPr bwMode="auto">
              <a:xfrm>
                <a:off x="2561" y="1793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015E35"/>
                  </a:gs>
                  <a:gs pos="100000">
                    <a:srgbClr val="8FC24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89" name="Oval 463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345" cy="345"/>
              </a:xfrm>
              <a:prstGeom prst="ellipse">
                <a:avLst/>
              </a:prstGeom>
              <a:gradFill rotWithShape="1">
                <a:gsLst>
                  <a:gs pos="0">
                    <a:srgbClr val="8FC243"/>
                  </a:gs>
                  <a:gs pos="100000">
                    <a:srgbClr val="015E35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sp>
          <p:nvSpPr>
            <p:cNvPr id="387" name="Text Box 476"/>
            <p:cNvSpPr txBox="1">
              <a:spLocks noChangeArrowheads="1"/>
            </p:cNvSpPr>
            <p:nvPr/>
          </p:nvSpPr>
          <p:spPr bwMode="auto">
            <a:xfrm>
              <a:off x="6102524" y="1662088"/>
              <a:ext cx="762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charset="0"/>
                  <a:ea typeface="굴림"/>
                </a:rPr>
                <a:t>98%</a:t>
              </a:r>
              <a:endParaRPr kumimoji="0" lang="en-US" altLang="ko-KR" sz="16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/>
              </a:endParaRPr>
            </a:p>
          </p:txBody>
        </p:sp>
      </p:grpSp>
      <p:sp>
        <p:nvSpPr>
          <p:cNvPr id="390" name="Text Box 477"/>
          <p:cNvSpPr txBox="1">
            <a:spLocks noChangeArrowheads="1"/>
          </p:cNvSpPr>
          <p:nvPr/>
        </p:nvSpPr>
        <p:spPr bwMode="auto">
          <a:xfrm>
            <a:off x="2046373" y="975491"/>
            <a:ext cx="2362200" cy="6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微软雅黑"/>
              </a:rPr>
              <a:t>单击此处添加标题</a:t>
            </a:r>
            <a:endParaRPr kumimoji="0" lang="en-US" altLang="zh-CN" sz="2800" b="1" i="0" u="none" strike="noStrike" kern="0" cap="none" spc="0" normalizeH="0" baseline="-25000" noProof="0" dirty="0" smtClean="0">
              <a:ln>
                <a:noFill/>
              </a:ln>
              <a:effectLst/>
              <a:uLnTx/>
              <a:uFillTx/>
              <a:latin typeface="微软雅黑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</a:rPr>
              <a:t>单击此处添加文本</a:t>
            </a:r>
            <a:endParaRPr kumimoji="0" lang="en-US" altLang="ko-KR" sz="2400" b="0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Arial" charset="0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7640163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animBg="1"/>
      <p:bldP spid="366" grpId="0" animBg="1"/>
      <p:bldP spid="367" grpId="0" animBg="1"/>
      <p:bldP spid="368" grpId="0"/>
      <p:bldP spid="3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1153" y="195486"/>
            <a:ext cx="8229600" cy="40011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单击此处添加标题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043608" y="1384821"/>
            <a:ext cx="2049066" cy="727667"/>
            <a:chOff x="0" y="0"/>
            <a:chExt cx="1484" cy="527"/>
          </a:xfrm>
        </p:grpSpPr>
        <p:sp>
          <p:nvSpPr>
            <p:cNvPr id="4" name="未知"/>
            <p:cNvSpPr>
              <a:spLocks/>
            </p:cNvSpPr>
            <p:nvPr/>
          </p:nvSpPr>
          <p:spPr bwMode="auto">
            <a:xfrm>
              <a:off x="84" y="0"/>
              <a:ext cx="1400" cy="527"/>
            </a:xfrm>
            <a:custGeom>
              <a:avLst/>
              <a:gdLst>
                <a:gd name="T0" fmla="*/ 0 w 1400"/>
                <a:gd name="T1" fmla="*/ 108 h 527"/>
                <a:gd name="T2" fmla="*/ 837 w 1400"/>
                <a:gd name="T3" fmla="*/ 527 h 527"/>
                <a:gd name="T4" fmla="*/ 1400 w 1400"/>
                <a:gd name="T5" fmla="*/ 332 h 527"/>
                <a:gd name="T6" fmla="*/ 281 w 1400"/>
                <a:gd name="T7" fmla="*/ 0 h 527"/>
                <a:gd name="T8" fmla="*/ 0 w 1400"/>
                <a:gd name="T9" fmla="*/ 108 h 5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0" h="527">
                  <a:moveTo>
                    <a:pt x="0" y="108"/>
                  </a:moveTo>
                  <a:lnTo>
                    <a:pt x="837" y="527"/>
                  </a:lnTo>
                  <a:lnTo>
                    <a:pt x="1400" y="332"/>
                  </a:lnTo>
                  <a:lnTo>
                    <a:pt x="281" y="0"/>
                  </a:lnTo>
                  <a:lnTo>
                    <a:pt x="0" y="108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4D4D4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90500" dir="54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i="1">
                <a:latin typeface="微软雅黑"/>
              </a:endParaRP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 rot="-9180000">
              <a:off x="0" y="380"/>
              <a:ext cx="942" cy="144"/>
            </a:xfrm>
            <a:custGeom>
              <a:avLst/>
              <a:gdLst>
                <a:gd name="T0" fmla="*/ 41 w 21600"/>
                <a:gd name="T1" fmla="*/ 0 h 21600"/>
                <a:gd name="T2" fmla="*/ 21 w 21600"/>
                <a:gd name="T3" fmla="*/ 1 h 21600"/>
                <a:gd name="T4" fmla="*/ 0 w 21600"/>
                <a:gd name="T5" fmla="*/ 0 h 21600"/>
                <a:gd name="T6" fmla="*/ 2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11 w 21600"/>
                <a:gd name="T13" fmla="*/ 1800 h 21600"/>
                <a:gd name="T14" fmla="*/ 19811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i="1">
                <a:latin typeface="微软雅黑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67769" y="1456621"/>
            <a:ext cx="2369405" cy="1496757"/>
            <a:chOff x="2367769" y="1456621"/>
            <a:chExt cx="2369405" cy="1496757"/>
          </a:xfrm>
        </p:grpSpPr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2367769" y="2007549"/>
              <a:ext cx="2261705" cy="945829"/>
            </a:xfrm>
            <a:custGeom>
              <a:avLst/>
              <a:gdLst>
                <a:gd name="T0" fmla="*/ 2147483647 w 1698"/>
                <a:gd name="T1" fmla="*/ 1665520041 h 710"/>
                <a:gd name="T2" fmla="*/ 2147483647 w 1698"/>
                <a:gd name="T3" fmla="*/ 858563675 h 710"/>
                <a:gd name="T4" fmla="*/ 1386013042 w 1698"/>
                <a:gd name="T5" fmla="*/ 0 h 710"/>
                <a:gd name="T6" fmla="*/ 0 w 1698"/>
                <a:gd name="T7" fmla="*/ 473851439 h 710"/>
                <a:gd name="T8" fmla="*/ 2147483647 w 1698"/>
                <a:gd name="T9" fmla="*/ 1665520041 h 7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" h="710">
                  <a:moveTo>
                    <a:pt x="1002" y="710"/>
                  </a:moveTo>
                  <a:lnTo>
                    <a:pt x="1698" y="366"/>
                  </a:lnTo>
                  <a:lnTo>
                    <a:pt x="591" y="0"/>
                  </a:lnTo>
                  <a:lnTo>
                    <a:pt x="0" y="202"/>
                  </a:lnTo>
                  <a:lnTo>
                    <a:pt x="1002" y="710"/>
                  </a:lnTo>
                  <a:close/>
                </a:path>
              </a:pathLst>
            </a:custGeom>
            <a:solidFill>
              <a:srgbClr val="C0C0C0">
                <a:alpha val="3803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90500" dir="54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i="1">
                <a:latin typeface="微软雅黑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2475469" y="1456621"/>
              <a:ext cx="2261705" cy="945829"/>
            </a:xfrm>
            <a:custGeom>
              <a:avLst/>
              <a:gdLst>
                <a:gd name="T0" fmla="*/ 2147483647 w 1698"/>
                <a:gd name="T1" fmla="*/ 1665523104 h 710"/>
                <a:gd name="T2" fmla="*/ 2147483647 w 1698"/>
                <a:gd name="T3" fmla="*/ 858565996 h 710"/>
                <a:gd name="T4" fmla="*/ 1386013042 w 1698"/>
                <a:gd name="T5" fmla="*/ 0 h 710"/>
                <a:gd name="T6" fmla="*/ 0 w 1698"/>
                <a:gd name="T7" fmla="*/ 473853406 h 710"/>
                <a:gd name="T8" fmla="*/ 2147483647 w 1698"/>
                <a:gd name="T9" fmla="*/ 1665523104 h 7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" h="710">
                  <a:moveTo>
                    <a:pt x="1002" y="710"/>
                  </a:moveTo>
                  <a:lnTo>
                    <a:pt x="1698" y="366"/>
                  </a:lnTo>
                  <a:lnTo>
                    <a:pt x="591" y="0"/>
                  </a:lnTo>
                  <a:lnTo>
                    <a:pt x="0" y="202"/>
                  </a:lnTo>
                  <a:lnTo>
                    <a:pt x="1002" y="710"/>
                  </a:lnTo>
                  <a:close/>
                </a:path>
              </a:pathLst>
            </a:custGeom>
            <a:gradFill rotWithShape="1">
              <a:gsLst>
                <a:gs pos="0">
                  <a:srgbClr val="015E35"/>
                </a:gs>
                <a:gs pos="100000">
                  <a:srgbClr val="8FC243"/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015E35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90500" dir="54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i="1" kern="0" smtClean="0">
                <a:latin typeface="微软雅黑"/>
              </a:endParaRPr>
            </a:p>
          </p:txBody>
        </p:sp>
      </p:grpSp>
      <p:sp>
        <p:nvSpPr>
          <p:cNvPr id="9" name="AutoShape 8"/>
          <p:cNvSpPr>
            <a:spLocks/>
          </p:cNvSpPr>
          <p:nvPr/>
        </p:nvSpPr>
        <p:spPr bwMode="auto">
          <a:xfrm>
            <a:off x="2538985" y="843558"/>
            <a:ext cx="1982789" cy="452893"/>
          </a:xfrm>
          <a:prstGeom prst="accentCallout1">
            <a:avLst>
              <a:gd name="adj1" fmla="val 21949"/>
              <a:gd name="adj2" fmla="val -3343"/>
              <a:gd name="adj3" fmla="val 118903"/>
              <a:gd name="adj4" fmla="val -36630"/>
            </a:avLst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</a:rPr>
              <a:t>单击添加段落文字单击添加段落文字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4498300" y="1199797"/>
            <a:ext cx="1982789" cy="452893"/>
          </a:xfrm>
          <a:prstGeom prst="accentCallout1">
            <a:avLst>
              <a:gd name="adj1" fmla="val 21949"/>
              <a:gd name="adj2" fmla="val -3343"/>
              <a:gd name="adj3" fmla="val 118903"/>
              <a:gd name="adj4" fmla="val -36630"/>
            </a:avLst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</a:rPr>
              <a:t>单击添加段落文字单击添加段落文字</a:t>
            </a: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1702237" y="3674141"/>
            <a:ext cx="1844712" cy="452893"/>
          </a:xfrm>
          <a:prstGeom prst="accentCallout1">
            <a:avLst>
              <a:gd name="adj1" fmla="val 21949"/>
              <a:gd name="adj2" fmla="val 103593"/>
              <a:gd name="adj3" fmla="val 1523"/>
              <a:gd name="adj4" fmla="val 134880"/>
            </a:avLst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</a:rPr>
              <a:t>单击添加段落文字单击添加段落文字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640841" y="2392784"/>
            <a:ext cx="4665629" cy="2296225"/>
            <a:chOff x="3640841" y="2392784"/>
            <a:chExt cx="4665629" cy="2296225"/>
          </a:xfrm>
        </p:grpSpPr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12420000">
              <a:off x="3640841" y="3338614"/>
              <a:ext cx="1710776" cy="198831"/>
            </a:xfrm>
            <a:custGeom>
              <a:avLst/>
              <a:gdLst>
                <a:gd name="T0" fmla="*/ 179108464 w 21600"/>
                <a:gd name="T1" fmla="*/ 1209675 h 21600"/>
                <a:gd name="T2" fmla="*/ 89554232 w 21600"/>
                <a:gd name="T3" fmla="*/ 2419350 h 21600"/>
                <a:gd name="T4" fmla="*/ 0 w 21600"/>
                <a:gd name="T5" fmla="*/ 1209675 h 21600"/>
                <a:gd name="T6" fmla="*/ 895542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i="1">
                <a:latin typeface="微软雅黑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3770634" y="2392784"/>
              <a:ext cx="4533075" cy="1916512"/>
            </a:xfrm>
            <a:custGeom>
              <a:avLst/>
              <a:gdLst>
                <a:gd name="T0" fmla="*/ 0 w 3283"/>
                <a:gd name="T1" fmla="*/ 836691875 h 1388"/>
                <a:gd name="T2" fmla="*/ 2147483647 w 3283"/>
                <a:gd name="T3" fmla="*/ 2147483647 h 1388"/>
                <a:gd name="T4" fmla="*/ 446066820 w 3283"/>
                <a:gd name="T5" fmla="*/ 2147483647 h 1388"/>
                <a:gd name="T6" fmla="*/ 2147483647 w 3283"/>
                <a:gd name="T7" fmla="*/ 2147483647 h 1388"/>
                <a:gd name="T8" fmla="*/ 2147483647 w 3283"/>
                <a:gd name="T9" fmla="*/ 241935000 h 1388"/>
                <a:gd name="T10" fmla="*/ 2147483647 w 3283"/>
                <a:gd name="T11" fmla="*/ 1043344688 h 1388"/>
                <a:gd name="T12" fmla="*/ 1726306072 w 3283"/>
                <a:gd name="T13" fmla="*/ 0 h 1388"/>
                <a:gd name="T14" fmla="*/ 0 w 3283"/>
                <a:gd name="T15" fmla="*/ 836691875 h 13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83" h="1388">
                  <a:moveTo>
                    <a:pt x="0" y="332"/>
                  </a:moveTo>
                  <a:lnTo>
                    <a:pt x="1065" y="869"/>
                  </a:lnTo>
                  <a:lnTo>
                    <a:pt x="177" y="1388"/>
                  </a:lnTo>
                  <a:lnTo>
                    <a:pt x="3283" y="1388"/>
                  </a:lnTo>
                  <a:lnTo>
                    <a:pt x="2529" y="96"/>
                  </a:lnTo>
                  <a:lnTo>
                    <a:pt x="1981" y="414"/>
                  </a:lnTo>
                  <a:lnTo>
                    <a:pt x="685" y="0"/>
                  </a:lnTo>
                  <a:lnTo>
                    <a:pt x="0" y="3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4D4D4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90500" dir="54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i="1">
                <a:latin typeface="微软雅黑"/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10800000">
              <a:off x="4009507" y="4411473"/>
              <a:ext cx="4296963" cy="277536"/>
            </a:xfrm>
            <a:custGeom>
              <a:avLst/>
              <a:gdLst>
                <a:gd name="T0" fmla="*/ 1129933523 w 21600"/>
                <a:gd name="T1" fmla="*/ 2356879 h 21600"/>
                <a:gd name="T2" fmla="*/ 564966761 w 21600"/>
                <a:gd name="T3" fmla="*/ 4713757 h 21600"/>
                <a:gd name="T4" fmla="*/ 0 w 21600"/>
                <a:gd name="T5" fmla="*/ 2356879 h 21600"/>
                <a:gd name="T6" fmla="*/ 56496676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i="1"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4028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1153" y="195486"/>
            <a:ext cx="8229600" cy="40011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Oval 12"/>
          <p:cNvSpPr/>
          <p:nvPr/>
        </p:nvSpPr>
        <p:spPr>
          <a:xfrm>
            <a:off x="4839011" y="1015160"/>
            <a:ext cx="3129849" cy="3129849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50000">
                <a:sysClr val="window" lastClr="FFFFFF">
                  <a:lumMod val="85000"/>
                  <a:shade val="67500"/>
                  <a:satMod val="115000"/>
                </a:sysClr>
              </a:gs>
              <a:gs pos="100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6200000" scaled="1"/>
            <a:tileRect/>
          </a:gra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90184" y="540716"/>
            <a:ext cx="1173133" cy="1033078"/>
            <a:chOff x="4024371" y="771550"/>
            <a:chExt cx="1173133" cy="1033078"/>
          </a:xfrm>
        </p:grpSpPr>
        <p:sp>
          <p:nvSpPr>
            <p:cNvPr id="5" name="Oval 4"/>
            <p:cNvSpPr/>
            <p:nvPr/>
          </p:nvSpPr>
          <p:spPr>
            <a:xfrm>
              <a:off x="4102580" y="771550"/>
              <a:ext cx="1033078" cy="1033078"/>
            </a:xfrm>
            <a:prstGeom prst="ellipse">
              <a:avLst/>
            </a:prstGeom>
            <a:gradFill flip="none" rotWithShape="1">
              <a:gsLst>
                <a:gs pos="0">
                  <a:srgbClr val="015E35"/>
                </a:gs>
                <a:gs pos="50000">
                  <a:srgbClr val="01894B"/>
                </a:gs>
                <a:gs pos="100000">
                  <a:srgbClr val="8FC243"/>
                </a:gs>
              </a:gsLst>
              <a:lin ang="5400000" scaled="1"/>
              <a:tileRect/>
            </a:gradFill>
            <a:ln w="25400" cap="flat" cmpd="sng" algn="ctr">
              <a:solidFill>
                <a:srgbClr val="8FC243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800" kern="0">
                <a:latin typeface="Calibri"/>
              </a:endParaRPr>
            </a:p>
          </p:txBody>
        </p:sp>
        <p:sp>
          <p:nvSpPr>
            <p:cNvPr id="6" name="Rectangle 13"/>
            <p:cNvSpPr/>
            <p:nvPr/>
          </p:nvSpPr>
          <p:spPr>
            <a:xfrm>
              <a:off x="4024371" y="1166319"/>
              <a:ext cx="11731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zh-CN" altLang="en-US" sz="1200" dirty="0">
                  <a:latin typeface="Calibri"/>
                </a:rPr>
                <a:t>添加文本</a:t>
              </a:r>
              <a:endParaRPr lang="en-US" altLang="zh-CN" sz="1200" dirty="0">
                <a:latin typeface="Calibri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298498" y="1741385"/>
            <a:ext cx="1117269" cy="1033078"/>
            <a:chOff x="5532685" y="1972219"/>
            <a:chExt cx="1117269" cy="1033078"/>
          </a:xfrm>
        </p:grpSpPr>
        <p:sp>
          <p:nvSpPr>
            <p:cNvPr id="8" name="Oval 5"/>
            <p:cNvSpPr/>
            <p:nvPr/>
          </p:nvSpPr>
          <p:spPr>
            <a:xfrm>
              <a:off x="5532685" y="1972219"/>
              <a:ext cx="1033078" cy="1033078"/>
            </a:xfrm>
            <a:prstGeom prst="ellipse">
              <a:avLst/>
            </a:prstGeom>
            <a:gradFill flip="none" rotWithShape="1">
              <a:gsLst>
                <a:gs pos="0">
                  <a:srgbClr val="015E35"/>
                </a:gs>
                <a:gs pos="50000">
                  <a:srgbClr val="01894B"/>
                </a:gs>
                <a:gs pos="100000">
                  <a:srgbClr val="8FC243"/>
                </a:gs>
              </a:gsLst>
              <a:lin ang="5400000" scaled="1"/>
              <a:tileRect/>
            </a:gradFill>
            <a:ln w="25400" cap="flat" cmpd="sng" algn="ctr">
              <a:solidFill>
                <a:srgbClr val="8FC243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800" kern="0">
                <a:latin typeface="Calibri"/>
              </a:endParaRPr>
            </a:p>
          </p:txBody>
        </p:sp>
        <p:sp>
          <p:nvSpPr>
            <p:cNvPr id="9" name="Rectangle 14"/>
            <p:cNvSpPr/>
            <p:nvPr/>
          </p:nvSpPr>
          <p:spPr>
            <a:xfrm>
              <a:off x="5532685" y="2376971"/>
              <a:ext cx="11172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zh-CN" altLang="en-US" sz="1200" dirty="0">
                  <a:latin typeface="Calibri"/>
                </a:rPr>
                <a:t>添加文本</a:t>
              </a:r>
              <a:endParaRPr lang="en-US" altLang="zh-CN" sz="1200" dirty="0">
                <a:latin typeface="Calibri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83999" y="3328304"/>
            <a:ext cx="1117269" cy="1033078"/>
            <a:chOff x="4918186" y="3559138"/>
            <a:chExt cx="1117269" cy="1033078"/>
          </a:xfrm>
        </p:grpSpPr>
        <p:sp>
          <p:nvSpPr>
            <p:cNvPr id="11" name="Oval 8"/>
            <p:cNvSpPr/>
            <p:nvPr/>
          </p:nvSpPr>
          <p:spPr>
            <a:xfrm>
              <a:off x="4951704" y="3559138"/>
              <a:ext cx="1033078" cy="1033078"/>
            </a:xfrm>
            <a:prstGeom prst="ellipse">
              <a:avLst/>
            </a:prstGeom>
            <a:gradFill flip="none" rotWithShape="1">
              <a:gsLst>
                <a:gs pos="0">
                  <a:srgbClr val="015E35"/>
                </a:gs>
                <a:gs pos="50000">
                  <a:srgbClr val="01894B"/>
                </a:gs>
                <a:gs pos="100000">
                  <a:srgbClr val="8FC243"/>
                </a:gs>
              </a:gsLst>
              <a:lin ang="5400000" scaled="1"/>
              <a:tileRect/>
            </a:gradFill>
            <a:ln w="25400" cap="flat" cmpd="sng" algn="ctr">
              <a:solidFill>
                <a:srgbClr val="8FC243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800" kern="0">
                <a:latin typeface="Calibri"/>
              </a:endParaRPr>
            </a:p>
          </p:txBody>
        </p:sp>
        <p:sp>
          <p:nvSpPr>
            <p:cNvPr id="12" name="Rectangle 15"/>
            <p:cNvSpPr/>
            <p:nvPr/>
          </p:nvSpPr>
          <p:spPr>
            <a:xfrm>
              <a:off x="4918186" y="3937177"/>
              <a:ext cx="11172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zh-CN" altLang="en-US" sz="1200" dirty="0">
                  <a:latin typeface="Calibri"/>
                </a:rPr>
                <a:t>添加文本</a:t>
              </a:r>
              <a:endParaRPr lang="en-US" altLang="zh-CN" sz="1200" dirty="0">
                <a:latin typeface="Calibri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96367" y="3328304"/>
            <a:ext cx="1173133" cy="1033078"/>
            <a:chOff x="3130554" y="3559138"/>
            <a:chExt cx="1173133" cy="1033078"/>
          </a:xfrm>
        </p:grpSpPr>
        <p:sp>
          <p:nvSpPr>
            <p:cNvPr id="14" name="Oval 7"/>
            <p:cNvSpPr/>
            <p:nvPr/>
          </p:nvSpPr>
          <p:spPr>
            <a:xfrm>
              <a:off x="3219937" y="3559138"/>
              <a:ext cx="1033078" cy="1033078"/>
            </a:xfrm>
            <a:prstGeom prst="ellipse">
              <a:avLst/>
            </a:prstGeom>
            <a:gradFill flip="none" rotWithShape="1">
              <a:gsLst>
                <a:gs pos="0">
                  <a:srgbClr val="015E35"/>
                </a:gs>
                <a:gs pos="50000">
                  <a:srgbClr val="01894B"/>
                </a:gs>
                <a:gs pos="100000">
                  <a:srgbClr val="8FC243"/>
                </a:gs>
              </a:gsLst>
              <a:lin ang="5400000" scaled="1"/>
              <a:tileRect/>
            </a:gradFill>
            <a:ln w="25400" cap="flat" cmpd="sng" algn="ctr">
              <a:solidFill>
                <a:srgbClr val="8FC243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800" kern="0">
                <a:latin typeface="Calibri"/>
              </a:endParaRPr>
            </a:p>
          </p:txBody>
        </p:sp>
        <p:sp>
          <p:nvSpPr>
            <p:cNvPr id="15" name="Rectangle 16"/>
            <p:cNvSpPr/>
            <p:nvPr/>
          </p:nvSpPr>
          <p:spPr>
            <a:xfrm>
              <a:off x="3130554" y="3937177"/>
              <a:ext cx="11731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zh-CN" altLang="en-US" sz="1200" dirty="0">
                  <a:latin typeface="Calibri"/>
                </a:rPr>
                <a:t>添加文本</a:t>
              </a:r>
              <a:endParaRPr lang="en-US" altLang="zh-CN" sz="1200" dirty="0">
                <a:latin typeface="Calibri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93597" y="1741385"/>
            <a:ext cx="1061406" cy="1033078"/>
            <a:chOff x="2627784" y="1972219"/>
            <a:chExt cx="1061406" cy="1033078"/>
          </a:xfrm>
        </p:grpSpPr>
        <p:sp>
          <p:nvSpPr>
            <p:cNvPr id="17" name="Oval 6"/>
            <p:cNvSpPr/>
            <p:nvPr/>
          </p:nvSpPr>
          <p:spPr>
            <a:xfrm>
              <a:off x="2656112" y="1972219"/>
              <a:ext cx="1033078" cy="1033078"/>
            </a:xfrm>
            <a:prstGeom prst="ellipse">
              <a:avLst/>
            </a:prstGeom>
            <a:gradFill flip="none" rotWithShape="1">
              <a:gsLst>
                <a:gs pos="0">
                  <a:srgbClr val="015E35"/>
                </a:gs>
                <a:gs pos="50000">
                  <a:srgbClr val="01894B"/>
                </a:gs>
                <a:gs pos="100000">
                  <a:srgbClr val="8FC243"/>
                </a:gs>
              </a:gsLst>
              <a:lin ang="5400000" scaled="1"/>
              <a:tileRect/>
            </a:gradFill>
            <a:ln w="25400" cap="flat" cmpd="sng" algn="ctr">
              <a:solidFill>
                <a:srgbClr val="8FC243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smtClean="0">
                <a:latin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27784" y="2377342"/>
              <a:ext cx="106140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zh-CN" altLang="en-US" sz="1200" dirty="0" smtClean="0">
                  <a:latin typeface="Calibri"/>
                </a:rPr>
                <a:t>添加文本</a:t>
              </a:r>
              <a:endParaRPr lang="en-US" sz="1200" dirty="0">
                <a:latin typeface="Calibri"/>
              </a:endParaRPr>
            </a:p>
          </p:txBody>
        </p:sp>
      </p:grpSp>
      <p:sp>
        <p:nvSpPr>
          <p:cNvPr id="19" name="Right Arrow 18"/>
          <p:cNvSpPr/>
          <p:nvPr/>
        </p:nvSpPr>
        <p:spPr>
          <a:xfrm rot="16200000">
            <a:off x="6167464" y="1475833"/>
            <a:ext cx="451124" cy="423595"/>
          </a:xfrm>
          <a:prstGeom prst="rightArrow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ight Arrow 19"/>
          <p:cNvSpPr/>
          <p:nvPr/>
        </p:nvSpPr>
        <p:spPr>
          <a:xfrm rot="20346401">
            <a:off x="7010125" y="2256817"/>
            <a:ext cx="451124" cy="423595"/>
          </a:xfrm>
          <a:prstGeom prst="rightArrow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latin typeface="Calibri"/>
            </a:endParaRPr>
          </a:p>
        </p:txBody>
      </p:sp>
      <p:sp>
        <p:nvSpPr>
          <p:cNvPr id="21" name="Right Arrow 20"/>
          <p:cNvSpPr/>
          <p:nvPr/>
        </p:nvSpPr>
        <p:spPr>
          <a:xfrm rot="1253599" flipH="1">
            <a:off x="5292251" y="2254808"/>
            <a:ext cx="451124" cy="423595"/>
          </a:xfrm>
          <a:prstGeom prst="rightArrow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latin typeface="Calibri"/>
            </a:endParaRPr>
          </a:p>
        </p:txBody>
      </p:sp>
      <p:sp>
        <p:nvSpPr>
          <p:cNvPr id="22" name="Right Arrow 21"/>
          <p:cNvSpPr/>
          <p:nvPr/>
        </p:nvSpPr>
        <p:spPr>
          <a:xfrm rot="18200186" flipH="1">
            <a:off x="5586211" y="3063426"/>
            <a:ext cx="451124" cy="423595"/>
          </a:xfrm>
          <a:prstGeom prst="rightArrow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latin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 rot="3399814">
            <a:off x="6759344" y="3063426"/>
            <a:ext cx="451124" cy="423595"/>
          </a:xfrm>
          <a:prstGeom prst="rightArrow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latin typeface="Calibri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713779" y="1889928"/>
            <a:ext cx="1380312" cy="1380312"/>
            <a:chOff x="3947966" y="2120762"/>
            <a:chExt cx="1380312" cy="1380312"/>
          </a:xfrm>
        </p:grpSpPr>
        <p:sp>
          <p:nvSpPr>
            <p:cNvPr id="25" name="Oval 9"/>
            <p:cNvSpPr/>
            <p:nvPr/>
          </p:nvSpPr>
          <p:spPr>
            <a:xfrm>
              <a:off x="3947966" y="2120762"/>
              <a:ext cx="1380312" cy="1380312"/>
            </a:xfrm>
            <a:prstGeom prst="ellipse">
              <a:avLst/>
            </a:prstGeom>
            <a:gradFill flip="none" rotWithShape="1">
              <a:gsLst>
                <a:gs pos="0">
                  <a:srgbClr val="000000"/>
                </a:gs>
                <a:gs pos="73000">
                  <a:sysClr val="window" lastClr="FFFFFF">
                    <a:lumMod val="50000"/>
                    <a:shade val="67500"/>
                    <a:satMod val="11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5400000" scaled="1"/>
              <a:tileRect/>
            </a:gradFill>
            <a:ln w="76200" cap="flat" cmpd="sng" algn="ctr">
              <a:gradFill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rgbClr val="000000"/>
                  </a:gs>
                </a:gsLst>
                <a:lin ang="5400000" scaled="0"/>
              </a:gra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smtClean="0">
                <a:latin typeface="Calibri"/>
              </a:endParaRPr>
            </a:p>
          </p:txBody>
        </p:sp>
        <p:sp>
          <p:nvSpPr>
            <p:cNvPr id="26" name="Rectangle 10"/>
            <p:cNvSpPr/>
            <p:nvPr/>
          </p:nvSpPr>
          <p:spPr>
            <a:xfrm>
              <a:off x="4080234" y="2580085"/>
              <a:ext cx="11731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zh-CN" altLang="en-US" sz="2400" b="1" dirty="0" smtClean="0">
                  <a:latin typeface="Calibri"/>
                </a:rPr>
                <a:t>标题</a:t>
              </a:r>
              <a:endParaRPr lang="en-US" sz="2400" b="1" dirty="0">
                <a:latin typeface="Calibri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073061" y="2810341"/>
            <a:ext cx="305724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 dirty="0">
                <a:latin typeface="微软雅黑"/>
              </a:rPr>
              <a:t>单击添加段落文字单击添加段落</a:t>
            </a:r>
            <a:r>
              <a:rPr lang="zh-CN" altLang="en-US" sz="1400" b="1" kern="0" dirty="0" smtClean="0">
                <a:latin typeface="微软雅黑"/>
              </a:rPr>
              <a:t>文字</a:t>
            </a:r>
            <a:endParaRPr lang="en-US" altLang="zh-CN" sz="1400" b="1" kern="0" dirty="0" smtClean="0">
              <a:latin typeface="微软雅黑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 dirty="0">
                <a:latin typeface="微软雅黑"/>
              </a:rPr>
              <a:t>单击添加段落文字单击添加段落文字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 dirty="0">
                <a:latin typeface="微软雅黑"/>
              </a:rPr>
              <a:t>单击添加段落文字单击添加段落文字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 dirty="0">
                <a:latin typeface="微软雅黑"/>
              </a:rPr>
              <a:t>单击添加段落文字单击添加段落文字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 dirty="0">
                <a:latin typeface="微软雅黑"/>
              </a:rPr>
              <a:t>单击添加段落文字单击添加段落</a:t>
            </a:r>
            <a:r>
              <a:rPr lang="zh-CN" altLang="en-US" sz="1400" b="1" kern="0" dirty="0" smtClean="0">
                <a:latin typeface="微软雅黑"/>
              </a:rPr>
              <a:t>文字</a:t>
            </a:r>
            <a:endParaRPr lang="zh-CN" altLang="en-US" sz="1400" b="1" kern="0" dirty="0"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926297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1153" y="195486"/>
            <a:ext cx="8229600" cy="40011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Line 240"/>
          <p:cNvSpPr>
            <a:spLocks noChangeShapeType="1"/>
          </p:cNvSpPr>
          <p:nvPr/>
        </p:nvSpPr>
        <p:spPr bwMode="auto">
          <a:xfrm>
            <a:off x="8532440" y="1635646"/>
            <a:ext cx="0" cy="266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 kern="0" smtClean="0">
              <a:latin typeface="微软雅黑"/>
            </a:endParaRPr>
          </a:p>
        </p:txBody>
      </p:sp>
      <p:sp>
        <p:nvSpPr>
          <p:cNvPr id="4" name="Text Box 241"/>
          <p:cNvSpPr txBox="1">
            <a:spLocks noChangeArrowheads="1"/>
          </p:cNvSpPr>
          <p:nvPr/>
        </p:nvSpPr>
        <p:spPr bwMode="auto">
          <a:xfrm>
            <a:off x="8483525" y="1456258"/>
            <a:ext cx="46166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B3B3B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 dirty="0" smtClean="0">
                <a:latin typeface="微软雅黑"/>
              </a:rPr>
              <a:t>此处添加文本</a:t>
            </a:r>
            <a:endParaRPr lang="en-US" altLang="zh-CN" sz="1800" b="1" dirty="0">
              <a:latin typeface="微软雅黑"/>
            </a:endParaRPr>
          </a:p>
        </p:txBody>
      </p:sp>
      <p:grpSp>
        <p:nvGrpSpPr>
          <p:cNvPr id="5" name="Group 312"/>
          <p:cNvGrpSpPr>
            <a:grpSpLocks/>
          </p:cNvGrpSpPr>
          <p:nvPr/>
        </p:nvGrpSpPr>
        <p:grpSpPr bwMode="auto">
          <a:xfrm>
            <a:off x="823540" y="886346"/>
            <a:ext cx="2601913" cy="1481137"/>
            <a:chOff x="264" y="1603"/>
            <a:chExt cx="1639" cy="933"/>
          </a:xfrm>
        </p:grpSpPr>
        <p:sp>
          <p:nvSpPr>
            <p:cNvPr id="6" name="Rectangle 285"/>
            <p:cNvSpPr>
              <a:spLocks noChangeArrowheads="1"/>
            </p:cNvSpPr>
            <p:nvPr/>
          </p:nvSpPr>
          <p:spPr bwMode="auto">
            <a:xfrm>
              <a:off x="264" y="1603"/>
              <a:ext cx="1639" cy="933"/>
            </a:xfrm>
            <a:prstGeom prst="rect">
              <a:avLst/>
            </a:prstGeom>
            <a:solidFill>
              <a:srgbClr val="828282">
                <a:alpha val="66000"/>
              </a:srgbClr>
            </a:solidFill>
            <a:ln w="127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</a:endParaRPr>
            </a:p>
          </p:txBody>
        </p:sp>
        <p:grpSp>
          <p:nvGrpSpPr>
            <p:cNvPr id="7" name="Group 295"/>
            <p:cNvGrpSpPr>
              <a:grpSpLocks/>
            </p:cNvGrpSpPr>
            <p:nvPr/>
          </p:nvGrpSpPr>
          <p:grpSpPr bwMode="auto">
            <a:xfrm>
              <a:off x="338" y="1609"/>
              <a:ext cx="1210" cy="154"/>
              <a:chOff x="338" y="1510"/>
              <a:chExt cx="1210" cy="154"/>
            </a:xfrm>
          </p:grpSpPr>
          <p:grpSp>
            <p:nvGrpSpPr>
              <p:cNvPr id="44" name="Group 279"/>
              <p:cNvGrpSpPr>
                <a:grpSpLocks/>
              </p:cNvGrpSpPr>
              <p:nvPr/>
            </p:nvGrpSpPr>
            <p:grpSpPr bwMode="auto">
              <a:xfrm>
                <a:off x="338" y="1574"/>
                <a:ext cx="380" cy="47"/>
                <a:chOff x="3300" y="1980"/>
                <a:chExt cx="1706" cy="406"/>
              </a:xfrm>
            </p:grpSpPr>
            <p:sp>
              <p:nvSpPr>
                <p:cNvPr id="46" name="Freeform 280"/>
                <p:cNvSpPr>
                  <a:spLocks/>
                </p:cNvSpPr>
                <p:nvPr/>
              </p:nvSpPr>
              <p:spPr bwMode="auto">
                <a:xfrm>
                  <a:off x="4109" y="2067"/>
                  <a:ext cx="897" cy="319"/>
                </a:xfrm>
                <a:custGeom>
                  <a:avLst/>
                  <a:gdLst>
                    <a:gd name="T0" fmla="*/ 0 w 1004"/>
                    <a:gd name="T1" fmla="*/ 87 h 357"/>
                    <a:gd name="T2" fmla="*/ 0 w 1004"/>
                    <a:gd name="T3" fmla="*/ 357 h 357"/>
                    <a:gd name="T4" fmla="*/ 1004 w 1004"/>
                    <a:gd name="T5" fmla="*/ 269 h 357"/>
                    <a:gd name="T6" fmla="*/ 1004 w 1004"/>
                    <a:gd name="T7" fmla="*/ 0 h 357"/>
                    <a:gd name="T8" fmla="*/ 0 w 1004"/>
                    <a:gd name="T9" fmla="*/ 8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4" h="357">
                      <a:moveTo>
                        <a:pt x="0" y="87"/>
                      </a:moveTo>
                      <a:lnTo>
                        <a:pt x="0" y="357"/>
                      </a:lnTo>
                      <a:lnTo>
                        <a:pt x="1004" y="269"/>
                      </a:lnTo>
                      <a:lnTo>
                        <a:pt x="1004" y="0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47" name="Freeform 281"/>
                <p:cNvSpPr>
                  <a:spLocks/>
                </p:cNvSpPr>
                <p:nvPr/>
              </p:nvSpPr>
              <p:spPr bwMode="auto">
                <a:xfrm>
                  <a:off x="3300" y="2058"/>
                  <a:ext cx="809" cy="328"/>
                </a:xfrm>
                <a:custGeom>
                  <a:avLst/>
                  <a:gdLst>
                    <a:gd name="T0" fmla="*/ 0 w 905"/>
                    <a:gd name="T1" fmla="*/ 0 h 367"/>
                    <a:gd name="T2" fmla="*/ 0 w 905"/>
                    <a:gd name="T3" fmla="*/ 270 h 367"/>
                    <a:gd name="T4" fmla="*/ 905 w 905"/>
                    <a:gd name="T5" fmla="*/ 367 h 367"/>
                    <a:gd name="T6" fmla="*/ 905 w 905"/>
                    <a:gd name="T7" fmla="*/ 97 h 367"/>
                    <a:gd name="T8" fmla="*/ 0 w 905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5" h="367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905" y="367"/>
                      </a:lnTo>
                      <a:lnTo>
                        <a:pt x="905" y="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48" name="Freeform 282"/>
                <p:cNvSpPr>
                  <a:spLocks/>
                </p:cNvSpPr>
                <p:nvPr/>
              </p:nvSpPr>
              <p:spPr bwMode="auto">
                <a:xfrm>
                  <a:off x="3300" y="1980"/>
                  <a:ext cx="1706" cy="165"/>
                </a:xfrm>
                <a:custGeom>
                  <a:avLst/>
                  <a:gdLst>
                    <a:gd name="T0" fmla="*/ 1004 w 1909"/>
                    <a:gd name="T1" fmla="*/ 0 h 184"/>
                    <a:gd name="T2" fmla="*/ 0 w 1909"/>
                    <a:gd name="T3" fmla="*/ 87 h 184"/>
                    <a:gd name="T4" fmla="*/ 905 w 1909"/>
                    <a:gd name="T5" fmla="*/ 184 h 184"/>
                    <a:gd name="T6" fmla="*/ 1909 w 1909"/>
                    <a:gd name="T7" fmla="*/ 97 h 184"/>
                    <a:gd name="T8" fmla="*/ 1004 w 1909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9" h="184">
                      <a:moveTo>
                        <a:pt x="1004" y="0"/>
                      </a:moveTo>
                      <a:lnTo>
                        <a:pt x="0" y="87"/>
                      </a:lnTo>
                      <a:lnTo>
                        <a:pt x="905" y="184"/>
                      </a:lnTo>
                      <a:lnTo>
                        <a:pt x="1909" y="97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8E8E8">
                        <a:gamma/>
                        <a:shade val="50980"/>
                        <a:invGamma/>
                      </a:srgbClr>
                    </a:gs>
                    <a:gs pos="100000">
                      <a:srgbClr val="E8E8E8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</p:grpSp>
          <p:sp>
            <p:nvSpPr>
              <p:cNvPr id="45" name="Text Box 286"/>
              <p:cNvSpPr txBox="1">
                <a:spLocks noChangeArrowheads="1"/>
              </p:cNvSpPr>
              <p:nvPr/>
            </p:nvSpPr>
            <p:spPr bwMode="auto">
              <a:xfrm>
                <a:off x="779" y="1510"/>
                <a:ext cx="76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</a:rPr>
                  <a:t>此处添加文本</a:t>
                </a:r>
                <a:endPara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</a:endParaRPr>
              </a:p>
            </p:txBody>
          </p:sp>
        </p:grpSp>
        <p:grpSp>
          <p:nvGrpSpPr>
            <p:cNvPr id="8" name="Group 296"/>
            <p:cNvGrpSpPr>
              <a:grpSpLocks/>
            </p:cNvGrpSpPr>
            <p:nvPr/>
          </p:nvGrpSpPr>
          <p:grpSpPr bwMode="auto">
            <a:xfrm>
              <a:off x="320" y="1735"/>
              <a:ext cx="1228" cy="154"/>
              <a:chOff x="320" y="1638"/>
              <a:chExt cx="1228" cy="154"/>
            </a:xfrm>
          </p:grpSpPr>
          <p:grpSp>
            <p:nvGrpSpPr>
              <p:cNvPr id="39" name="Group 273"/>
              <p:cNvGrpSpPr>
                <a:grpSpLocks/>
              </p:cNvGrpSpPr>
              <p:nvPr/>
            </p:nvGrpSpPr>
            <p:grpSpPr bwMode="auto">
              <a:xfrm>
                <a:off x="320" y="1706"/>
                <a:ext cx="383" cy="50"/>
                <a:chOff x="2945" y="1924"/>
                <a:chExt cx="2386" cy="498"/>
              </a:xfrm>
            </p:grpSpPr>
            <p:sp>
              <p:nvSpPr>
                <p:cNvPr id="41" name="Freeform 274"/>
                <p:cNvSpPr>
                  <a:spLocks/>
                </p:cNvSpPr>
                <p:nvPr/>
              </p:nvSpPr>
              <p:spPr bwMode="auto">
                <a:xfrm>
                  <a:off x="4077" y="2044"/>
                  <a:ext cx="1254" cy="378"/>
                </a:xfrm>
                <a:custGeom>
                  <a:avLst/>
                  <a:gdLst>
                    <a:gd name="T0" fmla="*/ 0 w 1254"/>
                    <a:gd name="T1" fmla="*/ 109 h 378"/>
                    <a:gd name="T2" fmla="*/ 0 w 1254"/>
                    <a:gd name="T3" fmla="*/ 378 h 378"/>
                    <a:gd name="T4" fmla="*/ 1254 w 1254"/>
                    <a:gd name="T5" fmla="*/ 270 h 378"/>
                    <a:gd name="T6" fmla="*/ 1254 w 1254"/>
                    <a:gd name="T7" fmla="*/ 0 h 378"/>
                    <a:gd name="T8" fmla="*/ 0 w 1254"/>
                    <a:gd name="T9" fmla="*/ 109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4" h="378">
                      <a:moveTo>
                        <a:pt x="0" y="109"/>
                      </a:moveTo>
                      <a:lnTo>
                        <a:pt x="0" y="378"/>
                      </a:lnTo>
                      <a:lnTo>
                        <a:pt x="1254" y="270"/>
                      </a:lnTo>
                      <a:lnTo>
                        <a:pt x="1254" y="0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01894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42" name="Freeform 275"/>
                <p:cNvSpPr>
                  <a:spLocks/>
                </p:cNvSpPr>
                <p:nvPr/>
              </p:nvSpPr>
              <p:spPr bwMode="auto">
                <a:xfrm>
                  <a:off x="2945" y="2032"/>
                  <a:ext cx="1132" cy="390"/>
                </a:xfrm>
                <a:custGeom>
                  <a:avLst/>
                  <a:gdLst>
                    <a:gd name="T0" fmla="*/ 0 w 1132"/>
                    <a:gd name="T1" fmla="*/ 0 h 390"/>
                    <a:gd name="T2" fmla="*/ 0 w 1132"/>
                    <a:gd name="T3" fmla="*/ 270 h 390"/>
                    <a:gd name="T4" fmla="*/ 1132 w 1132"/>
                    <a:gd name="T5" fmla="*/ 390 h 390"/>
                    <a:gd name="T6" fmla="*/ 1132 w 1132"/>
                    <a:gd name="T7" fmla="*/ 121 h 390"/>
                    <a:gd name="T8" fmla="*/ 0 w 1132"/>
                    <a:gd name="T9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2" h="390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1132" y="390"/>
                      </a:lnTo>
                      <a:lnTo>
                        <a:pt x="1132" y="1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894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43" name="Freeform 276"/>
                <p:cNvSpPr>
                  <a:spLocks/>
                </p:cNvSpPr>
                <p:nvPr/>
              </p:nvSpPr>
              <p:spPr bwMode="auto">
                <a:xfrm>
                  <a:off x="2945" y="1924"/>
                  <a:ext cx="2386" cy="229"/>
                </a:xfrm>
                <a:custGeom>
                  <a:avLst/>
                  <a:gdLst>
                    <a:gd name="T0" fmla="*/ 1257 w 2386"/>
                    <a:gd name="T1" fmla="*/ 0 h 229"/>
                    <a:gd name="T2" fmla="*/ 0 w 2386"/>
                    <a:gd name="T3" fmla="*/ 108 h 229"/>
                    <a:gd name="T4" fmla="*/ 1132 w 2386"/>
                    <a:gd name="T5" fmla="*/ 229 h 229"/>
                    <a:gd name="T6" fmla="*/ 2386 w 2386"/>
                    <a:gd name="T7" fmla="*/ 120 h 229"/>
                    <a:gd name="T8" fmla="*/ 1257 w 2386"/>
                    <a:gd name="T9" fmla="*/ 0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86" h="229">
                      <a:moveTo>
                        <a:pt x="1257" y="0"/>
                      </a:moveTo>
                      <a:lnTo>
                        <a:pt x="0" y="108"/>
                      </a:lnTo>
                      <a:lnTo>
                        <a:pt x="1132" y="229"/>
                      </a:lnTo>
                      <a:lnTo>
                        <a:pt x="2386" y="120"/>
                      </a:lnTo>
                      <a:lnTo>
                        <a:pt x="125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15E35"/>
                    </a:gs>
                    <a:gs pos="100000">
                      <a:srgbClr val="8FC243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</p:grpSp>
          <p:sp>
            <p:nvSpPr>
              <p:cNvPr id="40" name="Text Box 287"/>
              <p:cNvSpPr txBox="1">
                <a:spLocks noChangeArrowheads="1"/>
              </p:cNvSpPr>
              <p:nvPr/>
            </p:nvSpPr>
            <p:spPr bwMode="auto">
              <a:xfrm>
                <a:off x="779" y="1638"/>
                <a:ext cx="76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</a:rPr>
                  <a:t>此处添加文本</a:t>
                </a:r>
                <a:endPara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</a:endParaRPr>
              </a:p>
            </p:txBody>
          </p:sp>
        </p:grpSp>
        <p:grpSp>
          <p:nvGrpSpPr>
            <p:cNvPr id="9" name="Group 297"/>
            <p:cNvGrpSpPr>
              <a:grpSpLocks/>
            </p:cNvGrpSpPr>
            <p:nvPr/>
          </p:nvGrpSpPr>
          <p:grpSpPr bwMode="auto">
            <a:xfrm>
              <a:off x="321" y="1860"/>
              <a:ext cx="1227" cy="154"/>
              <a:chOff x="321" y="1769"/>
              <a:chExt cx="1227" cy="154"/>
            </a:xfrm>
          </p:grpSpPr>
          <p:grpSp>
            <p:nvGrpSpPr>
              <p:cNvPr id="34" name="Group 267"/>
              <p:cNvGrpSpPr>
                <a:grpSpLocks/>
              </p:cNvGrpSpPr>
              <p:nvPr/>
            </p:nvGrpSpPr>
            <p:grpSpPr bwMode="auto">
              <a:xfrm>
                <a:off x="321" y="1828"/>
                <a:ext cx="382" cy="56"/>
                <a:chOff x="2467" y="2169"/>
                <a:chExt cx="2864" cy="544"/>
              </a:xfrm>
            </p:grpSpPr>
            <p:sp>
              <p:nvSpPr>
                <p:cNvPr id="36" name="Freeform 268"/>
                <p:cNvSpPr>
                  <a:spLocks/>
                </p:cNvSpPr>
                <p:nvPr/>
              </p:nvSpPr>
              <p:spPr bwMode="auto">
                <a:xfrm>
                  <a:off x="3824" y="2314"/>
                  <a:ext cx="1507" cy="399"/>
                </a:xfrm>
                <a:custGeom>
                  <a:avLst/>
                  <a:gdLst>
                    <a:gd name="T0" fmla="*/ 0 w 1507"/>
                    <a:gd name="T1" fmla="*/ 129 h 399"/>
                    <a:gd name="T2" fmla="*/ 0 w 1507"/>
                    <a:gd name="T3" fmla="*/ 399 h 399"/>
                    <a:gd name="T4" fmla="*/ 1507 w 1507"/>
                    <a:gd name="T5" fmla="*/ 269 h 399"/>
                    <a:gd name="T6" fmla="*/ 1507 w 1507"/>
                    <a:gd name="T7" fmla="*/ 0 h 399"/>
                    <a:gd name="T8" fmla="*/ 0 w 1507"/>
                    <a:gd name="T9" fmla="*/ 129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7" h="399">
                      <a:moveTo>
                        <a:pt x="0" y="129"/>
                      </a:moveTo>
                      <a:lnTo>
                        <a:pt x="0" y="399"/>
                      </a:lnTo>
                      <a:lnTo>
                        <a:pt x="1507" y="269"/>
                      </a:lnTo>
                      <a:lnTo>
                        <a:pt x="1507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2144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37" name="Freeform 269"/>
                <p:cNvSpPr>
                  <a:spLocks/>
                </p:cNvSpPr>
                <p:nvPr/>
              </p:nvSpPr>
              <p:spPr bwMode="auto">
                <a:xfrm>
                  <a:off x="2468" y="2169"/>
                  <a:ext cx="2863" cy="274"/>
                </a:xfrm>
                <a:custGeom>
                  <a:avLst/>
                  <a:gdLst>
                    <a:gd name="T0" fmla="*/ 1507 w 2863"/>
                    <a:gd name="T1" fmla="*/ 0 h 274"/>
                    <a:gd name="T2" fmla="*/ 0 w 2863"/>
                    <a:gd name="T3" fmla="*/ 130 h 274"/>
                    <a:gd name="T4" fmla="*/ 1356 w 2863"/>
                    <a:gd name="T5" fmla="*/ 274 h 274"/>
                    <a:gd name="T6" fmla="*/ 2863 w 2863"/>
                    <a:gd name="T7" fmla="*/ 145 h 274"/>
                    <a:gd name="T8" fmla="*/ 1507 w 2863"/>
                    <a:gd name="T9" fmla="*/ 0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63" h="274">
                      <a:moveTo>
                        <a:pt x="1507" y="0"/>
                      </a:moveTo>
                      <a:lnTo>
                        <a:pt x="0" y="130"/>
                      </a:lnTo>
                      <a:lnTo>
                        <a:pt x="1356" y="274"/>
                      </a:lnTo>
                      <a:lnTo>
                        <a:pt x="2863" y="145"/>
                      </a:lnTo>
                      <a:lnTo>
                        <a:pt x="15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D5C87">
                        <a:gamma/>
                        <a:shade val="46275"/>
                        <a:invGamma/>
                      </a:srgbClr>
                    </a:gs>
                    <a:gs pos="100000">
                      <a:srgbClr val="2D5C87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38" name="Freeform 270"/>
                <p:cNvSpPr>
                  <a:spLocks/>
                </p:cNvSpPr>
                <p:nvPr/>
              </p:nvSpPr>
              <p:spPr bwMode="auto">
                <a:xfrm>
                  <a:off x="2467" y="2299"/>
                  <a:ext cx="1356" cy="413"/>
                </a:xfrm>
                <a:custGeom>
                  <a:avLst/>
                  <a:gdLst>
                    <a:gd name="T0" fmla="*/ 0 w 1356"/>
                    <a:gd name="T1" fmla="*/ 0 h 413"/>
                    <a:gd name="T2" fmla="*/ 0 w 1356"/>
                    <a:gd name="T3" fmla="*/ 269 h 413"/>
                    <a:gd name="T4" fmla="*/ 1356 w 1356"/>
                    <a:gd name="T5" fmla="*/ 413 h 413"/>
                    <a:gd name="T6" fmla="*/ 1356 w 1356"/>
                    <a:gd name="T7" fmla="*/ 144 h 413"/>
                    <a:gd name="T8" fmla="*/ 0 w 1356"/>
                    <a:gd name="T9" fmla="*/ 0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6" h="413">
                      <a:moveTo>
                        <a:pt x="0" y="0"/>
                      </a:moveTo>
                      <a:lnTo>
                        <a:pt x="0" y="269"/>
                      </a:lnTo>
                      <a:lnTo>
                        <a:pt x="1356" y="413"/>
                      </a:lnTo>
                      <a:lnTo>
                        <a:pt x="1356" y="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44B6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</p:grpSp>
          <p:sp>
            <p:nvSpPr>
              <p:cNvPr id="35" name="Text Box 288"/>
              <p:cNvSpPr txBox="1">
                <a:spLocks noChangeArrowheads="1"/>
              </p:cNvSpPr>
              <p:nvPr/>
            </p:nvSpPr>
            <p:spPr bwMode="auto">
              <a:xfrm>
                <a:off x="779" y="1769"/>
                <a:ext cx="76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</a:rPr>
                  <a:t>此处添加文本</a:t>
                </a:r>
                <a:endPara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</a:endParaRPr>
              </a:p>
            </p:txBody>
          </p:sp>
        </p:grpSp>
        <p:grpSp>
          <p:nvGrpSpPr>
            <p:cNvPr id="10" name="Group 298"/>
            <p:cNvGrpSpPr>
              <a:grpSpLocks/>
            </p:cNvGrpSpPr>
            <p:nvPr/>
          </p:nvGrpSpPr>
          <p:grpSpPr bwMode="auto">
            <a:xfrm>
              <a:off x="320" y="1990"/>
              <a:ext cx="1228" cy="154"/>
              <a:chOff x="320" y="1930"/>
              <a:chExt cx="1228" cy="154"/>
            </a:xfrm>
          </p:grpSpPr>
          <p:grpSp>
            <p:nvGrpSpPr>
              <p:cNvPr id="29" name="Group 261"/>
              <p:cNvGrpSpPr>
                <a:grpSpLocks/>
              </p:cNvGrpSpPr>
              <p:nvPr/>
            </p:nvGrpSpPr>
            <p:grpSpPr bwMode="auto">
              <a:xfrm>
                <a:off x="320" y="1990"/>
                <a:ext cx="383" cy="58"/>
                <a:chOff x="1989" y="2415"/>
                <a:chExt cx="3342" cy="588"/>
              </a:xfrm>
            </p:grpSpPr>
            <p:sp>
              <p:nvSpPr>
                <p:cNvPr id="31" name="Freeform 262"/>
                <p:cNvSpPr>
                  <a:spLocks/>
                </p:cNvSpPr>
                <p:nvPr/>
              </p:nvSpPr>
              <p:spPr bwMode="auto">
                <a:xfrm>
                  <a:off x="3574" y="2583"/>
                  <a:ext cx="1757" cy="420"/>
                </a:xfrm>
                <a:custGeom>
                  <a:avLst/>
                  <a:gdLst>
                    <a:gd name="T0" fmla="*/ 0 w 1757"/>
                    <a:gd name="T1" fmla="*/ 151 h 420"/>
                    <a:gd name="T2" fmla="*/ 0 w 1757"/>
                    <a:gd name="T3" fmla="*/ 420 h 420"/>
                    <a:gd name="T4" fmla="*/ 1757 w 1757"/>
                    <a:gd name="T5" fmla="*/ 269 h 420"/>
                    <a:gd name="T6" fmla="*/ 1757 w 1757"/>
                    <a:gd name="T7" fmla="*/ 0 h 420"/>
                    <a:gd name="T8" fmla="*/ 0 w 1757"/>
                    <a:gd name="T9" fmla="*/ 151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57" h="420">
                      <a:moveTo>
                        <a:pt x="0" y="151"/>
                      </a:moveTo>
                      <a:lnTo>
                        <a:pt x="0" y="420"/>
                      </a:lnTo>
                      <a:lnTo>
                        <a:pt x="1757" y="269"/>
                      </a:lnTo>
                      <a:lnTo>
                        <a:pt x="1757" y="0"/>
                      </a:lnTo>
                      <a:lnTo>
                        <a:pt x="0" y="151"/>
                      </a:lnTo>
                      <a:close/>
                    </a:path>
                  </a:pathLst>
                </a:custGeom>
                <a:solidFill>
                  <a:srgbClr val="7D7D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32" name="Freeform 263"/>
                <p:cNvSpPr>
                  <a:spLocks/>
                </p:cNvSpPr>
                <p:nvPr/>
              </p:nvSpPr>
              <p:spPr bwMode="auto">
                <a:xfrm>
                  <a:off x="1989" y="2566"/>
                  <a:ext cx="1585" cy="437"/>
                </a:xfrm>
                <a:custGeom>
                  <a:avLst/>
                  <a:gdLst>
                    <a:gd name="T0" fmla="*/ 0 w 1585"/>
                    <a:gd name="T1" fmla="*/ 0 h 437"/>
                    <a:gd name="T2" fmla="*/ 0 w 1585"/>
                    <a:gd name="T3" fmla="*/ 270 h 437"/>
                    <a:gd name="T4" fmla="*/ 1585 w 1585"/>
                    <a:gd name="T5" fmla="*/ 437 h 437"/>
                    <a:gd name="T6" fmla="*/ 1585 w 1585"/>
                    <a:gd name="T7" fmla="*/ 168 h 437"/>
                    <a:gd name="T8" fmla="*/ 0 w 1585"/>
                    <a:gd name="T9" fmla="*/ 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5" h="437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1585" y="437"/>
                      </a:lnTo>
                      <a:lnTo>
                        <a:pt x="1585" y="1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686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33" name="Freeform 264"/>
                <p:cNvSpPr>
                  <a:spLocks/>
                </p:cNvSpPr>
                <p:nvPr/>
              </p:nvSpPr>
              <p:spPr bwMode="auto">
                <a:xfrm>
                  <a:off x="1989" y="2415"/>
                  <a:ext cx="3342" cy="319"/>
                </a:xfrm>
                <a:custGeom>
                  <a:avLst/>
                  <a:gdLst>
                    <a:gd name="T0" fmla="*/ 1759 w 3342"/>
                    <a:gd name="T1" fmla="*/ 0 h 319"/>
                    <a:gd name="T2" fmla="*/ 0 w 3342"/>
                    <a:gd name="T3" fmla="*/ 151 h 319"/>
                    <a:gd name="T4" fmla="*/ 1585 w 3342"/>
                    <a:gd name="T5" fmla="*/ 319 h 319"/>
                    <a:gd name="T6" fmla="*/ 3342 w 3342"/>
                    <a:gd name="T7" fmla="*/ 168 h 319"/>
                    <a:gd name="T8" fmla="*/ 1759 w 3342"/>
                    <a:gd name="T9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42" h="319">
                      <a:moveTo>
                        <a:pt x="1759" y="0"/>
                      </a:moveTo>
                      <a:lnTo>
                        <a:pt x="0" y="151"/>
                      </a:lnTo>
                      <a:lnTo>
                        <a:pt x="1585" y="319"/>
                      </a:lnTo>
                      <a:lnTo>
                        <a:pt x="3342" y="168"/>
                      </a:lnTo>
                      <a:lnTo>
                        <a:pt x="175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09090">
                        <a:gamma/>
                        <a:shade val="46275"/>
                        <a:invGamma/>
                      </a:srgbClr>
                    </a:gs>
                    <a:gs pos="100000">
                      <a:srgbClr val="90909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</p:grpSp>
          <p:sp>
            <p:nvSpPr>
              <p:cNvPr id="30" name="Text Box 289"/>
              <p:cNvSpPr txBox="1">
                <a:spLocks noChangeArrowheads="1"/>
              </p:cNvSpPr>
              <p:nvPr/>
            </p:nvSpPr>
            <p:spPr bwMode="auto">
              <a:xfrm>
                <a:off x="779" y="1930"/>
                <a:ext cx="76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</a:rPr>
                  <a:t>此处添加文本</a:t>
                </a:r>
                <a:endPara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</a:endParaRPr>
              </a:p>
            </p:txBody>
          </p:sp>
        </p:grpSp>
        <p:grpSp>
          <p:nvGrpSpPr>
            <p:cNvPr id="11" name="Group 299"/>
            <p:cNvGrpSpPr>
              <a:grpSpLocks/>
            </p:cNvGrpSpPr>
            <p:nvPr/>
          </p:nvGrpSpPr>
          <p:grpSpPr bwMode="auto">
            <a:xfrm>
              <a:off x="321" y="2116"/>
              <a:ext cx="1227" cy="154"/>
              <a:chOff x="321" y="2103"/>
              <a:chExt cx="1227" cy="154"/>
            </a:xfrm>
          </p:grpSpPr>
          <p:grpSp>
            <p:nvGrpSpPr>
              <p:cNvPr id="24" name="Group 255"/>
              <p:cNvGrpSpPr>
                <a:grpSpLocks/>
              </p:cNvGrpSpPr>
              <p:nvPr/>
            </p:nvGrpSpPr>
            <p:grpSpPr bwMode="auto">
              <a:xfrm>
                <a:off x="321" y="2160"/>
                <a:ext cx="382" cy="60"/>
                <a:chOff x="1512" y="2658"/>
                <a:chExt cx="3819" cy="636"/>
              </a:xfrm>
            </p:grpSpPr>
            <p:sp>
              <p:nvSpPr>
                <p:cNvPr id="26" name="Freeform 256"/>
                <p:cNvSpPr>
                  <a:spLocks/>
                </p:cNvSpPr>
                <p:nvPr/>
              </p:nvSpPr>
              <p:spPr bwMode="auto">
                <a:xfrm>
                  <a:off x="3321" y="2852"/>
                  <a:ext cx="2010" cy="442"/>
                </a:xfrm>
                <a:custGeom>
                  <a:avLst/>
                  <a:gdLst>
                    <a:gd name="T0" fmla="*/ 0 w 2010"/>
                    <a:gd name="T1" fmla="*/ 173 h 442"/>
                    <a:gd name="T2" fmla="*/ 0 w 2010"/>
                    <a:gd name="T3" fmla="*/ 442 h 442"/>
                    <a:gd name="T4" fmla="*/ 2010 w 2010"/>
                    <a:gd name="T5" fmla="*/ 270 h 442"/>
                    <a:gd name="T6" fmla="*/ 2010 w 2010"/>
                    <a:gd name="T7" fmla="*/ 0 h 442"/>
                    <a:gd name="T8" fmla="*/ 0 w 2010"/>
                    <a:gd name="T9" fmla="*/ 173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0" h="442">
                      <a:moveTo>
                        <a:pt x="0" y="173"/>
                      </a:moveTo>
                      <a:lnTo>
                        <a:pt x="0" y="442"/>
                      </a:lnTo>
                      <a:lnTo>
                        <a:pt x="2010" y="270"/>
                      </a:lnTo>
                      <a:lnTo>
                        <a:pt x="2010" y="0"/>
                      </a:lnTo>
                      <a:lnTo>
                        <a:pt x="0" y="173"/>
                      </a:lnTo>
                      <a:close/>
                    </a:path>
                  </a:pathLst>
                </a:custGeom>
                <a:solidFill>
                  <a:srgbClr val="565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27" name="Freeform 257"/>
                <p:cNvSpPr>
                  <a:spLocks/>
                </p:cNvSpPr>
                <p:nvPr/>
              </p:nvSpPr>
              <p:spPr bwMode="auto">
                <a:xfrm>
                  <a:off x="1512" y="2833"/>
                  <a:ext cx="1809" cy="461"/>
                </a:xfrm>
                <a:custGeom>
                  <a:avLst/>
                  <a:gdLst>
                    <a:gd name="T0" fmla="*/ 0 w 1809"/>
                    <a:gd name="T1" fmla="*/ 0 h 461"/>
                    <a:gd name="T2" fmla="*/ 0 w 1809"/>
                    <a:gd name="T3" fmla="*/ 270 h 461"/>
                    <a:gd name="T4" fmla="*/ 1809 w 1809"/>
                    <a:gd name="T5" fmla="*/ 461 h 461"/>
                    <a:gd name="T6" fmla="*/ 1809 w 1809"/>
                    <a:gd name="T7" fmla="*/ 192 h 461"/>
                    <a:gd name="T8" fmla="*/ 0 w 1809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9" h="461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1809" y="461"/>
                      </a:lnTo>
                      <a:lnTo>
                        <a:pt x="1809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28" name="Freeform 258"/>
                <p:cNvSpPr>
                  <a:spLocks/>
                </p:cNvSpPr>
                <p:nvPr/>
              </p:nvSpPr>
              <p:spPr bwMode="auto">
                <a:xfrm>
                  <a:off x="1512" y="2658"/>
                  <a:ext cx="3819" cy="367"/>
                </a:xfrm>
                <a:custGeom>
                  <a:avLst/>
                  <a:gdLst>
                    <a:gd name="T0" fmla="*/ 2010 w 3819"/>
                    <a:gd name="T1" fmla="*/ 0 h 367"/>
                    <a:gd name="T2" fmla="*/ 0 w 3819"/>
                    <a:gd name="T3" fmla="*/ 175 h 367"/>
                    <a:gd name="T4" fmla="*/ 1809 w 3819"/>
                    <a:gd name="T5" fmla="*/ 367 h 367"/>
                    <a:gd name="T6" fmla="*/ 3819 w 3819"/>
                    <a:gd name="T7" fmla="*/ 194 h 367"/>
                    <a:gd name="T8" fmla="*/ 2010 w 3819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19" h="367">
                      <a:moveTo>
                        <a:pt x="2010" y="0"/>
                      </a:moveTo>
                      <a:lnTo>
                        <a:pt x="0" y="175"/>
                      </a:lnTo>
                      <a:lnTo>
                        <a:pt x="1809" y="367"/>
                      </a:lnTo>
                      <a:lnTo>
                        <a:pt x="3819" y="194"/>
                      </a:lnTo>
                      <a:lnTo>
                        <a:pt x="201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6F6F6F">
                        <a:gamma/>
                        <a:shade val="46275"/>
                        <a:invGamma/>
                      </a:srgbClr>
                    </a:gs>
                    <a:gs pos="100000">
                      <a:srgbClr val="6F6F6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</p:grpSp>
          <p:sp>
            <p:nvSpPr>
              <p:cNvPr id="25" name="Text Box 290"/>
              <p:cNvSpPr txBox="1">
                <a:spLocks noChangeArrowheads="1"/>
              </p:cNvSpPr>
              <p:nvPr/>
            </p:nvSpPr>
            <p:spPr bwMode="auto">
              <a:xfrm>
                <a:off x="779" y="2103"/>
                <a:ext cx="76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</a:rPr>
                  <a:t>此处添加文本</a:t>
                </a:r>
                <a:endPara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</a:endParaRPr>
              </a:p>
            </p:txBody>
          </p:sp>
        </p:grpSp>
        <p:grpSp>
          <p:nvGrpSpPr>
            <p:cNvPr id="12" name="Group 300"/>
            <p:cNvGrpSpPr>
              <a:grpSpLocks/>
            </p:cNvGrpSpPr>
            <p:nvPr/>
          </p:nvGrpSpPr>
          <p:grpSpPr bwMode="auto">
            <a:xfrm>
              <a:off x="321" y="2241"/>
              <a:ext cx="1227" cy="154"/>
              <a:chOff x="321" y="2296"/>
              <a:chExt cx="1227" cy="154"/>
            </a:xfrm>
          </p:grpSpPr>
          <p:grpSp>
            <p:nvGrpSpPr>
              <p:cNvPr id="19" name="Group 249"/>
              <p:cNvGrpSpPr>
                <a:grpSpLocks/>
              </p:cNvGrpSpPr>
              <p:nvPr/>
            </p:nvGrpSpPr>
            <p:grpSpPr bwMode="auto">
              <a:xfrm>
                <a:off x="321" y="2352"/>
                <a:ext cx="382" cy="65"/>
                <a:chOff x="1034" y="2904"/>
                <a:chExt cx="4297" cy="683"/>
              </a:xfrm>
            </p:grpSpPr>
            <p:sp>
              <p:nvSpPr>
                <p:cNvPr id="21" name="Freeform 250"/>
                <p:cNvSpPr>
                  <a:spLocks/>
                </p:cNvSpPr>
                <p:nvPr/>
              </p:nvSpPr>
              <p:spPr bwMode="auto">
                <a:xfrm>
                  <a:off x="3070" y="3122"/>
                  <a:ext cx="2261" cy="465"/>
                </a:xfrm>
                <a:custGeom>
                  <a:avLst/>
                  <a:gdLst>
                    <a:gd name="T0" fmla="*/ 0 w 2261"/>
                    <a:gd name="T1" fmla="*/ 196 h 465"/>
                    <a:gd name="T2" fmla="*/ 0 w 2261"/>
                    <a:gd name="T3" fmla="*/ 465 h 465"/>
                    <a:gd name="T4" fmla="*/ 2261 w 2261"/>
                    <a:gd name="T5" fmla="*/ 269 h 465"/>
                    <a:gd name="T6" fmla="*/ 2261 w 2261"/>
                    <a:gd name="T7" fmla="*/ 0 h 465"/>
                    <a:gd name="T8" fmla="*/ 0 w 2261"/>
                    <a:gd name="T9" fmla="*/ 196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1" h="465">
                      <a:moveTo>
                        <a:pt x="0" y="196"/>
                      </a:moveTo>
                      <a:lnTo>
                        <a:pt x="0" y="465"/>
                      </a:lnTo>
                      <a:lnTo>
                        <a:pt x="2261" y="269"/>
                      </a:lnTo>
                      <a:lnTo>
                        <a:pt x="2261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solidFill>
                  <a:srgbClr val="4BACC6">
                    <a:lumMod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22" name="Freeform 251"/>
                <p:cNvSpPr>
                  <a:spLocks/>
                </p:cNvSpPr>
                <p:nvPr/>
              </p:nvSpPr>
              <p:spPr bwMode="auto">
                <a:xfrm>
                  <a:off x="1034" y="3100"/>
                  <a:ext cx="2036" cy="487"/>
                </a:xfrm>
                <a:custGeom>
                  <a:avLst/>
                  <a:gdLst>
                    <a:gd name="T0" fmla="*/ 0 w 2036"/>
                    <a:gd name="T1" fmla="*/ 0 h 487"/>
                    <a:gd name="T2" fmla="*/ 0 w 2036"/>
                    <a:gd name="T3" fmla="*/ 270 h 487"/>
                    <a:gd name="T4" fmla="*/ 2036 w 2036"/>
                    <a:gd name="T5" fmla="*/ 487 h 487"/>
                    <a:gd name="T6" fmla="*/ 2036 w 2036"/>
                    <a:gd name="T7" fmla="*/ 218 h 487"/>
                    <a:gd name="T8" fmla="*/ 0 w 2036"/>
                    <a:gd name="T9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36" h="487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2036" y="487"/>
                      </a:lnTo>
                      <a:lnTo>
                        <a:pt x="2036" y="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BACC6">
                    <a:lumMod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23" name="Freeform 252"/>
                <p:cNvSpPr>
                  <a:spLocks/>
                </p:cNvSpPr>
                <p:nvPr/>
              </p:nvSpPr>
              <p:spPr bwMode="auto">
                <a:xfrm>
                  <a:off x="1034" y="2904"/>
                  <a:ext cx="4297" cy="414"/>
                </a:xfrm>
                <a:custGeom>
                  <a:avLst/>
                  <a:gdLst>
                    <a:gd name="T0" fmla="*/ 2261 w 4297"/>
                    <a:gd name="T1" fmla="*/ 0 h 414"/>
                    <a:gd name="T2" fmla="*/ 0 w 4297"/>
                    <a:gd name="T3" fmla="*/ 196 h 414"/>
                    <a:gd name="T4" fmla="*/ 2036 w 4297"/>
                    <a:gd name="T5" fmla="*/ 414 h 414"/>
                    <a:gd name="T6" fmla="*/ 4297 w 4297"/>
                    <a:gd name="T7" fmla="*/ 218 h 414"/>
                    <a:gd name="T8" fmla="*/ 2261 w 4297"/>
                    <a:gd name="T9" fmla="*/ 0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97" h="414">
                      <a:moveTo>
                        <a:pt x="2261" y="0"/>
                      </a:moveTo>
                      <a:lnTo>
                        <a:pt x="0" y="196"/>
                      </a:lnTo>
                      <a:lnTo>
                        <a:pt x="2036" y="414"/>
                      </a:lnTo>
                      <a:lnTo>
                        <a:pt x="4297" y="218"/>
                      </a:lnTo>
                      <a:lnTo>
                        <a:pt x="226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BACC6">
                        <a:lumMod val="50000"/>
                      </a:srgbClr>
                    </a:gs>
                    <a:gs pos="100000">
                      <a:srgbClr val="4BACC6">
                        <a:lumMod val="75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</p:grpSp>
          <p:sp>
            <p:nvSpPr>
              <p:cNvPr id="20" name="Text Box 293"/>
              <p:cNvSpPr txBox="1">
                <a:spLocks noChangeArrowheads="1"/>
              </p:cNvSpPr>
              <p:nvPr/>
            </p:nvSpPr>
            <p:spPr bwMode="auto">
              <a:xfrm>
                <a:off x="779" y="2296"/>
                <a:ext cx="76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</a:rPr>
                  <a:t>此处添加文本</a:t>
                </a:r>
                <a:endPara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</a:endParaRPr>
              </a:p>
            </p:txBody>
          </p:sp>
        </p:grpSp>
        <p:grpSp>
          <p:nvGrpSpPr>
            <p:cNvPr id="13" name="Group 301"/>
            <p:cNvGrpSpPr>
              <a:grpSpLocks/>
            </p:cNvGrpSpPr>
            <p:nvPr/>
          </p:nvGrpSpPr>
          <p:grpSpPr bwMode="auto">
            <a:xfrm>
              <a:off x="321" y="2358"/>
              <a:ext cx="1227" cy="154"/>
              <a:chOff x="321" y="2504"/>
              <a:chExt cx="1227" cy="154"/>
            </a:xfrm>
          </p:grpSpPr>
          <p:grpSp>
            <p:nvGrpSpPr>
              <p:cNvPr id="14" name="Group 243"/>
              <p:cNvGrpSpPr>
                <a:grpSpLocks/>
              </p:cNvGrpSpPr>
              <p:nvPr/>
            </p:nvGrpSpPr>
            <p:grpSpPr bwMode="auto">
              <a:xfrm>
                <a:off x="321" y="2556"/>
                <a:ext cx="382" cy="75"/>
                <a:chOff x="557" y="3150"/>
                <a:chExt cx="4774" cy="728"/>
              </a:xfrm>
            </p:grpSpPr>
            <p:sp>
              <p:nvSpPr>
                <p:cNvPr id="16" name="Freeform 244"/>
                <p:cNvSpPr>
                  <a:spLocks/>
                </p:cNvSpPr>
                <p:nvPr/>
              </p:nvSpPr>
              <p:spPr bwMode="auto">
                <a:xfrm>
                  <a:off x="2820" y="3391"/>
                  <a:ext cx="2511" cy="487"/>
                </a:xfrm>
                <a:custGeom>
                  <a:avLst/>
                  <a:gdLst>
                    <a:gd name="T0" fmla="*/ 0 w 2511"/>
                    <a:gd name="T1" fmla="*/ 217 h 487"/>
                    <a:gd name="T2" fmla="*/ 0 w 2511"/>
                    <a:gd name="T3" fmla="*/ 487 h 487"/>
                    <a:gd name="T4" fmla="*/ 2511 w 2511"/>
                    <a:gd name="T5" fmla="*/ 269 h 487"/>
                    <a:gd name="T6" fmla="*/ 2511 w 2511"/>
                    <a:gd name="T7" fmla="*/ 0 h 487"/>
                    <a:gd name="T8" fmla="*/ 0 w 2511"/>
                    <a:gd name="T9" fmla="*/ 217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1" h="487">
                      <a:moveTo>
                        <a:pt x="0" y="217"/>
                      </a:moveTo>
                      <a:lnTo>
                        <a:pt x="0" y="487"/>
                      </a:lnTo>
                      <a:lnTo>
                        <a:pt x="2511" y="269"/>
                      </a:lnTo>
                      <a:lnTo>
                        <a:pt x="2511" y="0"/>
                      </a:lnTo>
                      <a:lnTo>
                        <a:pt x="0" y="217"/>
                      </a:lnTo>
                      <a:close/>
                    </a:path>
                  </a:pathLst>
                </a:custGeom>
                <a:solidFill>
                  <a:srgbClr val="2424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17" name="Freeform 245"/>
                <p:cNvSpPr>
                  <a:spLocks/>
                </p:cNvSpPr>
                <p:nvPr/>
              </p:nvSpPr>
              <p:spPr bwMode="auto">
                <a:xfrm>
                  <a:off x="557" y="3367"/>
                  <a:ext cx="2263" cy="511"/>
                </a:xfrm>
                <a:custGeom>
                  <a:avLst/>
                  <a:gdLst>
                    <a:gd name="T0" fmla="*/ 0 w 2263"/>
                    <a:gd name="T1" fmla="*/ 0 h 511"/>
                    <a:gd name="T2" fmla="*/ 0 w 2263"/>
                    <a:gd name="T3" fmla="*/ 270 h 511"/>
                    <a:gd name="T4" fmla="*/ 2263 w 2263"/>
                    <a:gd name="T5" fmla="*/ 511 h 511"/>
                    <a:gd name="T6" fmla="*/ 2263 w 2263"/>
                    <a:gd name="T7" fmla="*/ 241 h 511"/>
                    <a:gd name="T8" fmla="*/ 0 w 2263"/>
                    <a:gd name="T9" fmla="*/ 0 h 5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3" h="511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2263" y="511"/>
                      </a:lnTo>
                      <a:lnTo>
                        <a:pt x="2263" y="2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18" name="Freeform 246"/>
                <p:cNvSpPr>
                  <a:spLocks/>
                </p:cNvSpPr>
                <p:nvPr/>
              </p:nvSpPr>
              <p:spPr bwMode="auto">
                <a:xfrm>
                  <a:off x="557" y="3150"/>
                  <a:ext cx="4774" cy="458"/>
                </a:xfrm>
                <a:custGeom>
                  <a:avLst/>
                  <a:gdLst>
                    <a:gd name="T0" fmla="*/ 2513 w 4774"/>
                    <a:gd name="T1" fmla="*/ 0 h 458"/>
                    <a:gd name="T2" fmla="*/ 0 w 4774"/>
                    <a:gd name="T3" fmla="*/ 217 h 458"/>
                    <a:gd name="T4" fmla="*/ 2263 w 4774"/>
                    <a:gd name="T5" fmla="*/ 458 h 458"/>
                    <a:gd name="T6" fmla="*/ 4774 w 4774"/>
                    <a:gd name="T7" fmla="*/ 241 h 458"/>
                    <a:gd name="T8" fmla="*/ 2513 w 4774"/>
                    <a:gd name="T9" fmla="*/ 0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74" h="458">
                      <a:moveTo>
                        <a:pt x="2513" y="0"/>
                      </a:moveTo>
                      <a:lnTo>
                        <a:pt x="0" y="217"/>
                      </a:lnTo>
                      <a:lnTo>
                        <a:pt x="2263" y="458"/>
                      </a:lnTo>
                      <a:lnTo>
                        <a:pt x="4774" y="241"/>
                      </a:lnTo>
                      <a:lnTo>
                        <a:pt x="251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363636">
                        <a:gamma/>
                        <a:shade val="46275"/>
                        <a:invGamma/>
                      </a:srgbClr>
                    </a:gs>
                    <a:gs pos="100000">
                      <a:srgbClr val="363636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</p:grpSp>
          <p:sp>
            <p:nvSpPr>
              <p:cNvPr id="15" name="Text Box 294"/>
              <p:cNvSpPr txBox="1">
                <a:spLocks noChangeArrowheads="1"/>
              </p:cNvSpPr>
              <p:nvPr/>
            </p:nvSpPr>
            <p:spPr bwMode="auto">
              <a:xfrm>
                <a:off x="779" y="2504"/>
                <a:ext cx="76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</a:rPr>
                  <a:t>此处添加文本</a:t>
                </a:r>
                <a:endPara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</a:endParaRPr>
              </a:p>
            </p:txBody>
          </p:sp>
        </p:grpSp>
      </p:grpSp>
      <p:grpSp>
        <p:nvGrpSpPr>
          <p:cNvPr id="49" name="Group 311"/>
          <p:cNvGrpSpPr>
            <a:grpSpLocks/>
          </p:cNvGrpSpPr>
          <p:nvPr/>
        </p:nvGrpSpPr>
        <p:grpSpPr bwMode="auto">
          <a:xfrm>
            <a:off x="1569665" y="1484833"/>
            <a:ext cx="6781800" cy="3435350"/>
            <a:chOff x="734" y="1980"/>
            <a:chExt cx="4272" cy="2164"/>
          </a:xfrm>
        </p:grpSpPr>
        <p:grpSp>
          <p:nvGrpSpPr>
            <p:cNvPr id="50" name="Group 230"/>
            <p:cNvGrpSpPr>
              <a:grpSpLocks/>
            </p:cNvGrpSpPr>
            <p:nvPr/>
          </p:nvGrpSpPr>
          <p:grpSpPr bwMode="auto">
            <a:xfrm>
              <a:off x="739" y="3295"/>
              <a:ext cx="4267" cy="651"/>
              <a:chOff x="739" y="3295"/>
              <a:chExt cx="4267" cy="651"/>
            </a:xfrm>
          </p:grpSpPr>
          <p:grpSp>
            <p:nvGrpSpPr>
              <p:cNvPr id="88" name="Group 183"/>
              <p:cNvGrpSpPr>
                <a:grpSpLocks/>
              </p:cNvGrpSpPr>
              <p:nvPr/>
            </p:nvGrpSpPr>
            <p:grpSpPr bwMode="auto">
              <a:xfrm>
                <a:off x="739" y="3295"/>
                <a:ext cx="4267" cy="651"/>
                <a:chOff x="557" y="3150"/>
                <a:chExt cx="4774" cy="728"/>
              </a:xfrm>
            </p:grpSpPr>
            <p:sp>
              <p:nvSpPr>
                <p:cNvPr id="90" name="Freeform 7"/>
                <p:cNvSpPr>
                  <a:spLocks/>
                </p:cNvSpPr>
                <p:nvPr/>
              </p:nvSpPr>
              <p:spPr bwMode="auto">
                <a:xfrm>
                  <a:off x="2820" y="3391"/>
                  <a:ext cx="2511" cy="487"/>
                </a:xfrm>
                <a:custGeom>
                  <a:avLst/>
                  <a:gdLst>
                    <a:gd name="T0" fmla="*/ 0 w 2511"/>
                    <a:gd name="T1" fmla="*/ 217 h 487"/>
                    <a:gd name="T2" fmla="*/ 0 w 2511"/>
                    <a:gd name="T3" fmla="*/ 487 h 487"/>
                    <a:gd name="T4" fmla="*/ 2511 w 2511"/>
                    <a:gd name="T5" fmla="*/ 269 h 487"/>
                    <a:gd name="T6" fmla="*/ 2511 w 2511"/>
                    <a:gd name="T7" fmla="*/ 0 h 487"/>
                    <a:gd name="T8" fmla="*/ 0 w 2511"/>
                    <a:gd name="T9" fmla="*/ 217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1" h="487">
                      <a:moveTo>
                        <a:pt x="0" y="217"/>
                      </a:moveTo>
                      <a:lnTo>
                        <a:pt x="0" y="487"/>
                      </a:lnTo>
                      <a:lnTo>
                        <a:pt x="2511" y="269"/>
                      </a:lnTo>
                      <a:lnTo>
                        <a:pt x="2511" y="0"/>
                      </a:lnTo>
                      <a:lnTo>
                        <a:pt x="0" y="217"/>
                      </a:lnTo>
                      <a:close/>
                    </a:path>
                  </a:pathLst>
                </a:custGeom>
                <a:solidFill>
                  <a:srgbClr val="24242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37372" dir="3378596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91" name="Freeform 8"/>
                <p:cNvSpPr>
                  <a:spLocks/>
                </p:cNvSpPr>
                <p:nvPr/>
              </p:nvSpPr>
              <p:spPr bwMode="auto">
                <a:xfrm>
                  <a:off x="557" y="3367"/>
                  <a:ext cx="2263" cy="511"/>
                </a:xfrm>
                <a:custGeom>
                  <a:avLst/>
                  <a:gdLst>
                    <a:gd name="T0" fmla="*/ 0 w 2263"/>
                    <a:gd name="T1" fmla="*/ 0 h 511"/>
                    <a:gd name="T2" fmla="*/ 0 w 2263"/>
                    <a:gd name="T3" fmla="*/ 270 h 511"/>
                    <a:gd name="T4" fmla="*/ 2263 w 2263"/>
                    <a:gd name="T5" fmla="*/ 511 h 511"/>
                    <a:gd name="T6" fmla="*/ 2263 w 2263"/>
                    <a:gd name="T7" fmla="*/ 241 h 511"/>
                    <a:gd name="T8" fmla="*/ 0 w 2263"/>
                    <a:gd name="T9" fmla="*/ 0 h 5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3" h="511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2263" y="511"/>
                      </a:lnTo>
                      <a:lnTo>
                        <a:pt x="2263" y="2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37372" dir="3378596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92" name="Freeform 9"/>
                <p:cNvSpPr>
                  <a:spLocks/>
                </p:cNvSpPr>
                <p:nvPr/>
              </p:nvSpPr>
              <p:spPr bwMode="auto">
                <a:xfrm>
                  <a:off x="557" y="3150"/>
                  <a:ext cx="4774" cy="458"/>
                </a:xfrm>
                <a:custGeom>
                  <a:avLst/>
                  <a:gdLst>
                    <a:gd name="T0" fmla="*/ 2513 w 4774"/>
                    <a:gd name="T1" fmla="*/ 0 h 458"/>
                    <a:gd name="T2" fmla="*/ 0 w 4774"/>
                    <a:gd name="T3" fmla="*/ 217 h 458"/>
                    <a:gd name="T4" fmla="*/ 2263 w 4774"/>
                    <a:gd name="T5" fmla="*/ 458 h 458"/>
                    <a:gd name="T6" fmla="*/ 4774 w 4774"/>
                    <a:gd name="T7" fmla="*/ 241 h 458"/>
                    <a:gd name="T8" fmla="*/ 2513 w 4774"/>
                    <a:gd name="T9" fmla="*/ 0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74" h="458">
                      <a:moveTo>
                        <a:pt x="2513" y="0"/>
                      </a:moveTo>
                      <a:lnTo>
                        <a:pt x="0" y="217"/>
                      </a:lnTo>
                      <a:lnTo>
                        <a:pt x="2263" y="458"/>
                      </a:lnTo>
                      <a:lnTo>
                        <a:pt x="4774" y="241"/>
                      </a:lnTo>
                      <a:lnTo>
                        <a:pt x="2513" y="0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37372" dir="3378596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</p:grpSp>
          <p:sp>
            <p:nvSpPr>
              <p:cNvPr id="89" name="Text Box 217"/>
              <p:cNvSpPr txBox="1">
                <a:spLocks noChangeArrowheads="1"/>
              </p:cNvSpPr>
              <p:nvPr/>
            </p:nvSpPr>
            <p:spPr bwMode="auto">
              <a:xfrm rot="324532">
                <a:off x="1320" y="3601"/>
                <a:ext cx="7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37372" dir="3378596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</a:rPr>
                  <a:t>添加文本</a:t>
                </a:r>
                <a:endPara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</a:endParaRPr>
              </a:p>
            </p:txBody>
          </p:sp>
        </p:grpSp>
        <p:grpSp>
          <p:nvGrpSpPr>
            <p:cNvPr id="51" name="Group 231"/>
            <p:cNvGrpSpPr>
              <a:grpSpLocks/>
            </p:cNvGrpSpPr>
            <p:nvPr/>
          </p:nvGrpSpPr>
          <p:grpSpPr bwMode="auto">
            <a:xfrm>
              <a:off x="1165" y="3076"/>
              <a:ext cx="3841" cy="610"/>
              <a:chOff x="1165" y="3076"/>
              <a:chExt cx="3841" cy="610"/>
            </a:xfrm>
          </p:grpSpPr>
          <p:grpSp>
            <p:nvGrpSpPr>
              <p:cNvPr id="83" name="Group 182"/>
              <p:cNvGrpSpPr>
                <a:grpSpLocks/>
              </p:cNvGrpSpPr>
              <p:nvPr/>
            </p:nvGrpSpPr>
            <p:grpSpPr bwMode="auto">
              <a:xfrm>
                <a:off x="1165" y="3076"/>
                <a:ext cx="3841" cy="610"/>
                <a:chOff x="1034" y="2904"/>
                <a:chExt cx="4297" cy="683"/>
              </a:xfrm>
            </p:grpSpPr>
            <p:sp>
              <p:nvSpPr>
                <p:cNvPr id="85" name="Freeform 10"/>
                <p:cNvSpPr>
                  <a:spLocks/>
                </p:cNvSpPr>
                <p:nvPr/>
              </p:nvSpPr>
              <p:spPr bwMode="auto">
                <a:xfrm>
                  <a:off x="3070" y="3122"/>
                  <a:ext cx="2261" cy="465"/>
                </a:xfrm>
                <a:custGeom>
                  <a:avLst/>
                  <a:gdLst>
                    <a:gd name="T0" fmla="*/ 0 w 2261"/>
                    <a:gd name="T1" fmla="*/ 196 h 465"/>
                    <a:gd name="T2" fmla="*/ 0 w 2261"/>
                    <a:gd name="T3" fmla="*/ 465 h 465"/>
                    <a:gd name="T4" fmla="*/ 2261 w 2261"/>
                    <a:gd name="T5" fmla="*/ 269 h 465"/>
                    <a:gd name="T6" fmla="*/ 2261 w 2261"/>
                    <a:gd name="T7" fmla="*/ 0 h 465"/>
                    <a:gd name="T8" fmla="*/ 0 w 2261"/>
                    <a:gd name="T9" fmla="*/ 196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1" h="465">
                      <a:moveTo>
                        <a:pt x="0" y="196"/>
                      </a:moveTo>
                      <a:lnTo>
                        <a:pt x="0" y="465"/>
                      </a:lnTo>
                      <a:lnTo>
                        <a:pt x="2261" y="269"/>
                      </a:lnTo>
                      <a:lnTo>
                        <a:pt x="2261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solidFill>
                  <a:srgbClr val="4BACC6">
                    <a:lumMod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86" name="Freeform 11"/>
                <p:cNvSpPr>
                  <a:spLocks/>
                </p:cNvSpPr>
                <p:nvPr/>
              </p:nvSpPr>
              <p:spPr bwMode="auto">
                <a:xfrm>
                  <a:off x="1034" y="3100"/>
                  <a:ext cx="2036" cy="487"/>
                </a:xfrm>
                <a:custGeom>
                  <a:avLst/>
                  <a:gdLst>
                    <a:gd name="T0" fmla="*/ 0 w 2036"/>
                    <a:gd name="T1" fmla="*/ 0 h 487"/>
                    <a:gd name="T2" fmla="*/ 0 w 2036"/>
                    <a:gd name="T3" fmla="*/ 270 h 487"/>
                    <a:gd name="T4" fmla="*/ 2036 w 2036"/>
                    <a:gd name="T5" fmla="*/ 487 h 487"/>
                    <a:gd name="T6" fmla="*/ 2036 w 2036"/>
                    <a:gd name="T7" fmla="*/ 218 h 487"/>
                    <a:gd name="T8" fmla="*/ 0 w 2036"/>
                    <a:gd name="T9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36" h="487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2036" y="487"/>
                      </a:lnTo>
                      <a:lnTo>
                        <a:pt x="2036" y="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BACC6">
                    <a:lumMod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87" name="Freeform 12"/>
                <p:cNvSpPr>
                  <a:spLocks/>
                </p:cNvSpPr>
                <p:nvPr/>
              </p:nvSpPr>
              <p:spPr bwMode="auto">
                <a:xfrm>
                  <a:off x="1034" y="2904"/>
                  <a:ext cx="4297" cy="414"/>
                </a:xfrm>
                <a:custGeom>
                  <a:avLst/>
                  <a:gdLst>
                    <a:gd name="T0" fmla="*/ 2261 w 4297"/>
                    <a:gd name="T1" fmla="*/ 0 h 414"/>
                    <a:gd name="T2" fmla="*/ 0 w 4297"/>
                    <a:gd name="T3" fmla="*/ 196 h 414"/>
                    <a:gd name="T4" fmla="*/ 2036 w 4297"/>
                    <a:gd name="T5" fmla="*/ 414 h 414"/>
                    <a:gd name="T6" fmla="*/ 4297 w 4297"/>
                    <a:gd name="T7" fmla="*/ 218 h 414"/>
                    <a:gd name="T8" fmla="*/ 2261 w 4297"/>
                    <a:gd name="T9" fmla="*/ 0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97" h="414">
                      <a:moveTo>
                        <a:pt x="2261" y="0"/>
                      </a:moveTo>
                      <a:lnTo>
                        <a:pt x="0" y="196"/>
                      </a:lnTo>
                      <a:lnTo>
                        <a:pt x="2036" y="414"/>
                      </a:lnTo>
                      <a:lnTo>
                        <a:pt x="4297" y="218"/>
                      </a:ln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4BACC6">
                    <a:lumMod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</p:grpSp>
          <p:sp>
            <p:nvSpPr>
              <p:cNvPr id="84" name="Text Box 218"/>
              <p:cNvSpPr txBox="1">
                <a:spLocks noChangeArrowheads="1"/>
              </p:cNvSpPr>
              <p:nvPr/>
            </p:nvSpPr>
            <p:spPr bwMode="auto">
              <a:xfrm rot="324532">
                <a:off x="1661" y="3356"/>
                <a:ext cx="7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</a:rPr>
                  <a:t>添加文本</a:t>
                </a:r>
                <a:endPara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</a:endParaRPr>
              </a:p>
            </p:txBody>
          </p:sp>
        </p:grpSp>
        <p:grpSp>
          <p:nvGrpSpPr>
            <p:cNvPr id="52" name="Group 232"/>
            <p:cNvGrpSpPr>
              <a:grpSpLocks/>
            </p:cNvGrpSpPr>
            <p:nvPr/>
          </p:nvGrpSpPr>
          <p:grpSpPr bwMode="auto">
            <a:xfrm>
              <a:off x="1593" y="2856"/>
              <a:ext cx="3413" cy="568"/>
              <a:chOff x="1593" y="2856"/>
              <a:chExt cx="3413" cy="568"/>
            </a:xfrm>
          </p:grpSpPr>
          <p:grpSp>
            <p:nvGrpSpPr>
              <p:cNvPr id="78" name="Group 181"/>
              <p:cNvGrpSpPr>
                <a:grpSpLocks/>
              </p:cNvGrpSpPr>
              <p:nvPr/>
            </p:nvGrpSpPr>
            <p:grpSpPr bwMode="auto">
              <a:xfrm>
                <a:off x="1593" y="2856"/>
                <a:ext cx="3413" cy="568"/>
                <a:chOff x="1512" y="2658"/>
                <a:chExt cx="3819" cy="636"/>
              </a:xfrm>
            </p:grpSpPr>
            <p:sp>
              <p:nvSpPr>
                <p:cNvPr id="80" name="Freeform 13"/>
                <p:cNvSpPr>
                  <a:spLocks/>
                </p:cNvSpPr>
                <p:nvPr/>
              </p:nvSpPr>
              <p:spPr bwMode="auto">
                <a:xfrm>
                  <a:off x="3321" y="2852"/>
                  <a:ext cx="2010" cy="442"/>
                </a:xfrm>
                <a:custGeom>
                  <a:avLst/>
                  <a:gdLst>
                    <a:gd name="T0" fmla="*/ 0 w 2010"/>
                    <a:gd name="T1" fmla="*/ 173 h 442"/>
                    <a:gd name="T2" fmla="*/ 0 w 2010"/>
                    <a:gd name="T3" fmla="*/ 442 h 442"/>
                    <a:gd name="T4" fmla="*/ 2010 w 2010"/>
                    <a:gd name="T5" fmla="*/ 270 h 442"/>
                    <a:gd name="T6" fmla="*/ 2010 w 2010"/>
                    <a:gd name="T7" fmla="*/ 0 h 442"/>
                    <a:gd name="T8" fmla="*/ 0 w 2010"/>
                    <a:gd name="T9" fmla="*/ 173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0" h="442">
                      <a:moveTo>
                        <a:pt x="0" y="173"/>
                      </a:moveTo>
                      <a:lnTo>
                        <a:pt x="0" y="442"/>
                      </a:lnTo>
                      <a:lnTo>
                        <a:pt x="2010" y="270"/>
                      </a:lnTo>
                      <a:lnTo>
                        <a:pt x="2010" y="0"/>
                      </a:lnTo>
                      <a:lnTo>
                        <a:pt x="0" y="173"/>
                      </a:lnTo>
                      <a:close/>
                    </a:path>
                  </a:pathLst>
                </a:custGeom>
                <a:solidFill>
                  <a:srgbClr val="565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81" name="Freeform 14"/>
                <p:cNvSpPr>
                  <a:spLocks/>
                </p:cNvSpPr>
                <p:nvPr/>
              </p:nvSpPr>
              <p:spPr bwMode="auto">
                <a:xfrm>
                  <a:off x="1512" y="2833"/>
                  <a:ext cx="1809" cy="461"/>
                </a:xfrm>
                <a:custGeom>
                  <a:avLst/>
                  <a:gdLst>
                    <a:gd name="T0" fmla="*/ 0 w 1809"/>
                    <a:gd name="T1" fmla="*/ 0 h 461"/>
                    <a:gd name="T2" fmla="*/ 0 w 1809"/>
                    <a:gd name="T3" fmla="*/ 270 h 461"/>
                    <a:gd name="T4" fmla="*/ 1809 w 1809"/>
                    <a:gd name="T5" fmla="*/ 461 h 461"/>
                    <a:gd name="T6" fmla="*/ 1809 w 1809"/>
                    <a:gd name="T7" fmla="*/ 192 h 461"/>
                    <a:gd name="T8" fmla="*/ 0 w 1809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9" h="461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1809" y="461"/>
                      </a:lnTo>
                      <a:lnTo>
                        <a:pt x="1809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82" name="Freeform 15"/>
                <p:cNvSpPr>
                  <a:spLocks/>
                </p:cNvSpPr>
                <p:nvPr/>
              </p:nvSpPr>
              <p:spPr bwMode="auto">
                <a:xfrm>
                  <a:off x="1512" y="2658"/>
                  <a:ext cx="3819" cy="367"/>
                </a:xfrm>
                <a:custGeom>
                  <a:avLst/>
                  <a:gdLst>
                    <a:gd name="T0" fmla="*/ 2010 w 3819"/>
                    <a:gd name="T1" fmla="*/ 0 h 367"/>
                    <a:gd name="T2" fmla="*/ 0 w 3819"/>
                    <a:gd name="T3" fmla="*/ 175 h 367"/>
                    <a:gd name="T4" fmla="*/ 1809 w 3819"/>
                    <a:gd name="T5" fmla="*/ 367 h 367"/>
                    <a:gd name="T6" fmla="*/ 3819 w 3819"/>
                    <a:gd name="T7" fmla="*/ 194 h 367"/>
                    <a:gd name="T8" fmla="*/ 2010 w 3819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19" h="367">
                      <a:moveTo>
                        <a:pt x="2010" y="0"/>
                      </a:moveTo>
                      <a:lnTo>
                        <a:pt x="0" y="175"/>
                      </a:lnTo>
                      <a:lnTo>
                        <a:pt x="1809" y="367"/>
                      </a:lnTo>
                      <a:lnTo>
                        <a:pt x="3819" y="194"/>
                      </a:lnTo>
                      <a:lnTo>
                        <a:pt x="2010" y="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</p:grpSp>
          <p:sp>
            <p:nvSpPr>
              <p:cNvPr id="79" name="Text Box 219"/>
              <p:cNvSpPr txBox="1">
                <a:spLocks noChangeArrowheads="1"/>
              </p:cNvSpPr>
              <p:nvPr/>
            </p:nvSpPr>
            <p:spPr bwMode="auto">
              <a:xfrm rot="324532">
                <a:off x="1973" y="3100"/>
                <a:ext cx="7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</a:rPr>
                  <a:t>添加文本</a:t>
                </a:r>
                <a:endPara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</a:endParaRPr>
              </a:p>
            </p:txBody>
          </p:sp>
        </p:grpSp>
        <p:grpSp>
          <p:nvGrpSpPr>
            <p:cNvPr id="53" name="Group 233"/>
            <p:cNvGrpSpPr>
              <a:grpSpLocks/>
            </p:cNvGrpSpPr>
            <p:nvPr/>
          </p:nvGrpSpPr>
          <p:grpSpPr bwMode="auto">
            <a:xfrm>
              <a:off x="2019" y="2639"/>
              <a:ext cx="2987" cy="525"/>
              <a:chOff x="2019" y="2639"/>
              <a:chExt cx="2987" cy="525"/>
            </a:xfrm>
          </p:grpSpPr>
          <p:grpSp>
            <p:nvGrpSpPr>
              <p:cNvPr id="73" name="Group 180"/>
              <p:cNvGrpSpPr>
                <a:grpSpLocks/>
              </p:cNvGrpSpPr>
              <p:nvPr/>
            </p:nvGrpSpPr>
            <p:grpSpPr bwMode="auto">
              <a:xfrm>
                <a:off x="2019" y="2639"/>
                <a:ext cx="2987" cy="525"/>
                <a:chOff x="1989" y="2415"/>
                <a:chExt cx="3342" cy="588"/>
              </a:xfrm>
            </p:grpSpPr>
            <p:sp>
              <p:nvSpPr>
                <p:cNvPr id="75" name="Freeform 16"/>
                <p:cNvSpPr>
                  <a:spLocks/>
                </p:cNvSpPr>
                <p:nvPr/>
              </p:nvSpPr>
              <p:spPr bwMode="auto">
                <a:xfrm>
                  <a:off x="3574" y="2583"/>
                  <a:ext cx="1757" cy="420"/>
                </a:xfrm>
                <a:custGeom>
                  <a:avLst/>
                  <a:gdLst>
                    <a:gd name="T0" fmla="*/ 0 w 1757"/>
                    <a:gd name="T1" fmla="*/ 151 h 420"/>
                    <a:gd name="T2" fmla="*/ 0 w 1757"/>
                    <a:gd name="T3" fmla="*/ 420 h 420"/>
                    <a:gd name="T4" fmla="*/ 1757 w 1757"/>
                    <a:gd name="T5" fmla="*/ 269 h 420"/>
                    <a:gd name="T6" fmla="*/ 1757 w 1757"/>
                    <a:gd name="T7" fmla="*/ 0 h 420"/>
                    <a:gd name="T8" fmla="*/ 0 w 1757"/>
                    <a:gd name="T9" fmla="*/ 151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57" h="420">
                      <a:moveTo>
                        <a:pt x="0" y="151"/>
                      </a:moveTo>
                      <a:lnTo>
                        <a:pt x="0" y="420"/>
                      </a:lnTo>
                      <a:lnTo>
                        <a:pt x="1757" y="269"/>
                      </a:lnTo>
                      <a:lnTo>
                        <a:pt x="1757" y="0"/>
                      </a:lnTo>
                      <a:lnTo>
                        <a:pt x="0" y="151"/>
                      </a:lnTo>
                      <a:close/>
                    </a:path>
                  </a:pathLst>
                </a:custGeom>
                <a:solidFill>
                  <a:srgbClr val="7D7D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76" name="Freeform 17"/>
                <p:cNvSpPr>
                  <a:spLocks/>
                </p:cNvSpPr>
                <p:nvPr/>
              </p:nvSpPr>
              <p:spPr bwMode="auto">
                <a:xfrm>
                  <a:off x="1989" y="2566"/>
                  <a:ext cx="1585" cy="437"/>
                </a:xfrm>
                <a:custGeom>
                  <a:avLst/>
                  <a:gdLst>
                    <a:gd name="T0" fmla="*/ 0 w 1585"/>
                    <a:gd name="T1" fmla="*/ 0 h 437"/>
                    <a:gd name="T2" fmla="*/ 0 w 1585"/>
                    <a:gd name="T3" fmla="*/ 270 h 437"/>
                    <a:gd name="T4" fmla="*/ 1585 w 1585"/>
                    <a:gd name="T5" fmla="*/ 437 h 437"/>
                    <a:gd name="T6" fmla="*/ 1585 w 1585"/>
                    <a:gd name="T7" fmla="*/ 168 h 437"/>
                    <a:gd name="T8" fmla="*/ 0 w 1585"/>
                    <a:gd name="T9" fmla="*/ 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5" h="437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1585" y="437"/>
                      </a:lnTo>
                      <a:lnTo>
                        <a:pt x="1585" y="1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686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77" name="Freeform 18"/>
                <p:cNvSpPr>
                  <a:spLocks/>
                </p:cNvSpPr>
                <p:nvPr/>
              </p:nvSpPr>
              <p:spPr bwMode="auto">
                <a:xfrm>
                  <a:off x="1989" y="2415"/>
                  <a:ext cx="3342" cy="319"/>
                </a:xfrm>
                <a:custGeom>
                  <a:avLst/>
                  <a:gdLst>
                    <a:gd name="T0" fmla="*/ 1759 w 3342"/>
                    <a:gd name="T1" fmla="*/ 0 h 319"/>
                    <a:gd name="T2" fmla="*/ 0 w 3342"/>
                    <a:gd name="T3" fmla="*/ 151 h 319"/>
                    <a:gd name="T4" fmla="*/ 1585 w 3342"/>
                    <a:gd name="T5" fmla="*/ 319 h 319"/>
                    <a:gd name="T6" fmla="*/ 3342 w 3342"/>
                    <a:gd name="T7" fmla="*/ 168 h 319"/>
                    <a:gd name="T8" fmla="*/ 1759 w 3342"/>
                    <a:gd name="T9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42" h="319">
                      <a:moveTo>
                        <a:pt x="1759" y="0"/>
                      </a:moveTo>
                      <a:lnTo>
                        <a:pt x="0" y="151"/>
                      </a:lnTo>
                      <a:lnTo>
                        <a:pt x="1585" y="319"/>
                      </a:lnTo>
                      <a:lnTo>
                        <a:pt x="3342" y="168"/>
                      </a:lnTo>
                      <a:lnTo>
                        <a:pt x="1759" y="0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</p:grpSp>
          <p:sp>
            <p:nvSpPr>
              <p:cNvPr id="74" name="Text Box 220"/>
              <p:cNvSpPr txBox="1">
                <a:spLocks noChangeArrowheads="1"/>
              </p:cNvSpPr>
              <p:nvPr/>
            </p:nvSpPr>
            <p:spPr bwMode="auto">
              <a:xfrm rot="324532">
                <a:off x="2370" y="2869"/>
                <a:ext cx="7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</a:rPr>
                  <a:t>添加文本</a:t>
                </a:r>
                <a:endPara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</a:endParaRPr>
              </a:p>
            </p:txBody>
          </p:sp>
        </p:grpSp>
        <p:grpSp>
          <p:nvGrpSpPr>
            <p:cNvPr id="54" name="Group 234"/>
            <p:cNvGrpSpPr>
              <a:grpSpLocks/>
            </p:cNvGrpSpPr>
            <p:nvPr/>
          </p:nvGrpSpPr>
          <p:grpSpPr bwMode="auto">
            <a:xfrm>
              <a:off x="2446" y="2419"/>
              <a:ext cx="2560" cy="486"/>
              <a:chOff x="2446" y="2419"/>
              <a:chExt cx="2560" cy="486"/>
            </a:xfrm>
          </p:grpSpPr>
          <p:grpSp>
            <p:nvGrpSpPr>
              <p:cNvPr id="68" name="Group 179"/>
              <p:cNvGrpSpPr>
                <a:grpSpLocks/>
              </p:cNvGrpSpPr>
              <p:nvPr/>
            </p:nvGrpSpPr>
            <p:grpSpPr bwMode="auto">
              <a:xfrm>
                <a:off x="2446" y="2419"/>
                <a:ext cx="2560" cy="486"/>
                <a:chOff x="2467" y="2169"/>
                <a:chExt cx="2864" cy="544"/>
              </a:xfrm>
            </p:grpSpPr>
            <p:sp>
              <p:nvSpPr>
                <p:cNvPr id="70" name="Freeform 19"/>
                <p:cNvSpPr>
                  <a:spLocks/>
                </p:cNvSpPr>
                <p:nvPr/>
              </p:nvSpPr>
              <p:spPr bwMode="auto">
                <a:xfrm>
                  <a:off x="3824" y="2314"/>
                  <a:ext cx="1507" cy="399"/>
                </a:xfrm>
                <a:custGeom>
                  <a:avLst/>
                  <a:gdLst>
                    <a:gd name="T0" fmla="*/ 0 w 1507"/>
                    <a:gd name="T1" fmla="*/ 129 h 399"/>
                    <a:gd name="T2" fmla="*/ 0 w 1507"/>
                    <a:gd name="T3" fmla="*/ 399 h 399"/>
                    <a:gd name="T4" fmla="*/ 1507 w 1507"/>
                    <a:gd name="T5" fmla="*/ 269 h 399"/>
                    <a:gd name="T6" fmla="*/ 1507 w 1507"/>
                    <a:gd name="T7" fmla="*/ 0 h 399"/>
                    <a:gd name="T8" fmla="*/ 0 w 1507"/>
                    <a:gd name="T9" fmla="*/ 129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7" h="399">
                      <a:moveTo>
                        <a:pt x="0" y="129"/>
                      </a:moveTo>
                      <a:lnTo>
                        <a:pt x="0" y="399"/>
                      </a:lnTo>
                      <a:lnTo>
                        <a:pt x="1507" y="269"/>
                      </a:lnTo>
                      <a:lnTo>
                        <a:pt x="1507" y="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2144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71" name="Freeform 22"/>
                <p:cNvSpPr>
                  <a:spLocks/>
                </p:cNvSpPr>
                <p:nvPr/>
              </p:nvSpPr>
              <p:spPr bwMode="auto">
                <a:xfrm>
                  <a:off x="2468" y="2169"/>
                  <a:ext cx="2863" cy="274"/>
                </a:xfrm>
                <a:custGeom>
                  <a:avLst/>
                  <a:gdLst>
                    <a:gd name="T0" fmla="*/ 1507 w 2863"/>
                    <a:gd name="T1" fmla="*/ 0 h 274"/>
                    <a:gd name="T2" fmla="*/ 0 w 2863"/>
                    <a:gd name="T3" fmla="*/ 130 h 274"/>
                    <a:gd name="T4" fmla="*/ 1356 w 2863"/>
                    <a:gd name="T5" fmla="*/ 274 h 274"/>
                    <a:gd name="T6" fmla="*/ 2863 w 2863"/>
                    <a:gd name="T7" fmla="*/ 145 h 274"/>
                    <a:gd name="T8" fmla="*/ 1507 w 2863"/>
                    <a:gd name="T9" fmla="*/ 0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63" h="274">
                      <a:moveTo>
                        <a:pt x="1507" y="0"/>
                      </a:moveTo>
                      <a:lnTo>
                        <a:pt x="0" y="130"/>
                      </a:lnTo>
                      <a:lnTo>
                        <a:pt x="1356" y="274"/>
                      </a:lnTo>
                      <a:lnTo>
                        <a:pt x="2863" y="145"/>
                      </a:lnTo>
                      <a:lnTo>
                        <a:pt x="1507" y="0"/>
                      </a:lnTo>
                      <a:close/>
                    </a:path>
                  </a:pathLst>
                </a:custGeom>
                <a:solidFill>
                  <a:srgbClr val="2D5C8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72" name="Freeform 176"/>
                <p:cNvSpPr>
                  <a:spLocks/>
                </p:cNvSpPr>
                <p:nvPr/>
              </p:nvSpPr>
              <p:spPr bwMode="auto">
                <a:xfrm>
                  <a:off x="2467" y="2299"/>
                  <a:ext cx="1356" cy="413"/>
                </a:xfrm>
                <a:custGeom>
                  <a:avLst/>
                  <a:gdLst>
                    <a:gd name="T0" fmla="*/ 0 w 1356"/>
                    <a:gd name="T1" fmla="*/ 0 h 413"/>
                    <a:gd name="T2" fmla="*/ 0 w 1356"/>
                    <a:gd name="T3" fmla="*/ 269 h 413"/>
                    <a:gd name="T4" fmla="*/ 1356 w 1356"/>
                    <a:gd name="T5" fmla="*/ 413 h 413"/>
                    <a:gd name="T6" fmla="*/ 1356 w 1356"/>
                    <a:gd name="T7" fmla="*/ 144 h 413"/>
                    <a:gd name="T8" fmla="*/ 0 w 1356"/>
                    <a:gd name="T9" fmla="*/ 0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6" h="413">
                      <a:moveTo>
                        <a:pt x="0" y="0"/>
                      </a:moveTo>
                      <a:lnTo>
                        <a:pt x="0" y="269"/>
                      </a:lnTo>
                      <a:lnTo>
                        <a:pt x="1356" y="413"/>
                      </a:lnTo>
                      <a:lnTo>
                        <a:pt x="1356" y="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44B6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</p:grpSp>
          <p:sp>
            <p:nvSpPr>
              <p:cNvPr id="69" name="Text Box 226"/>
              <p:cNvSpPr txBox="1">
                <a:spLocks noChangeArrowheads="1"/>
              </p:cNvSpPr>
              <p:nvPr/>
            </p:nvSpPr>
            <p:spPr bwMode="auto">
              <a:xfrm rot="324532">
                <a:off x="2682" y="2614"/>
                <a:ext cx="7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</a:rPr>
                  <a:t>添加文本</a:t>
                </a:r>
                <a:endPara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</a:endParaRPr>
              </a:p>
            </p:txBody>
          </p:sp>
        </p:grpSp>
        <p:grpSp>
          <p:nvGrpSpPr>
            <p:cNvPr id="55" name="Group 235"/>
            <p:cNvGrpSpPr>
              <a:grpSpLocks/>
            </p:cNvGrpSpPr>
            <p:nvPr/>
          </p:nvGrpSpPr>
          <p:grpSpPr bwMode="auto">
            <a:xfrm>
              <a:off x="2873" y="2200"/>
              <a:ext cx="2133" cy="445"/>
              <a:chOff x="2873" y="2200"/>
              <a:chExt cx="2133" cy="445"/>
            </a:xfrm>
          </p:grpSpPr>
          <p:grpSp>
            <p:nvGrpSpPr>
              <p:cNvPr id="63" name="Group 178"/>
              <p:cNvGrpSpPr>
                <a:grpSpLocks/>
              </p:cNvGrpSpPr>
              <p:nvPr/>
            </p:nvGrpSpPr>
            <p:grpSpPr bwMode="auto">
              <a:xfrm>
                <a:off x="2873" y="2200"/>
                <a:ext cx="2133" cy="445"/>
                <a:chOff x="2945" y="1924"/>
                <a:chExt cx="2386" cy="498"/>
              </a:xfrm>
            </p:grpSpPr>
            <p:sp>
              <p:nvSpPr>
                <p:cNvPr id="65" name="Freeform 23"/>
                <p:cNvSpPr>
                  <a:spLocks/>
                </p:cNvSpPr>
                <p:nvPr/>
              </p:nvSpPr>
              <p:spPr bwMode="auto">
                <a:xfrm>
                  <a:off x="4077" y="2044"/>
                  <a:ext cx="1254" cy="378"/>
                </a:xfrm>
                <a:custGeom>
                  <a:avLst/>
                  <a:gdLst>
                    <a:gd name="T0" fmla="*/ 0 w 1254"/>
                    <a:gd name="T1" fmla="*/ 109 h 378"/>
                    <a:gd name="T2" fmla="*/ 0 w 1254"/>
                    <a:gd name="T3" fmla="*/ 378 h 378"/>
                    <a:gd name="T4" fmla="*/ 1254 w 1254"/>
                    <a:gd name="T5" fmla="*/ 270 h 378"/>
                    <a:gd name="T6" fmla="*/ 1254 w 1254"/>
                    <a:gd name="T7" fmla="*/ 0 h 378"/>
                    <a:gd name="T8" fmla="*/ 0 w 1254"/>
                    <a:gd name="T9" fmla="*/ 109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4" h="378">
                      <a:moveTo>
                        <a:pt x="0" y="109"/>
                      </a:moveTo>
                      <a:lnTo>
                        <a:pt x="0" y="378"/>
                      </a:lnTo>
                      <a:lnTo>
                        <a:pt x="1254" y="270"/>
                      </a:lnTo>
                      <a:lnTo>
                        <a:pt x="1254" y="0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01894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66" name="Freeform 24"/>
                <p:cNvSpPr>
                  <a:spLocks/>
                </p:cNvSpPr>
                <p:nvPr/>
              </p:nvSpPr>
              <p:spPr bwMode="auto">
                <a:xfrm>
                  <a:off x="2945" y="2032"/>
                  <a:ext cx="1132" cy="390"/>
                </a:xfrm>
                <a:custGeom>
                  <a:avLst/>
                  <a:gdLst>
                    <a:gd name="T0" fmla="*/ 0 w 1132"/>
                    <a:gd name="T1" fmla="*/ 0 h 390"/>
                    <a:gd name="T2" fmla="*/ 0 w 1132"/>
                    <a:gd name="T3" fmla="*/ 270 h 390"/>
                    <a:gd name="T4" fmla="*/ 1132 w 1132"/>
                    <a:gd name="T5" fmla="*/ 390 h 390"/>
                    <a:gd name="T6" fmla="*/ 1132 w 1132"/>
                    <a:gd name="T7" fmla="*/ 121 h 390"/>
                    <a:gd name="T8" fmla="*/ 0 w 1132"/>
                    <a:gd name="T9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2" h="390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1132" y="390"/>
                      </a:lnTo>
                      <a:lnTo>
                        <a:pt x="1132" y="1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894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67" name="Freeform 25"/>
                <p:cNvSpPr>
                  <a:spLocks/>
                </p:cNvSpPr>
                <p:nvPr/>
              </p:nvSpPr>
              <p:spPr bwMode="auto">
                <a:xfrm>
                  <a:off x="2945" y="1924"/>
                  <a:ext cx="2386" cy="229"/>
                </a:xfrm>
                <a:custGeom>
                  <a:avLst/>
                  <a:gdLst>
                    <a:gd name="T0" fmla="*/ 1257 w 2386"/>
                    <a:gd name="T1" fmla="*/ 0 h 229"/>
                    <a:gd name="T2" fmla="*/ 0 w 2386"/>
                    <a:gd name="T3" fmla="*/ 108 h 229"/>
                    <a:gd name="T4" fmla="*/ 1132 w 2386"/>
                    <a:gd name="T5" fmla="*/ 229 h 229"/>
                    <a:gd name="T6" fmla="*/ 2386 w 2386"/>
                    <a:gd name="T7" fmla="*/ 120 h 229"/>
                    <a:gd name="T8" fmla="*/ 1257 w 2386"/>
                    <a:gd name="T9" fmla="*/ 0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86" h="229">
                      <a:moveTo>
                        <a:pt x="1257" y="0"/>
                      </a:moveTo>
                      <a:lnTo>
                        <a:pt x="0" y="108"/>
                      </a:lnTo>
                      <a:lnTo>
                        <a:pt x="1132" y="229"/>
                      </a:lnTo>
                      <a:lnTo>
                        <a:pt x="2386" y="120"/>
                      </a:lnTo>
                      <a:lnTo>
                        <a:pt x="1257" y="0"/>
                      </a:lnTo>
                      <a:close/>
                    </a:path>
                  </a:pathLst>
                </a:custGeom>
                <a:solidFill>
                  <a:srgbClr val="8FC24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</p:grpSp>
          <p:sp>
            <p:nvSpPr>
              <p:cNvPr id="64" name="Text Box 227"/>
              <p:cNvSpPr txBox="1">
                <a:spLocks noChangeArrowheads="1"/>
              </p:cNvSpPr>
              <p:nvPr/>
            </p:nvSpPr>
            <p:spPr bwMode="auto">
              <a:xfrm rot="324532">
                <a:off x="3002" y="2370"/>
                <a:ext cx="7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</a:rPr>
                  <a:t>添加文本</a:t>
                </a:r>
                <a:endPara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</a:endParaRPr>
              </a:p>
            </p:txBody>
          </p:sp>
        </p:grpSp>
        <p:grpSp>
          <p:nvGrpSpPr>
            <p:cNvPr id="56" name="Group 239"/>
            <p:cNvGrpSpPr>
              <a:grpSpLocks/>
            </p:cNvGrpSpPr>
            <p:nvPr/>
          </p:nvGrpSpPr>
          <p:grpSpPr bwMode="auto">
            <a:xfrm>
              <a:off x="3300" y="1980"/>
              <a:ext cx="1706" cy="406"/>
              <a:chOff x="3300" y="1980"/>
              <a:chExt cx="1706" cy="406"/>
            </a:xfrm>
          </p:grpSpPr>
          <p:grpSp>
            <p:nvGrpSpPr>
              <p:cNvPr id="58" name="Group 238"/>
              <p:cNvGrpSpPr>
                <a:grpSpLocks/>
              </p:cNvGrpSpPr>
              <p:nvPr/>
            </p:nvGrpSpPr>
            <p:grpSpPr bwMode="auto">
              <a:xfrm>
                <a:off x="3300" y="1980"/>
                <a:ext cx="1706" cy="406"/>
                <a:chOff x="3300" y="1980"/>
                <a:chExt cx="1706" cy="406"/>
              </a:xfrm>
            </p:grpSpPr>
            <p:sp>
              <p:nvSpPr>
                <p:cNvPr id="60" name="Freeform 26"/>
                <p:cNvSpPr>
                  <a:spLocks/>
                </p:cNvSpPr>
                <p:nvPr/>
              </p:nvSpPr>
              <p:spPr bwMode="auto">
                <a:xfrm>
                  <a:off x="4109" y="2067"/>
                  <a:ext cx="897" cy="319"/>
                </a:xfrm>
                <a:custGeom>
                  <a:avLst/>
                  <a:gdLst>
                    <a:gd name="T0" fmla="*/ 0 w 1004"/>
                    <a:gd name="T1" fmla="*/ 87 h 357"/>
                    <a:gd name="T2" fmla="*/ 0 w 1004"/>
                    <a:gd name="T3" fmla="*/ 357 h 357"/>
                    <a:gd name="T4" fmla="*/ 1004 w 1004"/>
                    <a:gd name="T5" fmla="*/ 269 h 357"/>
                    <a:gd name="T6" fmla="*/ 1004 w 1004"/>
                    <a:gd name="T7" fmla="*/ 0 h 357"/>
                    <a:gd name="T8" fmla="*/ 0 w 1004"/>
                    <a:gd name="T9" fmla="*/ 8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4" h="357">
                      <a:moveTo>
                        <a:pt x="0" y="87"/>
                      </a:moveTo>
                      <a:lnTo>
                        <a:pt x="0" y="357"/>
                      </a:lnTo>
                      <a:lnTo>
                        <a:pt x="1004" y="269"/>
                      </a:lnTo>
                      <a:lnTo>
                        <a:pt x="1004" y="0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61" name="Freeform 27"/>
                <p:cNvSpPr>
                  <a:spLocks/>
                </p:cNvSpPr>
                <p:nvPr/>
              </p:nvSpPr>
              <p:spPr bwMode="auto">
                <a:xfrm>
                  <a:off x="3300" y="2058"/>
                  <a:ext cx="809" cy="328"/>
                </a:xfrm>
                <a:custGeom>
                  <a:avLst/>
                  <a:gdLst>
                    <a:gd name="T0" fmla="*/ 0 w 905"/>
                    <a:gd name="T1" fmla="*/ 0 h 367"/>
                    <a:gd name="T2" fmla="*/ 0 w 905"/>
                    <a:gd name="T3" fmla="*/ 270 h 367"/>
                    <a:gd name="T4" fmla="*/ 905 w 905"/>
                    <a:gd name="T5" fmla="*/ 367 h 367"/>
                    <a:gd name="T6" fmla="*/ 905 w 905"/>
                    <a:gd name="T7" fmla="*/ 97 h 367"/>
                    <a:gd name="T8" fmla="*/ 0 w 905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5" h="367">
                      <a:moveTo>
                        <a:pt x="0" y="0"/>
                      </a:moveTo>
                      <a:lnTo>
                        <a:pt x="0" y="270"/>
                      </a:lnTo>
                      <a:lnTo>
                        <a:pt x="905" y="367"/>
                      </a:lnTo>
                      <a:lnTo>
                        <a:pt x="905" y="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  <p:sp>
              <p:nvSpPr>
                <p:cNvPr id="62" name="Freeform 28"/>
                <p:cNvSpPr>
                  <a:spLocks/>
                </p:cNvSpPr>
                <p:nvPr/>
              </p:nvSpPr>
              <p:spPr bwMode="auto">
                <a:xfrm>
                  <a:off x="3300" y="1980"/>
                  <a:ext cx="1706" cy="165"/>
                </a:xfrm>
                <a:custGeom>
                  <a:avLst/>
                  <a:gdLst>
                    <a:gd name="T0" fmla="*/ 1004 w 1909"/>
                    <a:gd name="T1" fmla="*/ 0 h 184"/>
                    <a:gd name="T2" fmla="*/ 0 w 1909"/>
                    <a:gd name="T3" fmla="*/ 87 h 184"/>
                    <a:gd name="T4" fmla="*/ 905 w 1909"/>
                    <a:gd name="T5" fmla="*/ 184 h 184"/>
                    <a:gd name="T6" fmla="*/ 1909 w 1909"/>
                    <a:gd name="T7" fmla="*/ 97 h 184"/>
                    <a:gd name="T8" fmla="*/ 1004 w 1909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9" h="184">
                      <a:moveTo>
                        <a:pt x="1004" y="0"/>
                      </a:moveTo>
                      <a:lnTo>
                        <a:pt x="0" y="87"/>
                      </a:lnTo>
                      <a:lnTo>
                        <a:pt x="905" y="184"/>
                      </a:lnTo>
                      <a:lnTo>
                        <a:pt x="1909" y="97"/>
                      </a:lnTo>
                      <a:lnTo>
                        <a:pt x="100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8E8E8">
                        <a:gamma/>
                        <a:shade val="50980"/>
                        <a:invGamma/>
                      </a:srgbClr>
                    </a:gs>
                    <a:gs pos="100000">
                      <a:srgbClr val="E8E8E8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endParaRPr>
                </a:p>
              </p:txBody>
            </p:sp>
          </p:grpSp>
          <p:sp>
            <p:nvSpPr>
              <p:cNvPr id="59" name="Text Box 229"/>
              <p:cNvSpPr txBox="1">
                <a:spLocks noChangeArrowheads="1"/>
              </p:cNvSpPr>
              <p:nvPr/>
            </p:nvSpPr>
            <p:spPr bwMode="auto">
              <a:xfrm rot="324532">
                <a:off x="3314" y="2124"/>
                <a:ext cx="7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B3B3B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</a:rPr>
                  <a:t>添加文本</a:t>
                </a:r>
                <a:endPara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</a:endParaRPr>
              </a:p>
            </p:txBody>
          </p:sp>
        </p:grpSp>
        <p:sp>
          <p:nvSpPr>
            <p:cNvPr id="57" name="Freeform 309"/>
            <p:cNvSpPr>
              <a:spLocks/>
            </p:cNvSpPr>
            <p:nvPr/>
          </p:nvSpPr>
          <p:spPr bwMode="auto">
            <a:xfrm>
              <a:off x="734" y="3719"/>
              <a:ext cx="4272" cy="425"/>
            </a:xfrm>
            <a:custGeom>
              <a:avLst/>
              <a:gdLst>
                <a:gd name="T0" fmla="*/ 28 w 4272"/>
                <a:gd name="T1" fmla="*/ 0 h 425"/>
                <a:gd name="T2" fmla="*/ 2031 w 4272"/>
                <a:gd name="T3" fmla="*/ 227 h 425"/>
                <a:gd name="T4" fmla="*/ 4272 w 4272"/>
                <a:gd name="T5" fmla="*/ 17 h 425"/>
                <a:gd name="T6" fmla="*/ 4272 w 4272"/>
                <a:gd name="T7" fmla="*/ 425 h 425"/>
                <a:gd name="T8" fmla="*/ 0 w 4272"/>
                <a:gd name="T9" fmla="*/ 425 h 425"/>
                <a:gd name="T10" fmla="*/ 0 w 4272"/>
                <a:gd name="T11" fmla="*/ 0 h 425"/>
                <a:gd name="T12" fmla="*/ 28 w 4272"/>
                <a:gd name="T13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2" h="425">
                  <a:moveTo>
                    <a:pt x="28" y="0"/>
                  </a:moveTo>
                  <a:lnTo>
                    <a:pt x="2031" y="227"/>
                  </a:lnTo>
                  <a:lnTo>
                    <a:pt x="4272" y="17"/>
                  </a:lnTo>
                  <a:lnTo>
                    <a:pt x="4272" y="425"/>
                  </a:lnTo>
                  <a:lnTo>
                    <a:pt x="0" y="425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gradFill rotWithShape="1">
              <a:gsLst>
                <a:gs pos="0">
                  <a:srgbClr val="717171"/>
                </a:gs>
                <a:gs pos="100000">
                  <a:srgbClr val="FBFBFB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 cap="flat" cmpd="sng">
                  <a:solidFill>
                    <a:schemeClr val="bg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8358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1153" y="195486"/>
            <a:ext cx="8229600" cy="40011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362200" y="838200"/>
            <a:ext cx="1676400" cy="1663700"/>
            <a:chOff x="2362200" y="838200"/>
            <a:chExt cx="1676400" cy="1663700"/>
          </a:xfrm>
        </p:grpSpPr>
        <p:grpSp>
          <p:nvGrpSpPr>
            <p:cNvPr id="4" name="Gruppe 92"/>
            <p:cNvGrpSpPr>
              <a:grpSpLocks/>
            </p:cNvGrpSpPr>
            <p:nvPr/>
          </p:nvGrpSpPr>
          <p:grpSpPr bwMode="auto">
            <a:xfrm>
              <a:off x="2362200" y="838200"/>
              <a:ext cx="1676400" cy="1663700"/>
              <a:chOff x="3968648" y="3129285"/>
              <a:chExt cx="689211" cy="683966"/>
            </a:xfrm>
          </p:grpSpPr>
          <p:sp>
            <p:nvSpPr>
              <p:cNvPr id="6" name="Ellipse 30"/>
              <p:cNvSpPr>
                <a:spLocks noChangeArrowheads="1"/>
              </p:cNvSpPr>
              <p:nvPr/>
            </p:nvSpPr>
            <p:spPr bwMode="auto">
              <a:xfrm>
                <a:off x="3975896" y="3129285"/>
                <a:ext cx="681963" cy="683966"/>
              </a:xfrm>
              <a:prstGeom prst="ellipse">
                <a:avLst/>
              </a:prstGeom>
              <a:gradFill rotWithShape="1">
                <a:gsLst>
                  <a:gs pos="0">
                    <a:srgbClr val="015E35"/>
                  </a:gs>
                  <a:gs pos="50000">
                    <a:srgbClr val="8FC243"/>
                  </a:gs>
                  <a:gs pos="100000">
                    <a:srgbClr val="015E35"/>
                  </a:gs>
                </a:gsLst>
                <a:lin ang="5400000" scaled="1"/>
              </a:gradFill>
              <a:ln w="12700">
                <a:solidFill>
                  <a:srgbClr val="8FC243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 algn="ctr" defTabSz="914400">
                  <a:buFont typeface="Calibri" charset="0"/>
                  <a:buAutoNum type="arabicPeriod"/>
                </a:pPr>
                <a:endParaRPr lang="zh-CN" altLang="zh-CN" sz="1800">
                  <a:solidFill>
                    <a:srgbClr val="FFFFFF"/>
                  </a:solidFill>
                  <a:latin typeface="Calibri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Ellipse 31"/>
              <p:cNvSpPr>
                <a:spLocks noChangeArrowheads="1"/>
              </p:cNvSpPr>
              <p:nvPr/>
            </p:nvSpPr>
            <p:spPr bwMode="auto">
              <a:xfrm>
                <a:off x="4060894" y="3135874"/>
                <a:ext cx="499447" cy="365045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342900" indent="-342900" algn="ctr" defTabSz="914400">
                  <a:buFont typeface="Calibri" charset="0"/>
                  <a:buAutoNum type="arabicPeriod"/>
                </a:pPr>
                <a:endParaRPr lang="zh-CN" altLang="zh-CN" sz="1800">
                  <a:solidFill>
                    <a:srgbClr val="FFFFFF"/>
                  </a:solidFill>
                  <a:latin typeface="Calibri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Måne 32"/>
              <p:cNvSpPr/>
              <p:nvPr/>
            </p:nvSpPr>
            <p:spPr bwMode="auto">
              <a:xfrm rot="16570711">
                <a:off x="4140219" y="3329651"/>
                <a:ext cx="311329" cy="654471"/>
              </a:xfrm>
              <a:prstGeom prst="moon">
                <a:avLst>
                  <a:gd name="adj" fmla="val 8755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 eaLnBrk="1" hangingPunct="1"/>
                <a:endParaRPr lang="zh-CN" altLang="zh-CN" sz="1800">
                  <a:solidFill>
                    <a:srgbClr val="FFFFFF"/>
                  </a:solidFill>
                  <a:latin typeface="Calibri" charset="0"/>
                </a:endParaRPr>
              </a:p>
            </p:txBody>
          </p:sp>
        </p:grpSp>
        <p:sp>
          <p:nvSpPr>
            <p:cNvPr id="5" name="Text Box 52"/>
            <p:cNvSpPr txBox="1">
              <a:spLocks noChangeArrowheads="1"/>
            </p:cNvSpPr>
            <p:nvPr/>
          </p:nvSpPr>
          <p:spPr bwMode="gray">
            <a:xfrm>
              <a:off x="2754313" y="1485900"/>
              <a:ext cx="9017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801688">
                <a:spcBef>
                  <a:spcPct val="20000"/>
                </a:spcBef>
                <a:defRPr/>
              </a:pPr>
              <a:r>
                <a:rPr lang="zh-CN" altLang="en-US" sz="1800" b="1" kern="0" noProof="1" smtClean="0">
                  <a:solidFill>
                    <a:srgbClr val="FFFFFF"/>
                  </a:solidFill>
                  <a:latin typeface="Calibri" charset="0"/>
                  <a:cs typeface="Arial" charset="0"/>
                </a:rPr>
                <a:t>标题</a:t>
              </a:r>
              <a:r>
                <a:rPr lang="en-US" sz="1800" b="1" kern="0" noProof="1" smtClean="0">
                  <a:solidFill>
                    <a:srgbClr val="FFFFFF"/>
                  </a:solidFill>
                  <a:latin typeface="Calibri" charset="0"/>
                  <a:cs typeface="Arial" charset="0"/>
                </a:rPr>
                <a:t>1</a:t>
              </a:r>
              <a:endParaRPr lang="en-US" sz="1800" b="1" kern="0" noProof="1">
                <a:solidFill>
                  <a:srgbClr val="FFFFFF"/>
                </a:solidFill>
                <a:latin typeface="Calibri" charset="0"/>
                <a:cs typeface="Arial" charset="0"/>
              </a:endParaRPr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1676400" y="2362200"/>
            <a:ext cx="1174750" cy="1165225"/>
            <a:chOff x="5616575" y="2471738"/>
            <a:chExt cx="1660525" cy="1647825"/>
          </a:xfrm>
        </p:grpSpPr>
        <p:grpSp>
          <p:nvGrpSpPr>
            <p:cNvPr id="10" name="Gruppe 92"/>
            <p:cNvGrpSpPr>
              <a:grpSpLocks/>
            </p:cNvGrpSpPr>
            <p:nvPr/>
          </p:nvGrpSpPr>
          <p:grpSpPr bwMode="auto">
            <a:xfrm>
              <a:off x="5616575" y="2471738"/>
              <a:ext cx="1660525" cy="1647825"/>
              <a:chOff x="3968648" y="3129285"/>
              <a:chExt cx="689211" cy="683966"/>
            </a:xfrm>
          </p:grpSpPr>
          <p:sp>
            <p:nvSpPr>
              <p:cNvPr id="12" name="Ellipse 30"/>
              <p:cNvSpPr>
                <a:spLocks noChangeArrowheads="1"/>
              </p:cNvSpPr>
              <p:nvPr/>
            </p:nvSpPr>
            <p:spPr bwMode="auto">
              <a:xfrm>
                <a:off x="3976099" y="3129285"/>
                <a:ext cx="681760" cy="68396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lumMod val="65000"/>
                      <a:lumOff val="35000"/>
                    </a:sysClr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ysClr val="windowText" lastClr="000000">
                      <a:lumMod val="50000"/>
                      <a:lumOff val="50000"/>
                    </a:sysClr>
                  </a:gs>
                </a:gsLst>
                <a:lin ang="5400000" scaled="1"/>
              </a:gradFill>
              <a:ln w="12700">
                <a:solidFill>
                  <a:sysClr val="windowText" lastClr="000000">
                    <a:lumMod val="75000"/>
                    <a:lumOff val="25000"/>
                  </a:sys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 algn="ctr" defTabSz="914400">
                  <a:buFont typeface="Calibri" charset="0"/>
                  <a:buAutoNum type="arabicPeriod"/>
                  <a:defRPr/>
                </a:pPr>
                <a:endParaRPr lang="zh-CN" altLang="zh-CN" sz="1600" kern="0" smtClean="0">
                  <a:solidFill>
                    <a:prstClr val="black"/>
                  </a:solidFill>
                  <a:latin typeface="Calibri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Ellipse 31"/>
              <p:cNvSpPr>
                <a:spLocks noChangeArrowheads="1"/>
              </p:cNvSpPr>
              <p:nvPr/>
            </p:nvSpPr>
            <p:spPr bwMode="auto">
              <a:xfrm>
                <a:off x="4060894" y="3135874"/>
                <a:ext cx="499447" cy="365045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342900" indent="-342900" algn="ctr" defTabSz="914400">
                  <a:buFont typeface="Calibri" charset="0"/>
                  <a:buAutoNum type="arabicPeriod"/>
                  <a:defRPr/>
                </a:pPr>
                <a:endParaRPr lang="zh-CN" altLang="zh-CN" sz="1600" kern="0" smtClean="0">
                  <a:solidFill>
                    <a:prstClr val="black"/>
                  </a:solidFill>
                  <a:latin typeface="Calibri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Måne 32"/>
              <p:cNvSpPr/>
              <p:nvPr/>
            </p:nvSpPr>
            <p:spPr bwMode="auto">
              <a:xfrm rot="16570711">
                <a:off x="4140219" y="3329651"/>
                <a:ext cx="311329" cy="654471"/>
              </a:xfrm>
              <a:prstGeom prst="moon">
                <a:avLst>
                  <a:gd name="adj" fmla="val 8755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 eaLnBrk="1" hangingPunct="1">
                  <a:defRPr/>
                </a:pPr>
                <a:endParaRPr lang="zh-CN" altLang="zh-CN" sz="1600" kern="0">
                  <a:solidFill>
                    <a:prstClr val="black"/>
                  </a:solidFill>
                  <a:latin typeface="Calibri" charset="0"/>
                </a:endParaRPr>
              </a:p>
            </p:txBody>
          </p:sp>
        </p:grpSp>
        <p:sp>
          <p:nvSpPr>
            <p:cNvPr id="11" name="Text Box 52"/>
            <p:cNvSpPr txBox="1">
              <a:spLocks noChangeArrowheads="1"/>
            </p:cNvSpPr>
            <p:nvPr/>
          </p:nvSpPr>
          <p:spPr bwMode="gray">
            <a:xfrm>
              <a:off x="5798336" y="3010242"/>
              <a:ext cx="1326175" cy="478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801688">
                <a:spcBef>
                  <a:spcPct val="20000"/>
                </a:spcBef>
                <a:defRPr/>
              </a:pPr>
              <a:r>
                <a:rPr lang="zh-CN" altLang="en-US" sz="1600" b="1" kern="0" noProof="1">
                  <a:solidFill>
                    <a:prstClr val="black"/>
                  </a:solidFill>
                  <a:latin typeface="Calibri" charset="0"/>
                  <a:cs typeface="Arial" charset="0"/>
                </a:rPr>
                <a:t>标题</a:t>
              </a:r>
              <a:r>
                <a:rPr lang="en-US" sz="1600" b="1" kern="0" noProof="1" smtClean="0">
                  <a:solidFill>
                    <a:prstClr val="black"/>
                  </a:solidFill>
                  <a:latin typeface="Calibri" charset="0"/>
                  <a:cs typeface="Arial" charset="0"/>
                </a:rPr>
                <a:t>2</a:t>
              </a:r>
              <a:endParaRPr lang="en-US" sz="1600" b="1" kern="0" noProof="1">
                <a:solidFill>
                  <a:prstClr val="black"/>
                </a:solidFill>
                <a:latin typeface="Calibri" charset="0"/>
                <a:cs typeface="Arial" charset="0"/>
              </a:endParaRP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1143000" y="3505200"/>
            <a:ext cx="1174750" cy="1549400"/>
            <a:chOff x="1081093" y="4186238"/>
            <a:chExt cx="1425944" cy="1880505"/>
          </a:xfrm>
        </p:grpSpPr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1081093" y="4186238"/>
              <a:ext cx="1425944" cy="1414462"/>
              <a:chOff x="5616575" y="2471738"/>
              <a:chExt cx="1660525" cy="1647825"/>
            </a:xfrm>
          </p:grpSpPr>
          <p:grpSp>
            <p:nvGrpSpPr>
              <p:cNvPr id="18" name="Gruppe 92"/>
              <p:cNvGrpSpPr>
                <a:grpSpLocks/>
              </p:cNvGrpSpPr>
              <p:nvPr/>
            </p:nvGrpSpPr>
            <p:grpSpPr bwMode="auto">
              <a:xfrm>
                <a:off x="5616575" y="2471738"/>
                <a:ext cx="1660525" cy="1647825"/>
                <a:chOff x="3968648" y="3129285"/>
                <a:chExt cx="689211" cy="683966"/>
              </a:xfrm>
            </p:grpSpPr>
            <p:sp>
              <p:nvSpPr>
                <p:cNvPr id="20" name="Ellipse 30"/>
                <p:cNvSpPr>
                  <a:spLocks noChangeArrowheads="1"/>
                </p:cNvSpPr>
                <p:nvPr/>
              </p:nvSpPr>
              <p:spPr bwMode="auto">
                <a:xfrm>
                  <a:off x="3976099" y="3129285"/>
                  <a:ext cx="681760" cy="683855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50000">
                      <a:sysClr val="window" lastClr="FFFFFF">
                        <a:lumMod val="75000"/>
                      </a:sysClr>
                    </a:gs>
                    <a:gs pos="100000">
                      <a:sysClr val="windowText" lastClr="000000">
                        <a:lumMod val="65000"/>
                        <a:lumOff val="35000"/>
                      </a:sysClr>
                    </a:gs>
                  </a:gsLst>
                  <a:lin ang="5400000" scaled="1"/>
                </a:gradFill>
                <a:ln w="12700">
                  <a:solidFill>
                    <a:sysClr val="windowText" lastClr="000000">
                      <a:lumMod val="75000"/>
                      <a:lumOff val="25000"/>
                    </a:sysClr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 algn="ctr" defTabSz="914400">
                    <a:buFont typeface="Calibri" charset="0"/>
                    <a:buAutoNum type="arabicPeriod"/>
                    <a:defRPr/>
                  </a:pPr>
                  <a:endParaRPr lang="zh-CN" altLang="zh-CN" sz="1600" kern="0" smtClean="0">
                    <a:solidFill>
                      <a:prstClr val="black"/>
                    </a:solidFill>
                    <a:latin typeface="Calibri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Ellipse 31"/>
                <p:cNvSpPr>
                  <a:spLocks noChangeArrowheads="1"/>
                </p:cNvSpPr>
                <p:nvPr/>
              </p:nvSpPr>
              <p:spPr bwMode="auto">
                <a:xfrm>
                  <a:off x="4060894" y="3135874"/>
                  <a:ext cx="499447" cy="36504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CF9">
                        <a:alpha val="76999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342900" indent="-342900" algn="ctr" defTabSz="914400">
                    <a:buFont typeface="Calibri" charset="0"/>
                    <a:buAutoNum type="arabicPeriod"/>
                    <a:defRPr/>
                  </a:pPr>
                  <a:endParaRPr lang="zh-CN" altLang="zh-CN" sz="1600" kern="0" smtClean="0">
                    <a:solidFill>
                      <a:prstClr val="black"/>
                    </a:solidFill>
                    <a:latin typeface="Calibri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Måne 32"/>
                <p:cNvSpPr/>
                <p:nvPr/>
              </p:nvSpPr>
              <p:spPr bwMode="auto">
                <a:xfrm rot="16570711">
                  <a:off x="4140219" y="3329651"/>
                  <a:ext cx="311329" cy="654471"/>
                </a:xfrm>
                <a:prstGeom prst="moon">
                  <a:avLst>
                    <a:gd name="adj" fmla="val 8755"/>
                  </a:avLst>
                </a:prstGeom>
                <a:gradFill flip="none" rotWithShape="1">
                  <a:gsLst>
                    <a:gs pos="24000">
                      <a:sysClr val="windowText" lastClr="000000">
                        <a:alpha val="24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endParaRPr lang="zh-CN" altLang="zh-CN" sz="1600" kern="0">
                    <a:solidFill>
                      <a:prstClr val="black"/>
                    </a:solidFill>
                    <a:latin typeface="Calibri" charset="0"/>
                  </a:endParaRPr>
                </a:p>
              </p:txBody>
            </p:sp>
          </p:grpSp>
          <p:sp>
            <p:nvSpPr>
              <p:cNvPr id="19" name="Text Box 52"/>
              <p:cNvSpPr txBox="1">
                <a:spLocks noChangeArrowheads="1"/>
              </p:cNvSpPr>
              <p:nvPr/>
            </p:nvSpPr>
            <p:spPr bwMode="gray">
              <a:xfrm>
                <a:off x="5724285" y="3010155"/>
                <a:ext cx="1406959" cy="4786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defTabSz="801688">
                  <a:spcBef>
                    <a:spcPct val="20000"/>
                  </a:spcBef>
                  <a:defRPr/>
                </a:pPr>
                <a:r>
                  <a:rPr lang="zh-CN" altLang="en-US" sz="1600" b="1" kern="0" noProof="1">
                    <a:solidFill>
                      <a:prstClr val="black"/>
                    </a:solidFill>
                    <a:latin typeface="Calibri" charset="0"/>
                    <a:cs typeface="Arial" charset="0"/>
                  </a:rPr>
                  <a:t>标题</a:t>
                </a:r>
                <a:r>
                  <a:rPr lang="en-US" sz="1600" b="1" kern="0" noProof="1" smtClean="0">
                    <a:solidFill>
                      <a:prstClr val="black"/>
                    </a:solidFill>
                    <a:latin typeface="Calibri" charset="0"/>
                    <a:cs typeface="Arial" charset="0"/>
                  </a:rPr>
                  <a:t>3</a:t>
                </a:r>
                <a:endParaRPr lang="en-US" sz="1600" b="1" kern="0" noProof="1">
                  <a:solidFill>
                    <a:prstClr val="black"/>
                  </a:solidFill>
                  <a:latin typeface="Calibri" charset="0"/>
                  <a:cs typeface="Arial" charset="0"/>
                </a:endParaRPr>
              </a:p>
            </p:txBody>
          </p:sp>
        </p:grpSp>
        <p:sp>
          <p:nvSpPr>
            <p:cNvPr id="17" name="Ellipse 33"/>
            <p:cNvSpPr/>
            <p:nvPr/>
          </p:nvSpPr>
          <p:spPr bwMode="auto">
            <a:xfrm>
              <a:off x="1104900" y="5638800"/>
              <a:ext cx="1378330" cy="427943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 eaLnBrk="1" hangingPunct="1">
                <a:defRPr/>
              </a:pPr>
              <a:endParaRPr lang="zh-CN" altLang="zh-CN" sz="1600" kern="0">
                <a:solidFill>
                  <a:prstClr val="black"/>
                </a:solidFill>
                <a:latin typeface="Calibri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91000" y="1143000"/>
            <a:ext cx="3657600" cy="1366528"/>
            <a:chOff x="4191000" y="1143000"/>
            <a:chExt cx="3657600" cy="1366528"/>
          </a:xfrm>
        </p:grpSpPr>
        <p:sp>
          <p:nvSpPr>
            <p:cNvPr id="24" name="Rektangel 48"/>
            <p:cNvSpPr>
              <a:spLocks noChangeArrowheads="1"/>
            </p:cNvSpPr>
            <p:nvPr/>
          </p:nvSpPr>
          <p:spPr bwMode="auto">
            <a:xfrm>
              <a:off x="5105400" y="1143000"/>
              <a:ext cx="2743200" cy="136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zh-CN" altLang="en-US" sz="1800" dirty="0" smtClean="0">
                  <a:latin typeface="Calibri" charset="0"/>
                  <a:cs typeface="Arial" charset="0"/>
                </a:rPr>
                <a:t>在此处添加您的文本</a:t>
              </a:r>
              <a:endParaRPr lang="en-US" altLang="zh-CN" sz="1800" dirty="0" smtClean="0">
                <a:latin typeface="Calibri" charset="0"/>
                <a:cs typeface="Arial" charset="0"/>
              </a:endParaRPr>
            </a:p>
            <a:p>
              <a:pPr defTabSz="801688">
                <a:spcBef>
                  <a:spcPct val="20000"/>
                </a:spcBef>
              </a:pPr>
              <a:r>
                <a:rPr lang="zh-CN" altLang="en-US" sz="1800" dirty="0">
                  <a:latin typeface="Calibri" charset="0"/>
                  <a:cs typeface="Arial" charset="0"/>
                </a:rPr>
                <a:t>在此处添加您的文本</a:t>
              </a:r>
              <a:endParaRPr lang="da-DK" altLang="zh-CN" sz="1800" dirty="0">
                <a:latin typeface="Calibri" charset="0"/>
                <a:cs typeface="Arial" charset="0"/>
              </a:endParaRPr>
            </a:p>
            <a:p>
              <a:pPr defTabSz="801688">
                <a:spcBef>
                  <a:spcPct val="20000"/>
                </a:spcBef>
              </a:pPr>
              <a:r>
                <a:rPr lang="zh-CN" altLang="en-US" sz="1800" dirty="0">
                  <a:latin typeface="Calibri" charset="0"/>
                  <a:cs typeface="Arial" charset="0"/>
                </a:rPr>
                <a:t>在此处添加您的文本</a:t>
              </a:r>
              <a:endParaRPr lang="da-DK" altLang="zh-CN" sz="1800" dirty="0">
                <a:latin typeface="Calibri" charset="0"/>
                <a:cs typeface="Arial" charset="0"/>
              </a:endParaRPr>
            </a:p>
            <a:p>
              <a:pPr defTabSz="801688">
                <a:spcBef>
                  <a:spcPct val="20000"/>
                </a:spcBef>
              </a:pPr>
              <a:r>
                <a:rPr lang="zh-CN" altLang="en-US" sz="1800" dirty="0">
                  <a:latin typeface="Calibri" charset="0"/>
                  <a:cs typeface="Arial" charset="0"/>
                </a:rPr>
                <a:t>在此处添加您的</a:t>
              </a:r>
              <a:r>
                <a:rPr lang="zh-CN" altLang="en-US" sz="1800" dirty="0" smtClean="0">
                  <a:latin typeface="Calibri" charset="0"/>
                  <a:cs typeface="Arial" charset="0"/>
                </a:rPr>
                <a:t>文本</a:t>
              </a:r>
              <a:endParaRPr lang="da-DK" altLang="zh-CN" sz="1800" dirty="0">
                <a:latin typeface="Calibri" charset="0"/>
                <a:cs typeface="Arial" charset="0"/>
              </a:endParaRPr>
            </a:p>
          </p:txBody>
        </p:sp>
        <p:cxnSp>
          <p:nvCxnSpPr>
            <p:cNvPr id="25" name="Straight Connector 74"/>
            <p:cNvCxnSpPr/>
            <p:nvPr/>
          </p:nvCxnSpPr>
          <p:spPr>
            <a:xfrm>
              <a:off x="4191000" y="1676400"/>
              <a:ext cx="914400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ysDot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92489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1153" y="195486"/>
            <a:ext cx="8229600" cy="40011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单击此处添加标题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671548" y="1137680"/>
            <a:ext cx="1848374" cy="3450294"/>
            <a:chOff x="5338733" y="987575"/>
            <a:chExt cx="1848374" cy="3450294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4537773" y="1788535"/>
              <a:ext cx="3450294" cy="1848374"/>
            </a:xfrm>
            <a:prstGeom prst="round2SameRect">
              <a:avLst>
                <a:gd name="adj1" fmla="val 12887"/>
                <a:gd name="adj2" fmla="val 0"/>
              </a:avLst>
            </a:prstGeom>
            <a:gradFill flip="none" rotWithShape="1">
              <a:gsLst>
                <a:gs pos="0">
                  <a:srgbClr val="015E35"/>
                </a:gs>
                <a:gs pos="50000">
                  <a:srgbClr val="01894B"/>
                </a:gs>
                <a:gs pos="100000">
                  <a:srgbClr val="8FC243"/>
                </a:gs>
              </a:gsLst>
              <a:lin ang="10800000" scaled="1"/>
              <a:tileRect/>
            </a:gradFill>
            <a:ln w="38100" cap="flat" cmpd="sng" algn="ctr">
              <a:solidFill>
                <a:srgbClr val="01894B"/>
              </a:solidFill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prstMaterial="matte">
              <a:bevelT/>
            </a:sp3d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12"/>
            <p:cNvSpPr/>
            <p:nvPr/>
          </p:nvSpPr>
          <p:spPr>
            <a:xfrm>
              <a:off x="5563318" y="2415302"/>
              <a:ext cx="14677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/>
                </a:rPr>
                <a:t>添加标题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60603" y="1137679"/>
            <a:ext cx="2569290" cy="1066331"/>
            <a:chOff x="2627788" y="987574"/>
            <a:chExt cx="2569290" cy="1066331"/>
          </a:xfrm>
        </p:grpSpPr>
        <p:sp>
          <p:nvSpPr>
            <p:cNvPr id="7" name="Round Single Corner Rectangle 6"/>
            <p:cNvSpPr/>
            <p:nvPr/>
          </p:nvSpPr>
          <p:spPr>
            <a:xfrm rot="16200000">
              <a:off x="3379267" y="236095"/>
              <a:ext cx="1066331" cy="2569290"/>
            </a:xfrm>
            <a:prstGeom prst="round1Rect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shade val="30000"/>
                    <a:satMod val="115000"/>
                  </a:sysClr>
                </a:gs>
                <a:gs pos="50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95000"/>
                    <a:shade val="100000"/>
                    <a:satMod val="115000"/>
                  </a:sysClr>
                </a:gs>
              </a:gsLst>
              <a:lin ang="0" scaled="1"/>
              <a:tileRect/>
            </a:gradFill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/>
            </a:sp3d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13"/>
            <p:cNvSpPr/>
            <p:nvPr/>
          </p:nvSpPr>
          <p:spPr>
            <a:xfrm>
              <a:off x="3161517" y="1305673"/>
              <a:ext cx="16316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/>
                </a:rPr>
                <a:t>此处添加文本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60601" y="2314622"/>
            <a:ext cx="2569288" cy="1012966"/>
            <a:chOff x="2627786" y="2164517"/>
            <a:chExt cx="2569288" cy="1012966"/>
          </a:xfrm>
        </p:grpSpPr>
        <p:sp>
          <p:nvSpPr>
            <p:cNvPr id="10" name="Rectangle 8"/>
            <p:cNvSpPr/>
            <p:nvPr/>
          </p:nvSpPr>
          <p:spPr>
            <a:xfrm>
              <a:off x="2627786" y="2164517"/>
              <a:ext cx="2569288" cy="101296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shade val="30000"/>
                    <a:satMod val="115000"/>
                  </a:sysClr>
                </a:gs>
                <a:gs pos="50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95000"/>
                    <a:shade val="100000"/>
                    <a:satMod val="115000"/>
                  </a:sysClr>
                </a:gs>
              </a:gsLst>
              <a:lin ang="16200000" scaled="1"/>
              <a:tileRect/>
            </a:gradFill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/>
            </a:sp3d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Rectangle 14"/>
            <p:cNvSpPr/>
            <p:nvPr/>
          </p:nvSpPr>
          <p:spPr>
            <a:xfrm>
              <a:off x="3100520" y="2486334"/>
              <a:ext cx="16983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/>
                </a:rPr>
                <a:t>此处添加文本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960599" y="3473129"/>
            <a:ext cx="2569288" cy="1114844"/>
            <a:chOff x="2627784" y="3323024"/>
            <a:chExt cx="2569288" cy="1114844"/>
          </a:xfrm>
        </p:grpSpPr>
        <p:sp>
          <p:nvSpPr>
            <p:cNvPr id="13" name="Round Single Corner Rectangle 9"/>
            <p:cNvSpPr/>
            <p:nvPr/>
          </p:nvSpPr>
          <p:spPr>
            <a:xfrm rot="10800000">
              <a:off x="2627784" y="3323024"/>
              <a:ext cx="2569288" cy="1114844"/>
            </a:xfrm>
            <a:prstGeom prst="round1Rect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  <a:shade val="30000"/>
                    <a:satMod val="115000"/>
                  </a:sysClr>
                </a:gs>
                <a:gs pos="50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95000"/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prstMaterial="matte">
              <a:bevelT/>
            </a:sp3d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Rectangle 15"/>
            <p:cNvSpPr/>
            <p:nvPr/>
          </p:nvSpPr>
          <p:spPr>
            <a:xfrm>
              <a:off x="3033804" y="3691517"/>
              <a:ext cx="17651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/>
                </a:rPr>
                <a:t>此处添加文本</a:t>
              </a:r>
            </a:p>
          </p:txBody>
        </p:sp>
      </p:grpSp>
      <p:sp>
        <p:nvSpPr>
          <p:cNvPr id="15" name="Left-Right Arrow 17"/>
          <p:cNvSpPr/>
          <p:nvPr/>
        </p:nvSpPr>
        <p:spPr>
          <a:xfrm>
            <a:off x="6259435" y="1532200"/>
            <a:ext cx="667167" cy="265863"/>
          </a:xfrm>
          <a:prstGeom prst="leftRightArrow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Left-Right Arrow 18"/>
          <p:cNvSpPr/>
          <p:nvPr/>
        </p:nvSpPr>
        <p:spPr>
          <a:xfrm>
            <a:off x="6259435" y="2686346"/>
            <a:ext cx="667167" cy="265863"/>
          </a:xfrm>
          <a:prstGeom prst="leftRightArrow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Left-Right Arrow 19"/>
          <p:cNvSpPr/>
          <p:nvPr/>
        </p:nvSpPr>
        <p:spPr>
          <a:xfrm>
            <a:off x="6259435" y="3847322"/>
            <a:ext cx="667167" cy="265863"/>
          </a:xfrm>
          <a:prstGeom prst="leftRightArrow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Left-Right Arrow 20"/>
          <p:cNvSpPr/>
          <p:nvPr/>
        </p:nvSpPr>
        <p:spPr>
          <a:xfrm rot="16200000">
            <a:off x="3893381" y="3254729"/>
            <a:ext cx="667167" cy="265863"/>
          </a:xfrm>
          <a:prstGeom prst="leftRightArrow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latin typeface="Calibri"/>
            </a:endParaRPr>
          </a:p>
        </p:txBody>
      </p:sp>
      <p:sp>
        <p:nvSpPr>
          <p:cNvPr id="19" name="Left-Right Arrow 21"/>
          <p:cNvSpPr/>
          <p:nvPr/>
        </p:nvSpPr>
        <p:spPr>
          <a:xfrm rot="16200000">
            <a:off x="3893381" y="2138932"/>
            <a:ext cx="667167" cy="265863"/>
          </a:xfrm>
          <a:prstGeom prst="leftRightArrow">
            <a:avLst/>
          </a:prstGeom>
          <a:solidFill>
            <a:srgbClr val="38383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smtClean="0">
              <a:latin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7004" y="3327588"/>
            <a:ext cx="305724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 dirty="0">
                <a:latin typeface="微软雅黑"/>
              </a:rPr>
              <a:t>单击添加段落文字单击添加段落</a:t>
            </a:r>
            <a:r>
              <a:rPr lang="zh-CN" altLang="en-US" sz="1400" b="1" kern="0" dirty="0" smtClean="0">
                <a:latin typeface="微软雅黑"/>
              </a:rPr>
              <a:t>文字</a:t>
            </a:r>
            <a:endParaRPr lang="en-US" altLang="zh-CN" sz="1400" b="1" kern="0" dirty="0" smtClean="0">
              <a:latin typeface="微软雅黑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 dirty="0">
                <a:latin typeface="微软雅黑"/>
              </a:rPr>
              <a:t>单击添加段落文字单击添加段落文字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 dirty="0">
                <a:latin typeface="微软雅黑"/>
              </a:rPr>
              <a:t>单击添加段落文字单击添加段落文字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 dirty="0">
                <a:latin typeface="微软雅黑"/>
              </a:rPr>
              <a:t>单击添加段落文字单击添加段落文字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 dirty="0">
                <a:latin typeface="微软雅黑"/>
              </a:rPr>
              <a:t>单击添加段落文字单击添加段落</a:t>
            </a:r>
            <a:r>
              <a:rPr lang="zh-CN" altLang="en-US" sz="1400" b="1" kern="0" dirty="0" smtClean="0">
                <a:latin typeface="微软雅黑"/>
              </a:rPr>
              <a:t>文字</a:t>
            </a:r>
            <a:endParaRPr lang="zh-CN" altLang="en-US" sz="1400" b="1" kern="0" dirty="0"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721522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464</Words>
  <Application>Microsoft Office PowerPoint</Application>
  <PresentationFormat>全屏显示(16:9)</PresentationFormat>
  <Paragraphs>150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目录页</vt:lpstr>
      <vt:lpstr>过渡页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MUDONG</dc:creator>
  <cp:lastModifiedBy>微软用户</cp:lastModifiedBy>
  <cp:revision>20</cp:revision>
  <dcterms:created xsi:type="dcterms:W3CDTF">2013-03-14T02:25:31Z</dcterms:created>
  <dcterms:modified xsi:type="dcterms:W3CDTF">2013-07-18T04:27:30Z</dcterms:modified>
</cp:coreProperties>
</file>