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74" r:id="rId2"/>
    <p:sldId id="522" r:id="rId3"/>
    <p:sldId id="516" r:id="rId4"/>
    <p:sldId id="473" r:id="rId5"/>
    <p:sldId id="494" r:id="rId6"/>
    <p:sldId id="468" r:id="rId7"/>
    <p:sldId id="520" r:id="rId8"/>
    <p:sldId id="515" r:id="rId9"/>
    <p:sldId id="501" r:id="rId10"/>
    <p:sldId id="453" r:id="rId11"/>
    <p:sldId id="518" r:id="rId12"/>
    <p:sldId id="472" r:id="rId13"/>
    <p:sldId id="517" r:id="rId14"/>
    <p:sldId id="439" r:id="rId15"/>
    <p:sldId id="447" r:id="rId16"/>
    <p:sldId id="521" r:id="rId17"/>
    <p:sldId id="510" r:id="rId18"/>
    <p:sldId id="459" r:id="rId19"/>
    <p:sldId id="509" r:id="rId20"/>
    <p:sldId id="441" r:id="rId21"/>
    <p:sldId id="458" r:id="rId22"/>
    <p:sldId id="497" r:id="rId23"/>
    <p:sldId id="505" r:id="rId24"/>
    <p:sldId id="450" r:id="rId25"/>
    <p:sldId id="514" r:id="rId26"/>
    <p:sldId id="524" r:id="rId27"/>
    <p:sldId id="460" r:id="rId28"/>
    <p:sldId id="444" r:id="rId29"/>
    <p:sldId id="513" r:id="rId30"/>
    <p:sldId id="436" r:id="rId31"/>
    <p:sldId id="471" r:id="rId32"/>
    <p:sldId id="448" r:id="rId33"/>
    <p:sldId id="519" r:id="rId34"/>
    <p:sldId id="461" r:id="rId35"/>
    <p:sldId id="467" r:id="rId36"/>
    <p:sldId id="495" r:id="rId37"/>
    <p:sldId id="478" r:id="rId38"/>
    <p:sldId id="454" r:id="rId39"/>
    <p:sldId id="469" r:id="rId40"/>
    <p:sldId id="492" r:id="rId41"/>
  </p:sldIdLst>
  <p:sldSz cx="9144000" cy="6858000" type="screen4x3"/>
  <p:notesSz cx="6797675" cy="99266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96600"/>
    <a:srgbClr val="3C8CB4"/>
    <a:srgbClr val="CCFFFF"/>
    <a:srgbClr val="709FD2"/>
    <a:srgbClr val="004F8A"/>
    <a:srgbClr val="385FAE"/>
    <a:srgbClr val="4783C5"/>
    <a:srgbClr val="4B74C5"/>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2" autoAdjust="0"/>
    <p:restoredTop sz="98237" autoAdjust="0"/>
  </p:normalViewPr>
  <p:slideViewPr>
    <p:cSldViewPr>
      <p:cViewPr varScale="1">
        <p:scale>
          <a:sx n="90" d="100"/>
          <a:sy n="90" d="100"/>
        </p:scale>
        <p:origin x="-148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4020" y="-96"/>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351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3517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3517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8FAC7E5C-4A57-497D-B0C6-CEEBCE4BA8F8}" type="slidenum">
              <a:rPr lang="en-US" altLang="zh-CN"/>
              <a:pPr>
                <a:defRPr/>
              </a:pPr>
              <a:t>‹#›</a:t>
            </a:fld>
            <a:endParaRPr lang="en-US" altLang="zh-CN"/>
          </a:p>
        </p:txBody>
      </p:sp>
    </p:spTree>
    <p:extLst>
      <p:ext uri="{BB962C8B-B14F-4D97-AF65-F5344CB8AC3E}">
        <p14:creationId xmlns:p14="http://schemas.microsoft.com/office/powerpoint/2010/main" val="90197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39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BDFA6011-E0BA-4A36-A0FF-C258D5D631C9}" type="slidenum">
              <a:rPr lang="en-US" altLang="zh-CN"/>
              <a:pPr>
                <a:defRPr/>
              </a:pPr>
              <a:t>‹#›</a:t>
            </a:fld>
            <a:endParaRPr lang="en-US" altLang="zh-CN"/>
          </a:p>
        </p:txBody>
      </p:sp>
    </p:spTree>
    <p:extLst>
      <p:ext uri="{BB962C8B-B14F-4D97-AF65-F5344CB8AC3E}">
        <p14:creationId xmlns:p14="http://schemas.microsoft.com/office/powerpoint/2010/main" val="3260823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917575" y="744538"/>
            <a:ext cx="4962525" cy="3722687"/>
          </a:xfrm>
          <a:ln/>
        </p:spPr>
      </p:sp>
      <p:sp>
        <p:nvSpPr>
          <p:cNvPr id="11673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6740" name="灯片编号占位符 3"/>
          <p:cNvSpPr>
            <a:spLocks noGrp="1"/>
          </p:cNvSpPr>
          <p:nvPr>
            <p:ph type="sldNum" sz="quarter" idx="5"/>
          </p:nvPr>
        </p:nvSpPr>
        <p:spPr>
          <a:noFill/>
        </p:spPr>
        <p:txBody>
          <a:bodyPr/>
          <a:lstStyle/>
          <a:p>
            <a:fld id="{3580EA88-AD94-4B2F-AC57-B8D397C7887B}" type="slidenum">
              <a:rPr lang="en-US" altLang="zh-CN" smtClean="0">
                <a:ea typeface="宋体" charset="-122"/>
              </a:rPr>
              <a:pPr/>
              <a:t>1</a:t>
            </a:fld>
            <a:endParaRPr lang="en-US"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xfrm>
            <a:off x="917575" y="744538"/>
            <a:ext cx="4962525" cy="3722687"/>
          </a:xfrm>
          <a:ln/>
        </p:spPr>
      </p:sp>
      <p:sp>
        <p:nvSpPr>
          <p:cNvPr id="12697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26980" name="灯片编号占位符 3"/>
          <p:cNvSpPr>
            <a:spLocks noGrp="1"/>
          </p:cNvSpPr>
          <p:nvPr>
            <p:ph type="sldNum" sz="quarter" idx="5"/>
          </p:nvPr>
        </p:nvSpPr>
        <p:spPr>
          <a:noFill/>
        </p:spPr>
        <p:txBody>
          <a:bodyPr/>
          <a:lstStyle/>
          <a:p>
            <a:fld id="{1C077CDD-EC3E-42C2-87BD-31727ED12CEA}" type="slidenum">
              <a:rPr lang="en-US" altLang="zh-CN" smtClean="0">
                <a:ea typeface="宋体" charset="-122"/>
              </a:rPr>
              <a:pPr/>
              <a:t>11</a:t>
            </a:fld>
            <a:endParaRPr lang="en-US" altLang="zh-CN"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xfrm>
            <a:off x="917575" y="744538"/>
            <a:ext cx="4962525" cy="3722687"/>
          </a:xfrm>
          <a:ln/>
        </p:spPr>
      </p:sp>
      <p:sp>
        <p:nvSpPr>
          <p:cNvPr id="11469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4692" name="灯片编号占位符 3"/>
          <p:cNvSpPr>
            <a:spLocks noGrp="1"/>
          </p:cNvSpPr>
          <p:nvPr>
            <p:ph type="sldNum" sz="quarter" idx="5"/>
          </p:nvPr>
        </p:nvSpPr>
        <p:spPr>
          <a:noFill/>
        </p:spPr>
        <p:txBody>
          <a:bodyPr/>
          <a:lstStyle/>
          <a:p>
            <a:fld id="{CC63EB06-7848-4380-ADCD-C41F612990CF}" type="slidenum">
              <a:rPr lang="en-US" altLang="zh-CN" smtClean="0">
                <a:ea typeface="宋体" charset="-122"/>
              </a:rPr>
              <a:pPr/>
              <a:t>12</a:t>
            </a:fld>
            <a:endParaRPr lang="en-US"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xfrm>
            <a:off x="917575" y="744538"/>
            <a:ext cx="4962525" cy="3722687"/>
          </a:xfrm>
          <a:ln/>
        </p:spPr>
      </p:sp>
      <p:sp>
        <p:nvSpPr>
          <p:cNvPr id="12595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25956" name="灯片编号占位符 3"/>
          <p:cNvSpPr>
            <a:spLocks noGrp="1"/>
          </p:cNvSpPr>
          <p:nvPr>
            <p:ph type="sldNum" sz="quarter" idx="5"/>
          </p:nvPr>
        </p:nvSpPr>
        <p:spPr>
          <a:noFill/>
        </p:spPr>
        <p:txBody>
          <a:bodyPr/>
          <a:lstStyle/>
          <a:p>
            <a:fld id="{1397487C-57AD-4C01-86DD-82A11E3D96CF}" type="slidenum">
              <a:rPr lang="en-US" altLang="zh-CN" smtClean="0">
                <a:ea typeface="宋体" charset="-122"/>
              </a:rPr>
              <a:pPr/>
              <a:t>13</a:t>
            </a:fld>
            <a:endParaRPr lang="en-US"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917575" y="744538"/>
            <a:ext cx="4962525" cy="3722687"/>
          </a:xfrm>
          <a:ln/>
        </p:spPr>
      </p:sp>
      <p:sp>
        <p:nvSpPr>
          <p:cNvPr id="8089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80900" name="灯片编号占位符 3"/>
          <p:cNvSpPr>
            <a:spLocks noGrp="1"/>
          </p:cNvSpPr>
          <p:nvPr>
            <p:ph type="sldNum" sz="quarter" idx="5"/>
          </p:nvPr>
        </p:nvSpPr>
        <p:spPr>
          <a:noFill/>
        </p:spPr>
        <p:txBody>
          <a:bodyPr/>
          <a:lstStyle/>
          <a:p>
            <a:fld id="{657242BD-760B-4AEE-817D-8FE736153AE3}" type="slidenum">
              <a:rPr lang="en-US" altLang="zh-CN" smtClean="0">
                <a:ea typeface="宋体" charset="-122"/>
              </a:rPr>
              <a:pPr/>
              <a:t>14</a:t>
            </a:fld>
            <a:endParaRPr lang="en-US" altLang="zh-CN"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917575" y="744538"/>
            <a:ext cx="4962525" cy="3722687"/>
          </a:xfrm>
          <a:ln/>
        </p:spPr>
      </p:sp>
      <p:sp>
        <p:nvSpPr>
          <p:cNvPr id="8909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89092" name="灯片编号占位符 3"/>
          <p:cNvSpPr>
            <a:spLocks noGrp="1"/>
          </p:cNvSpPr>
          <p:nvPr>
            <p:ph type="sldNum" sz="quarter" idx="5"/>
          </p:nvPr>
        </p:nvSpPr>
        <p:spPr>
          <a:noFill/>
        </p:spPr>
        <p:txBody>
          <a:bodyPr/>
          <a:lstStyle/>
          <a:p>
            <a:fld id="{4F8D872A-D0F1-4AF4-B215-382E0BA5F6E7}" type="slidenum">
              <a:rPr lang="en-US" altLang="zh-CN" smtClean="0">
                <a:ea typeface="宋体" charset="-122"/>
              </a:rPr>
              <a:pPr/>
              <a:t>15</a:t>
            </a:fld>
            <a:endParaRPr lang="en-US"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xfrm>
            <a:off x="917575" y="744538"/>
            <a:ext cx="4962525" cy="3722687"/>
          </a:xfrm>
          <a:ln/>
        </p:spPr>
      </p:sp>
      <p:sp>
        <p:nvSpPr>
          <p:cNvPr id="14233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42340" name="灯片编号占位符 3"/>
          <p:cNvSpPr>
            <a:spLocks noGrp="1"/>
          </p:cNvSpPr>
          <p:nvPr>
            <p:ph type="sldNum" sz="quarter" idx="5"/>
          </p:nvPr>
        </p:nvSpPr>
        <p:spPr>
          <a:noFill/>
        </p:spPr>
        <p:txBody>
          <a:bodyPr/>
          <a:lstStyle/>
          <a:p>
            <a:fld id="{6672CC09-D124-4BA9-919D-DD70337F4DDD}" type="slidenum">
              <a:rPr lang="en-US" altLang="zh-CN" smtClean="0">
                <a:ea typeface="宋体" charset="-122"/>
              </a:rPr>
              <a:pPr/>
              <a:t>16</a:t>
            </a:fld>
            <a:endParaRPr lang="en-US"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xfrm>
            <a:off x="917575" y="744538"/>
            <a:ext cx="4962525" cy="3722687"/>
          </a:xfrm>
          <a:ln/>
        </p:spPr>
      </p:sp>
      <p:sp>
        <p:nvSpPr>
          <p:cNvPr id="9421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94212" name="灯片编号占位符 3"/>
          <p:cNvSpPr>
            <a:spLocks noGrp="1"/>
          </p:cNvSpPr>
          <p:nvPr>
            <p:ph type="sldNum" sz="quarter" idx="5"/>
          </p:nvPr>
        </p:nvSpPr>
        <p:spPr>
          <a:noFill/>
        </p:spPr>
        <p:txBody>
          <a:bodyPr/>
          <a:lstStyle/>
          <a:p>
            <a:fld id="{2F27E5C5-3C4A-4515-AED0-39DA75B15D1B}" type="slidenum">
              <a:rPr lang="en-US" altLang="zh-CN" smtClean="0">
                <a:ea typeface="宋体" charset="-122"/>
              </a:rPr>
              <a:pPr/>
              <a:t>17</a:t>
            </a:fld>
            <a:endParaRPr lang="en-US"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917575" y="744538"/>
            <a:ext cx="4962525" cy="3722687"/>
          </a:xfrm>
          <a:ln/>
        </p:spPr>
      </p:sp>
      <p:sp>
        <p:nvSpPr>
          <p:cNvPr id="10137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01380" name="灯片编号占位符 3"/>
          <p:cNvSpPr>
            <a:spLocks noGrp="1"/>
          </p:cNvSpPr>
          <p:nvPr>
            <p:ph type="sldNum" sz="quarter" idx="5"/>
          </p:nvPr>
        </p:nvSpPr>
        <p:spPr>
          <a:noFill/>
        </p:spPr>
        <p:txBody>
          <a:bodyPr/>
          <a:lstStyle/>
          <a:p>
            <a:fld id="{2A388115-5887-445A-B725-8C4A89455433}" type="slidenum">
              <a:rPr lang="en-US" altLang="zh-CN" smtClean="0">
                <a:ea typeface="宋体" charset="-122"/>
              </a:rPr>
              <a:pPr/>
              <a:t>18</a:t>
            </a:fld>
            <a:endParaRPr lang="en-US"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xfrm>
            <a:off x="917575" y="744538"/>
            <a:ext cx="4962525" cy="3722687"/>
          </a:xfrm>
          <a:ln/>
        </p:spPr>
      </p:sp>
      <p:sp>
        <p:nvSpPr>
          <p:cNvPr id="9318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93188" name="灯片编号占位符 3"/>
          <p:cNvSpPr>
            <a:spLocks noGrp="1"/>
          </p:cNvSpPr>
          <p:nvPr>
            <p:ph type="sldNum" sz="quarter" idx="5"/>
          </p:nvPr>
        </p:nvSpPr>
        <p:spPr>
          <a:noFill/>
        </p:spPr>
        <p:txBody>
          <a:bodyPr/>
          <a:lstStyle/>
          <a:p>
            <a:fld id="{73C4BEFF-13A2-4199-AFEA-07A5B46398D9}" type="slidenum">
              <a:rPr lang="en-US" altLang="zh-CN" smtClean="0">
                <a:ea typeface="宋体" charset="-122"/>
              </a:rPr>
              <a:pPr/>
              <a:t>19</a:t>
            </a:fld>
            <a:endParaRPr lang="en-US"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xfrm>
            <a:off x="917575" y="744538"/>
            <a:ext cx="4962525" cy="3722687"/>
          </a:xfrm>
          <a:ln/>
        </p:spPr>
      </p:sp>
      <p:sp>
        <p:nvSpPr>
          <p:cNvPr id="8294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82948" name="灯片编号占位符 3"/>
          <p:cNvSpPr>
            <a:spLocks noGrp="1"/>
          </p:cNvSpPr>
          <p:nvPr>
            <p:ph type="sldNum" sz="quarter" idx="5"/>
          </p:nvPr>
        </p:nvSpPr>
        <p:spPr>
          <a:noFill/>
        </p:spPr>
        <p:txBody>
          <a:bodyPr/>
          <a:lstStyle/>
          <a:p>
            <a:fld id="{690CEEB5-4C8B-4065-9C8E-41F526723F72}" type="slidenum">
              <a:rPr lang="en-US" altLang="zh-CN" smtClean="0">
                <a:ea typeface="宋体" charset="-122"/>
              </a:rPr>
              <a:pPr/>
              <a:t>20</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917575" y="744538"/>
            <a:ext cx="4962525" cy="3722687"/>
          </a:xfrm>
          <a:ln/>
        </p:spPr>
      </p:sp>
      <p:sp>
        <p:nvSpPr>
          <p:cNvPr id="12288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22884" name="灯片编号占位符 3"/>
          <p:cNvSpPr>
            <a:spLocks noGrp="1"/>
          </p:cNvSpPr>
          <p:nvPr>
            <p:ph type="sldNum" sz="quarter" idx="5"/>
          </p:nvPr>
        </p:nvSpPr>
        <p:spPr>
          <a:noFill/>
        </p:spPr>
        <p:txBody>
          <a:bodyPr/>
          <a:lstStyle/>
          <a:p>
            <a:fld id="{F637DD26-AD81-41BD-8E50-3AA7E4B9CA3A}" type="slidenum">
              <a:rPr lang="en-US" altLang="zh-CN" smtClean="0">
                <a:ea typeface="宋体" charset="-122"/>
              </a:rPr>
              <a:pPr/>
              <a:t>3</a:t>
            </a:fld>
            <a:endParaRPr lang="en-US"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xfrm>
            <a:off x="917575" y="744538"/>
            <a:ext cx="4962525" cy="3722687"/>
          </a:xfrm>
          <a:ln/>
        </p:spPr>
      </p:sp>
      <p:sp>
        <p:nvSpPr>
          <p:cNvPr id="10035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00356" name="灯片编号占位符 3"/>
          <p:cNvSpPr>
            <a:spLocks noGrp="1"/>
          </p:cNvSpPr>
          <p:nvPr>
            <p:ph type="sldNum" sz="quarter" idx="5"/>
          </p:nvPr>
        </p:nvSpPr>
        <p:spPr>
          <a:noFill/>
        </p:spPr>
        <p:txBody>
          <a:bodyPr/>
          <a:lstStyle/>
          <a:p>
            <a:fld id="{3DDEEE43-31F9-4B07-89FA-251715350DB0}" type="slidenum">
              <a:rPr lang="en-US" altLang="zh-CN" smtClean="0">
                <a:ea typeface="宋体" charset="-122"/>
              </a:rPr>
              <a:pPr/>
              <a:t>21</a:t>
            </a:fld>
            <a:endParaRPr lang="en-US"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xfrm>
            <a:off x="917575" y="744538"/>
            <a:ext cx="4962525" cy="3722687"/>
          </a:xfrm>
          <a:ln/>
        </p:spPr>
      </p:sp>
      <p:sp>
        <p:nvSpPr>
          <p:cNvPr id="14029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40292" name="灯片编号占位符 3"/>
          <p:cNvSpPr>
            <a:spLocks noGrp="1"/>
          </p:cNvSpPr>
          <p:nvPr>
            <p:ph type="sldNum" sz="quarter" idx="5"/>
          </p:nvPr>
        </p:nvSpPr>
        <p:spPr>
          <a:noFill/>
        </p:spPr>
        <p:txBody>
          <a:bodyPr/>
          <a:lstStyle/>
          <a:p>
            <a:fld id="{3D998993-AB40-48AB-B7A4-1BAC68156259}" type="slidenum">
              <a:rPr lang="en-US" altLang="zh-CN" smtClean="0">
                <a:ea typeface="宋体" charset="-122"/>
              </a:rPr>
              <a:pPr/>
              <a:t>22</a:t>
            </a:fld>
            <a:endParaRPr lang="en-US"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917575" y="744538"/>
            <a:ext cx="4962525" cy="3722687"/>
          </a:xfrm>
          <a:ln/>
        </p:spPr>
      </p:sp>
      <p:sp>
        <p:nvSpPr>
          <p:cNvPr id="9216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92164" name="灯片编号占位符 3"/>
          <p:cNvSpPr>
            <a:spLocks noGrp="1"/>
          </p:cNvSpPr>
          <p:nvPr>
            <p:ph type="sldNum" sz="quarter" idx="5"/>
          </p:nvPr>
        </p:nvSpPr>
        <p:spPr>
          <a:noFill/>
        </p:spPr>
        <p:txBody>
          <a:bodyPr/>
          <a:lstStyle/>
          <a:p>
            <a:fld id="{8D6E553E-ECC5-4CD4-A41C-645874380EC7}" type="slidenum">
              <a:rPr lang="en-US" altLang="zh-CN" smtClean="0">
                <a:ea typeface="宋体" charset="-122"/>
              </a:rPr>
              <a:pPr/>
              <a:t>24</a:t>
            </a:fld>
            <a:endParaRPr lang="en-US"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917575" y="744538"/>
            <a:ext cx="4962525" cy="3722687"/>
          </a:xfrm>
          <a:ln/>
        </p:spPr>
      </p:sp>
      <p:sp>
        <p:nvSpPr>
          <p:cNvPr id="11878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8788" name="灯片编号占位符 3"/>
          <p:cNvSpPr>
            <a:spLocks noGrp="1"/>
          </p:cNvSpPr>
          <p:nvPr>
            <p:ph type="sldNum" sz="quarter" idx="5"/>
          </p:nvPr>
        </p:nvSpPr>
        <p:spPr>
          <a:noFill/>
        </p:spPr>
        <p:txBody>
          <a:bodyPr/>
          <a:lstStyle/>
          <a:p>
            <a:fld id="{B649A740-16E1-47A6-96E0-B5CCC1CFCC86}" type="slidenum">
              <a:rPr lang="en-US" altLang="zh-CN" smtClean="0">
                <a:ea typeface="宋体" charset="-122"/>
              </a:rPr>
              <a:pPr/>
              <a:t>25</a:t>
            </a:fld>
            <a:endParaRPr lang="en-US"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917575" y="744538"/>
            <a:ext cx="4962525" cy="3722687"/>
          </a:xfrm>
          <a:ln/>
        </p:spPr>
      </p:sp>
      <p:sp>
        <p:nvSpPr>
          <p:cNvPr id="12288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22884" name="灯片编号占位符 3"/>
          <p:cNvSpPr>
            <a:spLocks noGrp="1"/>
          </p:cNvSpPr>
          <p:nvPr>
            <p:ph type="sldNum" sz="quarter" idx="5"/>
          </p:nvPr>
        </p:nvSpPr>
        <p:spPr>
          <a:noFill/>
        </p:spPr>
        <p:txBody>
          <a:bodyPr/>
          <a:lstStyle/>
          <a:p>
            <a:fld id="{F637DD26-AD81-41BD-8E50-3AA7E4B9CA3A}" type="slidenum">
              <a:rPr lang="en-US" altLang="zh-CN" smtClean="0">
                <a:ea typeface="宋体" charset="-122"/>
              </a:rPr>
              <a:pPr/>
              <a:t>26</a:t>
            </a:fld>
            <a:endParaRPr lang="en-US"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xfrm>
            <a:off x="917575" y="744538"/>
            <a:ext cx="4962525" cy="3722687"/>
          </a:xfrm>
          <a:ln/>
        </p:spPr>
      </p:sp>
      <p:sp>
        <p:nvSpPr>
          <p:cNvPr id="10240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02404" name="灯片编号占位符 3"/>
          <p:cNvSpPr>
            <a:spLocks noGrp="1"/>
          </p:cNvSpPr>
          <p:nvPr>
            <p:ph type="sldNum" sz="quarter" idx="5"/>
          </p:nvPr>
        </p:nvSpPr>
        <p:spPr>
          <a:noFill/>
        </p:spPr>
        <p:txBody>
          <a:bodyPr/>
          <a:lstStyle/>
          <a:p>
            <a:fld id="{F2272EE0-65CA-48E9-B140-A29580425D37}" type="slidenum">
              <a:rPr lang="en-US" altLang="zh-CN" smtClean="0">
                <a:ea typeface="宋体" charset="-122"/>
              </a:rPr>
              <a:pPr/>
              <a:t>27</a:t>
            </a:fld>
            <a:endParaRPr lang="en-US"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917575" y="744538"/>
            <a:ext cx="4962525" cy="3722687"/>
          </a:xfrm>
          <a:ln/>
        </p:spPr>
      </p:sp>
      <p:sp>
        <p:nvSpPr>
          <p:cNvPr id="8601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86020" name="灯片编号占位符 3"/>
          <p:cNvSpPr>
            <a:spLocks noGrp="1"/>
          </p:cNvSpPr>
          <p:nvPr>
            <p:ph type="sldNum" sz="quarter" idx="5"/>
          </p:nvPr>
        </p:nvSpPr>
        <p:spPr>
          <a:noFill/>
        </p:spPr>
        <p:txBody>
          <a:bodyPr/>
          <a:lstStyle/>
          <a:p>
            <a:fld id="{BC5E6DE3-1954-48C1-9786-683B0F0ADC04}" type="slidenum">
              <a:rPr lang="en-US" altLang="zh-CN" smtClean="0">
                <a:ea typeface="宋体" charset="-122"/>
              </a:rPr>
              <a:pPr/>
              <a:t>28</a:t>
            </a:fld>
            <a:endParaRPr lang="en-US"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xfrm>
            <a:off x="917575" y="744538"/>
            <a:ext cx="4962525" cy="3722687"/>
          </a:xfrm>
          <a:ln/>
        </p:spPr>
      </p:sp>
      <p:sp>
        <p:nvSpPr>
          <p:cNvPr id="11264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2644" name="灯片编号占位符 3"/>
          <p:cNvSpPr>
            <a:spLocks noGrp="1"/>
          </p:cNvSpPr>
          <p:nvPr>
            <p:ph type="sldNum" sz="quarter" idx="5"/>
          </p:nvPr>
        </p:nvSpPr>
        <p:spPr>
          <a:noFill/>
        </p:spPr>
        <p:txBody>
          <a:bodyPr/>
          <a:lstStyle/>
          <a:p>
            <a:fld id="{D4F6273F-70AE-4103-8ECC-3A955ED94C7E}" type="slidenum">
              <a:rPr lang="en-US" altLang="zh-CN" smtClean="0">
                <a:ea typeface="宋体" charset="-122"/>
              </a:rPr>
              <a:pPr/>
              <a:t>29</a:t>
            </a:fld>
            <a:endParaRPr lang="en-US"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917575" y="744538"/>
            <a:ext cx="4962525" cy="3722687"/>
          </a:xfrm>
          <a:ln/>
        </p:spPr>
      </p:sp>
      <p:sp>
        <p:nvSpPr>
          <p:cNvPr id="7782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77828" name="灯片编号占位符 3"/>
          <p:cNvSpPr>
            <a:spLocks noGrp="1"/>
          </p:cNvSpPr>
          <p:nvPr>
            <p:ph type="sldNum" sz="quarter" idx="5"/>
          </p:nvPr>
        </p:nvSpPr>
        <p:spPr>
          <a:noFill/>
        </p:spPr>
        <p:txBody>
          <a:bodyPr/>
          <a:lstStyle/>
          <a:p>
            <a:fld id="{8D7D1645-C2DE-4383-B77B-4888863E2205}" type="slidenum">
              <a:rPr lang="en-US" altLang="zh-CN" smtClean="0">
                <a:ea typeface="宋体" charset="-122"/>
              </a:rPr>
              <a:pPr/>
              <a:t>30</a:t>
            </a:fld>
            <a:endParaRPr lang="en-US"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xfrm>
            <a:off x="917575" y="744538"/>
            <a:ext cx="4962525" cy="3722687"/>
          </a:xfrm>
          <a:ln/>
        </p:spPr>
      </p:sp>
      <p:sp>
        <p:nvSpPr>
          <p:cNvPr id="11366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3668" name="灯片编号占位符 3"/>
          <p:cNvSpPr>
            <a:spLocks noGrp="1"/>
          </p:cNvSpPr>
          <p:nvPr>
            <p:ph type="sldNum" sz="quarter" idx="5"/>
          </p:nvPr>
        </p:nvSpPr>
        <p:spPr>
          <a:noFill/>
        </p:spPr>
        <p:txBody>
          <a:bodyPr/>
          <a:lstStyle/>
          <a:p>
            <a:fld id="{F8D9CEC3-32B2-4295-9531-B46CA498F249}" type="slidenum">
              <a:rPr lang="en-US" altLang="zh-CN" smtClean="0">
                <a:ea typeface="宋体" charset="-122"/>
              </a:rPr>
              <a:pPr/>
              <a:t>31</a:t>
            </a:fld>
            <a:endParaRPr lang="en-US"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917575" y="744538"/>
            <a:ext cx="4962525" cy="3722687"/>
          </a:xfrm>
          <a:ln/>
        </p:spPr>
      </p:sp>
      <p:sp>
        <p:nvSpPr>
          <p:cNvPr id="11571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5716" name="灯片编号占位符 3"/>
          <p:cNvSpPr>
            <a:spLocks noGrp="1"/>
          </p:cNvSpPr>
          <p:nvPr>
            <p:ph type="sldNum" sz="quarter" idx="5"/>
          </p:nvPr>
        </p:nvSpPr>
        <p:spPr>
          <a:noFill/>
        </p:spPr>
        <p:txBody>
          <a:bodyPr/>
          <a:lstStyle/>
          <a:p>
            <a:fld id="{26C1A6ED-AA7E-4069-8506-88EC92323070}" type="slidenum">
              <a:rPr lang="en-US" altLang="zh-CN" smtClean="0">
                <a:ea typeface="宋体" charset="-122"/>
              </a:rPr>
              <a:pPr/>
              <a:t>4</a:t>
            </a:fld>
            <a:endParaRPr lang="en-US"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xfrm>
            <a:off x="917575" y="744538"/>
            <a:ext cx="4962525" cy="3722687"/>
          </a:xfrm>
          <a:ln/>
        </p:spPr>
      </p:sp>
      <p:sp>
        <p:nvSpPr>
          <p:cNvPr id="9011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90116" name="灯片编号占位符 3"/>
          <p:cNvSpPr>
            <a:spLocks noGrp="1"/>
          </p:cNvSpPr>
          <p:nvPr>
            <p:ph type="sldNum" sz="quarter" idx="5"/>
          </p:nvPr>
        </p:nvSpPr>
        <p:spPr>
          <a:noFill/>
        </p:spPr>
        <p:txBody>
          <a:bodyPr/>
          <a:lstStyle/>
          <a:p>
            <a:fld id="{C5DC2712-3692-4E35-A17B-57B6512F0118}" type="slidenum">
              <a:rPr lang="en-US" altLang="zh-CN" smtClean="0">
                <a:ea typeface="宋体" charset="-122"/>
              </a:rPr>
              <a:pPr/>
              <a:t>32</a:t>
            </a:fld>
            <a:endParaRPr lang="en-US"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a:xfrm>
            <a:off x="917575" y="744538"/>
            <a:ext cx="4962525" cy="3722687"/>
          </a:xfrm>
          <a:ln/>
        </p:spPr>
      </p:sp>
      <p:sp>
        <p:nvSpPr>
          <p:cNvPr id="12800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28004" name="灯片编号占位符 3"/>
          <p:cNvSpPr>
            <a:spLocks noGrp="1"/>
          </p:cNvSpPr>
          <p:nvPr>
            <p:ph type="sldNum" sz="quarter" idx="5"/>
          </p:nvPr>
        </p:nvSpPr>
        <p:spPr>
          <a:noFill/>
        </p:spPr>
        <p:txBody>
          <a:bodyPr/>
          <a:lstStyle/>
          <a:p>
            <a:fld id="{5E5CB918-C7C8-462A-B94A-0C24B8B38527}" type="slidenum">
              <a:rPr lang="en-US" altLang="zh-CN" smtClean="0">
                <a:ea typeface="宋体" charset="-122"/>
              </a:rPr>
              <a:pPr/>
              <a:t>33</a:t>
            </a:fld>
            <a:endParaRPr lang="en-US"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xfrm>
            <a:off x="917575" y="744538"/>
            <a:ext cx="4962525" cy="3722687"/>
          </a:xfrm>
          <a:ln/>
        </p:spPr>
      </p:sp>
      <p:sp>
        <p:nvSpPr>
          <p:cNvPr id="10342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03428" name="灯片编号占位符 3"/>
          <p:cNvSpPr>
            <a:spLocks noGrp="1"/>
          </p:cNvSpPr>
          <p:nvPr>
            <p:ph type="sldNum" sz="quarter" idx="5"/>
          </p:nvPr>
        </p:nvSpPr>
        <p:spPr>
          <a:noFill/>
        </p:spPr>
        <p:txBody>
          <a:bodyPr/>
          <a:lstStyle/>
          <a:p>
            <a:fld id="{2407962E-E5E2-4041-894B-2664796B5B41}" type="slidenum">
              <a:rPr lang="en-US" altLang="zh-CN" smtClean="0">
                <a:ea typeface="宋体" charset="-122"/>
              </a:rPr>
              <a:pPr/>
              <a:t>34</a:t>
            </a:fld>
            <a:endParaRPr lang="en-US"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xfrm>
            <a:off x="917575" y="744538"/>
            <a:ext cx="4962525" cy="3722687"/>
          </a:xfrm>
          <a:ln/>
        </p:spPr>
      </p:sp>
      <p:sp>
        <p:nvSpPr>
          <p:cNvPr id="10957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09572" name="灯片编号占位符 3"/>
          <p:cNvSpPr>
            <a:spLocks noGrp="1"/>
          </p:cNvSpPr>
          <p:nvPr>
            <p:ph type="sldNum" sz="quarter" idx="5"/>
          </p:nvPr>
        </p:nvSpPr>
        <p:spPr>
          <a:noFill/>
        </p:spPr>
        <p:txBody>
          <a:bodyPr/>
          <a:lstStyle/>
          <a:p>
            <a:fld id="{DB438D96-1B3D-46C0-ACD0-1242F0B62595}" type="slidenum">
              <a:rPr lang="en-US" altLang="zh-CN" smtClean="0">
                <a:ea typeface="宋体" charset="-122"/>
              </a:rPr>
              <a:pPr/>
              <a:t>35</a:t>
            </a:fld>
            <a:endParaRPr lang="en-US"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xfrm>
            <a:off x="917575" y="744538"/>
            <a:ext cx="4962525" cy="3722687"/>
          </a:xfrm>
          <a:ln/>
        </p:spPr>
      </p:sp>
      <p:sp>
        <p:nvSpPr>
          <p:cNvPr id="138243"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38244" name="灯片编号占位符 3"/>
          <p:cNvSpPr>
            <a:spLocks noGrp="1"/>
          </p:cNvSpPr>
          <p:nvPr>
            <p:ph type="sldNum" sz="quarter" idx="5"/>
          </p:nvPr>
        </p:nvSpPr>
        <p:spPr>
          <a:noFill/>
        </p:spPr>
        <p:txBody>
          <a:bodyPr/>
          <a:lstStyle/>
          <a:p>
            <a:fld id="{4F6E51D8-26C3-42B1-85B3-76C31426185A}" type="slidenum">
              <a:rPr lang="en-US" altLang="zh-CN" smtClean="0">
                <a:ea typeface="宋体" charset="-122"/>
              </a:rPr>
              <a:pPr/>
              <a:t>36</a:t>
            </a:fld>
            <a:endParaRPr lang="en-US"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917575" y="744538"/>
            <a:ext cx="4962525" cy="3722687"/>
          </a:xfrm>
          <a:ln/>
        </p:spPr>
      </p:sp>
      <p:sp>
        <p:nvSpPr>
          <p:cNvPr id="12083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20836" name="灯片编号占位符 3"/>
          <p:cNvSpPr>
            <a:spLocks noGrp="1"/>
          </p:cNvSpPr>
          <p:nvPr>
            <p:ph type="sldNum" sz="quarter" idx="5"/>
          </p:nvPr>
        </p:nvSpPr>
        <p:spPr>
          <a:noFill/>
        </p:spPr>
        <p:txBody>
          <a:bodyPr/>
          <a:lstStyle/>
          <a:p>
            <a:fld id="{2396FF96-DB37-4F72-84D1-AF94483F55AF}" type="slidenum">
              <a:rPr lang="en-US" altLang="zh-CN" smtClean="0">
                <a:ea typeface="宋体" charset="-122"/>
              </a:rPr>
              <a:pPr/>
              <a:t>37</a:t>
            </a:fld>
            <a:endParaRPr lang="en-US"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17575" y="744538"/>
            <a:ext cx="4962525" cy="3722687"/>
          </a:xfrm>
          <a:ln/>
        </p:spPr>
      </p:sp>
      <p:sp>
        <p:nvSpPr>
          <p:cNvPr id="9625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96260" name="灯片编号占位符 3"/>
          <p:cNvSpPr>
            <a:spLocks noGrp="1"/>
          </p:cNvSpPr>
          <p:nvPr>
            <p:ph type="sldNum" sz="quarter" idx="5"/>
          </p:nvPr>
        </p:nvSpPr>
        <p:spPr>
          <a:noFill/>
        </p:spPr>
        <p:txBody>
          <a:bodyPr/>
          <a:lstStyle/>
          <a:p>
            <a:fld id="{DE3256F8-E27A-45C3-9134-38CEC7815DE7}" type="slidenum">
              <a:rPr lang="en-US" altLang="zh-CN" smtClean="0">
                <a:ea typeface="宋体" charset="-122"/>
              </a:rPr>
              <a:pPr/>
              <a:t>38</a:t>
            </a:fld>
            <a:endParaRPr lang="en-US"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xfrm>
            <a:off x="917575" y="744538"/>
            <a:ext cx="4962525" cy="3722687"/>
          </a:xfrm>
          <a:ln/>
        </p:spPr>
      </p:sp>
      <p:sp>
        <p:nvSpPr>
          <p:cNvPr id="11161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1620" name="灯片编号占位符 3"/>
          <p:cNvSpPr>
            <a:spLocks noGrp="1"/>
          </p:cNvSpPr>
          <p:nvPr>
            <p:ph type="sldNum" sz="quarter" idx="5"/>
          </p:nvPr>
        </p:nvSpPr>
        <p:spPr>
          <a:noFill/>
        </p:spPr>
        <p:txBody>
          <a:bodyPr/>
          <a:lstStyle/>
          <a:p>
            <a:fld id="{D796F34B-CB97-4867-9AE7-4858E210B2C4}" type="slidenum">
              <a:rPr lang="en-US" altLang="zh-CN" smtClean="0">
                <a:ea typeface="宋体" charset="-122"/>
              </a:rPr>
              <a:pPr/>
              <a:t>39</a:t>
            </a:fld>
            <a:endParaRPr lang="en-US"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xfrm>
            <a:off x="917575" y="744538"/>
            <a:ext cx="4962525" cy="3722687"/>
          </a:xfrm>
          <a:ln/>
        </p:spPr>
      </p:sp>
      <p:sp>
        <p:nvSpPr>
          <p:cNvPr id="13517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35172" name="灯片编号占位符 3"/>
          <p:cNvSpPr>
            <a:spLocks noGrp="1"/>
          </p:cNvSpPr>
          <p:nvPr>
            <p:ph type="sldNum" sz="quarter" idx="5"/>
          </p:nvPr>
        </p:nvSpPr>
        <p:spPr>
          <a:noFill/>
        </p:spPr>
        <p:txBody>
          <a:bodyPr/>
          <a:lstStyle/>
          <a:p>
            <a:fld id="{17C055DA-8BD7-4B60-AA2E-15DACE7CAB8A}" type="slidenum">
              <a:rPr lang="en-US" altLang="zh-CN" smtClean="0">
                <a:ea typeface="宋体" charset="-122"/>
              </a:rPr>
              <a:pPr/>
              <a:t>40</a:t>
            </a:fld>
            <a:endParaRPr lang="en-US"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xfrm>
            <a:off x="917575" y="744538"/>
            <a:ext cx="4962525" cy="3722687"/>
          </a:xfrm>
          <a:ln/>
        </p:spPr>
      </p:sp>
      <p:sp>
        <p:nvSpPr>
          <p:cNvPr id="137219"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37220" name="灯片编号占位符 3"/>
          <p:cNvSpPr>
            <a:spLocks noGrp="1"/>
          </p:cNvSpPr>
          <p:nvPr>
            <p:ph type="sldNum" sz="quarter" idx="5"/>
          </p:nvPr>
        </p:nvSpPr>
        <p:spPr>
          <a:noFill/>
        </p:spPr>
        <p:txBody>
          <a:bodyPr/>
          <a:lstStyle/>
          <a:p>
            <a:fld id="{02D1D395-C33F-4579-89FC-DD2500418377}" type="slidenum">
              <a:rPr lang="en-US" altLang="zh-CN" smtClean="0">
                <a:ea typeface="宋体" charset="-122"/>
              </a:rPr>
              <a:pPr/>
              <a:t>5</a:t>
            </a:fld>
            <a:endParaRPr lang="en-US"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xfrm>
            <a:off x="917575" y="744538"/>
            <a:ext cx="4962525" cy="3722687"/>
          </a:xfrm>
          <a:ln/>
        </p:spPr>
      </p:sp>
      <p:sp>
        <p:nvSpPr>
          <p:cNvPr id="11059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0596" name="灯片编号占位符 3"/>
          <p:cNvSpPr>
            <a:spLocks noGrp="1"/>
          </p:cNvSpPr>
          <p:nvPr>
            <p:ph type="sldNum" sz="quarter" idx="5"/>
          </p:nvPr>
        </p:nvSpPr>
        <p:spPr>
          <a:noFill/>
        </p:spPr>
        <p:txBody>
          <a:bodyPr/>
          <a:lstStyle/>
          <a:p>
            <a:fld id="{D962A833-D188-472D-9A9E-66D449D69193}" type="slidenum">
              <a:rPr lang="en-US" altLang="zh-CN" smtClean="0">
                <a:ea typeface="宋体" charset="-122"/>
              </a:rPr>
              <a:pPr/>
              <a:t>6</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xfrm>
            <a:off x="917575" y="744538"/>
            <a:ext cx="4962525" cy="3722687"/>
          </a:xfrm>
          <a:ln/>
        </p:spPr>
      </p:sp>
      <p:sp>
        <p:nvSpPr>
          <p:cNvPr id="13619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36196" name="灯片编号占位符 3"/>
          <p:cNvSpPr>
            <a:spLocks noGrp="1"/>
          </p:cNvSpPr>
          <p:nvPr>
            <p:ph type="sldNum" sz="quarter" idx="5"/>
          </p:nvPr>
        </p:nvSpPr>
        <p:spPr>
          <a:noFill/>
        </p:spPr>
        <p:txBody>
          <a:bodyPr/>
          <a:lstStyle/>
          <a:p>
            <a:fld id="{6173F875-AD26-41AD-94CB-035215CF61EE}" type="slidenum">
              <a:rPr lang="en-US" altLang="zh-CN" smtClean="0">
                <a:ea typeface="宋体" charset="-122"/>
              </a:rPr>
              <a:pPr/>
              <a:t>7</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917575" y="744538"/>
            <a:ext cx="4962525" cy="3722687"/>
          </a:xfrm>
          <a:ln/>
        </p:spPr>
      </p:sp>
      <p:sp>
        <p:nvSpPr>
          <p:cNvPr id="119811"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19812" name="灯片编号占位符 3"/>
          <p:cNvSpPr>
            <a:spLocks noGrp="1"/>
          </p:cNvSpPr>
          <p:nvPr>
            <p:ph type="sldNum" sz="quarter" idx="5"/>
          </p:nvPr>
        </p:nvSpPr>
        <p:spPr>
          <a:noFill/>
        </p:spPr>
        <p:txBody>
          <a:bodyPr/>
          <a:lstStyle/>
          <a:p>
            <a:fld id="{6F0A3BA1-E8DE-49A0-A714-E3AC90663FC9}" type="slidenum">
              <a:rPr lang="en-US" altLang="zh-CN" smtClean="0">
                <a:ea typeface="宋体" charset="-122"/>
              </a:rPr>
              <a:pPr/>
              <a:t>8</a:t>
            </a:fld>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xfrm>
            <a:off x="917575" y="744538"/>
            <a:ext cx="4962525" cy="3722687"/>
          </a:xfrm>
          <a:ln/>
        </p:spPr>
      </p:sp>
      <p:sp>
        <p:nvSpPr>
          <p:cNvPr id="144387"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144388" name="灯片编号占位符 3"/>
          <p:cNvSpPr>
            <a:spLocks noGrp="1"/>
          </p:cNvSpPr>
          <p:nvPr>
            <p:ph type="sldNum" sz="quarter" idx="5"/>
          </p:nvPr>
        </p:nvSpPr>
        <p:spPr>
          <a:noFill/>
        </p:spPr>
        <p:txBody>
          <a:bodyPr/>
          <a:lstStyle/>
          <a:p>
            <a:fld id="{78F495E0-C965-4576-A3CC-46BAD165FC78}" type="slidenum">
              <a:rPr lang="en-US" altLang="zh-CN" smtClean="0">
                <a:ea typeface="宋体" charset="-122"/>
              </a:rPr>
              <a:pPr/>
              <a:t>9</a:t>
            </a:fld>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917575" y="744538"/>
            <a:ext cx="4962525" cy="3722687"/>
          </a:xfrm>
          <a:ln/>
        </p:spPr>
      </p:sp>
      <p:sp>
        <p:nvSpPr>
          <p:cNvPr id="95235" name="备注占位符 2"/>
          <p:cNvSpPr>
            <a:spLocks noGrp="1"/>
          </p:cNvSpPr>
          <p:nvPr>
            <p:ph type="body" idx="1"/>
          </p:nvPr>
        </p:nvSpPr>
        <p:spPr>
          <a:noFill/>
          <a:ln/>
        </p:spPr>
        <p:txBody>
          <a:bodyPr/>
          <a:lstStyle/>
          <a:p>
            <a:r>
              <a:rPr lang="zh-CN" altLang="en-US" smtClean="0">
                <a:ea typeface="宋体" charset="-122"/>
              </a:rPr>
              <a:t>同样的我将从以下几方面向大家作介绍：一是系统概述，二是该系统面向社会公众的功能，三是面向各级政府部门的功能，四是使用系统时需要注意的事项，五是省网管中心提供的技术支持信息。</a:t>
            </a:r>
          </a:p>
        </p:txBody>
      </p:sp>
      <p:sp>
        <p:nvSpPr>
          <p:cNvPr id="95236" name="灯片编号占位符 3"/>
          <p:cNvSpPr>
            <a:spLocks noGrp="1"/>
          </p:cNvSpPr>
          <p:nvPr>
            <p:ph type="sldNum" sz="quarter" idx="5"/>
          </p:nvPr>
        </p:nvSpPr>
        <p:spPr>
          <a:noFill/>
        </p:spPr>
        <p:txBody>
          <a:bodyPr/>
          <a:lstStyle/>
          <a:p>
            <a:fld id="{B91F1FF3-FC65-4619-9E77-BD1FAD651A6E}" type="slidenum">
              <a:rPr lang="en-US" altLang="zh-CN" smtClean="0">
                <a:ea typeface="宋体" charset="-122"/>
              </a:rPr>
              <a:pPr/>
              <a:t>10</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AutoShape 2"/>
          <p:cNvSpPr>
            <a:spLocks noChangeArrowheads="1"/>
          </p:cNvSpPr>
          <p:nvPr/>
        </p:nvSpPr>
        <p:spPr bwMode="auto">
          <a:xfrm>
            <a:off x="3571868" y="2179617"/>
            <a:ext cx="4929222" cy="3125787"/>
          </a:xfrm>
          <a:prstGeom prst="roundRect">
            <a:avLst>
              <a:gd name="adj" fmla="val 13111"/>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a:lstStyle/>
          <a:p>
            <a:pPr>
              <a:lnSpc>
                <a:spcPct val="120000"/>
              </a:lnSpc>
            </a:pPr>
            <a:endParaRPr lang="zh-CN" altLang="en-US" sz="1400">
              <a:solidFill>
                <a:schemeClr val="tx2"/>
              </a:solidFill>
            </a:endParaRPr>
          </a:p>
        </p:txBody>
      </p:sp>
      <p:grpSp>
        <p:nvGrpSpPr>
          <p:cNvPr id="80" name="组合 79"/>
          <p:cNvGrpSpPr/>
          <p:nvPr/>
        </p:nvGrpSpPr>
        <p:grpSpPr>
          <a:xfrm>
            <a:off x="347656" y="1714488"/>
            <a:ext cx="4303713" cy="4226267"/>
            <a:chOff x="347656" y="1714488"/>
            <a:chExt cx="4303713" cy="4226267"/>
          </a:xfrm>
        </p:grpSpPr>
        <p:sp>
          <p:nvSpPr>
            <p:cNvPr id="49" name="Oval 5"/>
            <p:cNvSpPr>
              <a:spLocks noChangeArrowheads="1"/>
            </p:cNvSpPr>
            <p:nvPr/>
          </p:nvSpPr>
          <p:spPr bwMode="auto">
            <a:xfrm>
              <a:off x="347656" y="5429264"/>
              <a:ext cx="3628593" cy="511491"/>
            </a:xfrm>
            <a:prstGeom prst="ellipse">
              <a:avLst/>
            </a:prstGeom>
            <a:gradFill rotWithShape="1">
              <a:gsLst>
                <a:gs pos="0">
                  <a:srgbClr val="333333"/>
                </a:gs>
                <a:gs pos="100000">
                  <a:schemeClr val="bg1">
                    <a:alpha val="0"/>
                  </a:schemeClr>
                </a:gs>
              </a:gsLst>
              <a:path path="shape">
                <a:fillToRect l="50000" t="50000" r="50000" b="50000"/>
              </a:path>
            </a:gradFill>
            <a:ln w="6350">
              <a:noFill/>
              <a:round/>
              <a:headEnd/>
              <a:tailEnd/>
            </a:ln>
          </p:spPr>
          <p:txBody>
            <a:bodyPr wrap="none" anchor="ctr"/>
            <a:lstStyle/>
            <a:p>
              <a:endParaRPr lang="zh-CN" altLang="en-US"/>
            </a:p>
          </p:txBody>
        </p:sp>
        <p:sp>
          <p:nvSpPr>
            <p:cNvPr id="50" name="Oval 6"/>
            <p:cNvSpPr>
              <a:spLocks noChangeArrowheads="1"/>
            </p:cNvSpPr>
            <p:nvPr/>
          </p:nvSpPr>
          <p:spPr bwMode="auto">
            <a:xfrm>
              <a:off x="625811" y="1714488"/>
              <a:ext cx="4025558" cy="4024844"/>
            </a:xfrm>
            <a:prstGeom prst="ellipse">
              <a:avLst/>
            </a:prstGeom>
            <a:gradFill rotWithShape="1">
              <a:gsLst>
                <a:gs pos="0">
                  <a:schemeClr val="bg1"/>
                </a:gs>
                <a:gs pos="100000">
                  <a:srgbClr val="4D4D4D"/>
                </a:gs>
              </a:gsLst>
              <a:lin ang="2700000" scaled="1"/>
            </a:gradFill>
            <a:ln w="6350">
              <a:solidFill>
                <a:schemeClr val="bg1"/>
              </a:solidFill>
              <a:round/>
              <a:headEnd/>
              <a:tailEnd/>
            </a:ln>
            <a:effectLst>
              <a:outerShdw dist="68392" dir="4091915" algn="ctr" rotWithShape="0">
                <a:schemeClr val="bg2">
                  <a:alpha val="50000"/>
                </a:schemeClr>
              </a:outerShdw>
            </a:effectLst>
          </p:spPr>
          <p:txBody>
            <a:bodyPr wrap="none" anchor="ctr"/>
            <a:lstStyle/>
            <a:p>
              <a:endParaRPr lang="zh-CN" altLang="en-US"/>
            </a:p>
          </p:txBody>
        </p:sp>
      </p:grpSp>
      <p:sp>
        <p:nvSpPr>
          <p:cNvPr id="51" name="WordArt 7"/>
          <p:cNvSpPr>
            <a:spLocks noChangeArrowheads="1" noChangeShapeType="1" noTextEdit="1"/>
          </p:cNvSpPr>
          <p:nvPr/>
        </p:nvSpPr>
        <p:spPr bwMode="auto">
          <a:xfrm>
            <a:off x="2087871" y="1971631"/>
            <a:ext cx="1070687" cy="177484"/>
          </a:xfrm>
          <a:prstGeom prst="rect">
            <a:avLst/>
          </a:prstGeom>
        </p:spPr>
        <p:txBody>
          <a:bodyPr spcFirstLastPara="1" wrap="none" fromWordArt="1">
            <a:prstTxWarp prst="textArchUp">
              <a:avLst>
                <a:gd name="adj" fmla="val 10800004"/>
              </a:avLst>
            </a:prstTxWarp>
          </a:bodyPr>
          <a:lstStyle/>
          <a:p>
            <a:r>
              <a:rPr lang="zh-CN" altLang="en-US" sz="1400" kern="10" dirty="0">
                <a:ln w="6350">
                  <a:noFill/>
                  <a:round/>
                  <a:headEnd/>
                  <a:tailEnd/>
                </a:ln>
                <a:solidFill>
                  <a:srgbClr val="000000"/>
                </a:solidFill>
                <a:latin typeface="黑体"/>
                <a:ea typeface="黑体"/>
              </a:rPr>
              <a:t>此处添加标题</a:t>
            </a:r>
          </a:p>
        </p:txBody>
      </p:sp>
      <p:grpSp>
        <p:nvGrpSpPr>
          <p:cNvPr id="52" name="Group 8"/>
          <p:cNvGrpSpPr>
            <a:grpSpLocks/>
          </p:cNvGrpSpPr>
          <p:nvPr/>
        </p:nvGrpSpPr>
        <p:grpSpPr bwMode="auto">
          <a:xfrm>
            <a:off x="1014389" y="2121165"/>
            <a:ext cx="3226038" cy="3217080"/>
            <a:chOff x="1850" y="1091"/>
            <a:chExt cx="2060" cy="2054"/>
          </a:xfrm>
        </p:grpSpPr>
        <p:grpSp>
          <p:nvGrpSpPr>
            <p:cNvPr id="62" name="Group 9"/>
            <p:cNvGrpSpPr>
              <a:grpSpLocks/>
            </p:cNvGrpSpPr>
            <p:nvPr/>
          </p:nvGrpSpPr>
          <p:grpSpPr bwMode="auto">
            <a:xfrm>
              <a:off x="1850" y="1091"/>
              <a:ext cx="2060" cy="2054"/>
              <a:chOff x="1618" y="860"/>
              <a:chExt cx="2524" cy="2518"/>
            </a:xfrm>
          </p:grpSpPr>
          <p:grpSp>
            <p:nvGrpSpPr>
              <p:cNvPr id="66" name="Group 10"/>
              <p:cNvGrpSpPr>
                <a:grpSpLocks/>
              </p:cNvGrpSpPr>
              <p:nvPr/>
            </p:nvGrpSpPr>
            <p:grpSpPr bwMode="auto">
              <a:xfrm>
                <a:off x="1618" y="860"/>
                <a:ext cx="2524" cy="2518"/>
                <a:chOff x="1618" y="860"/>
                <a:chExt cx="2524" cy="2518"/>
              </a:xfrm>
            </p:grpSpPr>
            <p:sp>
              <p:nvSpPr>
                <p:cNvPr id="70" name="Freeform 11"/>
                <p:cNvSpPr>
                  <a:spLocks/>
                </p:cNvSpPr>
                <p:nvPr/>
              </p:nvSpPr>
              <p:spPr bwMode="auto">
                <a:xfrm>
                  <a:off x="1618" y="1223"/>
                  <a:ext cx="1262" cy="900"/>
                </a:xfrm>
                <a:custGeom>
                  <a:avLst/>
                  <a:gdLst>
                    <a:gd name="T0" fmla="*/ 50 w 174"/>
                    <a:gd name="T1" fmla="*/ 0 h 124"/>
                    <a:gd name="T2" fmla="*/ 0 w 174"/>
                    <a:gd name="T3" fmla="*/ 123 h 124"/>
                    <a:gd name="T4" fmla="*/ 174 w 174"/>
                    <a:gd name="T5" fmla="*/ 124 h 124"/>
                    <a:gd name="T6" fmla="*/ 50 w 174"/>
                    <a:gd name="T7" fmla="*/ 0 h 124"/>
                    <a:gd name="T8" fmla="*/ 0 60000 65536"/>
                    <a:gd name="T9" fmla="*/ 0 60000 65536"/>
                    <a:gd name="T10" fmla="*/ 0 60000 65536"/>
                    <a:gd name="T11" fmla="*/ 0 60000 65536"/>
                    <a:gd name="T12" fmla="*/ 0 w 174"/>
                    <a:gd name="T13" fmla="*/ 0 h 124"/>
                    <a:gd name="T14" fmla="*/ 174 w 174"/>
                    <a:gd name="T15" fmla="*/ 124 h 124"/>
                  </a:gdLst>
                  <a:ahLst/>
                  <a:cxnLst>
                    <a:cxn ang="T8">
                      <a:pos x="T0" y="T1"/>
                    </a:cxn>
                    <a:cxn ang="T9">
                      <a:pos x="T2" y="T3"/>
                    </a:cxn>
                    <a:cxn ang="T10">
                      <a:pos x="T4" y="T5"/>
                    </a:cxn>
                    <a:cxn ang="T11">
                      <a:pos x="T6" y="T7"/>
                    </a:cxn>
                  </a:cxnLst>
                  <a:rect l="T12" t="T13" r="T14" b="T15"/>
                  <a:pathLst>
                    <a:path w="174" h="124">
                      <a:moveTo>
                        <a:pt x="50" y="0"/>
                      </a:moveTo>
                      <a:cubicBezTo>
                        <a:pt x="18" y="33"/>
                        <a:pt x="0" y="77"/>
                        <a:pt x="0" y="123"/>
                      </a:cubicBezTo>
                      <a:lnTo>
                        <a:pt x="174" y="124"/>
                      </a:lnTo>
                      <a:lnTo>
                        <a:pt x="50" y="0"/>
                      </a:lnTo>
                      <a:close/>
                    </a:path>
                  </a:pathLst>
                </a:custGeom>
                <a:solidFill>
                  <a:srgbClr val="969696"/>
                </a:solidFill>
                <a:ln w="6350">
                  <a:solidFill>
                    <a:schemeClr val="bg1"/>
                  </a:solidFill>
                  <a:round/>
                  <a:headEnd/>
                  <a:tailEnd/>
                </a:ln>
              </p:spPr>
              <p:txBody>
                <a:bodyPr/>
                <a:lstStyle/>
                <a:p>
                  <a:endParaRPr lang="zh-CN" altLang="en-US"/>
                </a:p>
              </p:txBody>
            </p:sp>
            <p:sp>
              <p:nvSpPr>
                <p:cNvPr id="71" name="Freeform 12"/>
                <p:cNvSpPr>
                  <a:spLocks/>
                </p:cNvSpPr>
                <p:nvPr/>
              </p:nvSpPr>
              <p:spPr bwMode="auto">
                <a:xfrm>
                  <a:off x="1980" y="860"/>
                  <a:ext cx="900" cy="1263"/>
                </a:xfrm>
                <a:custGeom>
                  <a:avLst/>
                  <a:gdLst>
                    <a:gd name="T0" fmla="*/ 123 w 124"/>
                    <a:gd name="T1" fmla="*/ 0 h 174"/>
                    <a:gd name="T2" fmla="*/ 0 w 124"/>
                    <a:gd name="T3" fmla="*/ 50 h 174"/>
                    <a:gd name="T4" fmla="*/ 124 w 124"/>
                    <a:gd name="T5" fmla="*/ 174 h 174"/>
                    <a:gd name="T6" fmla="*/ 123 w 124"/>
                    <a:gd name="T7" fmla="*/ 0 h 174"/>
                    <a:gd name="T8" fmla="*/ 0 60000 65536"/>
                    <a:gd name="T9" fmla="*/ 0 60000 65536"/>
                    <a:gd name="T10" fmla="*/ 0 60000 65536"/>
                    <a:gd name="T11" fmla="*/ 0 60000 65536"/>
                    <a:gd name="T12" fmla="*/ 0 w 124"/>
                    <a:gd name="T13" fmla="*/ 0 h 174"/>
                    <a:gd name="T14" fmla="*/ 124 w 124"/>
                    <a:gd name="T15" fmla="*/ 174 h 174"/>
                  </a:gdLst>
                  <a:ahLst/>
                  <a:cxnLst>
                    <a:cxn ang="T8">
                      <a:pos x="T0" y="T1"/>
                    </a:cxn>
                    <a:cxn ang="T9">
                      <a:pos x="T2" y="T3"/>
                    </a:cxn>
                    <a:cxn ang="T10">
                      <a:pos x="T4" y="T5"/>
                    </a:cxn>
                    <a:cxn ang="T11">
                      <a:pos x="T6" y="T7"/>
                    </a:cxn>
                  </a:cxnLst>
                  <a:rect l="T12" t="T13" r="T14" b="T15"/>
                  <a:pathLst>
                    <a:path w="124" h="174">
                      <a:moveTo>
                        <a:pt x="123" y="0"/>
                      </a:moveTo>
                      <a:cubicBezTo>
                        <a:pt x="77" y="0"/>
                        <a:pt x="33" y="18"/>
                        <a:pt x="0" y="50"/>
                      </a:cubicBezTo>
                      <a:lnTo>
                        <a:pt x="124" y="174"/>
                      </a:lnTo>
                      <a:lnTo>
                        <a:pt x="123" y="0"/>
                      </a:lnTo>
                      <a:close/>
                    </a:path>
                  </a:pathLst>
                </a:custGeom>
                <a:solidFill>
                  <a:srgbClr val="969696"/>
                </a:solidFill>
                <a:ln w="6350">
                  <a:solidFill>
                    <a:schemeClr val="bg1"/>
                  </a:solidFill>
                  <a:round/>
                  <a:headEnd/>
                  <a:tailEnd/>
                </a:ln>
              </p:spPr>
              <p:txBody>
                <a:bodyPr/>
                <a:lstStyle/>
                <a:p>
                  <a:endParaRPr lang="zh-CN" altLang="en-US"/>
                </a:p>
              </p:txBody>
            </p:sp>
            <p:sp>
              <p:nvSpPr>
                <p:cNvPr id="72" name="Freeform 13"/>
                <p:cNvSpPr>
                  <a:spLocks/>
                </p:cNvSpPr>
                <p:nvPr/>
              </p:nvSpPr>
              <p:spPr bwMode="auto">
                <a:xfrm>
                  <a:off x="1618" y="2123"/>
                  <a:ext cx="1262" cy="892"/>
                </a:xfrm>
                <a:custGeom>
                  <a:avLst/>
                  <a:gdLst/>
                  <a:ahLst/>
                  <a:cxnLst>
                    <a:cxn ang="0">
                      <a:pos x="0" y="0"/>
                    </a:cxn>
                    <a:cxn ang="0">
                      <a:pos x="50" y="123"/>
                    </a:cxn>
                    <a:cxn ang="0">
                      <a:pos x="174" y="0"/>
                    </a:cxn>
                    <a:cxn ang="0">
                      <a:pos x="0" y="0"/>
                    </a:cxn>
                  </a:cxnLst>
                  <a:rect l="0" t="0" r="r" b="b"/>
                  <a:pathLst>
                    <a:path w="174" h="123">
                      <a:moveTo>
                        <a:pt x="0" y="0"/>
                      </a:moveTo>
                      <a:cubicBezTo>
                        <a:pt x="0" y="46"/>
                        <a:pt x="18" y="90"/>
                        <a:pt x="50" y="123"/>
                      </a:cubicBezTo>
                      <a:lnTo>
                        <a:pt x="174" y="0"/>
                      </a:lnTo>
                      <a:lnTo>
                        <a:pt x="0" y="0"/>
                      </a:lnTo>
                      <a:close/>
                    </a:path>
                  </a:pathLst>
                </a:custGeom>
                <a:gradFill rotWithShape="1">
                  <a:gsLst>
                    <a:gs pos="0">
                      <a:schemeClr val="accent1"/>
                    </a:gs>
                    <a:gs pos="100000">
                      <a:schemeClr val="accent1">
                        <a:gamma/>
                        <a:tint val="60784"/>
                        <a:invGamma/>
                      </a:schemeClr>
                    </a:gs>
                  </a:gsLst>
                  <a:lin ang="2700000" scaled="1"/>
                </a:gradFill>
                <a:ln w="6350">
                  <a:solidFill>
                    <a:schemeClr val="bg1"/>
                  </a:solidFill>
                  <a:prstDash val="solid"/>
                  <a:round/>
                  <a:headEnd/>
                  <a:tailEnd/>
                </a:ln>
                <a:effectLst/>
              </p:spPr>
              <p:txBody>
                <a:bodyPr/>
                <a:lstStyle/>
                <a:p>
                  <a:endParaRPr lang="zh-CN" altLang="en-US"/>
                </a:p>
              </p:txBody>
            </p:sp>
            <p:sp>
              <p:nvSpPr>
                <p:cNvPr id="73" name="Freeform 14"/>
                <p:cNvSpPr>
                  <a:spLocks/>
                </p:cNvSpPr>
                <p:nvPr/>
              </p:nvSpPr>
              <p:spPr bwMode="auto">
                <a:xfrm>
                  <a:off x="1979" y="2123"/>
                  <a:ext cx="900" cy="1255"/>
                </a:xfrm>
                <a:custGeom>
                  <a:avLst/>
                  <a:gdLst/>
                  <a:ahLst/>
                  <a:cxnLst>
                    <a:cxn ang="0">
                      <a:pos x="0" y="123"/>
                    </a:cxn>
                    <a:cxn ang="0">
                      <a:pos x="124" y="173"/>
                    </a:cxn>
                    <a:cxn ang="0">
                      <a:pos x="124" y="0"/>
                    </a:cxn>
                    <a:cxn ang="0">
                      <a:pos x="0" y="123"/>
                    </a:cxn>
                  </a:cxnLst>
                  <a:rect l="0" t="0" r="r" b="b"/>
                  <a:pathLst>
                    <a:path w="124" h="173">
                      <a:moveTo>
                        <a:pt x="0" y="123"/>
                      </a:moveTo>
                      <a:cubicBezTo>
                        <a:pt x="33" y="155"/>
                        <a:pt x="77" y="173"/>
                        <a:pt x="124" y="173"/>
                      </a:cubicBezTo>
                      <a:lnTo>
                        <a:pt x="124" y="0"/>
                      </a:lnTo>
                      <a:lnTo>
                        <a:pt x="0" y="123"/>
                      </a:lnTo>
                      <a:close/>
                    </a:path>
                  </a:pathLst>
                </a:custGeom>
                <a:gradFill rotWithShape="1">
                  <a:gsLst>
                    <a:gs pos="0">
                      <a:schemeClr val="accent1"/>
                    </a:gs>
                    <a:gs pos="100000">
                      <a:schemeClr val="accent1">
                        <a:gamma/>
                        <a:tint val="60784"/>
                        <a:invGamma/>
                      </a:schemeClr>
                    </a:gs>
                  </a:gsLst>
                  <a:lin ang="2700000" scaled="1"/>
                </a:gradFill>
                <a:ln w="6350">
                  <a:solidFill>
                    <a:schemeClr val="bg1"/>
                  </a:solidFill>
                  <a:prstDash val="solid"/>
                  <a:round/>
                  <a:headEnd/>
                  <a:tailEnd/>
                </a:ln>
                <a:effectLst/>
              </p:spPr>
              <p:txBody>
                <a:bodyPr/>
                <a:lstStyle/>
                <a:p>
                  <a:endParaRPr lang="zh-CN" altLang="en-US"/>
                </a:p>
              </p:txBody>
            </p:sp>
            <p:sp>
              <p:nvSpPr>
                <p:cNvPr id="74" name="Freeform 15"/>
                <p:cNvSpPr>
                  <a:spLocks/>
                </p:cNvSpPr>
                <p:nvPr/>
              </p:nvSpPr>
              <p:spPr bwMode="auto">
                <a:xfrm>
                  <a:off x="2880" y="2123"/>
                  <a:ext cx="892" cy="1255"/>
                </a:xfrm>
                <a:custGeom>
                  <a:avLst/>
                  <a:gdLst/>
                  <a:ahLst/>
                  <a:cxnLst>
                    <a:cxn ang="0">
                      <a:pos x="0" y="173"/>
                    </a:cxn>
                    <a:cxn ang="0">
                      <a:pos x="123" y="123"/>
                    </a:cxn>
                    <a:cxn ang="0">
                      <a:pos x="0" y="0"/>
                    </a:cxn>
                    <a:cxn ang="0">
                      <a:pos x="0" y="173"/>
                    </a:cxn>
                  </a:cxnLst>
                  <a:rect l="0" t="0" r="r" b="b"/>
                  <a:pathLst>
                    <a:path w="123" h="173">
                      <a:moveTo>
                        <a:pt x="0" y="173"/>
                      </a:moveTo>
                      <a:cubicBezTo>
                        <a:pt x="46" y="173"/>
                        <a:pt x="90" y="155"/>
                        <a:pt x="123" y="123"/>
                      </a:cubicBezTo>
                      <a:lnTo>
                        <a:pt x="0" y="0"/>
                      </a:lnTo>
                      <a:lnTo>
                        <a:pt x="0" y="173"/>
                      </a:lnTo>
                      <a:close/>
                    </a:path>
                  </a:pathLst>
                </a:custGeom>
                <a:gradFill rotWithShape="1">
                  <a:gsLst>
                    <a:gs pos="0">
                      <a:schemeClr val="accent1"/>
                    </a:gs>
                    <a:gs pos="100000">
                      <a:schemeClr val="accent1">
                        <a:gamma/>
                        <a:tint val="60784"/>
                        <a:invGamma/>
                      </a:schemeClr>
                    </a:gs>
                  </a:gsLst>
                  <a:lin ang="2700000" scaled="1"/>
                </a:gradFill>
                <a:ln w="6350">
                  <a:solidFill>
                    <a:schemeClr val="bg1"/>
                  </a:solidFill>
                  <a:prstDash val="solid"/>
                  <a:round/>
                  <a:headEnd/>
                  <a:tailEnd/>
                </a:ln>
                <a:effectLst/>
              </p:spPr>
              <p:txBody>
                <a:bodyPr/>
                <a:lstStyle/>
                <a:p>
                  <a:endParaRPr lang="zh-CN" altLang="en-US"/>
                </a:p>
              </p:txBody>
            </p:sp>
            <p:sp>
              <p:nvSpPr>
                <p:cNvPr id="75" name="Freeform 16"/>
                <p:cNvSpPr>
                  <a:spLocks/>
                </p:cNvSpPr>
                <p:nvPr/>
              </p:nvSpPr>
              <p:spPr bwMode="auto">
                <a:xfrm>
                  <a:off x="2880" y="860"/>
                  <a:ext cx="892" cy="1263"/>
                </a:xfrm>
                <a:custGeom>
                  <a:avLst/>
                  <a:gdLst>
                    <a:gd name="T0" fmla="*/ 123 w 123"/>
                    <a:gd name="T1" fmla="*/ 50 h 174"/>
                    <a:gd name="T2" fmla="*/ 0 w 123"/>
                    <a:gd name="T3" fmla="*/ 0 h 174"/>
                    <a:gd name="T4" fmla="*/ 0 w 123"/>
                    <a:gd name="T5" fmla="*/ 174 h 174"/>
                    <a:gd name="T6" fmla="*/ 123 w 123"/>
                    <a:gd name="T7" fmla="*/ 50 h 174"/>
                    <a:gd name="T8" fmla="*/ 0 60000 65536"/>
                    <a:gd name="T9" fmla="*/ 0 60000 65536"/>
                    <a:gd name="T10" fmla="*/ 0 60000 65536"/>
                    <a:gd name="T11" fmla="*/ 0 60000 65536"/>
                    <a:gd name="T12" fmla="*/ 0 w 123"/>
                    <a:gd name="T13" fmla="*/ 0 h 174"/>
                    <a:gd name="T14" fmla="*/ 123 w 123"/>
                    <a:gd name="T15" fmla="*/ 174 h 174"/>
                  </a:gdLst>
                  <a:ahLst/>
                  <a:cxnLst>
                    <a:cxn ang="T8">
                      <a:pos x="T0" y="T1"/>
                    </a:cxn>
                    <a:cxn ang="T9">
                      <a:pos x="T2" y="T3"/>
                    </a:cxn>
                    <a:cxn ang="T10">
                      <a:pos x="T4" y="T5"/>
                    </a:cxn>
                    <a:cxn ang="T11">
                      <a:pos x="T6" y="T7"/>
                    </a:cxn>
                  </a:cxnLst>
                  <a:rect l="T12" t="T13" r="T14" b="T15"/>
                  <a:pathLst>
                    <a:path w="123" h="174">
                      <a:moveTo>
                        <a:pt x="123" y="50"/>
                      </a:moveTo>
                      <a:cubicBezTo>
                        <a:pt x="90" y="18"/>
                        <a:pt x="46" y="0"/>
                        <a:pt x="0" y="0"/>
                      </a:cubicBezTo>
                      <a:lnTo>
                        <a:pt x="0" y="174"/>
                      </a:lnTo>
                      <a:lnTo>
                        <a:pt x="123" y="50"/>
                      </a:lnTo>
                      <a:close/>
                    </a:path>
                  </a:pathLst>
                </a:custGeom>
                <a:solidFill>
                  <a:srgbClr val="969696"/>
                </a:solidFill>
                <a:ln w="6350">
                  <a:solidFill>
                    <a:schemeClr val="bg1"/>
                  </a:solidFill>
                  <a:round/>
                  <a:headEnd/>
                  <a:tailEnd/>
                </a:ln>
              </p:spPr>
              <p:txBody>
                <a:bodyPr/>
                <a:lstStyle/>
                <a:p>
                  <a:endParaRPr lang="zh-CN" altLang="en-US"/>
                </a:p>
              </p:txBody>
            </p:sp>
            <p:sp>
              <p:nvSpPr>
                <p:cNvPr id="76" name="Freeform 17"/>
                <p:cNvSpPr>
                  <a:spLocks/>
                </p:cNvSpPr>
                <p:nvPr/>
              </p:nvSpPr>
              <p:spPr bwMode="auto">
                <a:xfrm>
                  <a:off x="2880" y="1223"/>
                  <a:ext cx="1262" cy="900"/>
                </a:xfrm>
                <a:custGeom>
                  <a:avLst/>
                  <a:gdLst>
                    <a:gd name="T0" fmla="*/ 174 w 174"/>
                    <a:gd name="T1" fmla="*/ 124 h 124"/>
                    <a:gd name="T2" fmla="*/ 123 w 174"/>
                    <a:gd name="T3" fmla="*/ 0 h 124"/>
                    <a:gd name="T4" fmla="*/ 0 w 174"/>
                    <a:gd name="T5" fmla="*/ 124 h 124"/>
                    <a:gd name="T6" fmla="*/ 174 w 174"/>
                    <a:gd name="T7" fmla="*/ 124 h 124"/>
                    <a:gd name="T8" fmla="*/ 0 60000 65536"/>
                    <a:gd name="T9" fmla="*/ 0 60000 65536"/>
                    <a:gd name="T10" fmla="*/ 0 60000 65536"/>
                    <a:gd name="T11" fmla="*/ 0 60000 65536"/>
                    <a:gd name="T12" fmla="*/ 0 w 174"/>
                    <a:gd name="T13" fmla="*/ 0 h 124"/>
                    <a:gd name="T14" fmla="*/ 174 w 174"/>
                    <a:gd name="T15" fmla="*/ 124 h 124"/>
                  </a:gdLst>
                  <a:ahLst/>
                  <a:cxnLst>
                    <a:cxn ang="T8">
                      <a:pos x="T0" y="T1"/>
                    </a:cxn>
                    <a:cxn ang="T9">
                      <a:pos x="T2" y="T3"/>
                    </a:cxn>
                    <a:cxn ang="T10">
                      <a:pos x="T4" y="T5"/>
                    </a:cxn>
                    <a:cxn ang="T11">
                      <a:pos x="T6" y="T7"/>
                    </a:cxn>
                  </a:cxnLst>
                  <a:rect l="T12" t="T13" r="T14" b="T15"/>
                  <a:pathLst>
                    <a:path w="174" h="124">
                      <a:moveTo>
                        <a:pt x="174" y="124"/>
                      </a:moveTo>
                      <a:cubicBezTo>
                        <a:pt x="174" y="77"/>
                        <a:pt x="155" y="33"/>
                        <a:pt x="123" y="0"/>
                      </a:cubicBezTo>
                      <a:lnTo>
                        <a:pt x="0" y="124"/>
                      </a:lnTo>
                      <a:lnTo>
                        <a:pt x="174" y="124"/>
                      </a:lnTo>
                      <a:close/>
                    </a:path>
                  </a:pathLst>
                </a:custGeom>
                <a:solidFill>
                  <a:srgbClr val="969696"/>
                </a:solidFill>
                <a:ln w="6350">
                  <a:solidFill>
                    <a:schemeClr val="bg1"/>
                  </a:solidFill>
                  <a:round/>
                  <a:headEnd/>
                  <a:tailEnd/>
                </a:ln>
              </p:spPr>
              <p:txBody>
                <a:bodyPr/>
                <a:lstStyle/>
                <a:p>
                  <a:endParaRPr lang="zh-CN" altLang="en-US"/>
                </a:p>
              </p:txBody>
            </p:sp>
            <p:sp>
              <p:nvSpPr>
                <p:cNvPr id="77" name="Freeform 18"/>
                <p:cNvSpPr>
                  <a:spLocks/>
                </p:cNvSpPr>
                <p:nvPr/>
              </p:nvSpPr>
              <p:spPr bwMode="auto">
                <a:xfrm>
                  <a:off x="2880" y="2123"/>
                  <a:ext cx="1262" cy="892"/>
                </a:xfrm>
                <a:custGeom>
                  <a:avLst/>
                  <a:gdLst/>
                  <a:ahLst/>
                  <a:cxnLst>
                    <a:cxn ang="0">
                      <a:pos x="123" y="123"/>
                    </a:cxn>
                    <a:cxn ang="0">
                      <a:pos x="174" y="0"/>
                    </a:cxn>
                    <a:cxn ang="0">
                      <a:pos x="0" y="0"/>
                    </a:cxn>
                    <a:cxn ang="0">
                      <a:pos x="123" y="123"/>
                    </a:cxn>
                  </a:cxnLst>
                  <a:rect l="0" t="0" r="r" b="b"/>
                  <a:pathLst>
                    <a:path w="174" h="123">
                      <a:moveTo>
                        <a:pt x="123" y="123"/>
                      </a:moveTo>
                      <a:cubicBezTo>
                        <a:pt x="155" y="90"/>
                        <a:pt x="174" y="46"/>
                        <a:pt x="174" y="0"/>
                      </a:cubicBezTo>
                      <a:lnTo>
                        <a:pt x="0" y="0"/>
                      </a:lnTo>
                      <a:lnTo>
                        <a:pt x="123" y="123"/>
                      </a:lnTo>
                      <a:close/>
                    </a:path>
                  </a:pathLst>
                </a:custGeom>
                <a:gradFill rotWithShape="1">
                  <a:gsLst>
                    <a:gs pos="0">
                      <a:schemeClr val="accent1"/>
                    </a:gs>
                    <a:gs pos="100000">
                      <a:schemeClr val="accent1">
                        <a:gamma/>
                        <a:tint val="60784"/>
                        <a:invGamma/>
                      </a:schemeClr>
                    </a:gs>
                  </a:gsLst>
                  <a:lin ang="2700000" scaled="1"/>
                </a:gradFill>
                <a:ln w="6350">
                  <a:solidFill>
                    <a:schemeClr val="bg1"/>
                  </a:solidFill>
                  <a:prstDash val="solid"/>
                  <a:round/>
                  <a:headEnd/>
                  <a:tailEnd/>
                </a:ln>
                <a:effectLst/>
              </p:spPr>
              <p:txBody>
                <a:bodyPr/>
                <a:lstStyle/>
                <a:p>
                  <a:endParaRPr lang="zh-CN" altLang="en-US"/>
                </a:p>
              </p:txBody>
            </p:sp>
          </p:grpSp>
          <p:grpSp>
            <p:nvGrpSpPr>
              <p:cNvPr id="67" name="Group 19"/>
              <p:cNvGrpSpPr>
                <a:grpSpLocks/>
              </p:cNvGrpSpPr>
              <p:nvPr/>
            </p:nvGrpSpPr>
            <p:grpSpPr bwMode="auto">
              <a:xfrm>
                <a:off x="2211" y="1451"/>
                <a:ext cx="1337" cy="1337"/>
                <a:chOff x="3544" y="1009"/>
                <a:chExt cx="487" cy="487"/>
              </a:xfrm>
            </p:grpSpPr>
            <p:sp>
              <p:nvSpPr>
                <p:cNvPr id="68" name="Oval 20"/>
                <p:cNvSpPr>
                  <a:spLocks noChangeArrowheads="1"/>
                </p:cNvSpPr>
                <p:nvPr/>
              </p:nvSpPr>
              <p:spPr bwMode="auto">
                <a:xfrm>
                  <a:off x="3544" y="1009"/>
                  <a:ext cx="487" cy="487"/>
                </a:xfrm>
                <a:prstGeom prst="ellipse">
                  <a:avLst/>
                </a:prstGeom>
                <a:solidFill>
                  <a:srgbClr val="ECECEC"/>
                </a:solidFill>
                <a:ln w="6350">
                  <a:solidFill>
                    <a:schemeClr val="bg1"/>
                  </a:solidFill>
                  <a:round/>
                  <a:headEnd/>
                  <a:tailEnd/>
                </a:ln>
              </p:spPr>
              <p:txBody>
                <a:bodyPr wrap="none" anchor="ctr"/>
                <a:lstStyle/>
                <a:p>
                  <a:endParaRPr lang="zh-CN" altLang="en-US"/>
                </a:p>
              </p:txBody>
            </p:sp>
            <p:sp>
              <p:nvSpPr>
                <p:cNvPr id="69" name="Oval 21"/>
                <p:cNvSpPr>
                  <a:spLocks noChangeArrowheads="1"/>
                </p:cNvSpPr>
                <p:nvPr/>
              </p:nvSpPr>
              <p:spPr bwMode="auto">
                <a:xfrm>
                  <a:off x="3746" y="1211"/>
                  <a:ext cx="82" cy="82"/>
                </a:xfrm>
                <a:prstGeom prst="ellipse">
                  <a:avLst/>
                </a:prstGeom>
                <a:solidFill>
                  <a:schemeClr val="tx1"/>
                </a:solidFill>
                <a:ln w="6350">
                  <a:solidFill>
                    <a:schemeClr val="bg1"/>
                  </a:solidFill>
                  <a:round/>
                  <a:headEnd/>
                  <a:tailEnd/>
                </a:ln>
              </p:spPr>
              <p:txBody>
                <a:bodyPr wrap="none" anchor="ctr"/>
                <a:lstStyle/>
                <a:p>
                  <a:endParaRPr lang="zh-CN" altLang="en-US"/>
                </a:p>
              </p:txBody>
            </p:sp>
          </p:grpSp>
        </p:grpSp>
        <p:grpSp>
          <p:nvGrpSpPr>
            <p:cNvPr id="63" name="Group 22"/>
            <p:cNvGrpSpPr>
              <a:grpSpLocks/>
            </p:cNvGrpSpPr>
            <p:nvPr/>
          </p:nvGrpSpPr>
          <p:grpSpPr bwMode="auto">
            <a:xfrm>
              <a:off x="2354" y="1593"/>
              <a:ext cx="1052" cy="1051"/>
              <a:chOff x="2236" y="1474"/>
              <a:chExt cx="1288" cy="1287"/>
            </a:xfrm>
          </p:grpSpPr>
          <p:sp>
            <p:nvSpPr>
              <p:cNvPr id="64" name="Oval 23"/>
              <p:cNvSpPr>
                <a:spLocks noChangeArrowheads="1"/>
              </p:cNvSpPr>
              <p:nvPr/>
            </p:nvSpPr>
            <p:spPr bwMode="gray">
              <a:xfrm>
                <a:off x="2236" y="1474"/>
                <a:ext cx="1288" cy="1287"/>
              </a:xfrm>
              <a:prstGeom prst="ellipse">
                <a:avLst/>
              </a:prstGeom>
              <a:gradFill rotWithShape="1">
                <a:gsLst>
                  <a:gs pos="0">
                    <a:schemeClr val="accent2"/>
                  </a:gs>
                  <a:gs pos="100000">
                    <a:schemeClr val="accent2">
                      <a:gamma/>
                      <a:shade val="47451"/>
                      <a:invGamma/>
                    </a:schemeClr>
                  </a:gs>
                </a:gsLst>
                <a:path path="shape">
                  <a:fillToRect l="50000" t="50000" r="50000" b="50000"/>
                </a:path>
              </a:gradFill>
              <a:ln w="6350">
                <a:noFill/>
                <a:round/>
                <a:headEnd/>
                <a:tailEnd/>
              </a:ln>
              <a:effectLst/>
            </p:spPr>
            <p:txBody>
              <a:bodyPr wrap="none" anchor="ctr"/>
              <a:lstStyle/>
              <a:p>
                <a:endParaRPr lang="zh-CN" altLang="en-US"/>
              </a:p>
            </p:txBody>
          </p:sp>
          <p:sp>
            <p:nvSpPr>
              <p:cNvPr id="65" name="Freeform 24"/>
              <p:cNvSpPr>
                <a:spLocks/>
              </p:cNvSpPr>
              <p:nvPr/>
            </p:nvSpPr>
            <p:spPr bwMode="gray">
              <a:xfrm>
                <a:off x="2383" y="1505"/>
                <a:ext cx="994" cy="48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3300">
                      <a:alpha val="0"/>
                    </a:srgbClr>
                  </a:gs>
                </a:gsLst>
                <a:lin ang="5400000" scaled="1"/>
              </a:gradFill>
              <a:ln w="6350">
                <a:noFill/>
                <a:round/>
                <a:headEnd/>
                <a:tailEnd/>
              </a:ln>
            </p:spPr>
            <p:txBody>
              <a:bodyPr/>
              <a:lstStyle/>
              <a:p>
                <a:endParaRPr lang="zh-CN" altLang="en-US"/>
              </a:p>
            </p:txBody>
          </p:sp>
        </p:grpSp>
      </p:grpSp>
      <p:sp>
        <p:nvSpPr>
          <p:cNvPr id="53" name="Text Box 25"/>
          <p:cNvSpPr txBox="1">
            <a:spLocks noChangeArrowheads="1"/>
          </p:cNvSpPr>
          <p:nvPr/>
        </p:nvSpPr>
        <p:spPr bwMode="auto">
          <a:xfrm>
            <a:off x="1922935" y="3539643"/>
            <a:ext cx="1453674" cy="336801"/>
          </a:xfrm>
          <a:prstGeom prst="rect">
            <a:avLst/>
          </a:prstGeom>
          <a:noFill/>
          <a:ln w="6350">
            <a:noFill/>
            <a:miter lim="800000"/>
            <a:headEnd/>
            <a:tailEnd/>
          </a:ln>
        </p:spPr>
        <p:txBody>
          <a:bodyPr>
            <a:spAutoFit/>
          </a:bodyPr>
          <a:lstStyle/>
          <a:p>
            <a:pPr>
              <a:spcBef>
                <a:spcPct val="50000"/>
              </a:spcBef>
            </a:pPr>
            <a:r>
              <a:rPr lang="zh-CN" altLang="en-US" sz="1600" dirty="0">
                <a:solidFill>
                  <a:schemeClr val="bg1"/>
                </a:solidFill>
                <a:ea typeface="黑体" pitchFamily="49" charset="-122"/>
              </a:rPr>
              <a:t>此处添加内容</a:t>
            </a:r>
          </a:p>
        </p:txBody>
      </p:sp>
      <p:grpSp>
        <p:nvGrpSpPr>
          <p:cNvPr id="81" name="组合 80"/>
          <p:cNvGrpSpPr/>
          <p:nvPr/>
        </p:nvGrpSpPr>
        <p:grpSpPr>
          <a:xfrm>
            <a:off x="1154165" y="2424426"/>
            <a:ext cx="3059704" cy="2708384"/>
            <a:chOff x="1154165" y="2424426"/>
            <a:chExt cx="3059704" cy="2708384"/>
          </a:xfrm>
        </p:grpSpPr>
        <p:sp>
          <p:nvSpPr>
            <p:cNvPr id="54" name="Text Box 26"/>
            <p:cNvSpPr txBox="1">
              <a:spLocks noChangeArrowheads="1"/>
            </p:cNvSpPr>
            <p:nvPr/>
          </p:nvSpPr>
          <p:spPr bwMode="auto">
            <a:xfrm>
              <a:off x="1855843" y="2424426"/>
              <a:ext cx="704473" cy="456987"/>
            </a:xfrm>
            <a:prstGeom prst="rect">
              <a:avLst/>
            </a:prstGeom>
            <a:noFill/>
            <a:ln w="6350">
              <a:noFill/>
              <a:miter lim="800000"/>
              <a:headEnd/>
              <a:tailEnd/>
            </a:ln>
          </p:spPr>
          <p:txBody>
            <a:bodyPr>
              <a:spAutoFit/>
            </a:bodyPr>
            <a:lstStyle/>
            <a:p>
              <a:pPr>
                <a:spcBef>
                  <a:spcPct val="50000"/>
                </a:spcBef>
              </a:pPr>
              <a:r>
                <a:rPr lang="zh-CN" altLang="en-US" sz="1200" dirty="0">
                  <a:solidFill>
                    <a:schemeClr val="bg1"/>
                  </a:solidFill>
                  <a:ea typeface="黑体" pitchFamily="49" charset="-122"/>
                </a:rPr>
                <a:t>此处添加内容</a:t>
              </a:r>
            </a:p>
          </p:txBody>
        </p:sp>
        <p:sp>
          <p:nvSpPr>
            <p:cNvPr id="55" name="Text Box 27"/>
            <p:cNvSpPr txBox="1">
              <a:spLocks noChangeArrowheads="1"/>
            </p:cNvSpPr>
            <p:nvPr/>
          </p:nvSpPr>
          <p:spPr bwMode="auto">
            <a:xfrm>
              <a:off x="2810515" y="2424426"/>
              <a:ext cx="701677" cy="456987"/>
            </a:xfrm>
            <a:prstGeom prst="rect">
              <a:avLst/>
            </a:prstGeom>
            <a:noFill/>
            <a:ln w="6350">
              <a:noFill/>
              <a:miter lim="800000"/>
              <a:headEnd/>
              <a:tailEnd/>
            </a:ln>
          </p:spPr>
          <p:txBody>
            <a:bodyPr>
              <a:spAutoFit/>
            </a:bodyPr>
            <a:lstStyle/>
            <a:p>
              <a:pPr>
                <a:spcBef>
                  <a:spcPct val="50000"/>
                </a:spcBef>
              </a:pPr>
              <a:r>
                <a:rPr lang="zh-CN" altLang="en-US" sz="1200">
                  <a:solidFill>
                    <a:schemeClr val="bg1"/>
                  </a:solidFill>
                  <a:ea typeface="黑体" pitchFamily="49" charset="-122"/>
                </a:rPr>
                <a:t>此处添加内容</a:t>
              </a:r>
            </a:p>
          </p:txBody>
        </p:sp>
        <p:sp>
          <p:nvSpPr>
            <p:cNvPr id="56" name="Text Box 28"/>
            <p:cNvSpPr txBox="1">
              <a:spLocks noChangeArrowheads="1"/>
            </p:cNvSpPr>
            <p:nvPr/>
          </p:nvSpPr>
          <p:spPr bwMode="auto">
            <a:xfrm>
              <a:off x="2786753" y="4671630"/>
              <a:ext cx="704473" cy="461180"/>
            </a:xfrm>
            <a:prstGeom prst="rect">
              <a:avLst/>
            </a:prstGeom>
            <a:noFill/>
            <a:ln w="6350">
              <a:noFill/>
              <a:miter lim="800000"/>
              <a:headEnd/>
              <a:tailEnd/>
            </a:ln>
          </p:spPr>
          <p:txBody>
            <a:bodyPr>
              <a:spAutoFit/>
            </a:bodyPr>
            <a:lstStyle/>
            <a:p>
              <a:pPr>
                <a:spcBef>
                  <a:spcPct val="50000"/>
                </a:spcBef>
              </a:pPr>
              <a:r>
                <a:rPr lang="zh-CN" altLang="en-US" sz="1200">
                  <a:solidFill>
                    <a:schemeClr val="bg2">
                      <a:lumMod val="50000"/>
                    </a:schemeClr>
                  </a:solidFill>
                  <a:ea typeface="黑体" pitchFamily="49" charset="-122"/>
                </a:rPr>
                <a:t>此处添加内容</a:t>
              </a:r>
            </a:p>
          </p:txBody>
        </p:sp>
        <p:sp>
          <p:nvSpPr>
            <p:cNvPr id="57" name="Text Box 29"/>
            <p:cNvSpPr txBox="1">
              <a:spLocks noChangeArrowheads="1"/>
            </p:cNvSpPr>
            <p:nvPr/>
          </p:nvSpPr>
          <p:spPr bwMode="auto">
            <a:xfrm>
              <a:off x="1876809" y="4671630"/>
              <a:ext cx="701677" cy="461180"/>
            </a:xfrm>
            <a:prstGeom prst="rect">
              <a:avLst/>
            </a:prstGeom>
            <a:noFill/>
            <a:ln w="6350">
              <a:noFill/>
              <a:miter lim="800000"/>
              <a:headEnd/>
              <a:tailEnd/>
            </a:ln>
          </p:spPr>
          <p:txBody>
            <a:bodyPr>
              <a:spAutoFit/>
            </a:bodyPr>
            <a:lstStyle/>
            <a:p>
              <a:pPr>
                <a:spcBef>
                  <a:spcPct val="50000"/>
                </a:spcBef>
              </a:pPr>
              <a:r>
                <a:rPr lang="zh-CN" altLang="en-US" sz="1200">
                  <a:solidFill>
                    <a:schemeClr val="bg2">
                      <a:lumMod val="50000"/>
                    </a:schemeClr>
                  </a:solidFill>
                  <a:ea typeface="黑体" pitchFamily="49" charset="-122"/>
                </a:rPr>
                <a:t>此处添加内容</a:t>
              </a:r>
            </a:p>
          </p:txBody>
        </p:sp>
        <p:sp>
          <p:nvSpPr>
            <p:cNvPr id="58" name="Text Box 30"/>
            <p:cNvSpPr txBox="1">
              <a:spLocks noChangeArrowheads="1"/>
            </p:cNvSpPr>
            <p:nvPr/>
          </p:nvSpPr>
          <p:spPr bwMode="auto">
            <a:xfrm>
              <a:off x="1198894" y="3930947"/>
              <a:ext cx="701677" cy="458385"/>
            </a:xfrm>
            <a:prstGeom prst="rect">
              <a:avLst/>
            </a:prstGeom>
            <a:noFill/>
            <a:ln w="6350">
              <a:noFill/>
              <a:miter lim="800000"/>
              <a:headEnd/>
              <a:tailEnd/>
            </a:ln>
          </p:spPr>
          <p:txBody>
            <a:bodyPr>
              <a:spAutoFit/>
            </a:bodyPr>
            <a:lstStyle/>
            <a:p>
              <a:pPr>
                <a:spcBef>
                  <a:spcPct val="50000"/>
                </a:spcBef>
              </a:pPr>
              <a:r>
                <a:rPr lang="zh-CN" altLang="en-US" sz="1200" dirty="0">
                  <a:solidFill>
                    <a:schemeClr val="bg2">
                      <a:lumMod val="50000"/>
                    </a:schemeClr>
                  </a:solidFill>
                  <a:ea typeface="黑体" pitchFamily="49" charset="-122"/>
                </a:rPr>
                <a:t>此处添加内容</a:t>
              </a:r>
            </a:p>
          </p:txBody>
        </p:sp>
        <p:sp>
          <p:nvSpPr>
            <p:cNvPr id="59" name="Text Box 31"/>
            <p:cNvSpPr txBox="1">
              <a:spLocks noChangeArrowheads="1"/>
            </p:cNvSpPr>
            <p:nvPr/>
          </p:nvSpPr>
          <p:spPr bwMode="auto">
            <a:xfrm>
              <a:off x="3509396" y="3930947"/>
              <a:ext cx="704473" cy="458385"/>
            </a:xfrm>
            <a:prstGeom prst="rect">
              <a:avLst/>
            </a:prstGeom>
            <a:noFill/>
            <a:ln w="6350">
              <a:noFill/>
              <a:miter lim="800000"/>
              <a:headEnd/>
              <a:tailEnd/>
            </a:ln>
          </p:spPr>
          <p:txBody>
            <a:bodyPr>
              <a:spAutoFit/>
            </a:bodyPr>
            <a:lstStyle/>
            <a:p>
              <a:pPr>
                <a:spcBef>
                  <a:spcPct val="50000"/>
                </a:spcBef>
              </a:pPr>
              <a:r>
                <a:rPr lang="zh-CN" altLang="en-US" sz="1200">
                  <a:solidFill>
                    <a:schemeClr val="bg2">
                      <a:lumMod val="50000"/>
                    </a:schemeClr>
                  </a:solidFill>
                  <a:ea typeface="黑体" pitchFamily="49" charset="-122"/>
                </a:rPr>
                <a:t>此处添加内容</a:t>
              </a:r>
            </a:p>
          </p:txBody>
        </p:sp>
        <p:sp>
          <p:nvSpPr>
            <p:cNvPr id="60" name="Text Box 32"/>
            <p:cNvSpPr txBox="1">
              <a:spLocks noChangeArrowheads="1"/>
            </p:cNvSpPr>
            <p:nvPr/>
          </p:nvSpPr>
          <p:spPr bwMode="auto">
            <a:xfrm>
              <a:off x="3454884" y="3106413"/>
              <a:ext cx="704473" cy="458385"/>
            </a:xfrm>
            <a:prstGeom prst="rect">
              <a:avLst/>
            </a:prstGeom>
            <a:noFill/>
            <a:ln w="6350">
              <a:noFill/>
              <a:miter lim="800000"/>
              <a:headEnd/>
              <a:tailEnd/>
            </a:ln>
          </p:spPr>
          <p:txBody>
            <a:bodyPr>
              <a:spAutoFit/>
            </a:bodyPr>
            <a:lstStyle/>
            <a:p>
              <a:pPr>
                <a:spcBef>
                  <a:spcPct val="50000"/>
                </a:spcBef>
              </a:pPr>
              <a:r>
                <a:rPr lang="zh-CN" altLang="en-US" sz="1200">
                  <a:solidFill>
                    <a:schemeClr val="bg1"/>
                  </a:solidFill>
                  <a:ea typeface="黑体" pitchFamily="49" charset="-122"/>
                </a:rPr>
                <a:t>此处添加内容</a:t>
              </a:r>
            </a:p>
          </p:txBody>
        </p:sp>
        <p:sp>
          <p:nvSpPr>
            <p:cNvPr id="61" name="Text Box 33"/>
            <p:cNvSpPr txBox="1">
              <a:spLocks noChangeArrowheads="1"/>
            </p:cNvSpPr>
            <p:nvPr/>
          </p:nvSpPr>
          <p:spPr bwMode="auto">
            <a:xfrm>
              <a:off x="1154165" y="3106413"/>
              <a:ext cx="704473" cy="458385"/>
            </a:xfrm>
            <a:prstGeom prst="rect">
              <a:avLst/>
            </a:prstGeom>
            <a:noFill/>
            <a:ln w="6350">
              <a:noFill/>
              <a:miter lim="800000"/>
              <a:headEnd/>
              <a:tailEnd/>
            </a:ln>
          </p:spPr>
          <p:txBody>
            <a:bodyPr>
              <a:spAutoFit/>
            </a:bodyPr>
            <a:lstStyle/>
            <a:p>
              <a:pPr>
                <a:spcBef>
                  <a:spcPct val="50000"/>
                </a:spcBef>
              </a:pPr>
              <a:r>
                <a:rPr lang="zh-CN" altLang="en-US" sz="1200" dirty="0">
                  <a:solidFill>
                    <a:schemeClr val="bg1"/>
                  </a:solidFill>
                  <a:ea typeface="黑体" pitchFamily="49" charset="-122"/>
                </a:rPr>
                <a:t>此处添加内容</a:t>
              </a:r>
            </a:p>
          </p:txBody>
        </p:sp>
      </p:grpSp>
      <p:sp>
        <p:nvSpPr>
          <p:cNvPr id="78" name="AutoShape 34"/>
          <p:cNvSpPr>
            <a:spLocks noChangeArrowheads="1"/>
          </p:cNvSpPr>
          <p:nvPr/>
        </p:nvSpPr>
        <p:spPr bwMode="auto">
          <a:xfrm>
            <a:off x="3371844" y="5297475"/>
            <a:ext cx="5486400" cy="611188"/>
          </a:xfrm>
          <a:prstGeom prst="roundRect">
            <a:avLst>
              <a:gd name="adj" fmla="val 15065"/>
            </a:avLst>
          </a:prstGeom>
          <a:gradFill rotWithShape="1">
            <a:gsLst>
              <a:gs pos="0">
                <a:srgbClr val="777777">
                  <a:alpha val="9000"/>
                </a:srgbClr>
              </a:gs>
              <a:gs pos="100000">
                <a:schemeClr val="bg1">
                  <a:alpha val="0"/>
                </a:schemeClr>
              </a:gs>
            </a:gsLst>
            <a:lin ang="5400000" scaled="1"/>
          </a:gradFill>
          <a:ln w="9525" algn="ctr">
            <a:noFill/>
            <a:round/>
            <a:headEnd/>
            <a:tailEnd/>
          </a:ln>
        </p:spPr>
        <p:txBody>
          <a:bodyPr wrap="none" anchor="ctr"/>
          <a:lstStyle/>
          <a:p>
            <a:endParaRPr lang="zh-CN" altLang="en-US"/>
          </a:p>
        </p:txBody>
      </p:sp>
      <p:sp>
        <p:nvSpPr>
          <p:cNvPr id="79" name="Rectangle 35"/>
          <p:cNvSpPr>
            <a:spLocks noChangeArrowheads="1"/>
          </p:cNvSpPr>
          <p:nvPr/>
        </p:nvSpPr>
        <p:spPr bwMode="auto">
          <a:xfrm>
            <a:off x="4929190" y="2536807"/>
            <a:ext cx="2890865" cy="1815882"/>
          </a:xfrm>
          <a:prstGeom prst="rect">
            <a:avLst/>
          </a:prstGeom>
          <a:noFill/>
          <a:ln w="9525">
            <a:noFill/>
            <a:miter lim="800000"/>
            <a:headEnd/>
            <a:tailEnd/>
          </a:ln>
        </p:spPr>
        <p:txBody>
          <a:bodyPr wrap="square">
            <a:spAutoFit/>
          </a:bodyPr>
          <a:lstStyle/>
          <a:p>
            <a:pPr marL="263525" indent="-263525">
              <a:buClr>
                <a:schemeClr val="accent2"/>
              </a:buClr>
              <a:buFont typeface="Wingdings" pitchFamily="2" charset="2"/>
              <a:buChar char="n"/>
            </a:pPr>
            <a:endParaRPr lang="zh-CN" altLang="en-US" sz="1400" dirty="0"/>
          </a:p>
          <a:p>
            <a:pPr marL="263525" indent="-263525">
              <a:buClr>
                <a:schemeClr val="accent2"/>
              </a:buClr>
              <a:buFont typeface="Wingdings" pitchFamily="2" charset="2"/>
              <a:buChar char="n"/>
            </a:pPr>
            <a:r>
              <a:rPr lang="zh-CN" altLang="en-US" sz="1400" dirty="0"/>
              <a:t>单击添加段落文字单击添加段落文字单击添加段落文字单击添加段落文字。</a:t>
            </a:r>
          </a:p>
          <a:p>
            <a:pPr marL="263525" indent="-263525">
              <a:buClr>
                <a:schemeClr val="accent2"/>
              </a:buClr>
              <a:buFont typeface="Wingdings" pitchFamily="2" charset="2"/>
              <a:buChar char="n"/>
            </a:pPr>
            <a:endParaRPr lang="zh-CN" altLang="en-US" sz="1400" dirty="0"/>
          </a:p>
          <a:p>
            <a:pPr marL="263525" indent="-263525">
              <a:buClr>
                <a:schemeClr val="accent2"/>
              </a:buClr>
              <a:buFont typeface="Wingdings" pitchFamily="2" charset="2"/>
              <a:buChar char="n"/>
            </a:pPr>
            <a:r>
              <a:rPr lang="zh-CN" altLang="en-US" sz="1400" dirty="0"/>
              <a:t>单击添加段落文字单击添加段落文字单击添加段落文字单击添加段落文字。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1000" fill="hold"/>
                                        <p:tgtEl>
                                          <p:spTgt spid="80"/>
                                        </p:tgtEl>
                                        <p:attrNameLst>
                                          <p:attrName>ppt_w</p:attrName>
                                        </p:attrNameLst>
                                      </p:cBhvr>
                                      <p:tavLst>
                                        <p:tav tm="0">
                                          <p:val>
                                            <p:fltVal val="0"/>
                                          </p:val>
                                        </p:tav>
                                        <p:tav tm="100000">
                                          <p:val>
                                            <p:strVal val="#ppt_w"/>
                                          </p:val>
                                        </p:tav>
                                      </p:tavLst>
                                    </p:anim>
                                    <p:anim calcmode="lin" valueType="num">
                                      <p:cBhvr>
                                        <p:cTn id="8" dur="1000" fill="hold"/>
                                        <p:tgtEl>
                                          <p:spTgt spid="80"/>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35" presetClass="entr" presetSubtype="0" fill="hold" nodeType="after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2000"/>
                                        <p:tgtEl>
                                          <p:spTgt spid="52"/>
                                        </p:tgtEl>
                                      </p:cBhvr>
                                    </p:animEffect>
                                    <p:anim calcmode="lin" valueType="num">
                                      <p:cBhvr>
                                        <p:cTn id="13" dur="2000" fill="hold"/>
                                        <p:tgtEl>
                                          <p:spTgt spid="52"/>
                                        </p:tgtEl>
                                        <p:attrNameLst>
                                          <p:attrName>style.rotation</p:attrName>
                                        </p:attrNameLst>
                                      </p:cBhvr>
                                      <p:tavLst>
                                        <p:tav tm="0">
                                          <p:val>
                                            <p:fltVal val="720"/>
                                          </p:val>
                                        </p:tav>
                                        <p:tav tm="100000">
                                          <p:val>
                                            <p:fltVal val="0"/>
                                          </p:val>
                                        </p:tav>
                                      </p:tavLst>
                                    </p:anim>
                                    <p:anim calcmode="lin" valueType="num">
                                      <p:cBhvr>
                                        <p:cTn id="14" dur="2000" fill="hold"/>
                                        <p:tgtEl>
                                          <p:spTgt spid="52"/>
                                        </p:tgtEl>
                                        <p:attrNameLst>
                                          <p:attrName>ppt_h</p:attrName>
                                        </p:attrNameLst>
                                      </p:cBhvr>
                                      <p:tavLst>
                                        <p:tav tm="0">
                                          <p:val>
                                            <p:fltVal val="0"/>
                                          </p:val>
                                        </p:tav>
                                        <p:tav tm="100000">
                                          <p:val>
                                            <p:strVal val="#ppt_h"/>
                                          </p:val>
                                        </p:tav>
                                      </p:tavLst>
                                    </p:anim>
                                    <p:anim calcmode="lin" valueType="num">
                                      <p:cBhvr>
                                        <p:cTn id="15" dur="2000" fill="hold"/>
                                        <p:tgtEl>
                                          <p:spTgt spid="52"/>
                                        </p:tgtEl>
                                        <p:attrNameLst>
                                          <p:attrName>ppt_w</p:attrName>
                                        </p:attrNameLst>
                                      </p:cBhvr>
                                      <p:tavLst>
                                        <p:tav tm="0">
                                          <p:val>
                                            <p:fltVal val="0"/>
                                          </p:val>
                                        </p:tav>
                                        <p:tav tm="100000">
                                          <p:val>
                                            <p:strVal val="#ppt_w"/>
                                          </p:val>
                                        </p:tav>
                                      </p:tavLst>
                                    </p:anim>
                                  </p:childTnLst>
                                </p:cTn>
                              </p:par>
                            </p:childTnLst>
                          </p:cTn>
                        </p:par>
                        <p:par>
                          <p:cTn id="16" fill="hold">
                            <p:stCondLst>
                              <p:cond delay="3000"/>
                            </p:stCondLst>
                            <p:childTnLst>
                              <p:par>
                                <p:cTn id="17" presetID="49" presetClass="entr" presetSubtype="0" decel="10000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p:cTn id="19" dur="500" fill="hold"/>
                                        <p:tgtEl>
                                          <p:spTgt spid="53"/>
                                        </p:tgtEl>
                                        <p:attrNameLst>
                                          <p:attrName>ppt_w</p:attrName>
                                        </p:attrNameLst>
                                      </p:cBhvr>
                                      <p:tavLst>
                                        <p:tav tm="0">
                                          <p:val>
                                            <p:fltVal val="0"/>
                                          </p:val>
                                        </p:tav>
                                        <p:tav tm="100000">
                                          <p:val>
                                            <p:strVal val="#ppt_w"/>
                                          </p:val>
                                        </p:tav>
                                      </p:tavLst>
                                    </p:anim>
                                    <p:anim calcmode="lin" valueType="num">
                                      <p:cBhvr>
                                        <p:cTn id="20" dur="500" fill="hold"/>
                                        <p:tgtEl>
                                          <p:spTgt spid="53"/>
                                        </p:tgtEl>
                                        <p:attrNameLst>
                                          <p:attrName>ppt_h</p:attrName>
                                        </p:attrNameLst>
                                      </p:cBhvr>
                                      <p:tavLst>
                                        <p:tav tm="0">
                                          <p:val>
                                            <p:fltVal val="0"/>
                                          </p:val>
                                        </p:tav>
                                        <p:tav tm="100000">
                                          <p:val>
                                            <p:strVal val="#ppt_h"/>
                                          </p:val>
                                        </p:tav>
                                      </p:tavLst>
                                    </p:anim>
                                    <p:anim calcmode="lin" valueType="num">
                                      <p:cBhvr>
                                        <p:cTn id="21" dur="500" fill="hold"/>
                                        <p:tgtEl>
                                          <p:spTgt spid="53"/>
                                        </p:tgtEl>
                                        <p:attrNameLst>
                                          <p:attrName>style.rotation</p:attrName>
                                        </p:attrNameLst>
                                      </p:cBhvr>
                                      <p:tavLst>
                                        <p:tav tm="0">
                                          <p:val>
                                            <p:fltVal val="360"/>
                                          </p:val>
                                        </p:tav>
                                        <p:tav tm="100000">
                                          <p:val>
                                            <p:fltVal val="0"/>
                                          </p:val>
                                        </p:tav>
                                      </p:tavLst>
                                    </p:anim>
                                    <p:animEffect transition="in" filter="fade">
                                      <p:cBhvr>
                                        <p:cTn id="22" dur="500"/>
                                        <p:tgtEl>
                                          <p:spTgt spid="53"/>
                                        </p:tgtEl>
                                      </p:cBhvr>
                                    </p:animEffect>
                                  </p:childTnLst>
                                </p:cTn>
                              </p:par>
                            </p:childTnLst>
                          </p:cTn>
                        </p:par>
                        <p:par>
                          <p:cTn id="23" fill="hold">
                            <p:stCondLst>
                              <p:cond delay="3500"/>
                            </p:stCondLst>
                            <p:childTnLst>
                              <p:par>
                                <p:cTn id="24" presetID="12" presetClass="entr" presetSubtype="4"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slide(fromBottom)">
                                      <p:cBhvr>
                                        <p:cTn id="26" dur="500"/>
                                        <p:tgtEl>
                                          <p:spTgt spid="51"/>
                                        </p:tgtEl>
                                      </p:cBhvr>
                                    </p:animEffect>
                                  </p:childTnLst>
                                </p:cTn>
                              </p:par>
                            </p:childTnLst>
                          </p:cTn>
                        </p:par>
                        <p:par>
                          <p:cTn id="27" fill="hold">
                            <p:stCondLst>
                              <p:cond delay="4000"/>
                            </p:stCondLst>
                            <p:childTnLst>
                              <p:par>
                                <p:cTn id="28" presetID="49" presetClass="entr" presetSubtype="0" decel="100000" fill="hold" nodeType="after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p:cTn id="30" dur="1000" fill="hold"/>
                                        <p:tgtEl>
                                          <p:spTgt spid="81"/>
                                        </p:tgtEl>
                                        <p:attrNameLst>
                                          <p:attrName>ppt_w</p:attrName>
                                        </p:attrNameLst>
                                      </p:cBhvr>
                                      <p:tavLst>
                                        <p:tav tm="0">
                                          <p:val>
                                            <p:fltVal val="0"/>
                                          </p:val>
                                        </p:tav>
                                        <p:tav tm="100000">
                                          <p:val>
                                            <p:strVal val="#ppt_w"/>
                                          </p:val>
                                        </p:tav>
                                      </p:tavLst>
                                    </p:anim>
                                    <p:anim calcmode="lin" valueType="num">
                                      <p:cBhvr>
                                        <p:cTn id="31" dur="1000" fill="hold"/>
                                        <p:tgtEl>
                                          <p:spTgt spid="81"/>
                                        </p:tgtEl>
                                        <p:attrNameLst>
                                          <p:attrName>ppt_h</p:attrName>
                                        </p:attrNameLst>
                                      </p:cBhvr>
                                      <p:tavLst>
                                        <p:tav tm="0">
                                          <p:val>
                                            <p:fltVal val="0"/>
                                          </p:val>
                                        </p:tav>
                                        <p:tav tm="100000">
                                          <p:val>
                                            <p:strVal val="#ppt_h"/>
                                          </p:val>
                                        </p:tav>
                                      </p:tavLst>
                                    </p:anim>
                                    <p:anim calcmode="lin" valueType="num">
                                      <p:cBhvr>
                                        <p:cTn id="32" dur="1000" fill="hold"/>
                                        <p:tgtEl>
                                          <p:spTgt spid="81"/>
                                        </p:tgtEl>
                                        <p:attrNameLst>
                                          <p:attrName>style.rotation</p:attrName>
                                        </p:attrNameLst>
                                      </p:cBhvr>
                                      <p:tavLst>
                                        <p:tav tm="0">
                                          <p:val>
                                            <p:fltVal val="360"/>
                                          </p:val>
                                        </p:tav>
                                        <p:tav tm="100000">
                                          <p:val>
                                            <p:fltVal val="0"/>
                                          </p:val>
                                        </p:tav>
                                      </p:tavLst>
                                    </p:anim>
                                    <p:animEffect transition="in" filter="fade">
                                      <p:cBhvr>
                                        <p:cTn id="33" dur="1000"/>
                                        <p:tgtEl>
                                          <p:spTgt spid="81"/>
                                        </p:tgtEl>
                                      </p:cBhvr>
                                    </p:animEffect>
                                  </p:childTnLst>
                                </p:cTn>
                              </p:par>
                            </p:childTnLst>
                          </p:cTn>
                        </p:par>
                        <p:par>
                          <p:cTn id="34" fill="hold">
                            <p:stCondLst>
                              <p:cond delay="5000"/>
                            </p:stCondLst>
                            <p:childTnLst>
                              <p:par>
                                <p:cTn id="35" presetID="12" presetClass="entr" presetSubtype="8" fill="hold" grpId="0"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slide(fromLeft)">
                                      <p:cBhvr>
                                        <p:cTn id="37" dur="1000"/>
                                        <p:tgtEl>
                                          <p:spTgt spid="47"/>
                                        </p:tgtEl>
                                      </p:cBhvr>
                                    </p:animEffect>
                                  </p:childTnLst>
                                </p:cTn>
                              </p:par>
                            </p:childTnLst>
                          </p:cTn>
                        </p:par>
                        <p:par>
                          <p:cTn id="38" fill="hold">
                            <p:stCondLst>
                              <p:cond delay="6000"/>
                            </p:stCondLst>
                            <p:childTnLst>
                              <p:par>
                                <p:cTn id="39" presetID="12" presetClass="entr" presetSubtype="4" fill="hold" grpId="0"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slide(fromBottom)">
                                      <p:cBhvr>
                                        <p:cTn id="41"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1" grpId="0"/>
      <p:bldP spid="53" grpId="0"/>
      <p:bldP spid="7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 name="组合 49"/>
          <p:cNvGrpSpPr/>
          <p:nvPr/>
        </p:nvGrpSpPr>
        <p:grpSpPr>
          <a:xfrm>
            <a:off x="3063968" y="2666991"/>
            <a:ext cx="4508428" cy="1972098"/>
            <a:chOff x="2921064" y="2784460"/>
            <a:chExt cx="4508428" cy="1972098"/>
          </a:xfrm>
        </p:grpSpPr>
        <p:sp>
          <p:nvSpPr>
            <p:cNvPr id="24579" name="Line 2"/>
            <p:cNvSpPr>
              <a:spLocks noChangeShapeType="1"/>
            </p:cNvSpPr>
            <p:nvPr/>
          </p:nvSpPr>
          <p:spPr bwMode="black">
            <a:xfrm flipV="1">
              <a:off x="3929058" y="2784460"/>
              <a:ext cx="3500433" cy="1597"/>
            </a:xfrm>
            <a:prstGeom prst="line">
              <a:avLst/>
            </a:prstGeom>
            <a:noFill/>
            <a:ln w="9525">
              <a:solidFill>
                <a:schemeClr val="tx1"/>
              </a:solidFill>
              <a:prstDash val="dash"/>
              <a:round/>
              <a:headEnd/>
              <a:tailEnd/>
            </a:ln>
          </p:spPr>
          <p:txBody>
            <a:bodyPr wrap="none" anchor="ctr"/>
            <a:lstStyle/>
            <a:p>
              <a:endParaRPr lang="zh-CN" altLang="en-US"/>
            </a:p>
          </p:txBody>
        </p:sp>
        <p:sp>
          <p:nvSpPr>
            <p:cNvPr id="24580" name="Line 3"/>
            <p:cNvSpPr>
              <a:spLocks noChangeShapeType="1"/>
            </p:cNvSpPr>
            <p:nvPr/>
          </p:nvSpPr>
          <p:spPr bwMode="black">
            <a:xfrm>
              <a:off x="3929058" y="3357562"/>
              <a:ext cx="3500433" cy="17449"/>
            </a:xfrm>
            <a:prstGeom prst="line">
              <a:avLst/>
            </a:prstGeom>
            <a:noFill/>
            <a:ln w="9525">
              <a:solidFill>
                <a:schemeClr val="tx1"/>
              </a:solidFill>
              <a:prstDash val="dash"/>
              <a:round/>
              <a:headEnd/>
              <a:tailEnd/>
            </a:ln>
          </p:spPr>
          <p:txBody>
            <a:bodyPr wrap="none" anchor="ctr"/>
            <a:lstStyle/>
            <a:p>
              <a:endParaRPr lang="zh-CN" altLang="en-US"/>
            </a:p>
          </p:txBody>
        </p:sp>
        <p:sp>
          <p:nvSpPr>
            <p:cNvPr id="24581" name="Line 4"/>
            <p:cNvSpPr>
              <a:spLocks noChangeShapeType="1"/>
            </p:cNvSpPr>
            <p:nvPr/>
          </p:nvSpPr>
          <p:spPr bwMode="black">
            <a:xfrm flipV="1">
              <a:off x="2921064" y="4051285"/>
              <a:ext cx="4508428" cy="597"/>
            </a:xfrm>
            <a:prstGeom prst="line">
              <a:avLst/>
            </a:prstGeom>
            <a:noFill/>
            <a:ln w="9525">
              <a:solidFill>
                <a:schemeClr val="tx1"/>
              </a:solidFill>
              <a:prstDash val="dash"/>
              <a:round/>
              <a:headEnd/>
              <a:tailEnd/>
            </a:ln>
          </p:spPr>
          <p:txBody>
            <a:bodyPr wrap="none" anchor="ctr"/>
            <a:lstStyle/>
            <a:p>
              <a:endParaRPr lang="zh-CN" altLang="en-US"/>
            </a:p>
          </p:txBody>
        </p:sp>
        <p:sp>
          <p:nvSpPr>
            <p:cNvPr id="24582" name="Line 5"/>
            <p:cNvSpPr>
              <a:spLocks noChangeShapeType="1"/>
            </p:cNvSpPr>
            <p:nvPr/>
          </p:nvSpPr>
          <p:spPr bwMode="black">
            <a:xfrm flipV="1">
              <a:off x="4221358" y="4754548"/>
              <a:ext cx="3208134" cy="2010"/>
            </a:xfrm>
            <a:prstGeom prst="line">
              <a:avLst/>
            </a:prstGeom>
            <a:noFill/>
            <a:ln w="9525">
              <a:solidFill>
                <a:schemeClr val="tx1"/>
              </a:solidFill>
              <a:prstDash val="dash"/>
              <a:round/>
              <a:headEnd/>
              <a:tailEnd/>
            </a:ln>
          </p:spPr>
          <p:txBody>
            <a:bodyPr wrap="none" anchor="ctr"/>
            <a:lstStyle/>
            <a:p>
              <a:endParaRPr lang="zh-CN" altLang="en-US"/>
            </a:p>
          </p:txBody>
        </p:sp>
      </p:grpSp>
      <p:grpSp>
        <p:nvGrpSpPr>
          <p:cNvPr id="49" name="组合 48"/>
          <p:cNvGrpSpPr/>
          <p:nvPr/>
        </p:nvGrpSpPr>
        <p:grpSpPr>
          <a:xfrm>
            <a:off x="1682771" y="4479917"/>
            <a:ext cx="3455987" cy="1239837"/>
            <a:chOff x="2897188" y="4597386"/>
            <a:chExt cx="3455987" cy="1239837"/>
          </a:xfrm>
        </p:grpSpPr>
        <p:sp>
          <p:nvSpPr>
            <p:cNvPr id="7" name="AutoShape 6"/>
            <p:cNvSpPr>
              <a:spLocks noChangeArrowheads="1"/>
            </p:cNvSpPr>
            <p:nvPr/>
          </p:nvSpPr>
          <p:spPr bwMode="gray">
            <a:xfrm>
              <a:off x="2905125" y="4597386"/>
              <a:ext cx="3448050" cy="1239837"/>
            </a:xfrm>
            <a:prstGeom prst="can">
              <a:avLst>
                <a:gd name="adj" fmla="val 50000"/>
              </a:avLst>
            </a:prstGeom>
            <a:gradFill rotWithShape="1">
              <a:gsLst>
                <a:gs pos="0">
                  <a:schemeClr val="accent1">
                    <a:gamma/>
                    <a:shade val="36078"/>
                    <a:invGamma/>
                  </a:schemeClr>
                </a:gs>
                <a:gs pos="50000">
                  <a:schemeClr val="accent1"/>
                </a:gs>
                <a:gs pos="100000">
                  <a:schemeClr val="accent1">
                    <a:gamma/>
                    <a:shade val="36078"/>
                    <a:invGamma/>
                  </a:schemeClr>
                </a:gs>
              </a:gsLst>
              <a:lin ang="0" scaled="1"/>
            </a:gradFill>
            <a:ln w="9525">
              <a:noFill/>
              <a:round/>
              <a:headEnd/>
              <a:tailEnd/>
            </a:ln>
            <a:effectLst/>
          </p:spPr>
          <p:txBody>
            <a:bodyPr wrap="none" anchor="ctr"/>
            <a:lstStyle/>
            <a:p>
              <a:pPr>
                <a:defRPr/>
              </a:pPr>
              <a:endParaRPr lang="zh-CN" altLang="en-US"/>
            </a:p>
          </p:txBody>
        </p:sp>
        <p:sp>
          <p:nvSpPr>
            <p:cNvPr id="8" name="Oval 7"/>
            <p:cNvSpPr>
              <a:spLocks noChangeArrowheads="1"/>
            </p:cNvSpPr>
            <p:nvPr/>
          </p:nvSpPr>
          <p:spPr bwMode="gray">
            <a:xfrm>
              <a:off x="2897188" y="4605323"/>
              <a:ext cx="3455987" cy="612775"/>
            </a:xfrm>
            <a:prstGeom prst="ellipse">
              <a:avLst/>
            </a:prstGeom>
            <a:gradFill rotWithShape="1">
              <a:gsLst>
                <a:gs pos="0">
                  <a:schemeClr val="accent1">
                    <a:gamma/>
                    <a:shade val="49804"/>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grpSp>
      <p:grpSp>
        <p:nvGrpSpPr>
          <p:cNvPr id="24585" name="Group 8"/>
          <p:cNvGrpSpPr>
            <a:grpSpLocks/>
          </p:cNvGrpSpPr>
          <p:nvPr/>
        </p:nvGrpSpPr>
        <p:grpSpPr bwMode="auto">
          <a:xfrm>
            <a:off x="1978046" y="3811579"/>
            <a:ext cx="2860675" cy="1062038"/>
            <a:chOff x="394" y="2571"/>
            <a:chExt cx="2347" cy="871"/>
          </a:xfrm>
        </p:grpSpPr>
        <p:sp>
          <p:nvSpPr>
            <p:cNvPr id="10" name="AutoShape 9"/>
            <p:cNvSpPr>
              <a:spLocks noChangeArrowheads="1"/>
            </p:cNvSpPr>
            <p:nvPr/>
          </p:nvSpPr>
          <p:spPr bwMode="gray">
            <a:xfrm>
              <a:off x="394" y="2571"/>
              <a:ext cx="2347" cy="871"/>
            </a:xfrm>
            <a:prstGeom prst="can">
              <a:avLst>
                <a:gd name="adj" fmla="val 50000"/>
              </a:avLst>
            </a:prstGeom>
            <a:gradFill rotWithShape="1">
              <a:gsLst>
                <a:gs pos="0">
                  <a:schemeClr val="hlink">
                    <a:gamma/>
                    <a:shade val="56078"/>
                    <a:invGamma/>
                  </a:schemeClr>
                </a:gs>
                <a:gs pos="50000">
                  <a:schemeClr val="hlink"/>
                </a:gs>
                <a:gs pos="100000">
                  <a:schemeClr val="hlink">
                    <a:gamma/>
                    <a:shade val="56078"/>
                    <a:invGamma/>
                  </a:schemeClr>
                </a:gs>
              </a:gsLst>
              <a:lin ang="0" scaled="1"/>
            </a:gradFill>
            <a:ln w="9525">
              <a:noFill/>
              <a:round/>
              <a:headEnd/>
              <a:tailEnd/>
            </a:ln>
            <a:effectLst/>
          </p:spPr>
          <p:txBody>
            <a:bodyPr wrap="none" anchor="ctr"/>
            <a:lstStyle/>
            <a:p>
              <a:pPr>
                <a:defRPr/>
              </a:pPr>
              <a:endParaRPr lang="zh-CN" altLang="en-US"/>
            </a:p>
          </p:txBody>
        </p:sp>
        <p:sp>
          <p:nvSpPr>
            <p:cNvPr id="11" name="Oval 10"/>
            <p:cNvSpPr>
              <a:spLocks noChangeArrowheads="1"/>
            </p:cNvSpPr>
            <p:nvPr/>
          </p:nvSpPr>
          <p:spPr bwMode="gray">
            <a:xfrm>
              <a:off x="394" y="2576"/>
              <a:ext cx="2347" cy="431"/>
            </a:xfrm>
            <a:prstGeom prst="ellipse">
              <a:avLst/>
            </a:prstGeom>
            <a:gradFill rotWithShape="1">
              <a:gsLst>
                <a:gs pos="0">
                  <a:schemeClr val="hlink">
                    <a:gamma/>
                    <a:shade val="56078"/>
                    <a:invGamma/>
                  </a:schemeClr>
                </a:gs>
                <a:gs pos="100000">
                  <a:schemeClr val="hlink"/>
                </a:gs>
              </a:gsLst>
              <a:path path="shape">
                <a:fillToRect l="50000" t="50000" r="50000" b="50000"/>
              </a:path>
            </a:gradFill>
            <a:ln w="9525" algn="ctr">
              <a:noFill/>
              <a:round/>
              <a:headEnd/>
              <a:tailEnd/>
            </a:ln>
            <a:effectLst/>
          </p:spPr>
          <p:txBody>
            <a:bodyPr wrap="none" anchor="ctr"/>
            <a:lstStyle/>
            <a:p>
              <a:pPr>
                <a:defRPr/>
              </a:pPr>
              <a:endParaRPr lang="zh-CN" altLang="en-US"/>
            </a:p>
          </p:txBody>
        </p:sp>
      </p:grpSp>
      <p:grpSp>
        <p:nvGrpSpPr>
          <p:cNvPr id="24586" name="Group 11"/>
          <p:cNvGrpSpPr>
            <a:grpSpLocks/>
          </p:cNvGrpSpPr>
          <p:nvPr/>
        </p:nvGrpSpPr>
        <p:grpSpPr bwMode="auto">
          <a:xfrm>
            <a:off x="2205058" y="3168642"/>
            <a:ext cx="2363788" cy="1003300"/>
            <a:chOff x="593" y="2111"/>
            <a:chExt cx="1940" cy="823"/>
          </a:xfrm>
        </p:grpSpPr>
        <p:sp>
          <p:nvSpPr>
            <p:cNvPr id="13" name="AutoShape 12"/>
            <p:cNvSpPr>
              <a:spLocks noChangeArrowheads="1"/>
            </p:cNvSpPr>
            <p:nvPr/>
          </p:nvSpPr>
          <p:spPr bwMode="gray">
            <a:xfrm>
              <a:off x="597" y="2111"/>
              <a:ext cx="1936" cy="823"/>
            </a:xfrm>
            <a:prstGeom prst="can">
              <a:avLst>
                <a:gd name="adj" fmla="val 47144"/>
              </a:avLst>
            </a:prstGeom>
            <a:gradFill rotWithShape="1">
              <a:gsLst>
                <a:gs pos="0">
                  <a:schemeClr val="accent1">
                    <a:gamma/>
                    <a:shade val="56078"/>
                    <a:invGamma/>
                  </a:schemeClr>
                </a:gs>
                <a:gs pos="50000">
                  <a:schemeClr val="accent1"/>
                </a:gs>
                <a:gs pos="100000">
                  <a:schemeClr val="accent1">
                    <a:gamma/>
                    <a:shade val="56078"/>
                    <a:invGamma/>
                  </a:schemeClr>
                </a:gs>
              </a:gsLst>
              <a:lin ang="0" scaled="1"/>
            </a:gradFill>
            <a:ln w="9525">
              <a:noFill/>
              <a:round/>
              <a:headEnd/>
              <a:tailEnd/>
            </a:ln>
            <a:effectLst/>
          </p:spPr>
          <p:txBody>
            <a:bodyPr wrap="none" anchor="ctr"/>
            <a:lstStyle/>
            <a:p>
              <a:pPr>
                <a:defRPr/>
              </a:pPr>
              <a:endParaRPr lang="zh-CN" altLang="en-US"/>
            </a:p>
          </p:txBody>
        </p:sp>
        <p:sp>
          <p:nvSpPr>
            <p:cNvPr id="14" name="Oval 13"/>
            <p:cNvSpPr>
              <a:spLocks noChangeArrowheads="1"/>
            </p:cNvSpPr>
            <p:nvPr/>
          </p:nvSpPr>
          <p:spPr bwMode="gray">
            <a:xfrm>
              <a:off x="593" y="2115"/>
              <a:ext cx="1940" cy="383"/>
            </a:xfrm>
            <a:prstGeom prst="ellipse">
              <a:avLst/>
            </a:prstGeom>
            <a:gradFill rotWithShape="1">
              <a:gsLst>
                <a:gs pos="0">
                  <a:schemeClr val="accent1">
                    <a:gamma/>
                    <a:shade val="56078"/>
                    <a:invGamma/>
                  </a:schemeClr>
                </a:gs>
                <a:gs pos="100000">
                  <a:schemeClr val="accent1"/>
                </a:gs>
              </a:gsLst>
              <a:path path="shape">
                <a:fillToRect l="50000" t="50000" r="50000" b="50000"/>
              </a:path>
            </a:gradFill>
            <a:ln w="9525" algn="ctr">
              <a:noFill/>
              <a:round/>
              <a:headEnd/>
              <a:tailEnd/>
            </a:ln>
            <a:effectLst/>
          </p:spPr>
          <p:txBody>
            <a:bodyPr wrap="none" anchor="ctr"/>
            <a:lstStyle/>
            <a:p>
              <a:pPr>
                <a:defRPr/>
              </a:pPr>
              <a:endParaRPr lang="zh-CN" altLang="en-US"/>
            </a:p>
          </p:txBody>
        </p:sp>
      </p:grpSp>
      <p:grpSp>
        <p:nvGrpSpPr>
          <p:cNvPr id="24587" name="Group 14"/>
          <p:cNvGrpSpPr>
            <a:grpSpLocks/>
          </p:cNvGrpSpPr>
          <p:nvPr/>
        </p:nvGrpSpPr>
        <p:grpSpPr bwMode="auto">
          <a:xfrm>
            <a:off x="2457471" y="2620954"/>
            <a:ext cx="1885950" cy="822325"/>
            <a:chOff x="800" y="1773"/>
            <a:chExt cx="1548" cy="675"/>
          </a:xfrm>
        </p:grpSpPr>
        <p:sp>
          <p:nvSpPr>
            <p:cNvPr id="16" name="AutoShape 15"/>
            <p:cNvSpPr>
              <a:spLocks noChangeArrowheads="1"/>
            </p:cNvSpPr>
            <p:nvPr/>
          </p:nvSpPr>
          <p:spPr bwMode="gray">
            <a:xfrm>
              <a:off x="800" y="1773"/>
              <a:ext cx="1548" cy="675"/>
            </a:xfrm>
            <a:prstGeom prst="can">
              <a:avLst>
                <a:gd name="adj" fmla="val 40000"/>
              </a:avLst>
            </a:prstGeom>
            <a:gradFill rotWithShape="1">
              <a:gsLst>
                <a:gs pos="0">
                  <a:schemeClr val="hlink">
                    <a:gamma/>
                    <a:shade val="65882"/>
                    <a:invGamma/>
                  </a:schemeClr>
                </a:gs>
                <a:gs pos="50000">
                  <a:schemeClr val="hlink"/>
                </a:gs>
                <a:gs pos="100000">
                  <a:schemeClr val="hlink">
                    <a:gamma/>
                    <a:shade val="65882"/>
                    <a:invGamma/>
                  </a:schemeClr>
                </a:gs>
              </a:gsLst>
              <a:lin ang="0" scaled="1"/>
            </a:gradFill>
            <a:ln w="9525">
              <a:noFill/>
              <a:round/>
              <a:headEnd/>
              <a:tailEnd/>
            </a:ln>
            <a:effectLst/>
          </p:spPr>
          <p:txBody>
            <a:bodyPr wrap="none" anchor="ctr"/>
            <a:lstStyle/>
            <a:p>
              <a:pPr>
                <a:defRPr/>
              </a:pPr>
              <a:endParaRPr lang="zh-CN" altLang="en-US"/>
            </a:p>
          </p:txBody>
        </p:sp>
        <p:sp>
          <p:nvSpPr>
            <p:cNvPr id="17" name="Oval 16"/>
            <p:cNvSpPr>
              <a:spLocks noChangeArrowheads="1"/>
            </p:cNvSpPr>
            <p:nvPr/>
          </p:nvSpPr>
          <p:spPr bwMode="gray">
            <a:xfrm>
              <a:off x="807" y="1773"/>
              <a:ext cx="1541" cy="270"/>
            </a:xfrm>
            <a:prstGeom prst="ellipse">
              <a:avLst/>
            </a:prstGeom>
            <a:gradFill rotWithShape="1">
              <a:gsLst>
                <a:gs pos="0">
                  <a:schemeClr val="hlink">
                    <a:gamma/>
                    <a:shade val="76471"/>
                    <a:invGamma/>
                  </a:schemeClr>
                </a:gs>
                <a:gs pos="100000">
                  <a:schemeClr val="hlink"/>
                </a:gs>
              </a:gsLst>
              <a:path path="shape">
                <a:fillToRect l="50000" t="50000" r="50000" b="50000"/>
              </a:path>
            </a:gradFill>
            <a:ln w="9525" algn="ctr">
              <a:noFill/>
              <a:round/>
              <a:headEnd/>
              <a:tailEnd/>
            </a:ln>
            <a:effectLst/>
          </p:spPr>
          <p:txBody>
            <a:bodyPr wrap="none" anchor="ctr"/>
            <a:lstStyle/>
            <a:p>
              <a:pPr>
                <a:defRPr/>
              </a:pPr>
              <a:endParaRPr lang="zh-CN" altLang="en-US"/>
            </a:p>
          </p:txBody>
        </p:sp>
      </p:grpSp>
      <p:sp>
        <p:nvSpPr>
          <p:cNvPr id="24588" name="AutoShape 17"/>
          <p:cNvSpPr>
            <a:spLocks noChangeArrowheads="1"/>
          </p:cNvSpPr>
          <p:nvPr/>
        </p:nvSpPr>
        <p:spPr bwMode="gray">
          <a:xfrm>
            <a:off x="2694008" y="2214554"/>
            <a:ext cx="1473200" cy="560388"/>
          </a:xfrm>
          <a:prstGeom prst="can">
            <a:avLst>
              <a:gd name="adj" fmla="val 36644"/>
            </a:avLst>
          </a:prstGeom>
          <a:solidFill>
            <a:schemeClr val="accent1"/>
          </a:solidFill>
          <a:ln w="9525">
            <a:noFill/>
            <a:round/>
            <a:headEnd/>
            <a:tailEnd/>
          </a:ln>
        </p:spPr>
        <p:txBody>
          <a:bodyPr wrap="none" anchor="ctr"/>
          <a:lstStyle/>
          <a:p>
            <a:endParaRPr lang="zh-CN" altLang="en-US"/>
          </a:p>
        </p:txBody>
      </p:sp>
      <p:sp>
        <p:nvSpPr>
          <p:cNvPr id="24589" name="Rectangle 18"/>
          <p:cNvSpPr>
            <a:spLocks noChangeArrowheads="1"/>
          </p:cNvSpPr>
          <p:nvPr/>
        </p:nvSpPr>
        <p:spPr bwMode="gray">
          <a:xfrm>
            <a:off x="2603521" y="3052754"/>
            <a:ext cx="1635125" cy="276999"/>
          </a:xfrm>
          <a:prstGeom prst="rect">
            <a:avLst/>
          </a:prstGeom>
          <a:noFill/>
          <a:ln w="9525" algn="ctr">
            <a:noFill/>
            <a:miter lim="800000"/>
            <a:headEnd/>
            <a:tailEnd/>
          </a:ln>
        </p:spPr>
        <p:txBody>
          <a:bodyPr>
            <a:spAutoFit/>
          </a:bodyPr>
          <a:lstStyle/>
          <a:p>
            <a:pPr algn="ctr" eaLnBrk="0" hangingPunct="0"/>
            <a:r>
              <a:rPr lang="zh-CN" altLang="en-US" sz="1200" b="1" dirty="0" smtClean="0">
                <a:solidFill>
                  <a:schemeClr val="bg1"/>
                </a:solidFill>
              </a:rPr>
              <a:t>这里输入文本信息</a:t>
            </a:r>
            <a:endParaRPr lang="en-US" altLang="zh-CN" sz="1200" b="1" dirty="0">
              <a:solidFill>
                <a:schemeClr val="bg1"/>
              </a:solidFill>
            </a:endParaRPr>
          </a:p>
        </p:txBody>
      </p:sp>
      <p:sp>
        <p:nvSpPr>
          <p:cNvPr id="24590" name="Rectangle 19"/>
          <p:cNvSpPr>
            <a:spLocks noChangeArrowheads="1"/>
          </p:cNvSpPr>
          <p:nvPr/>
        </p:nvSpPr>
        <p:spPr bwMode="gray">
          <a:xfrm>
            <a:off x="2603521" y="3727442"/>
            <a:ext cx="1635125" cy="304800"/>
          </a:xfrm>
          <a:prstGeom prst="rect">
            <a:avLst/>
          </a:prstGeom>
          <a:noFill/>
          <a:ln w="9525" algn="ctr">
            <a:noFill/>
            <a:miter lim="800000"/>
            <a:headEnd/>
            <a:tailEnd/>
          </a:ln>
        </p:spPr>
        <p:txBody>
          <a:bodyPr>
            <a:spAutoFit/>
          </a:bodyPr>
          <a:lstStyle/>
          <a:p>
            <a:pPr algn="ctr" eaLnBrk="0" hangingPunct="0"/>
            <a:r>
              <a:rPr lang="zh-CN" altLang="en-US" sz="1400" b="1" dirty="0" smtClean="0">
                <a:solidFill>
                  <a:schemeClr val="bg2">
                    <a:lumMod val="50000"/>
                  </a:schemeClr>
                </a:solidFill>
              </a:rPr>
              <a:t>这里输入文本信息</a:t>
            </a:r>
            <a:endParaRPr lang="en-US" altLang="zh-CN" sz="1400" b="1" dirty="0">
              <a:solidFill>
                <a:srgbClr val="FFFFFF"/>
              </a:solidFill>
            </a:endParaRPr>
          </a:p>
        </p:txBody>
      </p:sp>
      <p:sp>
        <p:nvSpPr>
          <p:cNvPr id="24591" name="Rectangle 20"/>
          <p:cNvSpPr>
            <a:spLocks noChangeArrowheads="1"/>
          </p:cNvSpPr>
          <p:nvPr/>
        </p:nvSpPr>
        <p:spPr bwMode="gray">
          <a:xfrm>
            <a:off x="2603521" y="4452509"/>
            <a:ext cx="1635125" cy="304800"/>
          </a:xfrm>
          <a:prstGeom prst="rect">
            <a:avLst/>
          </a:prstGeom>
          <a:noFill/>
          <a:ln w="9525" algn="ctr">
            <a:noFill/>
            <a:miter lim="800000"/>
            <a:headEnd/>
            <a:tailEnd/>
          </a:ln>
        </p:spPr>
        <p:txBody>
          <a:bodyPr>
            <a:spAutoFit/>
          </a:bodyPr>
          <a:lstStyle/>
          <a:p>
            <a:pPr algn="ctr" eaLnBrk="0" hangingPunct="0"/>
            <a:r>
              <a:rPr lang="zh-CN" altLang="en-US" sz="1400" b="1" dirty="0" smtClean="0">
                <a:solidFill>
                  <a:schemeClr val="bg1"/>
                </a:solidFill>
              </a:rPr>
              <a:t>这里输入文本信息</a:t>
            </a:r>
            <a:endParaRPr lang="en-US" altLang="zh-CN" sz="1400" b="1" dirty="0">
              <a:solidFill>
                <a:schemeClr val="bg1"/>
              </a:solidFill>
            </a:endParaRPr>
          </a:p>
        </p:txBody>
      </p:sp>
      <p:sp>
        <p:nvSpPr>
          <p:cNvPr id="24592" name="Rectangle 21"/>
          <p:cNvSpPr>
            <a:spLocks noChangeArrowheads="1"/>
          </p:cNvSpPr>
          <p:nvPr/>
        </p:nvSpPr>
        <p:spPr bwMode="gray">
          <a:xfrm>
            <a:off x="2603521" y="5272277"/>
            <a:ext cx="1635125" cy="304800"/>
          </a:xfrm>
          <a:prstGeom prst="rect">
            <a:avLst/>
          </a:prstGeom>
          <a:noFill/>
          <a:ln w="9525" algn="ctr">
            <a:noFill/>
            <a:miter lim="800000"/>
            <a:headEnd/>
            <a:tailEnd/>
          </a:ln>
        </p:spPr>
        <p:txBody>
          <a:bodyPr>
            <a:spAutoFit/>
          </a:bodyPr>
          <a:lstStyle/>
          <a:p>
            <a:pPr algn="ctr" eaLnBrk="0" hangingPunct="0"/>
            <a:r>
              <a:rPr lang="zh-CN" altLang="en-US" sz="1400" b="1" dirty="0" smtClean="0">
                <a:solidFill>
                  <a:schemeClr val="bg2">
                    <a:lumMod val="50000"/>
                  </a:schemeClr>
                </a:solidFill>
              </a:rPr>
              <a:t>这里输入文本信息</a:t>
            </a:r>
            <a:endParaRPr lang="en-US" altLang="zh-CN" sz="1400" b="1" dirty="0">
              <a:solidFill>
                <a:srgbClr val="FFFFFF"/>
              </a:solidFill>
            </a:endParaRPr>
          </a:p>
        </p:txBody>
      </p:sp>
      <p:sp>
        <p:nvSpPr>
          <p:cNvPr id="24593" name="Rectangle 22"/>
          <p:cNvSpPr>
            <a:spLocks noChangeArrowheads="1"/>
          </p:cNvSpPr>
          <p:nvPr/>
        </p:nvSpPr>
        <p:spPr bwMode="gray">
          <a:xfrm>
            <a:off x="2603521" y="2454267"/>
            <a:ext cx="1635125" cy="276999"/>
          </a:xfrm>
          <a:prstGeom prst="rect">
            <a:avLst/>
          </a:prstGeom>
          <a:noFill/>
          <a:ln w="9525" algn="ctr">
            <a:noFill/>
            <a:miter lim="800000"/>
            <a:headEnd/>
            <a:tailEnd/>
          </a:ln>
        </p:spPr>
        <p:txBody>
          <a:bodyPr>
            <a:spAutoFit/>
          </a:bodyPr>
          <a:lstStyle/>
          <a:p>
            <a:pPr algn="ctr" eaLnBrk="0" hangingPunct="0"/>
            <a:r>
              <a:rPr lang="zh-CN" altLang="en-US" sz="1200" b="1" dirty="0" smtClean="0">
                <a:solidFill>
                  <a:schemeClr val="bg2">
                    <a:lumMod val="50000"/>
                  </a:schemeClr>
                </a:solidFill>
              </a:rPr>
              <a:t>这里输入文本信息</a:t>
            </a:r>
            <a:endParaRPr lang="en-US" altLang="zh-CN" sz="1200" b="1" dirty="0">
              <a:solidFill>
                <a:srgbClr val="FFFFFF"/>
              </a:solidFill>
            </a:endParaRPr>
          </a:p>
        </p:txBody>
      </p:sp>
      <p:sp>
        <p:nvSpPr>
          <p:cNvPr id="34" name="Rectangle 33"/>
          <p:cNvSpPr>
            <a:spLocks noChangeArrowheads="1"/>
          </p:cNvSpPr>
          <p:nvPr/>
        </p:nvSpPr>
        <p:spPr bwMode="auto">
          <a:xfrm>
            <a:off x="1922463" y="1357298"/>
            <a:ext cx="5268912" cy="369332"/>
          </a:xfrm>
          <a:prstGeom prst="rect">
            <a:avLst/>
          </a:prstGeom>
          <a:noFill/>
          <a:ln w="9525" algn="ctr">
            <a:noFill/>
            <a:miter lim="800000"/>
            <a:headEnd/>
            <a:tailEnd/>
          </a:ln>
          <a:effectLst/>
        </p:spPr>
        <p:txBody>
          <a:bodyPr>
            <a:spAutoFit/>
          </a:bodyPr>
          <a:lstStyle/>
          <a:p>
            <a:pPr algn="ctr" eaLnBrk="0" hangingPunct="0">
              <a:buFont typeface="Wingdings" pitchFamily="2" charset="2"/>
              <a:buNone/>
              <a:defRPr/>
            </a:pPr>
            <a:r>
              <a:rPr lang="zh-CN" altLang="en-US" dirty="0">
                <a:solidFill>
                  <a:schemeClr val="bg2">
                    <a:lumMod val="50000"/>
                  </a:schemeClr>
                </a:solidFill>
              </a:rPr>
              <a:t>这里输入文本</a:t>
            </a:r>
            <a:r>
              <a:rPr lang="zh-CN" altLang="en-US" dirty="0" smtClean="0">
                <a:solidFill>
                  <a:schemeClr val="bg2">
                    <a:lumMod val="50000"/>
                  </a:schemeClr>
                </a:solidFill>
              </a:rPr>
              <a:t>信息</a:t>
            </a:r>
            <a:r>
              <a:rPr lang="zh-CN" altLang="en-US" dirty="0">
                <a:solidFill>
                  <a:schemeClr val="bg2">
                    <a:lumMod val="50000"/>
                  </a:schemeClr>
                </a:solidFill>
              </a:rPr>
              <a:t>这里输入文本信息</a:t>
            </a:r>
            <a:endParaRPr lang="en-US" altLang="zh-CN" dirty="0">
              <a:solidFill>
                <a:schemeClr val="bg2">
                  <a:lumMod val="50000"/>
                </a:schemeClr>
              </a:solidFill>
            </a:endParaRPr>
          </a:p>
        </p:txBody>
      </p:sp>
      <p:sp>
        <p:nvSpPr>
          <p:cNvPr id="39" name="Text Box 23"/>
          <p:cNvSpPr txBox="1">
            <a:spLocks noChangeArrowheads="1"/>
          </p:cNvSpPr>
          <p:nvPr/>
        </p:nvSpPr>
        <p:spPr bwMode="black">
          <a:xfrm>
            <a:off x="4339074" y="2265354"/>
            <a:ext cx="1711325" cy="304800"/>
          </a:xfrm>
          <a:prstGeom prst="rect">
            <a:avLst/>
          </a:prstGeom>
          <a:noFill/>
          <a:ln w="9525" algn="ctr">
            <a:noFill/>
            <a:miter lim="800000"/>
            <a:headEnd/>
            <a:tailEnd/>
          </a:ln>
          <a:effectLst/>
        </p:spPr>
        <p:txBody>
          <a:bodyPr wrap="none">
            <a:spAutoFit/>
          </a:bodyPr>
          <a:lstStyle/>
          <a:p>
            <a:pPr eaLnBrk="0" hangingPunct="0">
              <a:buFontTx/>
              <a:buChar char="•"/>
              <a:defRPr/>
            </a:pPr>
            <a:r>
              <a:rPr lang="zh-CN" altLang="en-US" sz="1400" dirty="0">
                <a:solidFill>
                  <a:schemeClr val="bg2">
                    <a:lumMod val="50000"/>
                  </a:schemeClr>
                </a:solidFill>
              </a:rPr>
              <a:t>这里输入文本信息</a:t>
            </a:r>
            <a:endParaRPr lang="en-US" altLang="zh-CN" sz="1400" b="1" dirty="0">
              <a:solidFill>
                <a:schemeClr val="bg2">
                  <a:lumMod val="50000"/>
                </a:schemeClr>
              </a:solidFill>
            </a:endParaRPr>
          </a:p>
        </p:txBody>
      </p:sp>
      <p:sp>
        <p:nvSpPr>
          <p:cNvPr id="40" name="Text Box 23"/>
          <p:cNvSpPr txBox="1">
            <a:spLocks noChangeArrowheads="1"/>
          </p:cNvSpPr>
          <p:nvPr/>
        </p:nvSpPr>
        <p:spPr bwMode="black">
          <a:xfrm>
            <a:off x="4494350" y="2800191"/>
            <a:ext cx="1711325" cy="304800"/>
          </a:xfrm>
          <a:prstGeom prst="rect">
            <a:avLst/>
          </a:prstGeom>
          <a:noFill/>
          <a:ln w="9525" algn="ctr">
            <a:noFill/>
            <a:miter lim="800000"/>
            <a:headEnd/>
            <a:tailEnd/>
          </a:ln>
          <a:effectLst/>
        </p:spPr>
        <p:txBody>
          <a:bodyPr wrap="none">
            <a:spAutoFit/>
          </a:bodyPr>
          <a:lstStyle/>
          <a:p>
            <a:pPr eaLnBrk="0" hangingPunct="0">
              <a:buFontTx/>
              <a:buChar char="•"/>
              <a:defRPr/>
            </a:pPr>
            <a:r>
              <a:rPr lang="zh-CN" altLang="en-US" sz="1400" dirty="0">
                <a:solidFill>
                  <a:schemeClr val="bg2">
                    <a:lumMod val="50000"/>
                  </a:schemeClr>
                </a:solidFill>
              </a:rPr>
              <a:t>这里输入文本信息</a:t>
            </a:r>
            <a:endParaRPr lang="en-US" altLang="zh-CN" sz="1400" b="1" dirty="0">
              <a:solidFill>
                <a:schemeClr val="bg2">
                  <a:lumMod val="50000"/>
                </a:schemeClr>
              </a:solidFill>
            </a:endParaRPr>
          </a:p>
        </p:txBody>
      </p:sp>
      <p:sp>
        <p:nvSpPr>
          <p:cNvPr id="41" name="Text Box 23"/>
          <p:cNvSpPr txBox="1">
            <a:spLocks noChangeArrowheads="1"/>
          </p:cNvSpPr>
          <p:nvPr/>
        </p:nvSpPr>
        <p:spPr bwMode="black">
          <a:xfrm>
            <a:off x="4727263" y="3455799"/>
            <a:ext cx="1711325" cy="304800"/>
          </a:xfrm>
          <a:prstGeom prst="rect">
            <a:avLst/>
          </a:prstGeom>
          <a:noFill/>
          <a:ln w="9525" algn="ctr">
            <a:noFill/>
            <a:miter lim="800000"/>
            <a:headEnd/>
            <a:tailEnd/>
          </a:ln>
          <a:effectLst/>
        </p:spPr>
        <p:txBody>
          <a:bodyPr wrap="none">
            <a:spAutoFit/>
          </a:bodyPr>
          <a:lstStyle/>
          <a:p>
            <a:pPr eaLnBrk="0" hangingPunct="0">
              <a:buFontTx/>
              <a:buChar char="•"/>
              <a:defRPr/>
            </a:pPr>
            <a:r>
              <a:rPr lang="zh-CN" altLang="en-US" sz="1400" dirty="0">
                <a:solidFill>
                  <a:schemeClr val="bg2">
                    <a:lumMod val="50000"/>
                  </a:schemeClr>
                </a:solidFill>
              </a:rPr>
              <a:t>这里输入文本信息</a:t>
            </a:r>
            <a:endParaRPr lang="en-US" altLang="zh-CN" sz="1400" b="1" dirty="0">
              <a:solidFill>
                <a:schemeClr val="bg2">
                  <a:lumMod val="50000"/>
                </a:schemeClr>
              </a:solidFill>
            </a:endParaRPr>
          </a:p>
        </p:txBody>
      </p:sp>
      <p:sp>
        <p:nvSpPr>
          <p:cNvPr id="42" name="Text Box 23"/>
          <p:cNvSpPr txBox="1">
            <a:spLocks noChangeArrowheads="1"/>
          </p:cNvSpPr>
          <p:nvPr/>
        </p:nvSpPr>
        <p:spPr bwMode="black">
          <a:xfrm>
            <a:off x="4994682" y="4128659"/>
            <a:ext cx="1711325" cy="304800"/>
          </a:xfrm>
          <a:prstGeom prst="rect">
            <a:avLst/>
          </a:prstGeom>
          <a:noFill/>
          <a:ln w="9525" algn="ctr">
            <a:noFill/>
            <a:miter lim="800000"/>
            <a:headEnd/>
            <a:tailEnd/>
          </a:ln>
          <a:effectLst/>
        </p:spPr>
        <p:txBody>
          <a:bodyPr wrap="none">
            <a:spAutoFit/>
          </a:bodyPr>
          <a:lstStyle/>
          <a:p>
            <a:pPr eaLnBrk="0" hangingPunct="0">
              <a:buFontTx/>
              <a:buChar char="•"/>
              <a:defRPr/>
            </a:pPr>
            <a:r>
              <a:rPr lang="zh-CN" altLang="en-US" sz="1400" dirty="0">
                <a:solidFill>
                  <a:schemeClr val="bg2">
                    <a:lumMod val="50000"/>
                  </a:schemeClr>
                </a:solidFill>
              </a:rPr>
              <a:t>这里输入文本信息</a:t>
            </a:r>
            <a:endParaRPr lang="en-US" altLang="zh-CN" sz="1400" b="1" dirty="0">
              <a:solidFill>
                <a:schemeClr val="bg2">
                  <a:lumMod val="50000"/>
                </a:schemeClr>
              </a:solidFill>
            </a:endParaRPr>
          </a:p>
        </p:txBody>
      </p:sp>
      <p:sp>
        <p:nvSpPr>
          <p:cNvPr id="43" name="Text Box 23"/>
          <p:cNvSpPr txBox="1">
            <a:spLocks noChangeArrowheads="1"/>
          </p:cNvSpPr>
          <p:nvPr/>
        </p:nvSpPr>
        <p:spPr bwMode="black">
          <a:xfrm>
            <a:off x="5270727" y="4844652"/>
            <a:ext cx="1711325" cy="304800"/>
          </a:xfrm>
          <a:prstGeom prst="rect">
            <a:avLst/>
          </a:prstGeom>
          <a:noFill/>
          <a:ln w="9525" algn="ctr">
            <a:noFill/>
            <a:miter lim="800000"/>
            <a:headEnd/>
            <a:tailEnd/>
          </a:ln>
          <a:effectLst/>
        </p:spPr>
        <p:txBody>
          <a:bodyPr wrap="none">
            <a:spAutoFit/>
          </a:bodyPr>
          <a:lstStyle/>
          <a:p>
            <a:pPr eaLnBrk="0" hangingPunct="0">
              <a:buFontTx/>
              <a:buChar char="•"/>
              <a:defRPr/>
            </a:pPr>
            <a:r>
              <a:rPr lang="zh-CN" altLang="en-US" sz="1400" dirty="0">
                <a:solidFill>
                  <a:schemeClr val="bg2">
                    <a:lumMod val="50000"/>
                  </a:schemeClr>
                </a:solidFill>
              </a:rPr>
              <a:t>这里输入文本信息</a:t>
            </a:r>
            <a:endParaRPr lang="en-US" altLang="zh-CN" sz="1400" b="1" dirty="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lide(fromBottom)">
                                      <p:cBhvr>
                                        <p:cTn id="7" dur="500"/>
                                        <p:tgtEl>
                                          <p:spTgt spid="49"/>
                                        </p:tgtEl>
                                      </p:cBhvr>
                                    </p:animEffect>
                                  </p:childTnLst>
                                </p:cTn>
                              </p:par>
                            </p:childTnLst>
                          </p:cTn>
                        </p:par>
                        <p:par>
                          <p:cTn id="8" fill="hold">
                            <p:stCondLst>
                              <p:cond delay="500"/>
                            </p:stCondLst>
                            <p:childTnLst>
                              <p:par>
                                <p:cTn id="9" presetID="37" presetClass="entr" presetSubtype="0" fill="hold"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fade">
                                      <p:cBhvr>
                                        <p:cTn id="11" dur="1000"/>
                                        <p:tgtEl>
                                          <p:spTgt spid="24585"/>
                                        </p:tgtEl>
                                      </p:cBhvr>
                                    </p:animEffect>
                                    <p:anim calcmode="lin" valueType="num">
                                      <p:cBhvr>
                                        <p:cTn id="12" dur="1000" fill="hold"/>
                                        <p:tgtEl>
                                          <p:spTgt spid="24585"/>
                                        </p:tgtEl>
                                        <p:attrNameLst>
                                          <p:attrName>ppt_x</p:attrName>
                                        </p:attrNameLst>
                                      </p:cBhvr>
                                      <p:tavLst>
                                        <p:tav tm="0">
                                          <p:val>
                                            <p:strVal val="#ppt_x"/>
                                          </p:val>
                                        </p:tav>
                                        <p:tav tm="100000">
                                          <p:val>
                                            <p:strVal val="#ppt_x"/>
                                          </p:val>
                                        </p:tav>
                                      </p:tavLst>
                                    </p:anim>
                                    <p:anim calcmode="lin" valueType="num">
                                      <p:cBhvr>
                                        <p:cTn id="13" dur="900" decel="100000" fill="hold"/>
                                        <p:tgtEl>
                                          <p:spTgt spid="24585"/>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4585"/>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nodeType="afterEffect">
                                  <p:stCondLst>
                                    <p:cond delay="0"/>
                                  </p:stCondLst>
                                  <p:childTnLst>
                                    <p:set>
                                      <p:cBhvr>
                                        <p:cTn id="17" dur="1" fill="hold">
                                          <p:stCondLst>
                                            <p:cond delay="0"/>
                                          </p:stCondLst>
                                        </p:cTn>
                                        <p:tgtEl>
                                          <p:spTgt spid="24586"/>
                                        </p:tgtEl>
                                        <p:attrNameLst>
                                          <p:attrName>style.visibility</p:attrName>
                                        </p:attrNameLst>
                                      </p:cBhvr>
                                      <p:to>
                                        <p:strVal val="visible"/>
                                      </p:to>
                                    </p:set>
                                    <p:animEffect transition="in" filter="fade">
                                      <p:cBhvr>
                                        <p:cTn id="18" dur="1000"/>
                                        <p:tgtEl>
                                          <p:spTgt spid="24586"/>
                                        </p:tgtEl>
                                      </p:cBhvr>
                                    </p:animEffect>
                                    <p:anim calcmode="lin" valueType="num">
                                      <p:cBhvr>
                                        <p:cTn id="19" dur="1000" fill="hold"/>
                                        <p:tgtEl>
                                          <p:spTgt spid="24586"/>
                                        </p:tgtEl>
                                        <p:attrNameLst>
                                          <p:attrName>ppt_x</p:attrName>
                                        </p:attrNameLst>
                                      </p:cBhvr>
                                      <p:tavLst>
                                        <p:tav tm="0">
                                          <p:val>
                                            <p:strVal val="#ppt_x"/>
                                          </p:val>
                                        </p:tav>
                                        <p:tav tm="100000">
                                          <p:val>
                                            <p:strVal val="#ppt_x"/>
                                          </p:val>
                                        </p:tav>
                                      </p:tavLst>
                                    </p:anim>
                                    <p:anim calcmode="lin" valueType="num">
                                      <p:cBhvr>
                                        <p:cTn id="20" dur="900" decel="100000" fill="hold"/>
                                        <p:tgtEl>
                                          <p:spTgt spid="24586"/>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4586"/>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nodeType="afterEffect">
                                  <p:stCondLst>
                                    <p:cond delay="0"/>
                                  </p:stCondLst>
                                  <p:childTnLst>
                                    <p:set>
                                      <p:cBhvr>
                                        <p:cTn id="24" dur="1" fill="hold">
                                          <p:stCondLst>
                                            <p:cond delay="0"/>
                                          </p:stCondLst>
                                        </p:cTn>
                                        <p:tgtEl>
                                          <p:spTgt spid="24587"/>
                                        </p:tgtEl>
                                        <p:attrNameLst>
                                          <p:attrName>style.visibility</p:attrName>
                                        </p:attrNameLst>
                                      </p:cBhvr>
                                      <p:to>
                                        <p:strVal val="visible"/>
                                      </p:to>
                                    </p:set>
                                    <p:animEffect transition="in" filter="fade">
                                      <p:cBhvr>
                                        <p:cTn id="25" dur="1000"/>
                                        <p:tgtEl>
                                          <p:spTgt spid="24587"/>
                                        </p:tgtEl>
                                      </p:cBhvr>
                                    </p:animEffect>
                                    <p:anim calcmode="lin" valueType="num">
                                      <p:cBhvr>
                                        <p:cTn id="26" dur="1000" fill="hold"/>
                                        <p:tgtEl>
                                          <p:spTgt spid="24587"/>
                                        </p:tgtEl>
                                        <p:attrNameLst>
                                          <p:attrName>ppt_x</p:attrName>
                                        </p:attrNameLst>
                                      </p:cBhvr>
                                      <p:tavLst>
                                        <p:tav tm="0">
                                          <p:val>
                                            <p:strVal val="#ppt_x"/>
                                          </p:val>
                                        </p:tav>
                                        <p:tav tm="100000">
                                          <p:val>
                                            <p:strVal val="#ppt_x"/>
                                          </p:val>
                                        </p:tav>
                                      </p:tavLst>
                                    </p:anim>
                                    <p:anim calcmode="lin" valueType="num">
                                      <p:cBhvr>
                                        <p:cTn id="27" dur="900" decel="100000" fill="hold"/>
                                        <p:tgtEl>
                                          <p:spTgt spid="2458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4587"/>
                                        </p:tgtEl>
                                        <p:attrNameLst>
                                          <p:attrName>ppt_y</p:attrName>
                                        </p:attrNameLst>
                                      </p:cBhvr>
                                      <p:tavLst>
                                        <p:tav tm="0">
                                          <p:val>
                                            <p:strVal val="#ppt_y-.03"/>
                                          </p:val>
                                        </p:tav>
                                        <p:tav tm="100000">
                                          <p:val>
                                            <p:strVal val="#ppt_y"/>
                                          </p:val>
                                        </p:tav>
                                      </p:tavLst>
                                    </p:anim>
                                  </p:childTnLst>
                                </p:cTn>
                              </p:par>
                            </p:childTnLst>
                          </p:cTn>
                        </p:par>
                        <p:par>
                          <p:cTn id="29" fill="hold">
                            <p:stCondLst>
                              <p:cond delay="3500"/>
                            </p:stCondLst>
                            <p:childTnLst>
                              <p:par>
                                <p:cTn id="30" presetID="37" presetClass="entr" presetSubtype="0" fill="hold" grpId="0" nodeType="afterEffect">
                                  <p:stCondLst>
                                    <p:cond delay="0"/>
                                  </p:stCondLst>
                                  <p:childTnLst>
                                    <p:set>
                                      <p:cBhvr>
                                        <p:cTn id="31" dur="1" fill="hold">
                                          <p:stCondLst>
                                            <p:cond delay="0"/>
                                          </p:stCondLst>
                                        </p:cTn>
                                        <p:tgtEl>
                                          <p:spTgt spid="24588"/>
                                        </p:tgtEl>
                                        <p:attrNameLst>
                                          <p:attrName>style.visibility</p:attrName>
                                        </p:attrNameLst>
                                      </p:cBhvr>
                                      <p:to>
                                        <p:strVal val="visible"/>
                                      </p:to>
                                    </p:set>
                                    <p:animEffect transition="in" filter="fade">
                                      <p:cBhvr>
                                        <p:cTn id="32" dur="1000"/>
                                        <p:tgtEl>
                                          <p:spTgt spid="24588"/>
                                        </p:tgtEl>
                                      </p:cBhvr>
                                    </p:animEffect>
                                    <p:anim calcmode="lin" valueType="num">
                                      <p:cBhvr>
                                        <p:cTn id="33" dur="1000" fill="hold"/>
                                        <p:tgtEl>
                                          <p:spTgt spid="24588"/>
                                        </p:tgtEl>
                                        <p:attrNameLst>
                                          <p:attrName>ppt_x</p:attrName>
                                        </p:attrNameLst>
                                      </p:cBhvr>
                                      <p:tavLst>
                                        <p:tav tm="0">
                                          <p:val>
                                            <p:strVal val="#ppt_x"/>
                                          </p:val>
                                        </p:tav>
                                        <p:tav tm="100000">
                                          <p:val>
                                            <p:strVal val="#ppt_x"/>
                                          </p:val>
                                        </p:tav>
                                      </p:tavLst>
                                    </p:anim>
                                    <p:anim calcmode="lin" valueType="num">
                                      <p:cBhvr>
                                        <p:cTn id="34" dur="900" decel="100000" fill="hold"/>
                                        <p:tgtEl>
                                          <p:spTgt spid="2458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4588"/>
                                        </p:tgtEl>
                                        <p:attrNameLst>
                                          <p:attrName>ppt_y</p:attrName>
                                        </p:attrNameLst>
                                      </p:cBhvr>
                                      <p:tavLst>
                                        <p:tav tm="0">
                                          <p:val>
                                            <p:strVal val="#ppt_y-.03"/>
                                          </p:val>
                                        </p:tav>
                                        <p:tav tm="100000">
                                          <p:val>
                                            <p:strVal val="#ppt_y"/>
                                          </p:val>
                                        </p:tav>
                                      </p:tavLst>
                                    </p:anim>
                                  </p:childTnLst>
                                </p:cTn>
                              </p:par>
                            </p:childTnLst>
                          </p:cTn>
                        </p:par>
                        <p:par>
                          <p:cTn id="36" fill="hold">
                            <p:stCondLst>
                              <p:cond delay="4500"/>
                            </p:stCondLst>
                            <p:childTnLst>
                              <p:par>
                                <p:cTn id="37" presetID="23" presetClass="entr" presetSubtype="16" fill="hold" grpId="0" nodeType="afterEffect">
                                  <p:stCondLst>
                                    <p:cond delay="0"/>
                                  </p:stCondLst>
                                  <p:childTnLst>
                                    <p:set>
                                      <p:cBhvr>
                                        <p:cTn id="38" dur="1" fill="hold">
                                          <p:stCondLst>
                                            <p:cond delay="0"/>
                                          </p:stCondLst>
                                        </p:cTn>
                                        <p:tgtEl>
                                          <p:spTgt spid="24592"/>
                                        </p:tgtEl>
                                        <p:attrNameLst>
                                          <p:attrName>style.visibility</p:attrName>
                                        </p:attrNameLst>
                                      </p:cBhvr>
                                      <p:to>
                                        <p:strVal val="visible"/>
                                      </p:to>
                                    </p:set>
                                    <p:anim calcmode="lin" valueType="num">
                                      <p:cBhvr>
                                        <p:cTn id="39" dur="500" fill="hold"/>
                                        <p:tgtEl>
                                          <p:spTgt spid="24592"/>
                                        </p:tgtEl>
                                        <p:attrNameLst>
                                          <p:attrName>ppt_w</p:attrName>
                                        </p:attrNameLst>
                                      </p:cBhvr>
                                      <p:tavLst>
                                        <p:tav tm="0">
                                          <p:val>
                                            <p:fltVal val="0"/>
                                          </p:val>
                                        </p:tav>
                                        <p:tav tm="100000">
                                          <p:val>
                                            <p:strVal val="#ppt_w"/>
                                          </p:val>
                                        </p:tav>
                                      </p:tavLst>
                                    </p:anim>
                                    <p:anim calcmode="lin" valueType="num">
                                      <p:cBhvr>
                                        <p:cTn id="40" dur="500" fill="hold"/>
                                        <p:tgtEl>
                                          <p:spTgt spid="24592"/>
                                        </p:tgtEl>
                                        <p:attrNameLst>
                                          <p:attrName>ppt_h</p:attrName>
                                        </p:attrNameLst>
                                      </p:cBhvr>
                                      <p:tavLst>
                                        <p:tav tm="0">
                                          <p:val>
                                            <p:fltVal val="0"/>
                                          </p:val>
                                        </p:tav>
                                        <p:tav tm="100000">
                                          <p:val>
                                            <p:strVal val="#ppt_h"/>
                                          </p:val>
                                        </p:tav>
                                      </p:tavLst>
                                    </p:anim>
                                  </p:childTnLst>
                                </p:cTn>
                              </p:par>
                            </p:childTnLst>
                          </p:cTn>
                        </p:par>
                        <p:par>
                          <p:cTn id="41" fill="hold">
                            <p:stCondLst>
                              <p:cond delay="5000"/>
                            </p:stCondLst>
                            <p:childTnLst>
                              <p:par>
                                <p:cTn id="42" presetID="23" presetClass="entr" presetSubtype="16" fill="hold" grpId="0" nodeType="afterEffect">
                                  <p:stCondLst>
                                    <p:cond delay="0"/>
                                  </p:stCondLst>
                                  <p:childTnLst>
                                    <p:set>
                                      <p:cBhvr>
                                        <p:cTn id="43" dur="1" fill="hold">
                                          <p:stCondLst>
                                            <p:cond delay="0"/>
                                          </p:stCondLst>
                                        </p:cTn>
                                        <p:tgtEl>
                                          <p:spTgt spid="24591"/>
                                        </p:tgtEl>
                                        <p:attrNameLst>
                                          <p:attrName>style.visibility</p:attrName>
                                        </p:attrNameLst>
                                      </p:cBhvr>
                                      <p:to>
                                        <p:strVal val="visible"/>
                                      </p:to>
                                    </p:set>
                                    <p:anim calcmode="lin" valueType="num">
                                      <p:cBhvr>
                                        <p:cTn id="44" dur="500" fill="hold"/>
                                        <p:tgtEl>
                                          <p:spTgt spid="24591"/>
                                        </p:tgtEl>
                                        <p:attrNameLst>
                                          <p:attrName>ppt_w</p:attrName>
                                        </p:attrNameLst>
                                      </p:cBhvr>
                                      <p:tavLst>
                                        <p:tav tm="0">
                                          <p:val>
                                            <p:fltVal val="0"/>
                                          </p:val>
                                        </p:tav>
                                        <p:tav tm="100000">
                                          <p:val>
                                            <p:strVal val="#ppt_w"/>
                                          </p:val>
                                        </p:tav>
                                      </p:tavLst>
                                    </p:anim>
                                    <p:anim calcmode="lin" valueType="num">
                                      <p:cBhvr>
                                        <p:cTn id="45" dur="500" fill="hold"/>
                                        <p:tgtEl>
                                          <p:spTgt spid="24591"/>
                                        </p:tgtEl>
                                        <p:attrNameLst>
                                          <p:attrName>ppt_h</p:attrName>
                                        </p:attrNameLst>
                                      </p:cBhvr>
                                      <p:tavLst>
                                        <p:tav tm="0">
                                          <p:val>
                                            <p:fltVal val="0"/>
                                          </p:val>
                                        </p:tav>
                                        <p:tav tm="100000">
                                          <p:val>
                                            <p:strVal val="#ppt_h"/>
                                          </p:val>
                                        </p:tav>
                                      </p:tavLst>
                                    </p:anim>
                                  </p:childTnLst>
                                </p:cTn>
                              </p:par>
                            </p:childTnLst>
                          </p:cTn>
                        </p:par>
                        <p:par>
                          <p:cTn id="46" fill="hold">
                            <p:stCondLst>
                              <p:cond delay="5500"/>
                            </p:stCondLst>
                            <p:childTnLst>
                              <p:par>
                                <p:cTn id="47" presetID="23" presetClass="entr" presetSubtype="16" fill="hold" grpId="0" nodeType="afterEffect">
                                  <p:stCondLst>
                                    <p:cond delay="0"/>
                                  </p:stCondLst>
                                  <p:childTnLst>
                                    <p:set>
                                      <p:cBhvr>
                                        <p:cTn id="48" dur="1" fill="hold">
                                          <p:stCondLst>
                                            <p:cond delay="0"/>
                                          </p:stCondLst>
                                        </p:cTn>
                                        <p:tgtEl>
                                          <p:spTgt spid="24590"/>
                                        </p:tgtEl>
                                        <p:attrNameLst>
                                          <p:attrName>style.visibility</p:attrName>
                                        </p:attrNameLst>
                                      </p:cBhvr>
                                      <p:to>
                                        <p:strVal val="visible"/>
                                      </p:to>
                                    </p:set>
                                    <p:anim calcmode="lin" valueType="num">
                                      <p:cBhvr>
                                        <p:cTn id="49" dur="500" fill="hold"/>
                                        <p:tgtEl>
                                          <p:spTgt spid="24590"/>
                                        </p:tgtEl>
                                        <p:attrNameLst>
                                          <p:attrName>ppt_w</p:attrName>
                                        </p:attrNameLst>
                                      </p:cBhvr>
                                      <p:tavLst>
                                        <p:tav tm="0">
                                          <p:val>
                                            <p:fltVal val="0"/>
                                          </p:val>
                                        </p:tav>
                                        <p:tav tm="100000">
                                          <p:val>
                                            <p:strVal val="#ppt_w"/>
                                          </p:val>
                                        </p:tav>
                                      </p:tavLst>
                                    </p:anim>
                                    <p:anim calcmode="lin" valueType="num">
                                      <p:cBhvr>
                                        <p:cTn id="50" dur="500" fill="hold"/>
                                        <p:tgtEl>
                                          <p:spTgt spid="24590"/>
                                        </p:tgtEl>
                                        <p:attrNameLst>
                                          <p:attrName>ppt_h</p:attrName>
                                        </p:attrNameLst>
                                      </p:cBhvr>
                                      <p:tavLst>
                                        <p:tav tm="0">
                                          <p:val>
                                            <p:fltVal val="0"/>
                                          </p:val>
                                        </p:tav>
                                        <p:tav tm="100000">
                                          <p:val>
                                            <p:strVal val="#ppt_h"/>
                                          </p:val>
                                        </p:tav>
                                      </p:tavLst>
                                    </p:anim>
                                  </p:childTnLst>
                                </p:cTn>
                              </p:par>
                            </p:childTnLst>
                          </p:cTn>
                        </p:par>
                        <p:par>
                          <p:cTn id="51" fill="hold">
                            <p:stCondLst>
                              <p:cond delay="6000"/>
                            </p:stCondLst>
                            <p:childTnLst>
                              <p:par>
                                <p:cTn id="52" presetID="23" presetClass="entr" presetSubtype="16" fill="hold" grpId="0" nodeType="afterEffect">
                                  <p:stCondLst>
                                    <p:cond delay="0"/>
                                  </p:stCondLst>
                                  <p:childTnLst>
                                    <p:set>
                                      <p:cBhvr>
                                        <p:cTn id="53" dur="1" fill="hold">
                                          <p:stCondLst>
                                            <p:cond delay="0"/>
                                          </p:stCondLst>
                                        </p:cTn>
                                        <p:tgtEl>
                                          <p:spTgt spid="24589"/>
                                        </p:tgtEl>
                                        <p:attrNameLst>
                                          <p:attrName>style.visibility</p:attrName>
                                        </p:attrNameLst>
                                      </p:cBhvr>
                                      <p:to>
                                        <p:strVal val="visible"/>
                                      </p:to>
                                    </p:set>
                                    <p:anim calcmode="lin" valueType="num">
                                      <p:cBhvr>
                                        <p:cTn id="54" dur="500" fill="hold"/>
                                        <p:tgtEl>
                                          <p:spTgt spid="24589"/>
                                        </p:tgtEl>
                                        <p:attrNameLst>
                                          <p:attrName>ppt_w</p:attrName>
                                        </p:attrNameLst>
                                      </p:cBhvr>
                                      <p:tavLst>
                                        <p:tav tm="0">
                                          <p:val>
                                            <p:fltVal val="0"/>
                                          </p:val>
                                        </p:tav>
                                        <p:tav tm="100000">
                                          <p:val>
                                            <p:strVal val="#ppt_w"/>
                                          </p:val>
                                        </p:tav>
                                      </p:tavLst>
                                    </p:anim>
                                    <p:anim calcmode="lin" valueType="num">
                                      <p:cBhvr>
                                        <p:cTn id="55" dur="500" fill="hold"/>
                                        <p:tgtEl>
                                          <p:spTgt spid="24589"/>
                                        </p:tgtEl>
                                        <p:attrNameLst>
                                          <p:attrName>ppt_h</p:attrName>
                                        </p:attrNameLst>
                                      </p:cBhvr>
                                      <p:tavLst>
                                        <p:tav tm="0">
                                          <p:val>
                                            <p:fltVal val="0"/>
                                          </p:val>
                                        </p:tav>
                                        <p:tav tm="100000">
                                          <p:val>
                                            <p:strVal val="#ppt_h"/>
                                          </p:val>
                                        </p:tav>
                                      </p:tavLst>
                                    </p:anim>
                                  </p:childTnLst>
                                </p:cTn>
                              </p:par>
                            </p:childTnLst>
                          </p:cTn>
                        </p:par>
                        <p:par>
                          <p:cTn id="56" fill="hold">
                            <p:stCondLst>
                              <p:cond delay="6500"/>
                            </p:stCondLst>
                            <p:childTnLst>
                              <p:par>
                                <p:cTn id="57" presetID="23" presetClass="entr" presetSubtype="16" fill="hold" grpId="0" nodeType="afterEffect">
                                  <p:stCondLst>
                                    <p:cond delay="0"/>
                                  </p:stCondLst>
                                  <p:childTnLst>
                                    <p:set>
                                      <p:cBhvr>
                                        <p:cTn id="58" dur="1" fill="hold">
                                          <p:stCondLst>
                                            <p:cond delay="0"/>
                                          </p:stCondLst>
                                        </p:cTn>
                                        <p:tgtEl>
                                          <p:spTgt spid="24593"/>
                                        </p:tgtEl>
                                        <p:attrNameLst>
                                          <p:attrName>style.visibility</p:attrName>
                                        </p:attrNameLst>
                                      </p:cBhvr>
                                      <p:to>
                                        <p:strVal val="visible"/>
                                      </p:to>
                                    </p:set>
                                    <p:anim calcmode="lin" valueType="num">
                                      <p:cBhvr>
                                        <p:cTn id="59" dur="500" fill="hold"/>
                                        <p:tgtEl>
                                          <p:spTgt spid="24593"/>
                                        </p:tgtEl>
                                        <p:attrNameLst>
                                          <p:attrName>ppt_w</p:attrName>
                                        </p:attrNameLst>
                                      </p:cBhvr>
                                      <p:tavLst>
                                        <p:tav tm="0">
                                          <p:val>
                                            <p:fltVal val="0"/>
                                          </p:val>
                                        </p:tav>
                                        <p:tav tm="100000">
                                          <p:val>
                                            <p:strVal val="#ppt_w"/>
                                          </p:val>
                                        </p:tav>
                                      </p:tavLst>
                                    </p:anim>
                                    <p:anim calcmode="lin" valueType="num">
                                      <p:cBhvr>
                                        <p:cTn id="60" dur="500" fill="hold"/>
                                        <p:tgtEl>
                                          <p:spTgt spid="24593"/>
                                        </p:tgtEl>
                                        <p:attrNameLst>
                                          <p:attrName>ppt_h</p:attrName>
                                        </p:attrNameLst>
                                      </p:cBhvr>
                                      <p:tavLst>
                                        <p:tav tm="0">
                                          <p:val>
                                            <p:fltVal val="0"/>
                                          </p:val>
                                        </p:tav>
                                        <p:tav tm="100000">
                                          <p:val>
                                            <p:strVal val="#ppt_h"/>
                                          </p:val>
                                        </p:tav>
                                      </p:tavLst>
                                    </p:anim>
                                  </p:childTnLst>
                                </p:cTn>
                              </p:par>
                            </p:childTnLst>
                          </p:cTn>
                        </p:par>
                        <p:par>
                          <p:cTn id="61" fill="hold">
                            <p:stCondLst>
                              <p:cond delay="7000"/>
                            </p:stCondLst>
                            <p:childTnLst>
                              <p:par>
                                <p:cTn id="62" presetID="2" presetClass="entr" presetSubtype="2"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additive="base">
                                        <p:cTn id="64" dur="500" fill="hold"/>
                                        <p:tgtEl>
                                          <p:spTgt spid="50"/>
                                        </p:tgtEl>
                                        <p:attrNameLst>
                                          <p:attrName>ppt_x</p:attrName>
                                        </p:attrNameLst>
                                      </p:cBhvr>
                                      <p:tavLst>
                                        <p:tav tm="0">
                                          <p:val>
                                            <p:strVal val="1+#ppt_w/2"/>
                                          </p:val>
                                        </p:tav>
                                        <p:tav tm="100000">
                                          <p:val>
                                            <p:strVal val="#ppt_x"/>
                                          </p:val>
                                        </p:tav>
                                      </p:tavLst>
                                    </p:anim>
                                    <p:anim calcmode="lin" valueType="num">
                                      <p:cBhvr additive="base">
                                        <p:cTn id="65" dur="500" fill="hold"/>
                                        <p:tgtEl>
                                          <p:spTgt spid="50"/>
                                        </p:tgtEl>
                                        <p:attrNameLst>
                                          <p:attrName>ppt_y</p:attrName>
                                        </p:attrNameLst>
                                      </p:cBhvr>
                                      <p:tavLst>
                                        <p:tav tm="0">
                                          <p:val>
                                            <p:strVal val="#ppt_y"/>
                                          </p:val>
                                        </p:tav>
                                        <p:tav tm="100000">
                                          <p:val>
                                            <p:strVal val="#ppt_y"/>
                                          </p:val>
                                        </p:tav>
                                      </p:tavLst>
                                    </p:anim>
                                  </p:childTnLst>
                                </p:cTn>
                              </p:par>
                            </p:childTnLst>
                          </p:cTn>
                        </p:par>
                        <p:par>
                          <p:cTn id="66" fill="hold">
                            <p:stCondLst>
                              <p:cond delay="7500"/>
                            </p:stCondLst>
                            <p:childTnLst>
                              <p:par>
                                <p:cTn id="67" presetID="2" presetClass="entr" presetSubtype="2"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1+#ppt_w/2"/>
                                          </p:val>
                                        </p:tav>
                                        <p:tav tm="100000">
                                          <p:val>
                                            <p:strVal val="#ppt_x"/>
                                          </p:val>
                                        </p:tav>
                                      </p:tavLst>
                                    </p:anim>
                                    <p:anim calcmode="lin" valueType="num">
                                      <p:cBhvr additive="base">
                                        <p:cTn id="70" dur="500" fill="hold"/>
                                        <p:tgtEl>
                                          <p:spTgt spid="39"/>
                                        </p:tgtEl>
                                        <p:attrNameLst>
                                          <p:attrName>ppt_y</p:attrName>
                                        </p:attrNameLst>
                                      </p:cBhvr>
                                      <p:tavLst>
                                        <p:tav tm="0">
                                          <p:val>
                                            <p:strVal val="#ppt_y"/>
                                          </p:val>
                                        </p:tav>
                                        <p:tav tm="100000">
                                          <p:val>
                                            <p:strVal val="#ppt_y"/>
                                          </p:val>
                                        </p:tav>
                                      </p:tavLst>
                                    </p:anim>
                                  </p:childTnLst>
                                </p:cTn>
                              </p:par>
                            </p:childTnLst>
                          </p:cTn>
                        </p:par>
                        <p:par>
                          <p:cTn id="71" fill="hold">
                            <p:stCondLst>
                              <p:cond delay="8000"/>
                            </p:stCondLst>
                            <p:childTnLst>
                              <p:par>
                                <p:cTn id="72" presetID="2" presetClass="entr" presetSubtype="2"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1+#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childTnLst>
                          </p:cTn>
                        </p:par>
                        <p:par>
                          <p:cTn id="76" fill="hold">
                            <p:stCondLst>
                              <p:cond delay="8500"/>
                            </p:stCondLst>
                            <p:childTnLst>
                              <p:par>
                                <p:cTn id="77" presetID="2" presetClass="entr" presetSubtype="2"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1+#ppt_w/2"/>
                                          </p:val>
                                        </p:tav>
                                        <p:tav tm="100000">
                                          <p:val>
                                            <p:strVal val="#ppt_x"/>
                                          </p:val>
                                        </p:tav>
                                      </p:tavLst>
                                    </p:anim>
                                    <p:anim calcmode="lin" valueType="num">
                                      <p:cBhvr additive="base">
                                        <p:cTn id="80" dur="500" fill="hold"/>
                                        <p:tgtEl>
                                          <p:spTgt spid="41"/>
                                        </p:tgtEl>
                                        <p:attrNameLst>
                                          <p:attrName>ppt_y</p:attrName>
                                        </p:attrNameLst>
                                      </p:cBhvr>
                                      <p:tavLst>
                                        <p:tav tm="0">
                                          <p:val>
                                            <p:strVal val="#ppt_y"/>
                                          </p:val>
                                        </p:tav>
                                        <p:tav tm="100000">
                                          <p:val>
                                            <p:strVal val="#ppt_y"/>
                                          </p:val>
                                        </p:tav>
                                      </p:tavLst>
                                    </p:anim>
                                  </p:childTnLst>
                                </p:cTn>
                              </p:par>
                            </p:childTnLst>
                          </p:cTn>
                        </p:par>
                        <p:par>
                          <p:cTn id="81" fill="hold">
                            <p:stCondLst>
                              <p:cond delay="9000"/>
                            </p:stCondLst>
                            <p:childTnLst>
                              <p:par>
                                <p:cTn id="82" presetID="2" presetClass="entr" presetSubtype="2"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additive="base">
                                        <p:cTn id="84" dur="500" fill="hold"/>
                                        <p:tgtEl>
                                          <p:spTgt spid="42"/>
                                        </p:tgtEl>
                                        <p:attrNameLst>
                                          <p:attrName>ppt_x</p:attrName>
                                        </p:attrNameLst>
                                      </p:cBhvr>
                                      <p:tavLst>
                                        <p:tav tm="0">
                                          <p:val>
                                            <p:strVal val="1+#ppt_w/2"/>
                                          </p:val>
                                        </p:tav>
                                        <p:tav tm="100000">
                                          <p:val>
                                            <p:strVal val="#ppt_x"/>
                                          </p:val>
                                        </p:tav>
                                      </p:tavLst>
                                    </p:anim>
                                    <p:anim calcmode="lin" valueType="num">
                                      <p:cBhvr additive="base">
                                        <p:cTn id="85" dur="500" fill="hold"/>
                                        <p:tgtEl>
                                          <p:spTgt spid="42"/>
                                        </p:tgtEl>
                                        <p:attrNameLst>
                                          <p:attrName>ppt_y</p:attrName>
                                        </p:attrNameLst>
                                      </p:cBhvr>
                                      <p:tavLst>
                                        <p:tav tm="0">
                                          <p:val>
                                            <p:strVal val="#ppt_y"/>
                                          </p:val>
                                        </p:tav>
                                        <p:tav tm="100000">
                                          <p:val>
                                            <p:strVal val="#ppt_y"/>
                                          </p:val>
                                        </p:tav>
                                      </p:tavLst>
                                    </p:anim>
                                  </p:childTnLst>
                                </p:cTn>
                              </p:par>
                            </p:childTnLst>
                          </p:cTn>
                        </p:par>
                        <p:par>
                          <p:cTn id="86" fill="hold">
                            <p:stCondLst>
                              <p:cond delay="9500"/>
                            </p:stCondLst>
                            <p:childTnLst>
                              <p:par>
                                <p:cTn id="87" presetID="2" presetClass="entr" presetSubtype="2"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 calcmode="lin" valueType="num">
                                      <p:cBhvr additive="base">
                                        <p:cTn id="89" dur="500" fill="hold"/>
                                        <p:tgtEl>
                                          <p:spTgt spid="43"/>
                                        </p:tgtEl>
                                        <p:attrNameLst>
                                          <p:attrName>ppt_x</p:attrName>
                                        </p:attrNameLst>
                                      </p:cBhvr>
                                      <p:tavLst>
                                        <p:tav tm="0">
                                          <p:val>
                                            <p:strVal val="1+#ppt_w/2"/>
                                          </p:val>
                                        </p:tav>
                                        <p:tav tm="100000">
                                          <p:val>
                                            <p:strVal val="#ppt_x"/>
                                          </p:val>
                                        </p:tav>
                                      </p:tavLst>
                                    </p:anim>
                                    <p:anim calcmode="lin" valueType="num">
                                      <p:cBhvr additive="base">
                                        <p:cTn id="90" dur="500" fill="hold"/>
                                        <p:tgtEl>
                                          <p:spTgt spid="43"/>
                                        </p:tgtEl>
                                        <p:attrNameLst>
                                          <p:attrName>ppt_y</p:attrName>
                                        </p:attrNameLst>
                                      </p:cBhvr>
                                      <p:tavLst>
                                        <p:tav tm="0">
                                          <p:val>
                                            <p:strVal val="#ppt_y"/>
                                          </p:val>
                                        </p:tav>
                                        <p:tav tm="100000">
                                          <p:val>
                                            <p:strVal val="#ppt_y"/>
                                          </p:val>
                                        </p:tav>
                                      </p:tavLst>
                                    </p:anim>
                                  </p:childTnLst>
                                </p:cTn>
                              </p:par>
                            </p:childTnLst>
                          </p:cTn>
                        </p:par>
                        <p:par>
                          <p:cTn id="91" fill="hold">
                            <p:stCondLst>
                              <p:cond delay="10000"/>
                            </p:stCondLst>
                            <p:childTnLst>
                              <p:par>
                                <p:cTn id="92" presetID="52" presetClass="entr" presetSubtype="0"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Scale>
                                      <p:cBhvr>
                                        <p:cTn id="94"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000" decel="50000" fill="hold">
                                          <p:stCondLst>
                                            <p:cond delay="0"/>
                                          </p:stCondLst>
                                        </p:cTn>
                                        <p:tgtEl>
                                          <p:spTgt spid="34"/>
                                        </p:tgtEl>
                                        <p:attrNameLst>
                                          <p:attrName>ppt_x</p:attrName>
                                          <p:attrName>ppt_y</p:attrName>
                                        </p:attrNameLst>
                                      </p:cBhvr>
                                    </p:animMotion>
                                    <p:animEffect transition="in" filter="fade">
                                      <p:cBhvr>
                                        <p:cTn id="96"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8" grpId="0" animBg="1"/>
      <p:bldP spid="24589" grpId="0"/>
      <p:bldP spid="24590" grpId="0"/>
      <p:bldP spid="24591" grpId="0"/>
      <p:bldP spid="24592" grpId="0"/>
      <p:bldP spid="24593" grpId="0"/>
      <p:bldP spid="34" grpId="0"/>
      <p:bldP spid="39" grpId="0"/>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 name="圆角矩形 74"/>
          <p:cNvSpPr/>
          <p:nvPr/>
        </p:nvSpPr>
        <p:spPr>
          <a:xfrm>
            <a:off x="861759" y="1577782"/>
            <a:ext cx="3786214" cy="3786214"/>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89" name="圆角矩形 88"/>
          <p:cNvSpPr/>
          <p:nvPr/>
        </p:nvSpPr>
        <p:spPr>
          <a:xfrm>
            <a:off x="1428728" y="1898798"/>
            <a:ext cx="2286016" cy="35719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90" name="圆角矩形 89"/>
          <p:cNvSpPr/>
          <p:nvPr/>
        </p:nvSpPr>
        <p:spPr>
          <a:xfrm>
            <a:off x="1428728" y="3002221"/>
            <a:ext cx="2286016" cy="35719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91" name="圆角矩形 90"/>
          <p:cNvSpPr/>
          <p:nvPr/>
        </p:nvSpPr>
        <p:spPr>
          <a:xfrm>
            <a:off x="1428728" y="4112191"/>
            <a:ext cx="2286016" cy="357190"/>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 name="Oval 3"/>
          <p:cNvSpPr>
            <a:spLocks noChangeArrowheads="1"/>
          </p:cNvSpPr>
          <p:nvPr/>
        </p:nvSpPr>
        <p:spPr bwMode="gray">
          <a:xfrm>
            <a:off x="5076601" y="2092217"/>
            <a:ext cx="2824451" cy="2824451"/>
          </a:xfrm>
          <a:prstGeom prst="ellipse">
            <a:avLst/>
          </a:prstGeom>
          <a:noFill/>
          <a:ln w="38100">
            <a:solidFill>
              <a:schemeClr val="folHlink"/>
            </a:solidFill>
            <a:round/>
            <a:headEnd/>
            <a:tailEnd/>
          </a:ln>
          <a:effectLst>
            <a:outerShdw dist="35921" dir="2700000" algn="ctr" rotWithShape="0">
              <a:srgbClr val="080808">
                <a:alpha val="50000"/>
              </a:srgbClr>
            </a:outerShdw>
          </a:effectLst>
        </p:spPr>
        <p:txBody>
          <a:bodyPr wrap="none" anchor="ctr"/>
          <a:lstStyle/>
          <a:p>
            <a:pPr>
              <a:defRPr/>
            </a:pPr>
            <a:endParaRPr lang="zh-CN" altLang="en-US"/>
          </a:p>
        </p:txBody>
      </p:sp>
      <p:sp>
        <p:nvSpPr>
          <p:cNvPr id="59" name="Text Box 9"/>
          <p:cNvSpPr txBox="1">
            <a:spLocks noChangeArrowheads="1"/>
          </p:cNvSpPr>
          <p:nvPr/>
        </p:nvSpPr>
        <p:spPr bwMode="auto">
          <a:xfrm>
            <a:off x="5857884" y="3368597"/>
            <a:ext cx="1564614" cy="321768"/>
          </a:xfrm>
          <a:prstGeom prst="rect">
            <a:avLst/>
          </a:prstGeom>
          <a:noFill/>
          <a:ln w="9525" algn="ctr">
            <a:noFill/>
            <a:miter lim="800000"/>
            <a:headEnd/>
            <a:tailEnd/>
          </a:ln>
        </p:spPr>
        <p:txBody>
          <a:bodyPr>
            <a:spAutoFit/>
          </a:bodyPr>
          <a:lstStyle/>
          <a:p>
            <a:pPr algn="ctr">
              <a:spcBef>
                <a:spcPct val="50000"/>
              </a:spcBef>
              <a:defRPr/>
            </a:pPr>
            <a:r>
              <a:rPr lang="zh-CN" altLang="en-US" sz="1600" dirty="0"/>
              <a:t>这里输入文本</a:t>
            </a:r>
            <a:endParaRPr lang="en-US" altLang="zh-CN" sz="1600" dirty="0"/>
          </a:p>
        </p:txBody>
      </p:sp>
      <p:grpSp>
        <p:nvGrpSpPr>
          <p:cNvPr id="67" name="组合 66"/>
          <p:cNvGrpSpPr/>
          <p:nvPr/>
        </p:nvGrpSpPr>
        <p:grpSpPr>
          <a:xfrm>
            <a:off x="6544651" y="1751231"/>
            <a:ext cx="1007870" cy="929413"/>
            <a:chOff x="6743841" y="1803389"/>
            <a:chExt cx="1007870" cy="929413"/>
          </a:xfrm>
        </p:grpSpPr>
        <p:grpSp>
          <p:nvGrpSpPr>
            <p:cNvPr id="6" name="Group 45"/>
            <p:cNvGrpSpPr>
              <a:grpSpLocks/>
            </p:cNvGrpSpPr>
            <p:nvPr/>
          </p:nvGrpSpPr>
          <p:grpSpPr bwMode="auto">
            <a:xfrm>
              <a:off x="6775526" y="1803389"/>
              <a:ext cx="950536" cy="929413"/>
              <a:chOff x="480" y="1200"/>
              <a:chExt cx="1042" cy="1019"/>
            </a:xfrm>
          </p:grpSpPr>
          <p:grpSp>
            <p:nvGrpSpPr>
              <p:cNvPr id="7" name="Group 46"/>
              <p:cNvGrpSpPr>
                <a:grpSpLocks/>
              </p:cNvGrpSpPr>
              <p:nvPr/>
            </p:nvGrpSpPr>
            <p:grpSpPr bwMode="auto">
              <a:xfrm>
                <a:off x="480" y="1200"/>
                <a:ext cx="1042" cy="1019"/>
                <a:chOff x="480" y="1200"/>
                <a:chExt cx="1042" cy="1019"/>
              </a:xfrm>
            </p:grpSpPr>
            <p:pic>
              <p:nvPicPr>
                <p:cNvPr id="56370" name="Picture 47"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a:ln w="9525">
                  <a:noFill/>
                  <a:miter lim="800000"/>
                  <a:headEnd/>
                  <a:tailEnd/>
                </a:ln>
              </p:spPr>
            </p:pic>
            <p:sp>
              <p:nvSpPr>
                <p:cNvPr id="17" name="Oval 48"/>
                <p:cNvSpPr>
                  <a:spLocks noChangeArrowheads="1"/>
                </p:cNvSpPr>
                <p:nvPr/>
              </p:nvSpPr>
              <p:spPr bwMode="gray">
                <a:xfrm>
                  <a:off x="480" y="1200"/>
                  <a:ext cx="1035" cy="1019"/>
                </a:xfrm>
                <a:prstGeom prst="ellipse">
                  <a:avLst/>
                </a:prstGeom>
                <a:gradFill rotWithShape="1">
                  <a:gsLst>
                    <a:gs pos="0">
                      <a:schemeClr val="folHlink"/>
                    </a:gs>
                    <a:gs pos="50000">
                      <a:schemeClr val="folHlink">
                        <a:gamma/>
                        <a:shade val="54118"/>
                        <a:invGamma/>
                      </a:schemeClr>
                    </a:gs>
                    <a:gs pos="100000">
                      <a:schemeClr val="folHlink"/>
                    </a:gs>
                  </a:gsLst>
                  <a:lin ang="5400000" scaled="1"/>
                </a:gradFill>
                <a:ln w="9525" algn="ctr">
                  <a:noFill/>
                  <a:round/>
                  <a:headEnd/>
                  <a:tailEnd/>
                </a:ln>
              </p:spPr>
              <p:txBody>
                <a:bodyPr wrap="none" anchor="ctr"/>
                <a:lstStyle/>
                <a:p>
                  <a:pPr>
                    <a:defRPr/>
                  </a:pPr>
                  <a:endParaRPr lang="zh-CN" altLang="zh-CN">
                    <a:latin typeface="Calibri" pitchFamily="34" charset="0"/>
                  </a:endParaRPr>
                </a:p>
              </p:txBody>
            </p:sp>
          </p:grpSp>
          <p:pic>
            <p:nvPicPr>
              <p:cNvPr id="56369" name="Picture 49"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a:ln w="9525">
                <a:noFill/>
                <a:miter lim="800000"/>
                <a:headEnd/>
                <a:tailEnd/>
              </a:ln>
            </p:spPr>
          </p:pic>
        </p:grpSp>
        <p:sp>
          <p:nvSpPr>
            <p:cNvPr id="56330" name="Text Box 50"/>
            <p:cNvSpPr txBox="1">
              <a:spLocks noChangeArrowheads="1"/>
            </p:cNvSpPr>
            <p:nvPr/>
          </p:nvSpPr>
          <p:spPr bwMode="white">
            <a:xfrm>
              <a:off x="6743841" y="2112457"/>
              <a:ext cx="1007870" cy="321768"/>
            </a:xfrm>
            <a:prstGeom prst="rect">
              <a:avLst/>
            </a:prstGeom>
            <a:noFill/>
            <a:ln w="9525" algn="ctr">
              <a:noFill/>
              <a:miter lim="800000"/>
              <a:headEnd/>
              <a:tailEnd/>
            </a:ln>
          </p:spPr>
          <p:txBody>
            <a:bodyPr>
              <a:spAutoFit/>
            </a:bodyPr>
            <a:lstStyle/>
            <a:p>
              <a:pPr algn="ctr">
                <a:spcBef>
                  <a:spcPct val="50000"/>
                </a:spcBef>
              </a:pPr>
              <a:r>
                <a:rPr lang="zh-CN" altLang="en-US" sz="1600" dirty="0">
                  <a:solidFill>
                    <a:srgbClr val="F8F8F8"/>
                  </a:solidFill>
                </a:rPr>
                <a:t>文本</a:t>
              </a:r>
              <a:endParaRPr lang="en-US" altLang="zh-CN" sz="1600" dirty="0">
                <a:solidFill>
                  <a:srgbClr val="F8F8F8"/>
                </a:solidFill>
              </a:endParaRPr>
            </a:p>
          </p:txBody>
        </p:sp>
      </p:grpSp>
      <p:sp>
        <p:nvSpPr>
          <p:cNvPr id="56331" name="Text Box 4"/>
          <p:cNvSpPr txBox="1">
            <a:spLocks noChangeArrowheads="1"/>
          </p:cNvSpPr>
          <p:nvPr/>
        </p:nvSpPr>
        <p:spPr bwMode="black">
          <a:xfrm>
            <a:off x="1454720" y="5643578"/>
            <a:ext cx="5974800" cy="351020"/>
          </a:xfrm>
          <a:prstGeom prst="rect">
            <a:avLst/>
          </a:prstGeom>
          <a:noFill/>
          <a:ln w="9525" algn="ctr">
            <a:noFill/>
            <a:miter lim="800000"/>
            <a:headEnd/>
            <a:tailEnd/>
          </a:ln>
        </p:spPr>
        <p:txBody>
          <a:bodyPr>
            <a:spAutoFit/>
          </a:bodyPr>
          <a:lstStyle/>
          <a:p>
            <a:pPr algn="ctr">
              <a:spcBef>
                <a:spcPct val="50000"/>
              </a:spcBef>
              <a:buFontTx/>
              <a:buChar char="•"/>
              <a:defRPr/>
            </a:pPr>
            <a:r>
              <a:rPr lang="zh-CN" altLang="en-US" dirty="0"/>
              <a:t>这里输入</a:t>
            </a:r>
            <a:r>
              <a:rPr lang="zh-CN" altLang="en-US" dirty="0" smtClean="0"/>
              <a:t>文本</a:t>
            </a:r>
            <a:r>
              <a:rPr lang="zh-CN" altLang="en-US" dirty="0"/>
              <a:t>这里输入</a:t>
            </a:r>
            <a:r>
              <a:rPr lang="zh-CN" altLang="en-US" dirty="0" smtClean="0"/>
              <a:t>文本</a:t>
            </a:r>
            <a:endParaRPr lang="en-US" altLang="zh-CN" dirty="0"/>
          </a:p>
        </p:txBody>
      </p:sp>
      <p:grpSp>
        <p:nvGrpSpPr>
          <p:cNvPr id="69" name="组合 68"/>
          <p:cNvGrpSpPr/>
          <p:nvPr/>
        </p:nvGrpSpPr>
        <p:grpSpPr>
          <a:xfrm>
            <a:off x="6544651" y="4231678"/>
            <a:ext cx="1007870" cy="929413"/>
            <a:chOff x="6743841" y="4283836"/>
            <a:chExt cx="1007870" cy="929413"/>
          </a:xfrm>
        </p:grpSpPr>
        <p:grpSp>
          <p:nvGrpSpPr>
            <p:cNvPr id="13" name="Group 45"/>
            <p:cNvGrpSpPr>
              <a:grpSpLocks/>
            </p:cNvGrpSpPr>
            <p:nvPr/>
          </p:nvGrpSpPr>
          <p:grpSpPr bwMode="auto">
            <a:xfrm>
              <a:off x="6775526" y="4283836"/>
              <a:ext cx="950536" cy="929413"/>
              <a:chOff x="480" y="1200"/>
              <a:chExt cx="1042" cy="1019"/>
            </a:xfrm>
          </p:grpSpPr>
          <p:grpSp>
            <p:nvGrpSpPr>
              <p:cNvPr id="14" name="Group 46"/>
              <p:cNvGrpSpPr>
                <a:grpSpLocks/>
              </p:cNvGrpSpPr>
              <p:nvPr/>
            </p:nvGrpSpPr>
            <p:grpSpPr bwMode="auto">
              <a:xfrm>
                <a:off x="480" y="1200"/>
                <a:ext cx="1042" cy="1019"/>
                <a:chOff x="480" y="1200"/>
                <a:chExt cx="1042" cy="1019"/>
              </a:xfrm>
            </p:grpSpPr>
            <p:pic>
              <p:nvPicPr>
                <p:cNvPr id="56358" name="Picture 47"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a:ln w="9525">
                  <a:noFill/>
                  <a:miter lim="800000"/>
                  <a:headEnd/>
                  <a:tailEnd/>
                </a:ln>
              </p:spPr>
            </p:pic>
            <p:sp>
              <p:nvSpPr>
                <p:cNvPr id="36" name="Oval 48"/>
                <p:cNvSpPr>
                  <a:spLocks noChangeArrowheads="1"/>
                </p:cNvSpPr>
                <p:nvPr/>
              </p:nvSpPr>
              <p:spPr bwMode="gray">
                <a:xfrm>
                  <a:off x="480" y="1200"/>
                  <a:ext cx="1035" cy="1019"/>
                </a:xfrm>
                <a:prstGeom prst="ellipse">
                  <a:avLst/>
                </a:prstGeom>
                <a:gradFill rotWithShape="1">
                  <a:gsLst>
                    <a:gs pos="0">
                      <a:schemeClr val="folHlink"/>
                    </a:gs>
                    <a:gs pos="50000">
                      <a:schemeClr val="folHlink">
                        <a:gamma/>
                        <a:shade val="54118"/>
                        <a:invGamma/>
                      </a:schemeClr>
                    </a:gs>
                    <a:gs pos="100000">
                      <a:schemeClr val="folHlink"/>
                    </a:gs>
                  </a:gsLst>
                  <a:lin ang="5400000" scaled="1"/>
                </a:gradFill>
                <a:ln w="9525" algn="ctr">
                  <a:noFill/>
                  <a:round/>
                  <a:headEnd/>
                  <a:tailEnd/>
                </a:ln>
              </p:spPr>
              <p:txBody>
                <a:bodyPr wrap="none" anchor="ctr"/>
                <a:lstStyle/>
                <a:p>
                  <a:pPr>
                    <a:defRPr/>
                  </a:pPr>
                  <a:endParaRPr lang="zh-CN" altLang="zh-CN">
                    <a:latin typeface="Calibri" pitchFamily="34" charset="0"/>
                  </a:endParaRPr>
                </a:p>
              </p:txBody>
            </p:sp>
          </p:grpSp>
          <p:pic>
            <p:nvPicPr>
              <p:cNvPr id="56357" name="Picture 49"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a:ln w="9525">
                <a:noFill/>
                <a:miter lim="800000"/>
                <a:headEnd/>
                <a:tailEnd/>
              </a:ln>
            </p:spPr>
          </p:pic>
        </p:grpSp>
        <p:sp>
          <p:nvSpPr>
            <p:cNvPr id="56337" name="Text Box 50"/>
            <p:cNvSpPr txBox="1">
              <a:spLocks noChangeArrowheads="1"/>
            </p:cNvSpPr>
            <p:nvPr/>
          </p:nvSpPr>
          <p:spPr bwMode="white">
            <a:xfrm>
              <a:off x="6743841" y="4592905"/>
              <a:ext cx="1007870" cy="321768"/>
            </a:xfrm>
            <a:prstGeom prst="rect">
              <a:avLst/>
            </a:prstGeom>
            <a:noFill/>
            <a:ln w="9525" algn="ctr">
              <a:noFill/>
              <a:miter lim="800000"/>
              <a:headEnd/>
              <a:tailEnd/>
            </a:ln>
          </p:spPr>
          <p:txBody>
            <a:bodyPr>
              <a:spAutoFit/>
            </a:bodyPr>
            <a:lstStyle/>
            <a:p>
              <a:pPr algn="ctr">
                <a:spcBef>
                  <a:spcPct val="50000"/>
                </a:spcBef>
              </a:pPr>
              <a:r>
                <a:rPr lang="zh-CN" altLang="en-US" sz="1600" dirty="0" smtClean="0">
                  <a:solidFill>
                    <a:srgbClr val="F8F8F8"/>
                  </a:solidFill>
                </a:rPr>
                <a:t>文本</a:t>
              </a:r>
              <a:endParaRPr lang="en-US" altLang="zh-CN" sz="1600" dirty="0">
                <a:solidFill>
                  <a:srgbClr val="F8F8F8"/>
                </a:solidFill>
              </a:endParaRPr>
            </a:p>
          </p:txBody>
        </p:sp>
      </p:grpSp>
      <p:grpSp>
        <p:nvGrpSpPr>
          <p:cNvPr id="68" name="组合 67"/>
          <p:cNvGrpSpPr/>
          <p:nvPr/>
        </p:nvGrpSpPr>
        <p:grpSpPr>
          <a:xfrm>
            <a:off x="7350344" y="3054824"/>
            <a:ext cx="1007870" cy="929413"/>
            <a:chOff x="7549534" y="3106982"/>
            <a:chExt cx="1007870" cy="929413"/>
          </a:xfrm>
        </p:grpSpPr>
        <p:grpSp>
          <p:nvGrpSpPr>
            <p:cNvPr id="15" name="Group 45"/>
            <p:cNvGrpSpPr>
              <a:grpSpLocks/>
            </p:cNvGrpSpPr>
            <p:nvPr/>
          </p:nvGrpSpPr>
          <p:grpSpPr bwMode="auto">
            <a:xfrm>
              <a:off x="7581219" y="3106982"/>
              <a:ext cx="950536" cy="929413"/>
              <a:chOff x="480" y="1200"/>
              <a:chExt cx="1042" cy="1019"/>
            </a:xfrm>
          </p:grpSpPr>
          <p:grpSp>
            <p:nvGrpSpPr>
              <p:cNvPr id="16" name="Group 46"/>
              <p:cNvGrpSpPr>
                <a:grpSpLocks/>
              </p:cNvGrpSpPr>
              <p:nvPr/>
            </p:nvGrpSpPr>
            <p:grpSpPr bwMode="auto">
              <a:xfrm>
                <a:off x="480" y="1200"/>
                <a:ext cx="1042" cy="1019"/>
                <a:chOff x="480" y="1200"/>
                <a:chExt cx="1042" cy="1019"/>
              </a:xfrm>
            </p:grpSpPr>
            <p:pic>
              <p:nvPicPr>
                <p:cNvPr id="56354" name="Picture 47" descr="circuler_1"/>
                <p:cNvPicPr>
                  <a:picLocks noChangeAspect="1" noChangeArrowheads="1"/>
                </p:cNvPicPr>
                <p:nvPr/>
              </p:nvPicPr>
              <p:blipFill>
                <a:blip r:embed="rId3" cstate="print"/>
                <a:srcRect/>
                <a:stretch>
                  <a:fillRect/>
                </a:stretch>
              </p:blipFill>
              <p:spPr bwMode="gray">
                <a:xfrm>
                  <a:off x="480" y="1200"/>
                  <a:ext cx="1042" cy="1016"/>
                </a:xfrm>
                <a:prstGeom prst="rect">
                  <a:avLst/>
                </a:prstGeom>
                <a:noFill/>
                <a:ln w="9525">
                  <a:noFill/>
                  <a:miter lim="800000"/>
                  <a:headEnd/>
                  <a:tailEnd/>
                </a:ln>
              </p:spPr>
            </p:pic>
            <p:sp>
              <p:nvSpPr>
                <p:cNvPr id="42" name="Oval 48"/>
                <p:cNvSpPr>
                  <a:spLocks noChangeArrowheads="1"/>
                </p:cNvSpPr>
                <p:nvPr/>
              </p:nvSpPr>
              <p:spPr bwMode="gray">
                <a:xfrm>
                  <a:off x="480" y="1200"/>
                  <a:ext cx="1035" cy="1019"/>
                </a:xfrm>
                <a:prstGeom prst="ellipse">
                  <a:avLst/>
                </a:prstGeom>
                <a:gradFill rotWithShape="1">
                  <a:gsLst>
                    <a:gs pos="0">
                      <a:schemeClr val="folHlink"/>
                    </a:gs>
                    <a:gs pos="50000">
                      <a:schemeClr val="folHlink">
                        <a:gamma/>
                        <a:shade val="54118"/>
                        <a:invGamma/>
                      </a:schemeClr>
                    </a:gs>
                    <a:gs pos="100000">
                      <a:schemeClr val="folHlink"/>
                    </a:gs>
                  </a:gsLst>
                  <a:lin ang="5400000" scaled="1"/>
                </a:gradFill>
                <a:ln w="9525" algn="ctr">
                  <a:noFill/>
                  <a:round/>
                  <a:headEnd/>
                  <a:tailEnd/>
                </a:ln>
              </p:spPr>
              <p:txBody>
                <a:bodyPr wrap="none" anchor="ctr"/>
                <a:lstStyle/>
                <a:p>
                  <a:pPr>
                    <a:defRPr/>
                  </a:pPr>
                  <a:endParaRPr lang="zh-CN" altLang="zh-CN">
                    <a:latin typeface="Calibri" pitchFamily="34" charset="0"/>
                  </a:endParaRPr>
                </a:p>
              </p:txBody>
            </p:sp>
          </p:grpSp>
          <p:pic>
            <p:nvPicPr>
              <p:cNvPr id="56353" name="Picture 49" descr="Picture2"/>
              <p:cNvPicPr>
                <a:picLocks noChangeAspect="1" noChangeArrowheads="1"/>
              </p:cNvPicPr>
              <p:nvPr/>
            </p:nvPicPr>
            <p:blipFill>
              <a:blip r:embed="rId4" cstate="print"/>
              <a:srcRect/>
              <a:stretch>
                <a:fillRect/>
              </a:stretch>
            </p:blipFill>
            <p:spPr bwMode="gray">
              <a:xfrm>
                <a:off x="584" y="1210"/>
                <a:ext cx="823" cy="360"/>
              </a:xfrm>
              <a:prstGeom prst="rect">
                <a:avLst/>
              </a:prstGeom>
              <a:noFill/>
              <a:ln w="9525">
                <a:noFill/>
                <a:miter lim="800000"/>
                <a:headEnd/>
                <a:tailEnd/>
              </a:ln>
            </p:spPr>
          </p:pic>
        </p:grpSp>
        <p:sp>
          <p:nvSpPr>
            <p:cNvPr id="56339" name="Text Box 50"/>
            <p:cNvSpPr txBox="1">
              <a:spLocks noChangeArrowheads="1"/>
            </p:cNvSpPr>
            <p:nvPr/>
          </p:nvSpPr>
          <p:spPr bwMode="white">
            <a:xfrm>
              <a:off x="7549534" y="3416050"/>
              <a:ext cx="1007870" cy="321768"/>
            </a:xfrm>
            <a:prstGeom prst="rect">
              <a:avLst/>
            </a:prstGeom>
            <a:noFill/>
            <a:ln w="9525" algn="ctr">
              <a:noFill/>
              <a:miter lim="800000"/>
              <a:headEnd/>
              <a:tailEnd/>
            </a:ln>
          </p:spPr>
          <p:txBody>
            <a:bodyPr>
              <a:spAutoFit/>
            </a:bodyPr>
            <a:lstStyle/>
            <a:p>
              <a:pPr algn="ctr">
                <a:spcBef>
                  <a:spcPct val="50000"/>
                </a:spcBef>
              </a:pPr>
              <a:r>
                <a:rPr lang="zh-CN" altLang="en-US" sz="1600" dirty="0" smtClean="0">
                  <a:solidFill>
                    <a:srgbClr val="F8F8F8"/>
                  </a:solidFill>
                </a:rPr>
                <a:t>文本</a:t>
              </a:r>
              <a:endParaRPr lang="en-US" altLang="zh-CN" sz="1600" dirty="0">
                <a:solidFill>
                  <a:srgbClr val="F8F8F8"/>
                </a:solidFill>
              </a:endParaRPr>
            </a:p>
          </p:txBody>
        </p:sp>
      </p:grpSp>
      <p:sp>
        <p:nvSpPr>
          <p:cNvPr id="82" name="右箭头 81"/>
          <p:cNvSpPr/>
          <p:nvPr/>
        </p:nvSpPr>
        <p:spPr>
          <a:xfrm>
            <a:off x="4214809" y="2792228"/>
            <a:ext cx="1643075" cy="1500198"/>
          </a:xfrm>
          <a:prstGeom prst="rightArrow">
            <a:avLst>
              <a:gd name="adj1" fmla="val 56710"/>
              <a:gd name="adj2" fmla="val 50000"/>
            </a:avLst>
          </a:prstGeom>
          <a:effectLst>
            <a:glow rad="139700">
              <a:schemeClr val="accent1">
                <a:satMod val="175000"/>
                <a:alpha val="40000"/>
              </a:schemeClr>
            </a:glow>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riblet"/>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6" name="Text Box 8"/>
          <p:cNvSpPr txBox="1">
            <a:spLocks noChangeArrowheads="1"/>
          </p:cNvSpPr>
          <p:nvPr/>
        </p:nvSpPr>
        <p:spPr bwMode="white">
          <a:xfrm>
            <a:off x="4211665" y="3292294"/>
            <a:ext cx="1217591" cy="461665"/>
          </a:xfrm>
          <a:prstGeom prst="rect">
            <a:avLst/>
          </a:prstGeom>
          <a:noFill/>
          <a:ln w="9525" algn="ctr">
            <a:noFill/>
            <a:miter lim="800000"/>
            <a:headEnd/>
            <a:tailEnd/>
          </a:ln>
          <a:effectLst/>
        </p:spPr>
        <p:txBody>
          <a:bodyPr>
            <a:spAutoFit/>
          </a:bodyPr>
          <a:lstStyle/>
          <a:p>
            <a:pPr algn="ctr">
              <a:spcBef>
                <a:spcPct val="50000"/>
              </a:spcBef>
              <a:defRPr/>
            </a:pPr>
            <a:r>
              <a:rPr lang="zh-CN" altLang="en-US" sz="2400" dirty="0" smtClean="0">
                <a:latin typeface="Calibri" pitchFamily="34" charset="0"/>
              </a:rPr>
              <a:t>文本</a:t>
            </a:r>
            <a:endParaRPr lang="en-US" altLang="zh-CN" sz="2400" dirty="0">
              <a:latin typeface="Calibri" pitchFamily="34" charset="0"/>
            </a:endParaRPr>
          </a:p>
        </p:txBody>
      </p:sp>
      <p:sp>
        <p:nvSpPr>
          <p:cNvPr id="83" name="Rectangle 63"/>
          <p:cNvSpPr>
            <a:spLocks noChangeArrowheads="1"/>
          </p:cNvSpPr>
          <p:nvPr/>
        </p:nvSpPr>
        <p:spPr bwMode="gray">
          <a:xfrm>
            <a:off x="1638453" y="1905137"/>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accent1">
                    <a:lumMod val="25000"/>
                  </a:schemeClr>
                </a:solidFill>
              </a:rPr>
              <a:t>这里输入文本信息</a:t>
            </a:r>
            <a:endParaRPr lang="en-US" altLang="zh-CN" sz="1600" b="1" dirty="0">
              <a:solidFill>
                <a:schemeClr val="accent1">
                  <a:lumMod val="25000"/>
                </a:schemeClr>
              </a:solidFill>
            </a:endParaRPr>
          </a:p>
        </p:txBody>
      </p:sp>
      <p:sp>
        <p:nvSpPr>
          <p:cNvPr id="84" name="Rectangle 66"/>
          <p:cNvSpPr>
            <a:spLocks noChangeArrowheads="1"/>
          </p:cNvSpPr>
          <p:nvPr/>
        </p:nvSpPr>
        <p:spPr bwMode="auto">
          <a:xfrm>
            <a:off x="1643042" y="2304272"/>
            <a:ext cx="2500330" cy="523220"/>
          </a:xfrm>
          <a:prstGeom prst="rect">
            <a:avLst/>
          </a:prstGeom>
          <a:noFill/>
          <a:ln w="9525">
            <a:noFill/>
            <a:miter lim="800000"/>
            <a:headEnd/>
            <a:tailEnd/>
          </a:ln>
        </p:spPr>
        <p:txBody>
          <a:bodyPr wrap="square">
            <a:spAutoFit/>
          </a:bodyPr>
          <a:lstStyle/>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a:t>
            </a:r>
            <a:r>
              <a:rPr lang="zh-CN" altLang="en-US" sz="1400" dirty="0">
                <a:solidFill>
                  <a:schemeClr val="bg1">
                    <a:lumMod val="50000"/>
                  </a:schemeClr>
                </a:solidFill>
              </a:rPr>
              <a:t>这里输</a:t>
            </a:r>
            <a:r>
              <a:rPr lang="zh-CN" altLang="en-US" sz="1400" dirty="0" smtClean="0">
                <a:solidFill>
                  <a:schemeClr val="bg1">
                    <a:lumMod val="50000"/>
                  </a:schemeClr>
                </a:solidFill>
              </a:rPr>
              <a:t>入</a:t>
            </a:r>
            <a:endParaRPr lang="en-US" altLang="zh-CN" sz="1400" dirty="0">
              <a:solidFill>
                <a:schemeClr val="bg1">
                  <a:lumMod val="50000"/>
                </a:schemeClr>
              </a:solidFill>
            </a:endParaRPr>
          </a:p>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信息这里</a:t>
            </a:r>
            <a:r>
              <a:rPr lang="zh-CN" altLang="en-US" sz="1400" dirty="0">
                <a:solidFill>
                  <a:schemeClr val="bg1">
                    <a:lumMod val="50000"/>
                  </a:schemeClr>
                </a:solidFill>
              </a:rPr>
              <a:t>输</a:t>
            </a:r>
            <a:r>
              <a:rPr lang="zh-CN" altLang="en-US" sz="1400" dirty="0" smtClean="0">
                <a:solidFill>
                  <a:schemeClr val="bg1">
                    <a:lumMod val="50000"/>
                  </a:schemeClr>
                </a:solidFill>
              </a:rPr>
              <a:t>入</a:t>
            </a:r>
            <a:endParaRPr lang="en-US" altLang="zh-CN" sz="1400" dirty="0">
              <a:solidFill>
                <a:schemeClr val="bg1">
                  <a:lumMod val="50000"/>
                </a:schemeClr>
              </a:solidFill>
            </a:endParaRPr>
          </a:p>
        </p:txBody>
      </p:sp>
      <p:sp>
        <p:nvSpPr>
          <p:cNvPr id="86" name="Rectangle 66"/>
          <p:cNvSpPr>
            <a:spLocks noChangeArrowheads="1"/>
          </p:cNvSpPr>
          <p:nvPr/>
        </p:nvSpPr>
        <p:spPr bwMode="auto">
          <a:xfrm>
            <a:off x="1643042" y="3377150"/>
            <a:ext cx="2500330" cy="523220"/>
          </a:xfrm>
          <a:prstGeom prst="rect">
            <a:avLst/>
          </a:prstGeom>
          <a:noFill/>
          <a:ln w="9525">
            <a:noFill/>
            <a:miter lim="800000"/>
            <a:headEnd/>
            <a:tailEnd/>
          </a:ln>
        </p:spPr>
        <p:txBody>
          <a:bodyPr wrap="square">
            <a:spAutoFit/>
          </a:bodyPr>
          <a:lstStyle/>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a:t>
            </a:r>
            <a:r>
              <a:rPr lang="zh-CN" altLang="en-US" sz="1400" dirty="0">
                <a:solidFill>
                  <a:schemeClr val="bg1">
                    <a:lumMod val="50000"/>
                  </a:schemeClr>
                </a:solidFill>
              </a:rPr>
              <a:t>这里输</a:t>
            </a:r>
            <a:r>
              <a:rPr lang="zh-CN" altLang="en-US" sz="1400" dirty="0" smtClean="0">
                <a:solidFill>
                  <a:schemeClr val="bg1">
                    <a:lumMod val="50000"/>
                  </a:schemeClr>
                </a:solidFill>
              </a:rPr>
              <a:t>入</a:t>
            </a:r>
            <a:endParaRPr lang="en-US" altLang="zh-CN" sz="1400" dirty="0">
              <a:solidFill>
                <a:schemeClr val="bg1">
                  <a:lumMod val="50000"/>
                </a:schemeClr>
              </a:solidFill>
            </a:endParaRPr>
          </a:p>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信息这里</a:t>
            </a:r>
            <a:r>
              <a:rPr lang="zh-CN" altLang="en-US" sz="1400" dirty="0">
                <a:solidFill>
                  <a:schemeClr val="bg1">
                    <a:lumMod val="50000"/>
                  </a:schemeClr>
                </a:solidFill>
              </a:rPr>
              <a:t>输</a:t>
            </a:r>
            <a:r>
              <a:rPr lang="zh-CN" altLang="en-US" sz="1400" dirty="0" smtClean="0">
                <a:solidFill>
                  <a:schemeClr val="bg1">
                    <a:lumMod val="50000"/>
                  </a:schemeClr>
                </a:solidFill>
              </a:rPr>
              <a:t>入</a:t>
            </a:r>
            <a:endParaRPr lang="en-US" altLang="zh-CN" sz="1400" dirty="0">
              <a:solidFill>
                <a:schemeClr val="bg1">
                  <a:lumMod val="50000"/>
                </a:schemeClr>
              </a:solidFill>
            </a:endParaRPr>
          </a:p>
        </p:txBody>
      </p:sp>
      <p:sp>
        <p:nvSpPr>
          <p:cNvPr id="88" name="Rectangle 66"/>
          <p:cNvSpPr>
            <a:spLocks noChangeArrowheads="1"/>
          </p:cNvSpPr>
          <p:nvPr/>
        </p:nvSpPr>
        <p:spPr bwMode="auto">
          <a:xfrm>
            <a:off x="1643042" y="4477416"/>
            <a:ext cx="2500330" cy="523220"/>
          </a:xfrm>
          <a:prstGeom prst="rect">
            <a:avLst/>
          </a:prstGeom>
          <a:noFill/>
          <a:ln w="9525">
            <a:noFill/>
            <a:miter lim="800000"/>
            <a:headEnd/>
            <a:tailEnd/>
          </a:ln>
        </p:spPr>
        <p:txBody>
          <a:bodyPr wrap="square">
            <a:spAutoFit/>
          </a:bodyPr>
          <a:lstStyle/>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a:t>
            </a:r>
            <a:r>
              <a:rPr lang="zh-CN" altLang="en-US" sz="1400" dirty="0">
                <a:solidFill>
                  <a:schemeClr val="bg1">
                    <a:lumMod val="50000"/>
                  </a:schemeClr>
                </a:solidFill>
              </a:rPr>
              <a:t>这里输</a:t>
            </a:r>
            <a:r>
              <a:rPr lang="zh-CN" altLang="en-US" sz="1400" dirty="0" smtClean="0">
                <a:solidFill>
                  <a:schemeClr val="bg1">
                    <a:lumMod val="50000"/>
                  </a:schemeClr>
                </a:solidFill>
              </a:rPr>
              <a:t>入</a:t>
            </a:r>
            <a:endParaRPr lang="en-US" altLang="zh-CN" sz="1400" dirty="0">
              <a:solidFill>
                <a:schemeClr val="bg1">
                  <a:lumMod val="50000"/>
                </a:schemeClr>
              </a:solidFill>
            </a:endParaRPr>
          </a:p>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信息这里</a:t>
            </a:r>
            <a:r>
              <a:rPr lang="zh-CN" altLang="en-US" sz="1400" dirty="0">
                <a:solidFill>
                  <a:schemeClr val="bg1">
                    <a:lumMod val="50000"/>
                  </a:schemeClr>
                </a:solidFill>
              </a:rPr>
              <a:t>输</a:t>
            </a:r>
            <a:r>
              <a:rPr lang="zh-CN" altLang="en-US" sz="1400" dirty="0" smtClean="0">
                <a:solidFill>
                  <a:schemeClr val="bg1">
                    <a:lumMod val="50000"/>
                  </a:schemeClr>
                </a:solidFill>
              </a:rPr>
              <a:t>入</a:t>
            </a:r>
            <a:endParaRPr lang="en-US" altLang="zh-CN" sz="1400" dirty="0">
              <a:solidFill>
                <a:schemeClr val="bg1">
                  <a:lumMod val="50000"/>
                </a:schemeClr>
              </a:solidFill>
            </a:endParaRPr>
          </a:p>
        </p:txBody>
      </p:sp>
      <p:sp>
        <p:nvSpPr>
          <p:cNvPr id="92" name="Rectangle 63"/>
          <p:cNvSpPr>
            <a:spLocks noChangeArrowheads="1"/>
          </p:cNvSpPr>
          <p:nvPr/>
        </p:nvSpPr>
        <p:spPr bwMode="gray">
          <a:xfrm>
            <a:off x="1638453" y="3012623"/>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accent1">
                    <a:lumMod val="25000"/>
                  </a:schemeClr>
                </a:solidFill>
              </a:rPr>
              <a:t>这里输入文本信息</a:t>
            </a:r>
            <a:endParaRPr lang="en-US" altLang="zh-CN" sz="1600" b="1" dirty="0">
              <a:solidFill>
                <a:schemeClr val="accent1">
                  <a:lumMod val="25000"/>
                </a:schemeClr>
              </a:solidFill>
            </a:endParaRPr>
          </a:p>
        </p:txBody>
      </p:sp>
      <p:sp>
        <p:nvSpPr>
          <p:cNvPr id="93" name="Rectangle 63"/>
          <p:cNvSpPr>
            <a:spLocks noChangeArrowheads="1"/>
          </p:cNvSpPr>
          <p:nvPr/>
        </p:nvSpPr>
        <p:spPr bwMode="gray">
          <a:xfrm>
            <a:off x="1638453" y="4118004"/>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accent1">
                    <a:lumMod val="25000"/>
                  </a:schemeClr>
                </a:solidFill>
              </a:rPr>
              <a:t>这里输入文本信息</a:t>
            </a:r>
            <a:endParaRPr lang="en-US" altLang="zh-CN" sz="1600" b="1" dirty="0">
              <a:solidFill>
                <a:schemeClr val="accent1">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slide(fromBottom)">
                                      <p:cBhvr>
                                        <p:cTn id="7" dur="1000"/>
                                        <p:tgtEl>
                                          <p:spTgt spid="75"/>
                                        </p:tgtEl>
                                      </p:cBhvr>
                                    </p:animEffect>
                                  </p:childTnLst>
                                </p:cTn>
                              </p:par>
                            </p:childTnLst>
                          </p:cTn>
                        </p:par>
                        <p:par>
                          <p:cTn id="8" fill="hold">
                            <p:stCondLst>
                              <p:cond delay="1000"/>
                            </p:stCondLst>
                            <p:childTnLst>
                              <p:par>
                                <p:cTn id="9" presetID="37" presetClass="entr" presetSubtype="0" fill="hold" grpId="0"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1000"/>
                                        <p:tgtEl>
                                          <p:spTgt spid="89"/>
                                        </p:tgtEl>
                                      </p:cBhvr>
                                    </p:animEffect>
                                    <p:anim calcmode="lin" valueType="num">
                                      <p:cBhvr>
                                        <p:cTn id="12" dur="1000" fill="hold"/>
                                        <p:tgtEl>
                                          <p:spTgt spid="89"/>
                                        </p:tgtEl>
                                        <p:attrNameLst>
                                          <p:attrName>ppt_x</p:attrName>
                                        </p:attrNameLst>
                                      </p:cBhvr>
                                      <p:tavLst>
                                        <p:tav tm="0">
                                          <p:val>
                                            <p:strVal val="#ppt_x"/>
                                          </p:val>
                                        </p:tav>
                                        <p:tav tm="100000">
                                          <p:val>
                                            <p:strVal val="#ppt_x"/>
                                          </p:val>
                                        </p:tav>
                                      </p:tavLst>
                                    </p:anim>
                                    <p:anim calcmode="lin" valueType="num">
                                      <p:cBhvr>
                                        <p:cTn id="13" dur="900" decel="100000" fill="hold"/>
                                        <p:tgtEl>
                                          <p:spTgt spid="89"/>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89"/>
                                        </p:tgtEl>
                                        <p:attrNameLst>
                                          <p:attrName>ppt_y</p:attrName>
                                        </p:attrNameLst>
                                      </p:cBhvr>
                                      <p:tavLst>
                                        <p:tav tm="0">
                                          <p:val>
                                            <p:strVal val="#ppt_y-.03"/>
                                          </p:val>
                                        </p:tav>
                                        <p:tav tm="100000">
                                          <p:val>
                                            <p:strVal val="#ppt_y"/>
                                          </p:val>
                                        </p:tav>
                                      </p:tavLst>
                                    </p:anim>
                                  </p:childTnLst>
                                </p:cTn>
                              </p:par>
                            </p:childTnLst>
                          </p:cTn>
                        </p:par>
                        <p:par>
                          <p:cTn id="15" fill="hold">
                            <p:stCondLst>
                              <p:cond delay="2000"/>
                            </p:stCondLst>
                            <p:childTnLst>
                              <p:par>
                                <p:cTn id="16" presetID="23" presetClass="entr" presetSubtype="16" fill="hold" grpId="0" nodeType="after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p:cTn id="18" dur="500" fill="hold"/>
                                        <p:tgtEl>
                                          <p:spTgt spid="83"/>
                                        </p:tgtEl>
                                        <p:attrNameLst>
                                          <p:attrName>ppt_w</p:attrName>
                                        </p:attrNameLst>
                                      </p:cBhvr>
                                      <p:tavLst>
                                        <p:tav tm="0">
                                          <p:val>
                                            <p:fltVal val="0"/>
                                          </p:val>
                                        </p:tav>
                                        <p:tav tm="100000">
                                          <p:val>
                                            <p:strVal val="#ppt_w"/>
                                          </p:val>
                                        </p:tav>
                                      </p:tavLst>
                                    </p:anim>
                                    <p:anim calcmode="lin" valueType="num">
                                      <p:cBhvr>
                                        <p:cTn id="19" dur="500" fill="hold"/>
                                        <p:tgtEl>
                                          <p:spTgt spid="83"/>
                                        </p:tgtEl>
                                        <p:attrNameLst>
                                          <p:attrName>ppt_h</p:attrName>
                                        </p:attrNameLst>
                                      </p:cBhvr>
                                      <p:tavLst>
                                        <p:tav tm="0">
                                          <p:val>
                                            <p:fltVal val="0"/>
                                          </p:val>
                                        </p:tav>
                                        <p:tav tm="100000">
                                          <p:val>
                                            <p:strVal val="#ppt_h"/>
                                          </p:val>
                                        </p:tav>
                                      </p:tavLst>
                                    </p:anim>
                                  </p:childTnLst>
                                </p:cTn>
                              </p:par>
                            </p:childTnLst>
                          </p:cTn>
                        </p:par>
                        <p:par>
                          <p:cTn id="20" fill="hold">
                            <p:stCondLst>
                              <p:cond delay="2500"/>
                            </p:stCondLst>
                            <p:childTnLst>
                              <p:par>
                                <p:cTn id="21" presetID="37" presetClass="entr" presetSubtype="0" fill="hold" grpId="0"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1000"/>
                                        <p:tgtEl>
                                          <p:spTgt spid="84"/>
                                        </p:tgtEl>
                                      </p:cBhvr>
                                    </p:animEffect>
                                    <p:anim calcmode="lin" valueType="num">
                                      <p:cBhvr>
                                        <p:cTn id="24" dur="1000" fill="hold"/>
                                        <p:tgtEl>
                                          <p:spTgt spid="84"/>
                                        </p:tgtEl>
                                        <p:attrNameLst>
                                          <p:attrName>ppt_x</p:attrName>
                                        </p:attrNameLst>
                                      </p:cBhvr>
                                      <p:tavLst>
                                        <p:tav tm="0">
                                          <p:val>
                                            <p:strVal val="#ppt_x"/>
                                          </p:val>
                                        </p:tav>
                                        <p:tav tm="100000">
                                          <p:val>
                                            <p:strVal val="#ppt_x"/>
                                          </p:val>
                                        </p:tav>
                                      </p:tavLst>
                                    </p:anim>
                                    <p:anim calcmode="lin" valueType="num">
                                      <p:cBhvr>
                                        <p:cTn id="25" dur="900" decel="100000" fill="hold"/>
                                        <p:tgtEl>
                                          <p:spTgt spid="8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childTnLst>
                          </p:cTn>
                        </p:par>
                        <p:par>
                          <p:cTn id="27" fill="hold">
                            <p:stCondLst>
                              <p:cond delay="3500"/>
                            </p:stCondLst>
                            <p:childTnLst>
                              <p:par>
                                <p:cTn id="28" presetID="37" presetClass="entr" presetSubtype="0" fill="hold" grpId="0" nodeType="after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fade">
                                      <p:cBhvr>
                                        <p:cTn id="30" dur="1000"/>
                                        <p:tgtEl>
                                          <p:spTgt spid="90"/>
                                        </p:tgtEl>
                                      </p:cBhvr>
                                    </p:animEffect>
                                    <p:anim calcmode="lin" valueType="num">
                                      <p:cBhvr>
                                        <p:cTn id="31" dur="1000" fill="hold"/>
                                        <p:tgtEl>
                                          <p:spTgt spid="90"/>
                                        </p:tgtEl>
                                        <p:attrNameLst>
                                          <p:attrName>ppt_x</p:attrName>
                                        </p:attrNameLst>
                                      </p:cBhvr>
                                      <p:tavLst>
                                        <p:tav tm="0">
                                          <p:val>
                                            <p:strVal val="#ppt_x"/>
                                          </p:val>
                                        </p:tav>
                                        <p:tav tm="100000">
                                          <p:val>
                                            <p:strVal val="#ppt_x"/>
                                          </p:val>
                                        </p:tav>
                                      </p:tavLst>
                                    </p:anim>
                                    <p:anim calcmode="lin" valueType="num">
                                      <p:cBhvr>
                                        <p:cTn id="32" dur="900" decel="100000" fill="hold"/>
                                        <p:tgtEl>
                                          <p:spTgt spid="90"/>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90"/>
                                        </p:tgtEl>
                                        <p:attrNameLst>
                                          <p:attrName>ppt_y</p:attrName>
                                        </p:attrNameLst>
                                      </p:cBhvr>
                                      <p:tavLst>
                                        <p:tav tm="0">
                                          <p:val>
                                            <p:strVal val="#ppt_y-.03"/>
                                          </p:val>
                                        </p:tav>
                                        <p:tav tm="100000">
                                          <p:val>
                                            <p:strVal val="#ppt_y"/>
                                          </p:val>
                                        </p:tav>
                                      </p:tavLst>
                                    </p:anim>
                                  </p:childTnLst>
                                </p:cTn>
                              </p:par>
                            </p:childTnLst>
                          </p:cTn>
                        </p:par>
                        <p:par>
                          <p:cTn id="34" fill="hold">
                            <p:stCondLst>
                              <p:cond delay="4500"/>
                            </p:stCondLst>
                            <p:childTnLst>
                              <p:par>
                                <p:cTn id="35" presetID="23" presetClass="entr" presetSubtype="16" fill="hold" grpId="0" nodeType="afterEffect">
                                  <p:stCondLst>
                                    <p:cond delay="0"/>
                                  </p:stCondLst>
                                  <p:childTnLst>
                                    <p:set>
                                      <p:cBhvr>
                                        <p:cTn id="36" dur="1" fill="hold">
                                          <p:stCondLst>
                                            <p:cond delay="0"/>
                                          </p:stCondLst>
                                        </p:cTn>
                                        <p:tgtEl>
                                          <p:spTgt spid="92"/>
                                        </p:tgtEl>
                                        <p:attrNameLst>
                                          <p:attrName>style.visibility</p:attrName>
                                        </p:attrNameLst>
                                      </p:cBhvr>
                                      <p:to>
                                        <p:strVal val="visible"/>
                                      </p:to>
                                    </p:set>
                                    <p:anim calcmode="lin" valueType="num">
                                      <p:cBhvr>
                                        <p:cTn id="37" dur="500" fill="hold"/>
                                        <p:tgtEl>
                                          <p:spTgt spid="92"/>
                                        </p:tgtEl>
                                        <p:attrNameLst>
                                          <p:attrName>ppt_w</p:attrName>
                                        </p:attrNameLst>
                                      </p:cBhvr>
                                      <p:tavLst>
                                        <p:tav tm="0">
                                          <p:val>
                                            <p:fltVal val="0"/>
                                          </p:val>
                                        </p:tav>
                                        <p:tav tm="100000">
                                          <p:val>
                                            <p:strVal val="#ppt_w"/>
                                          </p:val>
                                        </p:tav>
                                      </p:tavLst>
                                    </p:anim>
                                    <p:anim calcmode="lin" valueType="num">
                                      <p:cBhvr>
                                        <p:cTn id="38" dur="500" fill="hold"/>
                                        <p:tgtEl>
                                          <p:spTgt spid="92"/>
                                        </p:tgtEl>
                                        <p:attrNameLst>
                                          <p:attrName>ppt_h</p:attrName>
                                        </p:attrNameLst>
                                      </p:cBhvr>
                                      <p:tavLst>
                                        <p:tav tm="0">
                                          <p:val>
                                            <p:fltVal val="0"/>
                                          </p:val>
                                        </p:tav>
                                        <p:tav tm="100000">
                                          <p:val>
                                            <p:strVal val="#ppt_h"/>
                                          </p:val>
                                        </p:tav>
                                      </p:tavLst>
                                    </p:anim>
                                  </p:childTnLst>
                                </p:cTn>
                              </p:par>
                            </p:childTnLst>
                          </p:cTn>
                        </p:par>
                        <p:par>
                          <p:cTn id="39" fill="hold">
                            <p:stCondLst>
                              <p:cond delay="5000"/>
                            </p:stCondLst>
                            <p:childTnLst>
                              <p:par>
                                <p:cTn id="40" presetID="37" presetClass="entr" presetSubtype="0" fill="hold" grpId="0" nodeType="after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1000"/>
                                        <p:tgtEl>
                                          <p:spTgt spid="86"/>
                                        </p:tgtEl>
                                      </p:cBhvr>
                                    </p:animEffect>
                                    <p:anim calcmode="lin" valueType="num">
                                      <p:cBhvr>
                                        <p:cTn id="43" dur="1000" fill="hold"/>
                                        <p:tgtEl>
                                          <p:spTgt spid="86"/>
                                        </p:tgtEl>
                                        <p:attrNameLst>
                                          <p:attrName>ppt_x</p:attrName>
                                        </p:attrNameLst>
                                      </p:cBhvr>
                                      <p:tavLst>
                                        <p:tav tm="0">
                                          <p:val>
                                            <p:strVal val="#ppt_x"/>
                                          </p:val>
                                        </p:tav>
                                        <p:tav tm="100000">
                                          <p:val>
                                            <p:strVal val="#ppt_x"/>
                                          </p:val>
                                        </p:tav>
                                      </p:tavLst>
                                    </p:anim>
                                    <p:anim calcmode="lin" valueType="num">
                                      <p:cBhvr>
                                        <p:cTn id="44" dur="900" decel="100000" fill="hold"/>
                                        <p:tgtEl>
                                          <p:spTgt spid="86"/>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86"/>
                                        </p:tgtEl>
                                        <p:attrNameLst>
                                          <p:attrName>ppt_y</p:attrName>
                                        </p:attrNameLst>
                                      </p:cBhvr>
                                      <p:tavLst>
                                        <p:tav tm="0">
                                          <p:val>
                                            <p:strVal val="#ppt_y-.03"/>
                                          </p:val>
                                        </p:tav>
                                        <p:tav tm="100000">
                                          <p:val>
                                            <p:strVal val="#ppt_y"/>
                                          </p:val>
                                        </p:tav>
                                      </p:tavLst>
                                    </p:anim>
                                  </p:childTnLst>
                                </p:cTn>
                              </p:par>
                            </p:childTnLst>
                          </p:cTn>
                        </p:par>
                        <p:par>
                          <p:cTn id="46" fill="hold">
                            <p:stCondLst>
                              <p:cond delay="6000"/>
                            </p:stCondLst>
                            <p:childTnLst>
                              <p:par>
                                <p:cTn id="47" presetID="37" presetClass="entr" presetSubtype="0" fill="hold" grpId="0"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fade">
                                      <p:cBhvr>
                                        <p:cTn id="49" dur="1000"/>
                                        <p:tgtEl>
                                          <p:spTgt spid="91"/>
                                        </p:tgtEl>
                                      </p:cBhvr>
                                    </p:animEffect>
                                    <p:anim calcmode="lin" valueType="num">
                                      <p:cBhvr>
                                        <p:cTn id="50" dur="1000" fill="hold"/>
                                        <p:tgtEl>
                                          <p:spTgt spid="91"/>
                                        </p:tgtEl>
                                        <p:attrNameLst>
                                          <p:attrName>ppt_x</p:attrName>
                                        </p:attrNameLst>
                                      </p:cBhvr>
                                      <p:tavLst>
                                        <p:tav tm="0">
                                          <p:val>
                                            <p:strVal val="#ppt_x"/>
                                          </p:val>
                                        </p:tav>
                                        <p:tav tm="100000">
                                          <p:val>
                                            <p:strVal val="#ppt_x"/>
                                          </p:val>
                                        </p:tav>
                                      </p:tavLst>
                                    </p:anim>
                                    <p:anim calcmode="lin" valueType="num">
                                      <p:cBhvr>
                                        <p:cTn id="51" dur="900" decel="100000" fill="hold"/>
                                        <p:tgtEl>
                                          <p:spTgt spid="91"/>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childTnLst>
                          </p:cTn>
                        </p:par>
                        <p:par>
                          <p:cTn id="53" fill="hold">
                            <p:stCondLst>
                              <p:cond delay="7000"/>
                            </p:stCondLst>
                            <p:childTnLst>
                              <p:par>
                                <p:cTn id="54" presetID="23" presetClass="entr" presetSubtype="16"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 calcmode="lin" valueType="num">
                                      <p:cBhvr>
                                        <p:cTn id="56" dur="500" fill="hold"/>
                                        <p:tgtEl>
                                          <p:spTgt spid="93"/>
                                        </p:tgtEl>
                                        <p:attrNameLst>
                                          <p:attrName>ppt_w</p:attrName>
                                        </p:attrNameLst>
                                      </p:cBhvr>
                                      <p:tavLst>
                                        <p:tav tm="0">
                                          <p:val>
                                            <p:fltVal val="0"/>
                                          </p:val>
                                        </p:tav>
                                        <p:tav tm="100000">
                                          <p:val>
                                            <p:strVal val="#ppt_w"/>
                                          </p:val>
                                        </p:tav>
                                      </p:tavLst>
                                    </p:anim>
                                    <p:anim calcmode="lin" valueType="num">
                                      <p:cBhvr>
                                        <p:cTn id="57" dur="500" fill="hold"/>
                                        <p:tgtEl>
                                          <p:spTgt spid="93"/>
                                        </p:tgtEl>
                                        <p:attrNameLst>
                                          <p:attrName>ppt_h</p:attrName>
                                        </p:attrNameLst>
                                      </p:cBhvr>
                                      <p:tavLst>
                                        <p:tav tm="0">
                                          <p:val>
                                            <p:fltVal val="0"/>
                                          </p:val>
                                        </p:tav>
                                        <p:tav tm="100000">
                                          <p:val>
                                            <p:strVal val="#ppt_h"/>
                                          </p:val>
                                        </p:tav>
                                      </p:tavLst>
                                    </p:anim>
                                  </p:childTnLst>
                                </p:cTn>
                              </p:par>
                            </p:childTnLst>
                          </p:cTn>
                        </p:par>
                        <p:par>
                          <p:cTn id="58" fill="hold">
                            <p:stCondLst>
                              <p:cond delay="7500"/>
                            </p:stCondLst>
                            <p:childTnLst>
                              <p:par>
                                <p:cTn id="59" presetID="37" presetClass="entr" presetSubtype="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Effect transition="in" filter="fade">
                                      <p:cBhvr>
                                        <p:cTn id="61" dur="1000"/>
                                        <p:tgtEl>
                                          <p:spTgt spid="88"/>
                                        </p:tgtEl>
                                      </p:cBhvr>
                                    </p:animEffect>
                                    <p:anim calcmode="lin" valueType="num">
                                      <p:cBhvr>
                                        <p:cTn id="62" dur="1000" fill="hold"/>
                                        <p:tgtEl>
                                          <p:spTgt spid="88"/>
                                        </p:tgtEl>
                                        <p:attrNameLst>
                                          <p:attrName>ppt_x</p:attrName>
                                        </p:attrNameLst>
                                      </p:cBhvr>
                                      <p:tavLst>
                                        <p:tav tm="0">
                                          <p:val>
                                            <p:strVal val="#ppt_x"/>
                                          </p:val>
                                        </p:tav>
                                        <p:tav tm="100000">
                                          <p:val>
                                            <p:strVal val="#ppt_x"/>
                                          </p:val>
                                        </p:tav>
                                      </p:tavLst>
                                    </p:anim>
                                    <p:anim calcmode="lin" valueType="num">
                                      <p:cBhvr>
                                        <p:cTn id="63" dur="900" decel="100000" fill="hold"/>
                                        <p:tgtEl>
                                          <p:spTgt spid="88"/>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88"/>
                                        </p:tgtEl>
                                        <p:attrNameLst>
                                          <p:attrName>ppt_y</p:attrName>
                                        </p:attrNameLst>
                                      </p:cBhvr>
                                      <p:tavLst>
                                        <p:tav tm="0">
                                          <p:val>
                                            <p:strVal val="#ppt_y-.03"/>
                                          </p:val>
                                        </p:tav>
                                        <p:tav tm="100000">
                                          <p:val>
                                            <p:strVal val="#ppt_y"/>
                                          </p:val>
                                        </p:tav>
                                      </p:tavLst>
                                    </p:anim>
                                  </p:childTnLst>
                                </p:cTn>
                              </p:par>
                            </p:childTnLst>
                          </p:cTn>
                        </p:par>
                        <p:par>
                          <p:cTn id="65" fill="hold">
                            <p:stCondLst>
                              <p:cond delay="8500"/>
                            </p:stCondLst>
                            <p:childTnLst>
                              <p:par>
                                <p:cTn id="66" presetID="12" presetClass="entr" presetSubtype="8" fill="hold" grpId="0" nodeType="after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slide(fromLeft)">
                                      <p:cBhvr>
                                        <p:cTn id="68" dur="500"/>
                                        <p:tgtEl>
                                          <p:spTgt spid="82"/>
                                        </p:tgtEl>
                                      </p:cBhvr>
                                    </p:animEffect>
                                  </p:childTnLst>
                                </p:cTn>
                              </p:par>
                            </p:childTnLst>
                          </p:cTn>
                        </p:par>
                        <p:par>
                          <p:cTn id="69" fill="hold">
                            <p:stCondLst>
                              <p:cond delay="9000"/>
                            </p:stCondLst>
                            <p:childTnLst>
                              <p:par>
                                <p:cTn id="70" presetID="12" presetClass="entr" presetSubtype="8" fill="hold" grpId="0" nodeType="afterEffect">
                                  <p:stCondLst>
                                    <p:cond delay="0"/>
                                  </p:stCondLst>
                                  <p:childTnLst>
                                    <p:set>
                                      <p:cBhvr>
                                        <p:cTn id="71" dur="1" fill="hold">
                                          <p:stCondLst>
                                            <p:cond delay="0"/>
                                          </p:stCondLst>
                                        </p:cTn>
                                        <p:tgtEl>
                                          <p:spTgt spid="56"/>
                                        </p:tgtEl>
                                        <p:attrNameLst>
                                          <p:attrName>style.visibility</p:attrName>
                                        </p:attrNameLst>
                                      </p:cBhvr>
                                      <p:to>
                                        <p:strVal val="visible"/>
                                      </p:to>
                                    </p:set>
                                    <p:animEffect transition="in" filter="slide(fromLeft)">
                                      <p:cBhvr>
                                        <p:cTn id="72" dur="500"/>
                                        <p:tgtEl>
                                          <p:spTgt spid="56"/>
                                        </p:tgtEl>
                                      </p:cBhvr>
                                    </p:animEffect>
                                  </p:childTnLst>
                                </p:cTn>
                              </p:par>
                            </p:childTnLst>
                          </p:cTn>
                        </p:par>
                        <p:par>
                          <p:cTn id="73" fill="hold">
                            <p:stCondLst>
                              <p:cond delay="9500"/>
                            </p:stCondLst>
                            <p:childTnLst>
                              <p:par>
                                <p:cTn id="74" presetID="23" presetClass="entr" presetSubtype="16" fill="hold" grpId="0" nodeType="after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p:cTn id="76" dur="500" fill="hold"/>
                                        <p:tgtEl>
                                          <p:spTgt spid="3"/>
                                        </p:tgtEl>
                                        <p:attrNameLst>
                                          <p:attrName>ppt_w</p:attrName>
                                        </p:attrNameLst>
                                      </p:cBhvr>
                                      <p:tavLst>
                                        <p:tav tm="0">
                                          <p:val>
                                            <p:fltVal val="0"/>
                                          </p:val>
                                        </p:tav>
                                        <p:tav tm="100000">
                                          <p:val>
                                            <p:strVal val="#ppt_w"/>
                                          </p:val>
                                        </p:tav>
                                      </p:tavLst>
                                    </p:anim>
                                    <p:anim calcmode="lin" valueType="num">
                                      <p:cBhvr>
                                        <p:cTn id="77" dur="500" fill="hold"/>
                                        <p:tgtEl>
                                          <p:spTgt spid="3"/>
                                        </p:tgtEl>
                                        <p:attrNameLst>
                                          <p:attrName>ppt_h</p:attrName>
                                        </p:attrNameLst>
                                      </p:cBhvr>
                                      <p:tavLst>
                                        <p:tav tm="0">
                                          <p:val>
                                            <p:fltVal val="0"/>
                                          </p:val>
                                        </p:tav>
                                        <p:tav tm="100000">
                                          <p:val>
                                            <p:strVal val="#ppt_h"/>
                                          </p:val>
                                        </p:tav>
                                      </p:tavLst>
                                    </p:anim>
                                  </p:childTnLst>
                                </p:cTn>
                              </p:par>
                            </p:childTnLst>
                          </p:cTn>
                        </p:par>
                        <p:par>
                          <p:cTn id="78" fill="hold">
                            <p:stCondLst>
                              <p:cond delay="10000"/>
                            </p:stCondLst>
                            <p:childTnLst>
                              <p:par>
                                <p:cTn id="79" presetID="23" presetClass="entr" presetSubtype="16" fill="hold" nodeType="afterEffect">
                                  <p:stCondLst>
                                    <p:cond delay="0"/>
                                  </p:stCondLst>
                                  <p:childTnLst>
                                    <p:set>
                                      <p:cBhvr>
                                        <p:cTn id="80" dur="1" fill="hold">
                                          <p:stCondLst>
                                            <p:cond delay="0"/>
                                          </p:stCondLst>
                                        </p:cTn>
                                        <p:tgtEl>
                                          <p:spTgt spid="67"/>
                                        </p:tgtEl>
                                        <p:attrNameLst>
                                          <p:attrName>style.visibility</p:attrName>
                                        </p:attrNameLst>
                                      </p:cBhvr>
                                      <p:to>
                                        <p:strVal val="visible"/>
                                      </p:to>
                                    </p:set>
                                    <p:anim calcmode="lin" valueType="num">
                                      <p:cBhvr>
                                        <p:cTn id="81" dur="500" fill="hold"/>
                                        <p:tgtEl>
                                          <p:spTgt spid="67"/>
                                        </p:tgtEl>
                                        <p:attrNameLst>
                                          <p:attrName>ppt_w</p:attrName>
                                        </p:attrNameLst>
                                      </p:cBhvr>
                                      <p:tavLst>
                                        <p:tav tm="0">
                                          <p:val>
                                            <p:fltVal val="0"/>
                                          </p:val>
                                        </p:tav>
                                        <p:tav tm="100000">
                                          <p:val>
                                            <p:strVal val="#ppt_w"/>
                                          </p:val>
                                        </p:tav>
                                      </p:tavLst>
                                    </p:anim>
                                    <p:anim calcmode="lin" valueType="num">
                                      <p:cBhvr>
                                        <p:cTn id="82" dur="500" fill="hold"/>
                                        <p:tgtEl>
                                          <p:spTgt spid="67"/>
                                        </p:tgtEl>
                                        <p:attrNameLst>
                                          <p:attrName>ppt_h</p:attrName>
                                        </p:attrNameLst>
                                      </p:cBhvr>
                                      <p:tavLst>
                                        <p:tav tm="0">
                                          <p:val>
                                            <p:fltVal val="0"/>
                                          </p:val>
                                        </p:tav>
                                        <p:tav tm="100000">
                                          <p:val>
                                            <p:strVal val="#ppt_h"/>
                                          </p:val>
                                        </p:tav>
                                      </p:tavLst>
                                    </p:anim>
                                  </p:childTnLst>
                                </p:cTn>
                              </p:par>
                            </p:childTnLst>
                          </p:cTn>
                        </p:par>
                        <p:par>
                          <p:cTn id="83" fill="hold">
                            <p:stCondLst>
                              <p:cond delay="10500"/>
                            </p:stCondLst>
                            <p:childTnLst>
                              <p:par>
                                <p:cTn id="84" presetID="23" presetClass="entr" presetSubtype="16" fill="hold" nodeType="after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p:cTn id="86" dur="500" fill="hold"/>
                                        <p:tgtEl>
                                          <p:spTgt spid="68"/>
                                        </p:tgtEl>
                                        <p:attrNameLst>
                                          <p:attrName>ppt_w</p:attrName>
                                        </p:attrNameLst>
                                      </p:cBhvr>
                                      <p:tavLst>
                                        <p:tav tm="0">
                                          <p:val>
                                            <p:fltVal val="0"/>
                                          </p:val>
                                        </p:tav>
                                        <p:tav tm="100000">
                                          <p:val>
                                            <p:strVal val="#ppt_w"/>
                                          </p:val>
                                        </p:tav>
                                      </p:tavLst>
                                    </p:anim>
                                    <p:anim calcmode="lin" valueType="num">
                                      <p:cBhvr>
                                        <p:cTn id="87" dur="500" fill="hold"/>
                                        <p:tgtEl>
                                          <p:spTgt spid="68"/>
                                        </p:tgtEl>
                                        <p:attrNameLst>
                                          <p:attrName>ppt_h</p:attrName>
                                        </p:attrNameLst>
                                      </p:cBhvr>
                                      <p:tavLst>
                                        <p:tav tm="0">
                                          <p:val>
                                            <p:fltVal val="0"/>
                                          </p:val>
                                        </p:tav>
                                        <p:tav tm="100000">
                                          <p:val>
                                            <p:strVal val="#ppt_h"/>
                                          </p:val>
                                        </p:tav>
                                      </p:tavLst>
                                    </p:anim>
                                  </p:childTnLst>
                                </p:cTn>
                              </p:par>
                            </p:childTnLst>
                          </p:cTn>
                        </p:par>
                        <p:par>
                          <p:cTn id="88" fill="hold">
                            <p:stCondLst>
                              <p:cond delay="11000"/>
                            </p:stCondLst>
                            <p:childTnLst>
                              <p:par>
                                <p:cTn id="89" presetID="23" presetClass="entr" presetSubtype="16" fill="hold" nodeType="after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p:cTn id="91" dur="500" fill="hold"/>
                                        <p:tgtEl>
                                          <p:spTgt spid="69"/>
                                        </p:tgtEl>
                                        <p:attrNameLst>
                                          <p:attrName>ppt_w</p:attrName>
                                        </p:attrNameLst>
                                      </p:cBhvr>
                                      <p:tavLst>
                                        <p:tav tm="0">
                                          <p:val>
                                            <p:fltVal val="0"/>
                                          </p:val>
                                        </p:tav>
                                        <p:tav tm="100000">
                                          <p:val>
                                            <p:strVal val="#ppt_w"/>
                                          </p:val>
                                        </p:tav>
                                      </p:tavLst>
                                    </p:anim>
                                    <p:anim calcmode="lin" valueType="num">
                                      <p:cBhvr>
                                        <p:cTn id="92" dur="500" fill="hold"/>
                                        <p:tgtEl>
                                          <p:spTgt spid="69"/>
                                        </p:tgtEl>
                                        <p:attrNameLst>
                                          <p:attrName>ppt_h</p:attrName>
                                        </p:attrNameLst>
                                      </p:cBhvr>
                                      <p:tavLst>
                                        <p:tav tm="0">
                                          <p:val>
                                            <p:fltVal val="0"/>
                                          </p:val>
                                        </p:tav>
                                        <p:tav tm="100000">
                                          <p:val>
                                            <p:strVal val="#ppt_h"/>
                                          </p:val>
                                        </p:tav>
                                      </p:tavLst>
                                    </p:anim>
                                  </p:childTnLst>
                                </p:cTn>
                              </p:par>
                            </p:childTnLst>
                          </p:cTn>
                        </p:par>
                        <p:par>
                          <p:cTn id="93" fill="hold">
                            <p:stCondLst>
                              <p:cond delay="11500"/>
                            </p:stCondLst>
                            <p:childTnLst>
                              <p:par>
                                <p:cTn id="94" presetID="49" presetClass="entr" presetSubtype="0" decel="100000" fill="hold" grpId="0" nodeType="afterEffect">
                                  <p:stCondLst>
                                    <p:cond delay="0"/>
                                  </p:stCondLst>
                                  <p:childTnLst>
                                    <p:set>
                                      <p:cBhvr>
                                        <p:cTn id="95" dur="1" fill="hold">
                                          <p:stCondLst>
                                            <p:cond delay="0"/>
                                          </p:stCondLst>
                                        </p:cTn>
                                        <p:tgtEl>
                                          <p:spTgt spid="59"/>
                                        </p:tgtEl>
                                        <p:attrNameLst>
                                          <p:attrName>style.visibility</p:attrName>
                                        </p:attrNameLst>
                                      </p:cBhvr>
                                      <p:to>
                                        <p:strVal val="visible"/>
                                      </p:to>
                                    </p:set>
                                    <p:anim calcmode="lin" valueType="num">
                                      <p:cBhvr>
                                        <p:cTn id="96" dur="500" fill="hold"/>
                                        <p:tgtEl>
                                          <p:spTgt spid="59"/>
                                        </p:tgtEl>
                                        <p:attrNameLst>
                                          <p:attrName>ppt_w</p:attrName>
                                        </p:attrNameLst>
                                      </p:cBhvr>
                                      <p:tavLst>
                                        <p:tav tm="0">
                                          <p:val>
                                            <p:fltVal val="0"/>
                                          </p:val>
                                        </p:tav>
                                        <p:tav tm="100000">
                                          <p:val>
                                            <p:strVal val="#ppt_w"/>
                                          </p:val>
                                        </p:tav>
                                      </p:tavLst>
                                    </p:anim>
                                    <p:anim calcmode="lin" valueType="num">
                                      <p:cBhvr>
                                        <p:cTn id="97" dur="500" fill="hold"/>
                                        <p:tgtEl>
                                          <p:spTgt spid="59"/>
                                        </p:tgtEl>
                                        <p:attrNameLst>
                                          <p:attrName>ppt_h</p:attrName>
                                        </p:attrNameLst>
                                      </p:cBhvr>
                                      <p:tavLst>
                                        <p:tav tm="0">
                                          <p:val>
                                            <p:fltVal val="0"/>
                                          </p:val>
                                        </p:tav>
                                        <p:tav tm="100000">
                                          <p:val>
                                            <p:strVal val="#ppt_h"/>
                                          </p:val>
                                        </p:tav>
                                      </p:tavLst>
                                    </p:anim>
                                    <p:anim calcmode="lin" valueType="num">
                                      <p:cBhvr>
                                        <p:cTn id="98" dur="500" fill="hold"/>
                                        <p:tgtEl>
                                          <p:spTgt spid="59"/>
                                        </p:tgtEl>
                                        <p:attrNameLst>
                                          <p:attrName>style.rotation</p:attrName>
                                        </p:attrNameLst>
                                      </p:cBhvr>
                                      <p:tavLst>
                                        <p:tav tm="0">
                                          <p:val>
                                            <p:fltVal val="360"/>
                                          </p:val>
                                        </p:tav>
                                        <p:tav tm="100000">
                                          <p:val>
                                            <p:fltVal val="0"/>
                                          </p:val>
                                        </p:tav>
                                      </p:tavLst>
                                    </p:anim>
                                    <p:animEffect transition="in" filter="fade">
                                      <p:cBhvr>
                                        <p:cTn id="99" dur="500"/>
                                        <p:tgtEl>
                                          <p:spTgt spid="59"/>
                                        </p:tgtEl>
                                      </p:cBhvr>
                                    </p:animEffect>
                                  </p:childTnLst>
                                </p:cTn>
                              </p:par>
                            </p:childTnLst>
                          </p:cTn>
                        </p:par>
                        <p:par>
                          <p:cTn id="100" fill="hold">
                            <p:stCondLst>
                              <p:cond delay="12000"/>
                            </p:stCondLst>
                            <p:childTnLst>
                              <p:par>
                                <p:cTn id="101" presetID="37" presetClass="entr" presetSubtype="0" fill="hold" grpId="0" nodeType="afterEffect">
                                  <p:stCondLst>
                                    <p:cond delay="0"/>
                                  </p:stCondLst>
                                  <p:childTnLst>
                                    <p:set>
                                      <p:cBhvr>
                                        <p:cTn id="102" dur="1" fill="hold">
                                          <p:stCondLst>
                                            <p:cond delay="0"/>
                                          </p:stCondLst>
                                        </p:cTn>
                                        <p:tgtEl>
                                          <p:spTgt spid="56331"/>
                                        </p:tgtEl>
                                        <p:attrNameLst>
                                          <p:attrName>style.visibility</p:attrName>
                                        </p:attrNameLst>
                                      </p:cBhvr>
                                      <p:to>
                                        <p:strVal val="visible"/>
                                      </p:to>
                                    </p:set>
                                    <p:animEffect transition="in" filter="fade">
                                      <p:cBhvr>
                                        <p:cTn id="103" dur="1000"/>
                                        <p:tgtEl>
                                          <p:spTgt spid="56331"/>
                                        </p:tgtEl>
                                      </p:cBhvr>
                                    </p:animEffect>
                                    <p:anim calcmode="lin" valueType="num">
                                      <p:cBhvr>
                                        <p:cTn id="104" dur="1000" fill="hold"/>
                                        <p:tgtEl>
                                          <p:spTgt spid="56331"/>
                                        </p:tgtEl>
                                        <p:attrNameLst>
                                          <p:attrName>ppt_x</p:attrName>
                                        </p:attrNameLst>
                                      </p:cBhvr>
                                      <p:tavLst>
                                        <p:tav tm="0">
                                          <p:val>
                                            <p:strVal val="#ppt_x"/>
                                          </p:val>
                                        </p:tav>
                                        <p:tav tm="100000">
                                          <p:val>
                                            <p:strVal val="#ppt_x"/>
                                          </p:val>
                                        </p:tav>
                                      </p:tavLst>
                                    </p:anim>
                                    <p:anim calcmode="lin" valueType="num">
                                      <p:cBhvr>
                                        <p:cTn id="105" dur="900" decel="100000" fill="hold"/>
                                        <p:tgtEl>
                                          <p:spTgt spid="56331"/>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563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9" grpId="0" animBg="1"/>
      <p:bldP spid="90" grpId="0" animBg="1"/>
      <p:bldP spid="91" grpId="0" animBg="1"/>
      <p:bldP spid="3" grpId="0" animBg="1"/>
      <p:bldP spid="59" grpId="0"/>
      <p:bldP spid="56331" grpId="0"/>
      <p:bldP spid="82" grpId="0" animBg="1"/>
      <p:bldP spid="56" grpId="0"/>
      <p:bldP spid="83" grpId="0"/>
      <p:bldP spid="84" grpId="0"/>
      <p:bldP spid="86" grpId="0"/>
      <p:bldP spid="88" grpId="0"/>
      <p:bldP spid="92" grpId="0"/>
      <p:bldP spid="9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Rectangle 46"/>
          <p:cNvSpPr>
            <a:spLocks noChangeArrowheads="1"/>
          </p:cNvSpPr>
          <p:nvPr/>
        </p:nvSpPr>
        <p:spPr bwMode="auto">
          <a:xfrm>
            <a:off x="4261081" y="1928802"/>
            <a:ext cx="2009775" cy="1812925"/>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lIns="99745" tIns="49873" rIns="99745" bIns="49873" anchor="ctr">
            <a:flatTx/>
          </a:bodyPr>
          <a:lstStyle/>
          <a:p>
            <a:endParaRPr lang="zh-CN" altLang="en-US"/>
          </a:p>
        </p:txBody>
      </p:sp>
      <p:sp>
        <p:nvSpPr>
          <p:cNvPr id="54" name="Rectangle 48"/>
          <p:cNvSpPr>
            <a:spLocks noChangeArrowheads="1"/>
          </p:cNvSpPr>
          <p:nvPr/>
        </p:nvSpPr>
        <p:spPr bwMode="auto">
          <a:xfrm>
            <a:off x="4268788" y="3900477"/>
            <a:ext cx="2006600" cy="1804987"/>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16200000" scaled="0"/>
          </a:gradFill>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anchor="ctr">
            <a:flatTx/>
          </a:bodyPr>
          <a:lstStyle/>
          <a:p>
            <a:endParaRPr lang="zh-CN" altLang="en-US"/>
          </a:p>
        </p:txBody>
      </p:sp>
      <p:sp>
        <p:nvSpPr>
          <p:cNvPr id="41" name="AutoShape 41"/>
          <p:cNvSpPr>
            <a:spLocks noChangeArrowheads="1"/>
          </p:cNvSpPr>
          <p:nvPr/>
        </p:nvSpPr>
        <p:spPr bwMode="auto">
          <a:xfrm>
            <a:off x="1071538" y="2414577"/>
            <a:ext cx="3497263" cy="2808287"/>
          </a:xfrm>
          <a:prstGeom prst="rightArrow">
            <a:avLst>
              <a:gd name="adj1" fmla="val 70722"/>
              <a:gd name="adj2" fmla="val 23177"/>
            </a:avLst>
          </a:prstGeom>
          <a:gradFill>
            <a:lin ang="5400000" scaled="0"/>
          </a:gra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51" name="Rectangle 45"/>
          <p:cNvSpPr>
            <a:spLocks noChangeArrowheads="1"/>
          </p:cNvSpPr>
          <p:nvPr/>
        </p:nvSpPr>
        <p:spPr bwMode="auto">
          <a:xfrm>
            <a:off x="6451600" y="3894127"/>
            <a:ext cx="2017713" cy="18208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9745" tIns="49873" rIns="99745" bIns="49873" anchor="ctr">
            <a:flatTx/>
          </a:bodyPr>
          <a:lstStyle/>
          <a:p>
            <a:endParaRPr lang="zh-CN" altLang="en-US"/>
          </a:p>
        </p:txBody>
      </p:sp>
      <p:sp>
        <p:nvSpPr>
          <p:cNvPr id="53" name="Rectangle 47"/>
          <p:cNvSpPr>
            <a:spLocks noChangeArrowheads="1"/>
          </p:cNvSpPr>
          <p:nvPr/>
        </p:nvSpPr>
        <p:spPr bwMode="auto">
          <a:xfrm>
            <a:off x="6461125" y="1925627"/>
            <a:ext cx="2017713" cy="181610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16200000" scaled="0"/>
          </a:gradFill>
          <a:ln>
            <a:headEnd/>
            <a:tailEnd/>
          </a:ln>
        </p:spPr>
        <p:style>
          <a:lnRef idx="0">
            <a:schemeClr val="accent2"/>
          </a:lnRef>
          <a:fillRef idx="3">
            <a:schemeClr val="accent2"/>
          </a:fillRef>
          <a:effectRef idx="3">
            <a:schemeClr val="accent2"/>
          </a:effectRef>
          <a:fontRef idx="minor">
            <a:schemeClr val="lt1"/>
          </a:fontRef>
        </p:style>
        <p:txBody>
          <a:bodyPr wrap="none" anchor="ctr">
            <a:flatTx/>
          </a:bodyPr>
          <a:lstStyle/>
          <a:p>
            <a:endParaRPr lang="zh-CN" altLang="en-US"/>
          </a:p>
        </p:txBody>
      </p:sp>
      <p:grpSp>
        <p:nvGrpSpPr>
          <p:cNvPr id="92" name="组合 91"/>
          <p:cNvGrpSpPr/>
          <p:nvPr/>
        </p:nvGrpSpPr>
        <p:grpSpPr>
          <a:xfrm>
            <a:off x="714348" y="3892539"/>
            <a:ext cx="2654300" cy="1328738"/>
            <a:chOff x="609600" y="3892539"/>
            <a:chExt cx="2654300" cy="1328738"/>
          </a:xfrm>
        </p:grpSpPr>
        <p:sp>
          <p:nvSpPr>
            <p:cNvPr id="49" name="Rectangle 43"/>
            <p:cNvSpPr>
              <a:spLocks noChangeArrowheads="1"/>
            </p:cNvSpPr>
            <p:nvPr/>
          </p:nvSpPr>
          <p:spPr bwMode="auto">
            <a:xfrm>
              <a:off x="609600" y="4264014"/>
              <a:ext cx="2652713" cy="957263"/>
            </a:xfrm>
            <a:prstGeom prst="rect">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lIns="99745" tIns="49873" rIns="99745" bIns="49873" anchor="ctr"/>
            <a:lstStyle/>
            <a:p>
              <a:pPr marL="180975">
                <a:lnSpc>
                  <a:spcPct val="130000"/>
                </a:lnSpc>
                <a:defRPr/>
              </a:pPr>
              <a:endParaRPr lang="en-US" altLang="ko-KR" sz="1100" dirty="0">
                <a:solidFill>
                  <a:srgbClr val="003366"/>
                </a:solidFill>
                <a:latin typeface="굴림" charset="-127"/>
                <a:ea typeface="굴림" charset="-127"/>
              </a:endParaRPr>
            </a:p>
          </p:txBody>
        </p:sp>
        <p:sp>
          <p:nvSpPr>
            <p:cNvPr id="60" name="Rectangle 55"/>
            <p:cNvSpPr>
              <a:spLocks noChangeArrowheads="1"/>
            </p:cNvSpPr>
            <p:nvPr/>
          </p:nvSpPr>
          <p:spPr bwMode="auto">
            <a:xfrm>
              <a:off x="611188" y="3892539"/>
              <a:ext cx="2652712" cy="3714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zh-CN" altLang="en-US" sz="1400" dirty="0" smtClean="0">
                  <a:solidFill>
                    <a:srgbClr val="FFFFFF"/>
                  </a:solidFill>
                  <a:latin typeface="HY견고딕"/>
                  <a:ea typeface="HY견고딕"/>
                  <a:cs typeface="HY견고딕"/>
                </a:rPr>
                <a:t>文本</a:t>
              </a:r>
              <a:endParaRPr lang="ko-KR" altLang="en-US" sz="1400" dirty="0">
                <a:solidFill>
                  <a:srgbClr val="FFFFFF"/>
                </a:solidFill>
                <a:latin typeface="HY견고딕"/>
                <a:ea typeface="HY견고딕"/>
                <a:cs typeface="HY견고딕"/>
              </a:endParaRPr>
            </a:p>
          </p:txBody>
        </p:sp>
      </p:grpSp>
      <p:sp>
        <p:nvSpPr>
          <p:cNvPr id="70" name="AutoShape 65"/>
          <p:cNvSpPr>
            <a:spLocks noChangeArrowheads="1"/>
          </p:cNvSpPr>
          <p:nvPr/>
        </p:nvSpPr>
        <p:spPr bwMode="auto">
          <a:xfrm>
            <a:off x="5459413" y="2930514"/>
            <a:ext cx="1789112" cy="1789113"/>
          </a:xfrm>
          <a:custGeom>
            <a:avLst/>
            <a:gdLst>
              <a:gd name="T0" fmla="*/ 2147483647 w 21600"/>
              <a:gd name="T1" fmla="*/ 0 h 21600"/>
              <a:gd name="T2" fmla="*/ 1797424094 w 21600"/>
              <a:gd name="T3" fmla="*/ 1797425099 h 21600"/>
              <a:gd name="T4" fmla="*/ 0 w 21600"/>
              <a:gd name="T5" fmla="*/ 2147483647 h 21600"/>
              <a:gd name="T6" fmla="*/ 1797424094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179742509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alpha val="59999"/>
            </a:srgbClr>
          </a:solidFill>
          <a:ln w="9525" algn="ctr">
            <a:noFill/>
            <a:round/>
            <a:headEnd/>
            <a:tailEnd/>
          </a:ln>
        </p:spPr>
        <p:txBody>
          <a:bodyPr wrap="none" anchor="ctr"/>
          <a:lstStyle/>
          <a:p>
            <a:endParaRPr lang="zh-CN" altLang="en-US"/>
          </a:p>
        </p:txBody>
      </p:sp>
      <p:grpSp>
        <p:nvGrpSpPr>
          <p:cNvPr id="93" name="组合 92"/>
          <p:cNvGrpSpPr/>
          <p:nvPr/>
        </p:nvGrpSpPr>
        <p:grpSpPr>
          <a:xfrm>
            <a:off x="5857884" y="1214422"/>
            <a:ext cx="2643206" cy="2054230"/>
            <a:chOff x="5857884" y="1214422"/>
            <a:chExt cx="2643206" cy="2054230"/>
          </a:xfrm>
        </p:grpSpPr>
        <p:sp>
          <p:nvSpPr>
            <p:cNvPr id="48" name="Rectangle 42"/>
            <p:cNvSpPr>
              <a:spLocks noChangeArrowheads="1"/>
            </p:cNvSpPr>
            <p:nvPr/>
          </p:nvSpPr>
          <p:spPr bwMode="auto">
            <a:xfrm>
              <a:off x="5857884" y="1214422"/>
              <a:ext cx="2643206" cy="39688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82" name="Line 77"/>
            <p:cNvSpPr>
              <a:spLocks noChangeShapeType="1"/>
            </p:cNvSpPr>
            <p:nvPr/>
          </p:nvSpPr>
          <p:spPr bwMode="auto">
            <a:xfrm flipV="1">
              <a:off x="5872163" y="1611302"/>
              <a:ext cx="0" cy="1657350"/>
            </a:xfrm>
            <a:prstGeom prst="line">
              <a:avLst/>
            </a:prstGeom>
            <a:noFill/>
            <a:ln w="9525">
              <a:solidFill>
                <a:srgbClr val="000000"/>
              </a:solidFill>
              <a:round/>
              <a:headEnd type="triangle" w="sm" len="lg"/>
              <a:tailEnd/>
            </a:ln>
          </p:spPr>
          <p:txBody>
            <a:bodyPr wrap="none" anchor="ctr"/>
            <a:lstStyle/>
            <a:p>
              <a:endParaRPr lang="zh-CN" altLang="en-US"/>
            </a:p>
          </p:txBody>
        </p:sp>
      </p:grpSp>
      <p:grpSp>
        <p:nvGrpSpPr>
          <p:cNvPr id="56" name="Group 51"/>
          <p:cNvGrpSpPr>
            <a:grpSpLocks/>
          </p:cNvGrpSpPr>
          <p:nvPr/>
        </p:nvGrpSpPr>
        <p:grpSpPr bwMode="auto">
          <a:xfrm flipH="1">
            <a:off x="5681452" y="3055032"/>
            <a:ext cx="1357322" cy="1408604"/>
            <a:chOff x="1315" y="613"/>
            <a:chExt cx="3064" cy="3183"/>
          </a:xfrm>
        </p:grpSpPr>
        <p:sp>
          <p:nvSpPr>
            <p:cNvPr id="57" name="Freeform 52"/>
            <p:cNvSpPr>
              <a:spLocks/>
            </p:cNvSpPr>
            <p:nvPr/>
          </p:nvSpPr>
          <p:spPr bwMode="auto">
            <a:xfrm>
              <a:off x="1765" y="2421"/>
              <a:ext cx="2614" cy="1375"/>
            </a:xfrm>
            <a:custGeom>
              <a:avLst/>
              <a:gdLst>
                <a:gd name="T0" fmla="*/ 1491 w 2351"/>
                <a:gd name="T1" fmla="*/ 1505 h 1237"/>
                <a:gd name="T2" fmla="*/ 1571 w 2351"/>
                <a:gd name="T3" fmla="*/ 1491 h 1237"/>
                <a:gd name="T4" fmla="*/ 1633 w 2351"/>
                <a:gd name="T5" fmla="*/ 1475 h 1237"/>
                <a:gd name="T6" fmla="*/ 1700 w 2351"/>
                <a:gd name="T7" fmla="*/ 1457 h 1237"/>
                <a:gd name="T8" fmla="*/ 1763 w 2351"/>
                <a:gd name="T9" fmla="*/ 1433 h 1237"/>
                <a:gd name="T10" fmla="*/ 1839 w 2351"/>
                <a:gd name="T11" fmla="*/ 1404 h 1237"/>
                <a:gd name="T12" fmla="*/ 1911 w 2351"/>
                <a:gd name="T13" fmla="*/ 1372 h 1237"/>
                <a:gd name="T14" fmla="*/ 1980 w 2351"/>
                <a:gd name="T15" fmla="*/ 1337 h 1237"/>
                <a:gd name="T16" fmla="*/ 2038 w 2351"/>
                <a:gd name="T17" fmla="*/ 1299 h 1237"/>
                <a:gd name="T18" fmla="*/ 2099 w 2351"/>
                <a:gd name="T19" fmla="*/ 1262 h 1237"/>
                <a:gd name="T20" fmla="*/ 2166 w 2351"/>
                <a:gd name="T21" fmla="*/ 1215 h 1237"/>
                <a:gd name="T22" fmla="*/ 2223 w 2351"/>
                <a:gd name="T23" fmla="*/ 1172 h 1237"/>
                <a:gd name="T24" fmla="*/ 2310 w 2351"/>
                <a:gd name="T25" fmla="*/ 1098 h 1237"/>
                <a:gd name="T26" fmla="*/ 2396 w 2351"/>
                <a:gd name="T27" fmla="*/ 1008 h 1237"/>
                <a:gd name="T28" fmla="*/ 2459 w 2351"/>
                <a:gd name="T29" fmla="*/ 934 h 1237"/>
                <a:gd name="T30" fmla="*/ 2527 w 2351"/>
                <a:gd name="T31" fmla="*/ 848 h 1237"/>
                <a:gd name="T32" fmla="*/ 2594 w 2351"/>
                <a:gd name="T33" fmla="*/ 747 h 1237"/>
                <a:gd name="T34" fmla="*/ 2600 w 2351"/>
                <a:gd name="T35" fmla="*/ 0 h 1237"/>
                <a:gd name="T36" fmla="*/ 1941 w 2351"/>
                <a:gd name="T37" fmla="*/ 366 h 1237"/>
                <a:gd name="T38" fmla="*/ 1882 w 2351"/>
                <a:gd name="T39" fmla="*/ 441 h 1237"/>
                <a:gd name="T40" fmla="*/ 1822 w 2351"/>
                <a:gd name="T41" fmla="*/ 509 h 1237"/>
                <a:gd name="T42" fmla="*/ 1770 w 2351"/>
                <a:gd name="T43" fmla="*/ 562 h 1237"/>
                <a:gd name="T44" fmla="*/ 1707 w 2351"/>
                <a:gd name="T45" fmla="*/ 610 h 1237"/>
                <a:gd name="T46" fmla="*/ 1634 w 2351"/>
                <a:gd name="T47" fmla="*/ 660 h 1237"/>
                <a:gd name="T48" fmla="*/ 1564 w 2351"/>
                <a:gd name="T49" fmla="*/ 699 h 1237"/>
                <a:gd name="T50" fmla="*/ 1495 w 2351"/>
                <a:gd name="T51" fmla="*/ 724 h 1237"/>
                <a:gd name="T52" fmla="*/ 1414 w 2351"/>
                <a:gd name="T53" fmla="*/ 749 h 1237"/>
                <a:gd name="T54" fmla="*/ 1318 w 2351"/>
                <a:gd name="T55" fmla="*/ 761 h 1237"/>
                <a:gd name="T56" fmla="*/ 1153 w 2351"/>
                <a:gd name="T57" fmla="*/ 766 h 1237"/>
                <a:gd name="T58" fmla="*/ 1016 w 2351"/>
                <a:gd name="T59" fmla="*/ 741 h 1237"/>
                <a:gd name="T60" fmla="*/ 875 w 2351"/>
                <a:gd name="T61" fmla="*/ 690 h 1237"/>
                <a:gd name="T62" fmla="*/ 748 w 2351"/>
                <a:gd name="T63" fmla="*/ 619 h 1237"/>
                <a:gd name="T64" fmla="*/ 0 w 2351"/>
                <a:gd name="T65" fmla="*/ 965 h 1237"/>
                <a:gd name="T66" fmla="*/ 68 w 2351"/>
                <a:gd name="T67" fmla="*/ 1037 h 1237"/>
                <a:gd name="T68" fmla="*/ 135 w 2351"/>
                <a:gd name="T69" fmla="*/ 1103 h 1237"/>
                <a:gd name="T70" fmla="*/ 209 w 2351"/>
                <a:gd name="T71" fmla="*/ 1166 h 1237"/>
                <a:gd name="T72" fmla="*/ 282 w 2351"/>
                <a:gd name="T73" fmla="*/ 1222 h 1237"/>
                <a:gd name="T74" fmla="*/ 364 w 2351"/>
                <a:gd name="T75" fmla="*/ 1276 h 1237"/>
                <a:gd name="T76" fmla="*/ 444 w 2351"/>
                <a:gd name="T77" fmla="*/ 1325 h 1237"/>
                <a:gd name="T78" fmla="*/ 518 w 2351"/>
                <a:gd name="T79" fmla="*/ 1365 h 1237"/>
                <a:gd name="T80" fmla="*/ 615 w 2351"/>
                <a:gd name="T81" fmla="*/ 1408 h 1237"/>
                <a:gd name="T82" fmla="*/ 708 w 2351"/>
                <a:gd name="T83" fmla="*/ 1443 h 1237"/>
                <a:gd name="T84" fmla="*/ 792 w 2351"/>
                <a:gd name="T85" fmla="*/ 1472 h 1237"/>
                <a:gd name="T86" fmla="*/ 877 w 2351"/>
                <a:gd name="T87" fmla="*/ 1493 h 1237"/>
                <a:gd name="T88" fmla="*/ 977 w 2351"/>
                <a:gd name="T89" fmla="*/ 1511 h 1237"/>
                <a:gd name="T90" fmla="*/ 1083 w 2351"/>
                <a:gd name="T91" fmla="*/ 1524 h 1237"/>
                <a:gd name="T92" fmla="*/ 1179 w 2351"/>
                <a:gd name="T93" fmla="*/ 1528 h 1237"/>
                <a:gd name="T94" fmla="*/ 1275 w 2351"/>
                <a:gd name="T95" fmla="*/ 1526 h 1237"/>
                <a:gd name="T96" fmla="*/ 1374 w 2351"/>
                <a:gd name="T97" fmla="*/ 1521 h 1237"/>
                <a:gd name="T98" fmla="*/ 1461 w 2351"/>
                <a:gd name="T99" fmla="*/ 1509 h 1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51"/>
                <a:gd name="T151" fmla="*/ 0 h 1237"/>
                <a:gd name="T152" fmla="*/ 2351 w 2351"/>
                <a:gd name="T153" fmla="*/ 1237 h 1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51" h="1237">
                  <a:moveTo>
                    <a:pt x="1182" y="1222"/>
                  </a:moveTo>
                  <a:lnTo>
                    <a:pt x="1206" y="1218"/>
                  </a:lnTo>
                  <a:lnTo>
                    <a:pt x="1238" y="1212"/>
                  </a:lnTo>
                  <a:lnTo>
                    <a:pt x="1271" y="1206"/>
                  </a:lnTo>
                  <a:lnTo>
                    <a:pt x="1294" y="1200"/>
                  </a:lnTo>
                  <a:lnTo>
                    <a:pt x="1321" y="1194"/>
                  </a:lnTo>
                  <a:lnTo>
                    <a:pt x="1348" y="1185"/>
                  </a:lnTo>
                  <a:lnTo>
                    <a:pt x="1375" y="1179"/>
                  </a:lnTo>
                  <a:lnTo>
                    <a:pt x="1399" y="1171"/>
                  </a:lnTo>
                  <a:lnTo>
                    <a:pt x="1426" y="1160"/>
                  </a:lnTo>
                  <a:lnTo>
                    <a:pt x="1459" y="1148"/>
                  </a:lnTo>
                  <a:lnTo>
                    <a:pt x="1488" y="1136"/>
                  </a:lnTo>
                  <a:lnTo>
                    <a:pt x="1515" y="1123"/>
                  </a:lnTo>
                  <a:lnTo>
                    <a:pt x="1546" y="1110"/>
                  </a:lnTo>
                  <a:lnTo>
                    <a:pt x="1575" y="1095"/>
                  </a:lnTo>
                  <a:lnTo>
                    <a:pt x="1602" y="1082"/>
                  </a:lnTo>
                  <a:lnTo>
                    <a:pt x="1626" y="1066"/>
                  </a:lnTo>
                  <a:lnTo>
                    <a:pt x="1649" y="1052"/>
                  </a:lnTo>
                  <a:lnTo>
                    <a:pt x="1672" y="1036"/>
                  </a:lnTo>
                  <a:lnTo>
                    <a:pt x="1698" y="1021"/>
                  </a:lnTo>
                  <a:lnTo>
                    <a:pt x="1726" y="1002"/>
                  </a:lnTo>
                  <a:lnTo>
                    <a:pt x="1752" y="983"/>
                  </a:lnTo>
                  <a:lnTo>
                    <a:pt x="1776" y="965"/>
                  </a:lnTo>
                  <a:lnTo>
                    <a:pt x="1798" y="948"/>
                  </a:lnTo>
                  <a:lnTo>
                    <a:pt x="1835" y="919"/>
                  </a:lnTo>
                  <a:lnTo>
                    <a:pt x="1869" y="889"/>
                  </a:lnTo>
                  <a:lnTo>
                    <a:pt x="1903" y="855"/>
                  </a:lnTo>
                  <a:lnTo>
                    <a:pt x="1938" y="816"/>
                  </a:lnTo>
                  <a:lnTo>
                    <a:pt x="1962" y="788"/>
                  </a:lnTo>
                  <a:lnTo>
                    <a:pt x="1989" y="756"/>
                  </a:lnTo>
                  <a:lnTo>
                    <a:pt x="2019" y="721"/>
                  </a:lnTo>
                  <a:lnTo>
                    <a:pt x="2044" y="686"/>
                  </a:lnTo>
                  <a:lnTo>
                    <a:pt x="2068" y="648"/>
                  </a:lnTo>
                  <a:lnTo>
                    <a:pt x="2098" y="605"/>
                  </a:lnTo>
                  <a:lnTo>
                    <a:pt x="2351" y="753"/>
                  </a:lnTo>
                  <a:lnTo>
                    <a:pt x="2103" y="0"/>
                  </a:lnTo>
                  <a:lnTo>
                    <a:pt x="1299" y="143"/>
                  </a:lnTo>
                  <a:lnTo>
                    <a:pt x="1570" y="296"/>
                  </a:lnTo>
                  <a:lnTo>
                    <a:pt x="1547" y="329"/>
                  </a:lnTo>
                  <a:lnTo>
                    <a:pt x="1523" y="357"/>
                  </a:lnTo>
                  <a:lnTo>
                    <a:pt x="1498" y="385"/>
                  </a:lnTo>
                  <a:lnTo>
                    <a:pt x="1474" y="412"/>
                  </a:lnTo>
                  <a:lnTo>
                    <a:pt x="1454" y="433"/>
                  </a:lnTo>
                  <a:lnTo>
                    <a:pt x="1432" y="455"/>
                  </a:lnTo>
                  <a:lnTo>
                    <a:pt x="1408" y="474"/>
                  </a:lnTo>
                  <a:lnTo>
                    <a:pt x="1381" y="494"/>
                  </a:lnTo>
                  <a:lnTo>
                    <a:pt x="1349" y="516"/>
                  </a:lnTo>
                  <a:lnTo>
                    <a:pt x="1322" y="534"/>
                  </a:lnTo>
                  <a:lnTo>
                    <a:pt x="1299" y="547"/>
                  </a:lnTo>
                  <a:lnTo>
                    <a:pt x="1265" y="566"/>
                  </a:lnTo>
                  <a:lnTo>
                    <a:pt x="1236" y="578"/>
                  </a:lnTo>
                  <a:lnTo>
                    <a:pt x="1210" y="586"/>
                  </a:lnTo>
                  <a:lnTo>
                    <a:pt x="1183" y="595"/>
                  </a:lnTo>
                  <a:lnTo>
                    <a:pt x="1144" y="606"/>
                  </a:lnTo>
                  <a:lnTo>
                    <a:pt x="1105" y="612"/>
                  </a:lnTo>
                  <a:lnTo>
                    <a:pt x="1066" y="616"/>
                  </a:lnTo>
                  <a:lnTo>
                    <a:pt x="1008" y="618"/>
                  </a:lnTo>
                  <a:lnTo>
                    <a:pt x="933" y="620"/>
                  </a:lnTo>
                  <a:lnTo>
                    <a:pt x="875" y="612"/>
                  </a:lnTo>
                  <a:lnTo>
                    <a:pt x="822" y="600"/>
                  </a:lnTo>
                  <a:lnTo>
                    <a:pt x="761" y="582"/>
                  </a:lnTo>
                  <a:lnTo>
                    <a:pt x="708" y="559"/>
                  </a:lnTo>
                  <a:lnTo>
                    <a:pt x="654" y="532"/>
                  </a:lnTo>
                  <a:lnTo>
                    <a:pt x="605" y="501"/>
                  </a:lnTo>
                  <a:lnTo>
                    <a:pt x="558" y="459"/>
                  </a:lnTo>
                  <a:lnTo>
                    <a:pt x="0" y="781"/>
                  </a:lnTo>
                  <a:lnTo>
                    <a:pt x="23" y="808"/>
                  </a:lnTo>
                  <a:lnTo>
                    <a:pt x="55" y="839"/>
                  </a:lnTo>
                  <a:lnTo>
                    <a:pt x="82" y="866"/>
                  </a:lnTo>
                  <a:lnTo>
                    <a:pt x="109" y="892"/>
                  </a:lnTo>
                  <a:lnTo>
                    <a:pt x="136" y="917"/>
                  </a:lnTo>
                  <a:lnTo>
                    <a:pt x="169" y="944"/>
                  </a:lnTo>
                  <a:lnTo>
                    <a:pt x="198" y="967"/>
                  </a:lnTo>
                  <a:lnTo>
                    <a:pt x="228" y="989"/>
                  </a:lnTo>
                  <a:lnTo>
                    <a:pt x="262" y="1010"/>
                  </a:lnTo>
                  <a:lnTo>
                    <a:pt x="294" y="1033"/>
                  </a:lnTo>
                  <a:lnTo>
                    <a:pt x="328" y="1055"/>
                  </a:lnTo>
                  <a:lnTo>
                    <a:pt x="359" y="1072"/>
                  </a:lnTo>
                  <a:lnTo>
                    <a:pt x="390" y="1090"/>
                  </a:lnTo>
                  <a:lnTo>
                    <a:pt x="419" y="1105"/>
                  </a:lnTo>
                  <a:lnTo>
                    <a:pt x="460" y="1123"/>
                  </a:lnTo>
                  <a:lnTo>
                    <a:pt x="497" y="1140"/>
                  </a:lnTo>
                  <a:lnTo>
                    <a:pt x="540" y="1156"/>
                  </a:lnTo>
                  <a:lnTo>
                    <a:pt x="573" y="1168"/>
                  </a:lnTo>
                  <a:lnTo>
                    <a:pt x="604" y="1180"/>
                  </a:lnTo>
                  <a:lnTo>
                    <a:pt x="640" y="1191"/>
                  </a:lnTo>
                  <a:lnTo>
                    <a:pt x="675" y="1200"/>
                  </a:lnTo>
                  <a:lnTo>
                    <a:pt x="710" y="1208"/>
                  </a:lnTo>
                  <a:lnTo>
                    <a:pt x="751" y="1216"/>
                  </a:lnTo>
                  <a:lnTo>
                    <a:pt x="791" y="1223"/>
                  </a:lnTo>
                  <a:lnTo>
                    <a:pt x="833" y="1229"/>
                  </a:lnTo>
                  <a:lnTo>
                    <a:pt x="876" y="1233"/>
                  </a:lnTo>
                  <a:lnTo>
                    <a:pt x="908" y="1234"/>
                  </a:lnTo>
                  <a:lnTo>
                    <a:pt x="953" y="1237"/>
                  </a:lnTo>
                  <a:lnTo>
                    <a:pt x="997" y="1237"/>
                  </a:lnTo>
                  <a:lnTo>
                    <a:pt x="1032" y="1235"/>
                  </a:lnTo>
                  <a:lnTo>
                    <a:pt x="1070" y="1234"/>
                  </a:lnTo>
                  <a:lnTo>
                    <a:pt x="1112" y="1231"/>
                  </a:lnTo>
                  <a:lnTo>
                    <a:pt x="1150" y="1226"/>
                  </a:lnTo>
                  <a:lnTo>
                    <a:pt x="1182" y="1222"/>
                  </a:lnTo>
                  <a:close/>
                </a:path>
              </a:pathLst>
            </a:custGeom>
            <a:ln>
              <a:headEnd/>
              <a:tailEnd/>
            </a:ln>
          </p:spPr>
          <p:style>
            <a:lnRef idx="0">
              <a:schemeClr val="accent3"/>
            </a:lnRef>
            <a:fillRef idx="3">
              <a:schemeClr val="accent3"/>
            </a:fillRef>
            <a:effectRef idx="3">
              <a:schemeClr val="accent3"/>
            </a:effectRef>
            <a:fontRef idx="minor">
              <a:schemeClr val="lt1"/>
            </a:fontRef>
          </p:style>
          <p:txBody>
            <a:bodyPr/>
            <a:lstStyle/>
            <a:p>
              <a:endParaRPr lang="zh-CN" altLang="en-US"/>
            </a:p>
          </p:txBody>
        </p:sp>
        <p:sp>
          <p:nvSpPr>
            <p:cNvPr id="58" name="Freeform 53"/>
            <p:cNvSpPr>
              <a:spLocks/>
            </p:cNvSpPr>
            <p:nvPr/>
          </p:nvSpPr>
          <p:spPr bwMode="auto">
            <a:xfrm>
              <a:off x="1315" y="932"/>
              <a:ext cx="1325" cy="2452"/>
            </a:xfrm>
            <a:custGeom>
              <a:avLst/>
              <a:gdLst>
                <a:gd name="T0" fmla="*/ 1441 w 1192"/>
                <a:gd name="T1" fmla="*/ 4 h 2205"/>
                <a:gd name="T2" fmla="*/ 1366 w 1192"/>
                <a:gd name="T3" fmla="*/ 20 h 2205"/>
                <a:gd name="T4" fmla="*/ 1301 w 1192"/>
                <a:gd name="T5" fmla="*/ 37 h 2205"/>
                <a:gd name="T6" fmla="*/ 1237 w 1192"/>
                <a:gd name="T7" fmla="*/ 56 h 2205"/>
                <a:gd name="T8" fmla="*/ 1172 w 1192"/>
                <a:gd name="T9" fmla="*/ 79 h 2205"/>
                <a:gd name="T10" fmla="*/ 1098 w 1192"/>
                <a:gd name="T11" fmla="*/ 109 h 2205"/>
                <a:gd name="T12" fmla="*/ 1027 w 1192"/>
                <a:gd name="T13" fmla="*/ 140 h 2205"/>
                <a:gd name="T14" fmla="*/ 956 w 1192"/>
                <a:gd name="T15" fmla="*/ 176 h 2205"/>
                <a:gd name="T16" fmla="*/ 897 w 1192"/>
                <a:gd name="T17" fmla="*/ 211 h 2205"/>
                <a:gd name="T18" fmla="*/ 837 w 1192"/>
                <a:gd name="T19" fmla="*/ 250 h 2205"/>
                <a:gd name="T20" fmla="*/ 770 w 1192"/>
                <a:gd name="T21" fmla="*/ 298 h 2205"/>
                <a:gd name="T22" fmla="*/ 711 w 1192"/>
                <a:gd name="T23" fmla="*/ 341 h 2205"/>
                <a:gd name="T24" fmla="*/ 619 w 1192"/>
                <a:gd name="T25" fmla="*/ 426 h 2205"/>
                <a:gd name="T26" fmla="*/ 539 w 1192"/>
                <a:gd name="T27" fmla="*/ 507 h 2205"/>
                <a:gd name="T28" fmla="*/ 476 w 1192"/>
                <a:gd name="T29" fmla="*/ 582 h 2205"/>
                <a:gd name="T30" fmla="*/ 409 w 1192"/>
                <a:gd name="T31" fmla="*/ 667 h 2205"/>
                <a:gd name="T32" fmla="*/ 350 w 1192"/>
                <a:gd name="T33" fmla="*/ 763 h 2205"/>
                <a:gd name="T34" fmla="*/ 295 w 1192"/>
                <a:gd name="T35" fmla="*/ 857 h 2205"/>
                <a:gd name="T36" fmla="*/ 247 w 1192"/>
                <a:gd name="T37" fmla="*/ 961 h 2205"/>
                <a:gd name="T38" fmla="*/ 208 w 1192"/>
                <a:gd name="T39" fmla="*/ 1073 h 2205"/>
                <a:gd name="T40" fmla="*/ 166 w 1192"/>
                <a:gd name="T41" fmla="*/ 1212 h 2205"/>
                <a:gd name="T42" fmla="*/ 141 w 1192"/>
                <a:gd name="T43" fmla="*/ 1347 h 2205"/>
                <a:gd name="T44" fmla="*/ 121 w 1192"/>
                <a:gd name="T45" fmla="*/ 1521 h 2205"/>
                <a:gd name="T46" fmla="*/ 121 w 1192"/>
                <a:gd name="T47" fmla="*/ 1674 h 2205"/>
                <a:gd name="T48" fmla="*/ 136 w 1192"/>
                <a:gd name="T49" fmla="*/ 1810 h 2205"/>
                <a:gd name="T50" fmla="*/ 159 w 1192"/>
                <a:gd name="T51" fmla="*/ 1953 h 2205"/>
                <a:gd name="T52" fmla="*/ 203 w 1192"/>
                <a:gd name="T53" fmla="*/ 2107 h 2205"/>
                <a:gd name="T54" fmla="*/ 257 w 1192"/>
                <a:gd name="T55" fmla="*/ 2252 h 2205"/>
                <a:gd name="T56" fmla="*/ 331 w 1192"/>
                <a:gd name="T57" fmla="*/ 2389 h 2205"/>
                <a:gd name="T58" fmla="*/ 1009 w 1192"/>
                <a:gd name="T59" fmla="*/ 2727 h 2205"/>
                <a:gd name="T60" fmla="*/ 994 w 1192"/>
                <a:gd name="T61" fmla="*/ 2006 h 2205"/>
                <a:gd name="T62" fmla="*/ 932 w 1192"/>
                <a:gd name="T63" fmla="*/ 1892 h 2205"/>
                <a:gd name="T64" fmla="*/ 896 w 1192"/>
                <a:gd name="T65" fmla="*/ 1784 h 2205"/>
                <a:gd name="T66" fmla="*/ 883 w 1192"/>
                <a:gd name="T67" fmla="*/ 1678 h 2205"/>
                <a:gd name="T68" fmla="*/ 877 w 1192"/>
                <a:gd name="T69" fmla="*/ 1575 h 2205"/>
                <a:gd name="T70" fmla="*/ 887 w 1192"/>
                <a:gd name="T71" fmla="*/ 1453 h 2205"/>
                <a:gd name="T72" fmla="*/ 916 w 1192"/>
                <a:gd name="T73" fmla="*/ 1333 h 2205"/>
                <a:gd name="T74" fmla="*/ 959 w 1192"/>
                <a:gd name="T75" fmla="*/ 1222 h 2205"/>
                <a:gd name="T76" fmla="*/ 1009 w 1192"/>
                <a:gd name="T77" fmla="*/ 1133 h 2205"/>
                <a:gd name="T78" fmla="*/ 1056 w 1192"/>
                <a:gd name="T79" fmla="*/ 1070 h 2205"/>
                <a:gd name="T80" fmla="*/ 1112 w 1192"/>
                <a:gd name="T81" fmla="*/ 1005 h 2205"/>
                <a:gd name="T82" fmla="*/ 1165 w 1192"/>
                <a:gd name="T83" fmla="*/ 951 h 2205"/>
                <a:gd name="T84" fmla="*/ 1227 w 1192"/>
                <a:gd name="T85" fmla="*/ 903 h 2205"/>
                <a:gd name="T86" fmla="*/ 1299 w 1192"/>
                <a:gd name="T87" fmla="*/ 854 h 2205"/>
                <a:gd name="T88" fmla="*/ 1371 w 1192"/>
                <a:gd name="T89" fmla="*/ 815 h 2205"/>
                <a:gd name="T90" fmla="*/ 1473 w 1192"/>
                <a:gd name="T91" fmla="*/ 781 h 22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92"/>
                <a:gd name="T139" fmla="*/ 0 h 2205"/>
                <a:gd name="T140" fmla="*/ 1192 w 1192"/>
                <a:gd name="T141" fmla="*/ 2205 h 22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92" h="2205">
                  <a:moveTo>
                    <a:pt x="1192" y="0"/>
                  </a:moveTo>
                  <a:lnTo>
                    <a:pt x="1166" y="4"/>
                  </a:lnTo>
                  <a:lnTo>
                    <a:pt x="1141" y="8"/>
                  </a:lnTo>
                  <a:lnTo>
                    <a:pt x="1106" y="16"/>
                  </a:lnTo>
                  <a:lnTo>
                    <a:pt x="1080" y="22"/>
                  </a:lnTo>
                  <a:lnTo>
                    <a:pt x="1053" y="30"/>
                  </a:lnTo>
                  <a:lnTo>
                    <a:pt x="1028" y="38"/>
                  </a:lnTo>
                  <a:lnTo>
                    <a:pt x="1001" y="45"/>
                  </a:lnTo>
                  <a:lnTo>
                    <a:pt x="975" y="53"/>
                  </a:lnTo>
                  <a:lnTo>
                    <a:pt x="948" y="64"/>
                  </a:lnTo>
                  <a:lnTo>
                    <a:pt x="916" y="76"/>
                  </a:lnTo>
                  <a:lnTo>
                    <a:pt x="889" y="88"/>
                  </a:lnTo>
                  <a:lnTo>
                    <a:pt x="861" y="100"/>
                  </a:lnTo>
                  <a:lnTo>
                    <a:pt x="831" y="113"/>
                  </a:lnTo>
                  <a:lnTo>
                    <a:pt x="801" y="128"/>
                  </a:lnTo>
                  <a:lnTo>
                    <a:pt x="774" y="142"/>
                  </a:lnTo>
                  <a:lnTo>
                    <a:pt x="749" y="158"/>
                  </a:lnTo>
                  <a:lnTo>
                    <a:pt x="726" y="171"/>
                  </a:lnTo>
                  <a:lnTo>
                    <a:pt x="703" y="188"/>
                  </a:lnTo>
                  <a:lnTo>
                    <a:pt x="677" y="202"/>
                  </a:lnTo>
                  <a:lnTo>
                    <a:pt x="649" y="221"/>
                  </a:lnTo>
                  <a:lnTo>
                    <a:pt x="623" y="241"/>
                  </a:lnTo>
                  <a:lnTo>
                    <a:pt x="599" y="260"/>
                  </a:lnTo>
                  <a:lnTo>
                    <a:pt x="576" y="276"/>
                  </a:lnTo>
                  <a:lnTo>
                    <a:pt x="539" y="307"/>
                  </a:lnTo>
                  <a:lnTo>
                    <a:pt x="501" y="344"/>
                  </a:lnTo>
                  <a:lnTo>
                    <a:pt x="471" y="371"/>
                  </a:lnTo>
                  <a:lnTo>
                    <a:pt x="436" y="410"/>
                  </a:lnTo>
                  <a:lnTo>
                    <a:pt x="412" y="438"/>
                  </a:lnTo>
                  <a:lnTo>
                    <a:pt x="385" y="470"/>
                  </a:lnTo>
                  <a:lnTo>
                    <a:pt x="355" y="507"/>
                  </a:lnTo>
                  <a:lnTo>
                    <a:pt x="331" y="540"/>
                  </a:lnTo>
                  <a:lnTo>
                    <a:pt x="307" y="579"/>
                  </a:lnTo>
                  <a:lnTo>
                    <a:pt x="283" y="617"/>
                  </a:lnTo>
                  <a:lnTo>
                    <a:pt x="258" y="658"/>
                  </a:lnTo>
                  <a:lnTo>
                    <a:pt x="238" y="693"/>
                  </a:lnTo>
                  <a:lnTo>
                    <a:pt x="219" y="736"/>
                  </a:lnTo>
                  <a:lnTo>
                    <a:pt x="200" y="777"/>
                  </a:lnTo>
                  <a:lnTo>
                    <a:pt x="184" y="821"/>
                  </a:lnTo>
                  <a:lnTo>
                    <a:pt x="168" y="868"/>
                  </a:lnTo>
                  <a:lnTo>
                    <a:pt x="148" y="926"/>
                  </a:lnTo>
                  <a:lnTo>
                    <a:pt x="134" y="980"/>
                  </a:lnTo>
                  <a:lnTo>
                    <a:pt x="121" y="1035"/>
                  </a:lnTo>
                  <a:lnTo>
                    <a:pt x="114" y="1089"/>
                  </a:lnTo>
                  <a:lnTo>
                    <a:pt x="105" y="1152"/>
                  </a:lnTo>
                  <a:lnTo>
                    <a:pt x="98" y="1230"/>
                  </a:lnTo>
                  <a:lnTo>
                    <a:pt x="97" y="1292"/>
                  </a:lnTo>
                  <a:lnTo>
                    <a:pt x="98" y="1353"/>
                  </a:lnTo>
                  <a:lnTo>
                    <a:pt x="103" y="1411"/>
                  </a:lnTo>
                  <a:lnTo>
                    <a:pt x="110" y="1464"/>
                  </a:lnTo>
                  <a:lnTo>
                    <a:pt x="117" y="1521"/>
                  </a:lnTo>
                  <a:lnTo>
                    <a:pt x="129" y="1579"/>
                  </a:lnTo>
                  <a:lnTo>
                    <a:pt x="145" y="1641"/>
                  </a:lnTo>
                  <a:lnTo>
                    <a:pt x="165" y="1704"/>
                  </a:lnTo>
                  <a:lnTo>
                    <a:pt x="186" y="1763"/>
                  </a:lnTo>
                  <a:lnTo>
                    <a:pt x="208" y="1821"/>
                  </a:lnTo>
                  <a:lnTo>
                    <a:pt x="235" y="1878"/>
                  </a:lnTo>
                  <a:lnTo>
                    <a:pt x="268" y="1932"/>
                  </a:lnTo>
                  <a:lnTo>
                    <a:pt x="0" y="2084"/>
                  </a:lnTo>
                  <a:lnTo>
                    <a:pt x="817" y="2205"/>
                  </a:lnTo>
                  <a:lnTo>
                    <a:pt x="1118" y="1454"/>
                  </a:lnTo>
                  <a:lnTo>
                    <a:pt x="804" y="1622"/>
                  </a:lnTo>
                  <a:lnTo>
                    <a:pt x="773" y="1574"/>
                  </a:lnTo>
                  <a:lnTo>
                    <a:pt x="754" y="1530"/>
                  </a:lnTo>
                  <a:lnTo>
                    <a:pt x="737" y="1486"/>
                  </a:lnTo>
                  <a:lnTo>
                    <a:pt x="725" y="1442"/>
                  </a:lnTo>
                  <a:lnTo>
                    <a:pt x="716" y="1398"/>
                  </a:lnTo>
                  <a:lnTo>
                    <a:pt x="714" y="1357"/>
                  </a:lnTo>
                  <a:lnTo>
                    <a:pt x="710" y="1315"/>
                  </a:lnTo>
                  <a:lnTo>
                    <a:pt x="710" y="1273"/>
                  </a:lnTo>
                  <a:lnTo>
                    <a:pt x="712" y="1223"/>
                  </a:lnTo>
                  <a:lnTo>
                    <a:pt x="718" y="1175"/>
                  </a:lnTo>
                  <a:lnTo>
                    <a:pt x="729" y="1121"/>
                  </a:lnTo>
                  <a:lnTo>
                    <a:pt x="741" y="1078"/>
                  </a:lnTo>
                  <a:lnTo>
                    <a:pt x="760" y="1029"/>
                  </a:lnTo>
                  <a:lnTo>
                    <a:pt x="776" y="988"/>
                  </a:lnTo>
                  <a:lnTo>
                    <a:pt x="799" y="947"/>
                  </a:lnTo>
                  <a:lnTo>
                    <a:pt x="817" y="916"/>
                  </a:lnTo>
                  <a:lnTo>
                    <a:pt x="836" y="891"/>
                  </a:lnTo>
                  <a:lnTo>
                    <a:pt x="855" y="865"/>
                  </a:lnTo>
                  <a:lnTo>
                    <a:pt x="877" y="839"/>
                  </a:lnTo>
                  <a:lnTo>
                    <a:pt x="900" y="813"/>
                  </a:lnTo>
                  <a:lnTo>
                    <a:pt x="920" y="794"/>
                  </a:lnTo>
                  <a:lnTo>
                    <a:pt x="943" y="769"/>
                  </a:lnTo>
                  <a:lnTo>
                    <a:pt x="966" y="751"/>
                  </a:lnTo>
                  <a:lnTo>
                    <a:pt x="993" y="730"/>
                  </a:lnTo>
                  <a:lnTo>
                    <a:pt x="1025" y="709"/>
                  </a:lnTo>
                  <a:lnTo>
                    <a:pt x="1052" y="691"/>
                  </a:lnTo>
                  <a:lnTo>
                    <a:pt x="1075" y="678"/>
                  </a:lnTo>
                  <a:lnTo>
                    <a:pt x="1109" y="659"/>
                  </a:lnTo>
                  <a:lnTo>
                    <a:pt x="1141" y="645"/>
                  </a:lnTo>
                  <a:lnTo>
                    <a:pt x="1192" y="631"/>
                  </a:lnTo>
                  <a:lnTo>
                    <a:pt x="1192" y="0"/>
                  </a:lnTo>
                  <a:close/>
                </a:path>
              </a:pathLst>
            </a:custGeom>
            <a:gradFill>
              <a:gsLst>
                <a:gs pos="0">
                  <a:srgbClr val="5E9EFF"/>
                </a:gs>
                <a:gs pos="39999">
                  <a:srgbClr val="85C2FF"/>
                </a:gs>
                <a:gs pos="70000">
                  <a:srgbClr val="C4D6EB"/>
                </a:gs>
                <a:gs pos="100000">
                  <a:srgbClr val="FFEBFA"/>
                </a:gs>
              </a:gsLst>
              <a:lin ang="16200000" scaled="0"/>
            </a:gradFill>
            <a:ln>
              <a:headEnd/>
              <a:tailEnd/>
            </a:ln>
          </p:spPr>
          <p:style>
            <a:lnRef idx="0">
              <a:schemeClr val="accent2"/>
            </a:lnRef>
            <a:fillRef idx="3">
              <a:schemeClr val="accent2"/>
            </a:fillRef>
            <a:effectRef idx="3">
              <a:schemeClr val="accent2"/>
            </a:effectRef>
            <a:fontRef idx="minor">
              <a:schemeClr val="lt1"/>
            </a:fontRef>
          </p:style>
          <p:txBody>
            <a:bodyPr/>
            <a:lstStyle/>
            <a:p>
              <a:endParaRPr lang="zh-CN" altLang="en-US"/>
            </a:p>
          </p:txBody>
        </p:sp>
        <p:sp>
          <p:nvSpPr>
            <p:cNvPr id="59" name="Freeform 54"/>
            <p:cNvSpPr>
              <a:spLocks/>
            </p:cNvSpPr>
            <p:nvPr/>
          </p:nvSpPr>
          <p:spPr bwMode="auto">
            <a:xfrm>
              <a:off x="2331" y="613"/>
              <a:ext cx="1970" cy="2219"/>
            </a:xfrm>
            <a:custGeom>
              <a:avLst/>
              <a:gdLst>
                <a:gd name="T0" fmla="*/ 864 w 1772"/>
                <a:gd name="T1" fmla="*/ 367 h 1996"/>
                <a:gd name="T2" fmla="*/ 944 w 1772"/>
                <a:gd name="T3" fmla="*/ 384 h 1996"/>
                <a:gd name="T4" fmla="*/ 1006 w 1772"/>
                <a:gd name="T5" fmla="*/ 398 h 1996"/>
                <a:gd name="T6" fmla="*/ 1071 w 1772"/>
                <a:gd name="T7" fmla="*/ 418 h 1996"/>
                <a:gd name="T8" fmla="*/ 1136 w 1772"/>
                <a:gd name="T9" fmla="*/ 440 h 1996"/>
                <a:gd name="T10" fmla="*/ 1210 w 1772"/>
                <a:gd name="T11" fmla="*/ 469 h 1996"/>
                <a:gd name="T12" fmla="*/ 1282 w 1772"/>
                <a:gd name="T13" fmla="*/ 501 h 1996"/>
                <a:gd name="T14" fmla="*/ 1352 w 1772"/>
                <a:gd name="T15" fmla="*/ 536 h 1996"/>
                <a:gd name="T16" fmla="*/ 1412 w 1772"/>
                <a:gd name="T17" fmla="*/ 574 h 1996"/>
                <a:gd name="T18" fmla="*/ 1472 w 1772"/>
                <a:gd name="T19" fmla="*/ 611 h 1996"/>
                <a:gd name="T20" fmla="*/ 1539 w 1772"/>
                <a:gd name="T21" fmla="*/ 657 h 1996"/>
                <a:gd name="T22" fmla="*/ 1596 w 1772"/>
                <a:gd name="T23" fmla="*/ 704 h 1996"/>
                <a:gd name="T24" fmla="*/ 1689 w 1772"/>
                <a:gd name="T25" fmla="*/ 785 h 1996"/>
                <a:gd name="T26" fmla="*/ 1769 w 1772"/>
                <a:gd name="T27" fmla="*/ 866 h 1996"/>
                <a:gd name="T28" fmla="*/ 1832 w 1772"/>
                <a:gd name="T29" fmla="*/ 941 h 1996"/>
                <a:gd name="T30" fmla="*/ 1899 w 1772"/>
                <a:gd name="T31" fmla="*/ 1029 h 1996"/>
                <a:gd name="T32" fmla="*/ 1960 w 1772"/>
                <a:gd name="T33" fmla="*/ 1124 h 1996"/>
                <a:gd name="T34" fmla="*/ 2013 w 1772"/>
                <a:gd name="T35" fmla="*/ 1217 h 1996"/>
                <a:gd name="T36" fmla="*/ 2061 w 1772"/>
                <a:gd name="T37" fmla="*/ 1323 h 1996"/>
                <a:gd name="T38" fmla="*/ 2101 w 1772"/>
                <a:gd name="T39" fmla="*/ 1434 h 1996"/>
                <a:gd name="T40" fmla="*/ 2143 w 1772"/>
                <a:gd name="T41" fmla="*/ 1572 h 1996"/>
                <a:gd name="T42" fmla="*/ 2168 w 1772"/>
                <a:gd name="T43" fmla="*/ 1706 h 1996"/>
                <a:gd name="T44" fmla="*/ 2188 w 1772"/>
                <a:gd name="T45" fmla="*/ 1881 h 1996"/>
                <a:gd name="T46" fmla="*/ 2188 w 1772"/>
                <a:gd name="T47" fmla="*/ 2032 h 1996"/>
                <a:gd name="T48" fmla="*/ 2172 w 1772"/>
                <a:gd name="T49" fmla="*/ 2169 h 1996"/>
                <a:gd name="T50" fmla="*/ 2149 w 1772"/>
                <a:gd name="T51" fmla="*/ 2311 h 1996"/>
                <a:gd name="T52" fmla="*/ 2105 w 1772"/>
                <a:gd name="T53" fmla="*/ 2467 h 1996"/>
                <a:gd name="T54" fmla="*/ 1415 w 1772"/>
                <a:gd name="T55" fmla="*/ 2114 h 1996"/>
                <a:gd name="T56" fmla="*/ 1433 w 1772"/>
                <a:gd name="T57" fmla="*/ 1987 h 1996"/>
                <a:gd name="T58" fmla="*/ 1429 w 1772"/>
                <a:gd name="T59" fmla="*/ 1871 h 1996"/>
                <a:gd name="T60" fmla="*/ 1409 w 1772"/>
                <a:gd name="T61" fmla="*/ 1747 h 1996"/>
                <a:gd name="T62" fmla="*/ 1371 w 1772"/>
                <a:gd name="T63" fmla="*/ 1634 h 1996"/>
                <a:gd name="T64" fmla="*/ 1323 w 1772"/>
                <a:gd name="T65" fmla="*/ 1531 h 1996"/>
                <a:gd name="T66" fmla="*/ 1275 w 1772"/>
                <a:gd name="T67" fmla="*/ 1462 h 1996"/>
                <a:gd name="T68" fmla="*/ 1226 w 1772"/>
                <a:gd name="T69" fmla="*/ 1399 h 1996"/>
                <a:gd name="T70" fmla="*/ 1171 w 1772"/>
                <a:gd name="T71" fmla="*/ 1342 h 1996"/>
                <a:gd name="T72" fmla="*/ 1114 w 1772"/>
                <a:gd name="T73" fmla="*/ 1290 h 1996"/>
                <a:gd name="T74" fmla="*/ 1041 w 1772"/>
                <a:gd name="T75" fmla="*/ 1238 h 1996"/>
                <a:gd name="T76" fmla="*/ 978 w 1772"/>
                <a:gd name="T77" fmla="*/ 1200 h 1996"/>
                <a:gd name="T78" fmla="*/ 901 w 1772"/>
                <a:gd name="T79" fmla="*/ 1162 h 1996"/>
                <a:gd name="T80" fmla="*/ 836 w 1772"/>
                <a:gd name="T81" fmla="*/ 1140 h 1996"/>
                <a:gd name="T82" fmla="*/ 739 w 1772"/>
                <a:gd name="T83" fmla="*/ 1118 h 1996"/>
                <a:gd name="T84" fmla="*/ 643 w 1772"/>
                <a:gd name="T85" fmla="*/ 1111 h 1996"/>
                <a:gd name="T86" fmla="*/ 616 w 1772"/>
                <a:gd name="T87" fmla="*/ 1511 h 1996"/>
                <a:gd name="T88" fmla="*/ 615 w 1772"/>
                <a:gd name="T89" fmla="*/ 0 h 1996"/>
                <a:gd name="T90" fmla="*/ 648 w 1772"/>
                <a:gd name="T91" fmla="*/ 346 h 1996"/>
                <a:gd name="T92" fmla="*/ 746 w 1772"/>
                <a:gd name="T93" fmla="*/ 352 h 1996"/>
                <a:gd name="T94" fmla="*/ 834 w 1772"/>
                <a:gd name="T95" fmla="*/ 362 h 199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72"/>
                <a:gd name="T145" fmla="*/ 0 h 1996"/>
                <a:gd name="T146" fmla="*/ 1772 w 1772"/>
                <a:gd name="T147" fmla="*/ 1996 h 199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72" h="1996">
                  <a:moveTo>
                    <a:pt x="675" y="293"/>
                  </a:moveTo>
                  <a:lnTo>
                    <a:pt x="699" y="297"/>
                  </a:lnTo>
                  <a:lnTo>
                    <a:pt x="732" y="302"/>
                  </a:lnTo>
                  <a:lnTo>
                    <a:pt x="764" y="310"/>
                  </a:lnTo>
                  <a:lnTo>
                    <a:pt x="787" y="315"/>
                  </a:lnTo>
                  <a:lnTo>
                    <a:pt x="814" y="322"/>
                  </a:lnTo>
                  <a:lnTo>
                    <a:pt x="839" y="330"/>
                  </a:lnTo>
                  <a:lnTo>
                    <a:pt x="866" y="338"/>
                  </a:lnTo>
                  <a:lnTo>
                    <a:pt x="891" y="345"/>
                  </a:lnTo>
                  <a:lnTo>
                    <a:pt x="919" y="356"/>
                  </a:lnTo>
                  <a:lnTo>
                    <a:pt x="951" y="369"/>
                  </a:lnTo>
                  <a:lnTo>
                    <a:pt x="979" y="380"/>
                  </a:lnTo>
                  <a:lnTo>
                    <a:pt x="1006" y="392"/>
                  </a:lnTo>
                  <a:lnTo>
                    <a:pt x="1037" y="406"/>
                  </a:lnTo>
                  <a:lnTo>
                    <a:pt x="1067" y="421"/>
                  </a:lnTo>
                  <a:lnTo>
                    <a:pt x="1094" y="434"/>
                  </a:lnTo>
                  <a:lnTo>
                    <a:pt x="1120" y="450"/>
                  </a:lnTo>
                  <a:lnTo>
                    <a:pt x="1142" y="464"/>
                  </a:lnTo>
                  <a:lnTo>
                    <a:pt x="1165" y="480"/>
                  </a:lnTo>
                  <a:lnTo>
                    <a:pt x="1191" y="495"/>
                  </a:lnTo>
                  <a:lnTo>
                    <a:pt x="1219" y="513"/>
                  </a:lnTo>
                  <a:lnTo>
                    <a:pt x="1245" y="532"/>
                  </a:lnTo>
                  <a:lnTo>
                    <a:pt x="1269" y="551"/>
                  </a:lnTo>
                  <a:lnTo>
                    <a:pt x="1292" y="569"/>
                  </a:lnTo>
                  <a:lnTo>
                    <a:pt x="1328" y="600"/>
                  </a:lnTo>
                  <a:lnTo>
                    <a:pt x="1366" y="635"/>
                  </a:lnTo>
                  <a:lnTo>
                    <a:pt x="1396" y="662"/>
                  </a:lnTo>
                  <a:lnTo>
                    <a:pt x="1431" y="701"/>
                  </a:lnTo>
                  <a:lnTo>
                    <a:pt x="1455" y="729"/>
                  </a:lnTo>
                  <a:lnTo>
                    <a:pt x="1482" y="761"/>
                  </a:lnTo>
                  <a:lnTo>
                    <a:pt x="1512" y="798"/>
                  </a:lnTo>
                  <a:lnTo>
                    <a:pt x="1536" y="833"/>
                  </a:lnTo>
                  <a:lnTo>
                    <a:pt x="1560" y="872"/>
                  </a:lnTo>
                  <a:lnTo>
                    <a:pt x="1586" y="909"/>
                  </a:lnTo>
                  <a:lnTo>
                    <a:pt x="1607" y="950"/>
                  </a:lnTo>
                  <a:lnTo>
                    <a:pt x="1629" y="985"/>
                  </a:lnTo>
                  <a:lnTo>
                    <a:pt x="1649" y="1028"/>
                  </a:lnTo>
                  <a:lnTo>
                    <a:pt x="1668" y="1070"/>
                  </a:lnTo>
                  <a:lnTo>
                    <a:pt x="1684" y="1113"/>
                  </a:lnTo>
                  <a:lnTo>
                    <a:pt x="1700" y="1160"/>
                  </a:lnTo>
                  <a:lnTo>
                    <a:pt x="1720" y="1218"/>
                  </a:lnTo>
                  <a:lnTo>
                    <a:pt x="1734" y="1272"/>
                  </a:lnTo>
                  <a:lnTo>
                    <a:pt x="1747" y="1327"/>
                  </a:lnTo>
                  <a:lnTo>
                    <a:pt x="1754" y="1381"/>
                  </a:lnTo>
                  <a:lnTo>
                    <a:pt x="1764" y="1444"/>
                  </a:lnTo>
                  <a:lnTo>
                    <a:pt x="1770" y="1522"/>
                  </a:lnTo>
                  <a:lnTo>
                    <a:pt x="1772" y="1583"/>
                  </a:lnTo>
                  <a:lnTo>
                    <a:pt x="1770" y="1644"/>
                  </a:lnTo>
                  <a:lnTo>
                    <a:pt x="1765" y="1701"/>
                  </a:lnTo>
                  <a:lnTo>
                    <a:pt x="1758" y="1755"/>
                  </a:lnTo>
                  <a:lnTo>
                    <a:pt x="1751" y="1812"/>
                  </a:lnTo>
                  <a:lnTo>
                    <a:pt x="1739" y="1870"/>
                  </a:lnTo>
                  <a:lnTo>
                    <a:pt x="1723" y="1932"/>
                  </a:lnTo>
                  <a:lnTo>
                    <a:pt x="1703" y="1996"/>
                  </a:lnTo>
                  <a:lnTo>
                    <a:pt x="1587" y="1635"/>
                  </a:lnTo>
                  <a:lnTo>
                    <a:pt x="1145" y="1711"/>
                  </a:lnTo>
                  <a:lnTo>
                    <a:pt x="1155" y="1648"/>
                  </a:lnTo>
                  <a:lnTo>
                    <a:pt x="1159" y="1607"/>
                  </a:lnTo>
                  <a:lnTo>
                    <a:pt x="1159" y="1564"/>
                  </a:lnTo>
                  <a:lnTo>
                    <a:pt x="1156" y="1514"/>
                  </a:lnTo>
                  <a:lnTo>
                    <a:pt x="1149" y="1467"/>
                  </a:lnTo>
                  <a:lnTo>
                    <a:pt x="1140" y="1413"/>
                  </a:lnTo>
                  <a:lnTo>
                    <a:pt x="1128" y="1370"/>
                  </a:lnTo>
                  <a:lnTo>
                    <a:pt x="1109" y="1322"/>
                  </a:lnTo>
                  <a:lnTo>
                    <a:pt x="1091" y="1280"/>
                  </a:lnTo>
                  <a:lnTo>
                    <a:pt x="1070" y="1239"/>
                  </a:lnTo>
                  <a:lnTo>
                    <a:pt x="1051" y="1208"/>
                  </a:lnTo>
                  <a:lnTo>
                    <a:pt x="1032" y="1183"/>
                  </a:lnTo>
                  <a:lnTo>
                    <a:pt x="1013" y="1157"/>
                  </a:lnTo>
                  <a:lnTo>
                    <a:pt x="992" y="1132"/>
                  </a:lnTo>
                  <a:lnTo>
                    <a:pt x="967" y="1105"/>
                  </a:lnTo>
                  <a:lnTo>
                    <a:pt x="947" y="1086"/>
                  </a:lnTo>
                  <a:lnTo>
                    <a:pt x="924" y="1063"/>
                  </a:lnTo>
                  <a:lnTo>
                    <a:pt x="901" y="1043"/>
                  </a:lnTo>
                  <a:lnTo>
                    <a:pt x="874" y="1023"/>
                  </a:lnTo>
                  <a:lnTo>
                    <a:pt x="842" y="1002"/>
                  </a:lnTo>
                  <a:lnTo>
                    <a:pt x="815" y="984"/>
                  </a:lnTo>
                  <a:lnTo>
                    <a:pt x="792" y="971"/>
                  </a:lnTo>
                  <a:lnTo>
                    <a:pt x="758" y="951"/>
                  </a:lnTo>
                  <a:lnTo>
                    <a:pt x="729" y="940"/>
                  </a:lnTo>
                  <a:lnTo>
                    <a:pt x="703" y="931"/>
                  </a:lnTo>
                  <a:lnTo>
                    <a:pt x="676" y="922"/>
                  </a:lnTo>
                  <a:lnTo>
                    <a:pt x="636" y="912"/>
                  </a:lnTo>
                  <a:lnTo>
                    <a:pt x="598" y="905"/>
                  </a:lnTo>
                  <a:lnTo>
                    <a:pt x="559" y="901"/>
                  </a:lnTo>
                  <a:lnTo>
                    <a:pt x="520" y="899"/>
                  </a:lnTo>
                  <a:lnTo>
                    <a:pt x="498" y="897"/>
                  </a:lnTo>
                  <a:lnTo>
                    <a:pt x="498" y="1222"/>
                  </a:lnTo>
                  <a:lnTo>
                    <a:pt x="0" y="620"/>
                  </a:lnTo>
                  <a:lnTo>
                    <a:pt x="497" y="0"/>
                  </a:lnTo>
                  <a:lnTo>
                    <a:pt x="497" y="279"/>
                  </a:lnTo>
                  <a:lnTo>
                    <a:pt x="524" y="280"/>
                  </a:lnTo>
                  <a:lnTo>
                    <a:pt x="563" y="282"/>
                  </a:lnTo>
                  <a:lnTo>
                    <a:pt x="604" y="285"/>
                  </a:lnTo>
                  <a:lnTo>
                    <a:pt x="643" y="289"/>
                  </a:lnTo>
                  <a:lnTo>
                    <a:pt x="675" y="293"/>
                  </a:lnTo>
                  <a:close/>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zh-CN" altLang="en-US"/>
            </a:p>
          </p:txBody>
        </p:sp>
      </p:grpSp>
      <p:grpSp>
        <p:nvGrpSpPr>
          <p:cNvPr id="91" name="组合 90"/>
          <p:cNvGrpSpPr/>
          <p:nvPr/>
        </p:nvGrpSpPr>
        <p:grpSpPr>
          <a:xfrm>
            <a:off x="715936" y="2425247"/>
            <a:ext cx="2652712" cy="1257742"/>
            <a:chOff x="611188" y="2425247"/>
            <a:chExt cx="2652712" cy="1257742"/>
          </a:xfrm>
        </p:grpSpPr>
        <p:sp>
          <p:nvSpPr>
            <p:cNvPr id="50" name="Rectangle 44"/>
            <p:cNvSpPr>
              <a:spLocks noChangeArrowheads="1"/>
            </p:cNvSpPr>
            <p:nvPr/>
          </p:nvSpPr>
          <p:spPr bwMode="auto">
            <a:xfrm>
              <a:off x="611188" y="2725727"/>
              <a:ext cx="2652712" cy="957262"/>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lIns="99745" tIns="49873" rIns="99745" bIns="49873" anchor="ctr"/>
            <a:lstStyle/>
            <a:p>
              <a:pPr marL="180975">
                <a:lnSpc>
                  <a:spcPct val="130000"/>
                </a:lnSpc>
                <a:defRPr/>
              </a:pPr>
              <a:endParaRPr lang="ko-KR" altLang="en-US" sz="1100" dirty="0">
                <a:solidFill>
                  <a:srgbClr val="800000"/>
                </a:solidFill>
                <a:latin typeface="굴림" charset="-127"/>
                <a:ea typeface="굴림" charset="-127"/>
              </a:endParaRPr>
            </a:p>
          </p:txBody>
        </p:sp>
        <p:sp>
          <p:nvSpPr>
            <p:cNvPr id="83" name="Rectangle 55"/>
            <p:cNvSpPr>
              <a:spLocks noChangeArrowheads="1"/>
            </p:cNvSpPr>
            <p:nvPr/>
          </p:nvSpPr>
          <p:spPr bwMode="auto">
            <a:xfrm>
              <a:off x="611188" y="2425247"/>
              <a:ext cx="2652712" cy="3714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zh-CN" altLang="en-US" sz="1400" dirty="0" smtClean="0">
                  <a:solidFill>
                    <a:srgbClr val="FFFFFF"/>
                  </a:solidFill>
                  <a:latin typeface="HY견고딕"/>
                  <a:ea typeface="HY견고딕"/>
                  <a:cs typeface="HY견고딕"/>
                </a:rPr>
                <a:t>文本</a:t>
              </a:r>
              <a:endParaRPr lang="ko-KR" altLang="en-US" sz="1400" dirty="0">
                <a:solidFill>
                  <a:srgbClr val="FFFFFF"/>
                </a:solidFill>
                <a:latin typeface="HY견고딕"/>
                <a:ea typeface="HY견고딕"/>
                <a:cs typeface="HY견고딕"/>
              </a:endParaRPr>
            </a:p>
          </p:txBody>
        </p:sp>
      </p:grpSp>
      <p:sp>
        <p:nvSpPr>
          <p:cNvPr id="84" name="Rectangle 24"/>
          <p:cNvSpPr>
            <a:spLocks noChangeArrowheads="1"/>
          </p:cNvSpPr>
          <p:nvPr/>
        </p:nvSpPr>
        <p:spPr bwMode="black">
          <a:xfrm>
            <a:off x="4500562" y="2214554"/>
            <a:ext cx="1643074"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2">
                    <a:lumMod val="50000"/>
                  </a:schemeClr>
                </a:solidFill>
              </a:rPr>
              <a:t>这里输入</a:t>
            </a:r>
            <a:r>
              <a:rPr lang="zh-CN" altLang="en-US" sz="1400" dirty="0" smtClean="0">
                <a:solidFill>
                  <a:schemeClr val="bg2">
                    <a:lumMod val="50000"/>
                  </a:schemeClr>
                </a:solidFill>
              </a:rPr>
              <a:t>文本</a:t>
            </a:r>
            <a:endParaRPr lang="en-US" altLang="zh-CN" sz="1400" dirty="0" smtClean="0">
              <a:solidFill>
                <a:schemeClr val="bg2">
                  <a:lumMod val="50000"/>
                </a:schemeClr>
              </a:solidFill>
            </a:endParaRPr>
          </a:p>
          <a:p>
            <a:pPr>
              <a:spcBef>
                <a:spcPct val="50000"/>
              </a:spcBef>
              <a:buFontTx/>
              <a:buChar char="•"/>
              <a:defRPr/>
            </a:pPr>
            <a:r>
              <a:rPr lang="zh-CN" altLang="en-US" sz="1400" dirty="0">
                <a:solidFill>
                  <a:schemeClr val="bg2">
                    <a:lumMod val="50000"/>
                  </a:schemeClr>
                </a:solidFill>
              </a:rPr>
              <a:t>这里输入文</a:t>
            </a:r>
            <a:r>
              <a:rPr lang="zh-CN" altLang="en-US" sz="1400" dirty="0" smtClean="0">
                <a:solidFill>
                  <a:schemeClr val="bg2">
                    <a:lumMod val="50000"/>
                  </a:schemeClr>
                </a:solidFill>
              </a:rPr>
              <a:t>本</a:t>
            </a:r>
            <a:endParaRPr lang="en-US" altLang="zh-CN" sz="1400" dirty="0">
              <a:solidFill>
                <a:schemeClr val="bg2">
                  <a:lumMod val="50000"/>
                </a:schemeClr>
              </a:solidFill>
            </a:endParaRPr>
          </a:p>
        </p:txBody>
      </p:sp>
      <p:sp>
        <p:nvSpPr>
          <p:cNvPr id="85" name="Rectangle 24"/>
          <p:cNvSpPr>
            <a:spLocks noChangeArrowheads="1"/>
          </p:cNvSpPr>
          <p:nvPr/>
        </p:nvSpPr>
        <p:spPr bwMode="black">
          <a:xfrm>
            <a:off x="6705024" y="2214554"/>
            <a:ext cx="1643074"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2">
                    <a:lumMod val="50000"/>
                  </a:schemeClr>
                </a:solidFill>
              </a:rPr>
              <a:t>这里输入</a:t>
            </a:r>
            <a:r>
              <a:rPr lang="zh-CN" altLang="en-US" sz="1400" dirty="0" smtClean="0">
                <a:solidFill>
                  <a:schemeClr val="bg2">
                    <a:lumMod val="50000"/>
                  </a:schemeClr>
                </a:solidFill>
              </a:rPr>
              <a:t>文本</a:t>
            </a:r>
            <a:endParaRPr lang="en-US" altLang="zh-CN" sz="1400" dirty="0" smtClean="0">
              <a:solidFill>
                <a:schemeClr val="bg2">
                  <a:lumMod val="50000"/>
                </a:schemeClr>
              </a:solidFill>
            </a:endParaRPr>
          </a:p>
          <a:p>
            <a:pPr>
              <a:spcBef>
                <a:spcPct val="50000"/>
              </a:spcBef>
              <a:buFontTx/>
              <a:buChar char="•"/>
              <a:defRPr/>
            </a:pPr>
            <a:r>
              <a:rPr lang="zh-CN" altLang="en-US" sz="1400" dirty="0">
                <a:solidFill>
                  <a:schemeClr val="bg2">
                    <a:lumMod val="50000"/>
                  </a:schemeClr>
                </a:solidFill>
              </a:rPr>
              <a:t>这里输入文</a:t>
            </a:r>
            <a:r>
              <a:rPr lang="zh-CN" altLang="en-US" sz="1400" dirty="0" smtClean="0">
                <a:solidFill>
                  <a:schemeClr val="bg2">
                    <a:lumMod val="50000"/>
                  </a:schemeClr>
                </a:solidFill>
              </a:rPr>
              <a:t>本</a:t>
            </a:r>
            <a:endParaRPr lang="en-US" altLang="zh-CN" sz="1400" dirty="0">
              <a:solidFill>
                <a:schemeClr val="bg2">
                  <a:lumMod val="50000"/>
                </a:schemeClr>
              </a:solidFill>
            </a:endParaRPr>
          </a:p>
        </p:txBody>
      </p:sp>
      <p:sp>
        <p:nvSpPr>
          <p:cNvPr id="86" name="Rectangle 24"/>
          <p:cNvSpPr>
            <a:spLocks noChangeArrowheads="1"/>
          </p:cNvSpPr>
          <p:nvPr/>
        </p:nvSpPr>
        <p:spPr bwMode="black">
          <a:xfrm>
            <a:off x="4500562" y="4756418"/>
            <a:ext cx="1643074"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2">
                    <a:lumMod val="50000"/>
                  </a:schemeClr>
                </a:solidFill>
              </a:rPr>
              <a:t>这里输入</a:t>
            </a:r>
            <a:r>
              <a:rPr lang="zh-CN" altLang="en-US" sz="1400" dirty="0" smtClean="0">
                <a:solidFill>
                  <a:schemeClr val="bg2">
                    <a:lumMod val="50000"/>
                  </a:schemeClr>
                </a:solidFill>
              </a:rPr>
              <a:t>文本</a:t>
            </a:r>
            <a:endParaRPr lang="en-US" altLang="zh-CN" sz="1400" dirty="0" smtClean="0">
              <a:solidFill>
                <a:schemeClr val="bg2">
                  <a:lumMod val="50000"/>
                </a:schemeClr>
              </a:solidFill>
            </a:endParaRPr>
          </a:p>
          <a:p>
            <a:pPr>
              <a:spcBef>
                <a:spcPct val="50000"/>
              </a:spcBef>
              <a:buFontTx/>
              <a:buChar char="•"/>
              <a:defRPr/>
            </a:pPr>
            <a:r>
              <a:rPr lang="zh-CN" altLang="en-US" sz="1400" dirty="0">
                <a:solidFill>
                  <a:schemeClr val="bg2">
                    <a:lumMod val="50000"/>
                  </a:schemeClr>
                </a:solidFill>
              </a:rPr>
              <a:t>这里输入文</a:t>
            </a:r>
            <a:r>
              <a:rPr lang="zh-CN" altLang="en-US" sz="1400" dirty="0" smtClean="0">
                <a:solidFill>
                  <a:schemeClr val="bg2">
                    <a:lumMod val="50000"/>
                  </a:schemeClr>
                </a:solidFill>
              </a:rPr>
              <a:t>本</a:t>
            </a:r>
            <a:endParaRPr lang="en-US" altLang="zh-CN" sz="1400" dirty="0">
              <a:solidFill>
                <a:schemeClr val="bg2">
                  <a:lumMod val="50000"/>
                </a:schemeClr>
              </a:solidFill>
            </a:endParaRPr>
          </a:p>
        </p:txBody>
      </p:sp>
      <p:sp>
        <p:nvSpPr>
          <p:cNvPr id="87" name="Rectangle 24"/>
          <p:cNvSpPr>
            <a:spLocks noChangeArrowheads="1"/>
          </p:cNvSpPr>
          <p:nvPr/>
        </p:nvSpPr>
        <p:spPr bwMode="black">
          <a:xfrm>
            <a:off x="6705024" y="4756418"/>
            <a:ext cx="1643074"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2">
                    <a:lumMod val="50000"/>
                  </a:schemeClr>
                </a:solidFill>
              </a:rPr>
              <a:t>这里输入</a:t>
            </a:r>
            <a:r>
              <a:rPr lang="zh-CN" altLang="en-US" sz="1400" dirty="0" smtClean="0">
                <a:solidFill>
                  <a:schemeClr val="bg2">
                    <a:lumMod val="50000"/>
                  </a:schemeClr>
                </a:solidFill>
              </a:rPr>
              <a:t>文本</a:t>
            </a:r>
            <a:endParaRPr lang="en-US" altLang="zh-CN" sz="1400" dirty="0" smtClean="0">
              <a:solidFill>
                <a:schemeClr val="bg2">
                  <a:lumMod val="50000"/>
                </a:schemeClr>
              </a:solidFill>
            </a:endParaRPr>
          </a:p>
          <a:p>
            <a:pPr>
              <a:spcBef>
                <a:spcPct val="50000"/>
              </a:spcBef>
              <a:buFontTx/>
              <a:buChar char="•"/>
              <a:defRPr/>
            </a:pPr>
            <a:r>
              <a:rPr lang="zh-CN" altLang="en-US" sz="1400" dirty="0">
                <a:solidFill>
                  <a:schemeClr val="bg2">
                    <a:lumMod val="50000"/>
                  </a:schemeClr>
                </a:solidFill>
              </a:rPr>
              <a:t>这里输入文</a:t>
            </a:r>
            <a:r>
              <a:rPr lang="zh-CN" altLang="en-US" sz="1400" dirty="0" smtClean="0">
                <a:solidFill>
                  <a:schemeClr val="bg2">
                    <a:lumMod val="50000"/>
                  </a:schemeClr>
                </a:solidFill>
              </a:rPr>
              <a:t>本</a:t>
            </a:r>
            <a:endParaRPr lang="en-US" altLang="zh-CN" sz="1400" dirty="0">
              <a:solidFill>
                <a:schemeClr val="bg2">
                  <a:lumMod val="50000"/>
                </a:schemeClr>
              </a:solidFill>
            </a:endParaRPr>
          </a:p>
        </p:txBody>
      </p:sp>
      <p:sp>
        <p:nvSpPr>
          <p:cNvPr id="88" name="Rectangle 24"/>
          <p:cNvSpPr>
            <a:spLocks noChangeArrowheads="1"/>
          </p:cNvSpPr>
          <p:nvPr/>
        </p:nvSpPr>
        <p:spPr bwMode="black">
          <a:xfrm>
            <a:off x="6159740" y="1256622"/>
            <a:ext cx="1643074" cy="30777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89" name="Rectangle 24"/>
          <p:cNvSpPr>
            <a:spLocks noChangeArrowheads="1"/>
          </p:cNvSpPr>
          <p:nvPr/>
        </p:nvSpPr>
        <p:spPr bwMode="black">
          <a:xfrm>
            <a:off x="1170644" y="2905601"/>
            <a:ext cx="1643074"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2">
                    <a:lumMod val="50000"/>
                  </a:schemeClr>
                </a:solidFill>
              </a:rPr>
              <a:t>这里输入</a:t>
            </a:r>
            <a:r>
              <a:rPr lang="zh-CN" altLang="en-US" sz="1400" dirty="0" smtClean="0">
                <a:solidFill>
                  <a:schemeClr val="bg2">
                    <a:lumMod val="50000"/>
                  </a:schemeClr>
                </a:solidFill>
              </a:rPr>
              <a:t>文本</a:t>
            </a:r>
            <a:endParaRPr lang="en-US" altLang="zh-CN" sz="1400" dirty="0" smtClean="0">
              <a:solidFill>
                <a:schemeClr val="bg2">
                  <a:lumMod val="50000"/>
                </a:schemeClr>
              </a:solidFill>
            </a:endParaRPr>
          </a:p>
          <a:p>
            <a:pPr>
              <a:spcBef>
                <a:spcPct val="50000"/>
              </a:spcBef>
              <a:buFontTx/>
              <a:buChar char="•"/>
              <a:defRPr/>
            </a:pPr>
            <a:r>
              <a:rPr lang="zh-CN" altLang="en-US" sz="1400" dirty="0">
                <a:solidFill>
                  <a:schemeClr val="bg2">
                    <a:lumMod val="50000"/>
                  </a:schemeClr>
                </a:solidFill>
              </a:rPr>
              <a:t>这里输入文</a:t>
            </a:r>
            <a:r>
              <a:rPr lang="zh-CN" altLang="en-US" sz="1400" dirty="0" smtClean="0">
                <a:solidFill>
                  <a:schemeClr val="bg2">
                    <a:lumMod val="50000"/>
                  </a:schemeClr>
                </a:solidFill>
              </a:rPr>
              <a:t>本</a:t>
            </a:r>
            <a:endParaRPr lang="en-US" altLang="zh-CN" sz="1400" dirty="0">
              <a:solidFill>
                <a:schemeClr val="bg2">
                  <a:lumMod val="50000"/>
                </a:schemeClr>
              </a:solidFill>
            </a:endParaRPr>
          </a:p>
        </p:txBody>
      </p:sp>
      <p:sp>
        <p:nvSpPr>
          <p:cNvPr id="90" name="Rectangle 24"/>
          <p:cNvSpPr>
            <a:spLocks noChangeArrowheads="1"/>
          </p:cNvSpPr>
          <p:nvPr/>
        </p:nvSpPr>
        <p:spPr bwMode="black">
          <a:xfrm>
            <a:off x="1170644" y="4405002"/>
            <a:ext cx="1643074"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2">
                    <a:lumMod val="50000"/>
                  </a:schemeClr>
                </a:solidFill>
              </a:rPr>
              <a:t>这里输入</a:t>
            </a:r>
            <a:r>
              <a:rPr lang="zh-CN" altLang="en-US" sz="1400" dirty="0" smtClean="0">
                <a:solidFill>
                  <a:schemeClr val="bg2">
                    <a:lumMod val="50000"/>
                  </a:schemeClr>
                </a:solidFill>
              </a:rPr>
              <a:t>文本</a:t>
            </a:r>
            <a:endParaRPr lang="en-US" altLang="zh-CN" sz="1400" dirty="0" smtClean="0">
              <a:solidFill>
                <a:schemeClr val="bg2">
                  <a:lumMod val="50000"/>
                </a:schemeClr>
              </a:solidFill>
            </a:endParaRPr>
          </a:p>
          <a:p>
            <a:pPr>
              <a:spcBef>
                <a:spcPct val="50000"/>
              </a:spcBef>
              <a:buFontTx/>
              <a:buChar char="•"/>
              <a:defRPr/>
            </a:pPr>
            <a:r>
              <a:rPr lang="zh-CN" altLang="en-US" sz="1400" dirty="0">
                <a:solidFill>
                  <a:schemeClr val="bg2">
                    <a:lumMod val="50000"/>
                  </a:schemeClr>
                </a:solidFill>
              </a:rPr>
              <a:t>这里输入文</a:t>
            </a:r>
            <a:r>
              <a:rPr lang="zh-CN" altLang="en-US" sz="1400" dirty="0" smtClean="0">
                <a:solidFill>
                  <a:schemeClr val="bg2">
                    <a:lumMod val="50000"/>
                  </a:schemeClr>
                </a:solidFill>
              </a:rPr>
              <a:t>本</a:t>
            </a:r>
            <a:endParaRPr lang="en-US" altLang="zh-CN" sz="1400" dirty="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anim calcmode="lin" valueType="num">
                                      <p:cBhvr>
                                        <p:cTn id="8" dur="1000" fill="hold"/>
                                        <p:tgtEl>
                                          <p:spTgt spid="91"/>
                                        </p:tgtEl>
                                        <p:attrNameLst>
                                          <p:attrName>ppt_x</p:attrName>
                                        </p:attrNameLst>
                                      </p:cBhvr>
                                      <p:tavLst>
                                        <p:tav tm="0">
                                          <p:val>
                                            <p:strVal val="#ppt_x"/>
                                          </p:val>
                                        </p:tav>
                                        <p:tav tm="100000">
                                          <p:val>
                                            <p:strVal val="#ppt_x"/>
                                          </p:val>
                                        </p:tav>
                                      </p:tavLst>
                                    </p:anim>
                                    <p:anim calcmode="lin" valueType="num">
                                      <p:cBhvr>
                                        <p:cTn id="9" dur="900" decel="100000" fill="hold"/>
                                        <p:tgtEl>
                                          <p:spTgt spid="9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slide(fromBottom)">
                                      <p:cBhvr>
                                        <p:cTn id="14" dur="500"/>
                                        <p:tgtEl>
                                          <p:spTgt spid="89"/>
                                        </p:tgtEl>
                                      </p:cBhvr>
                                    </p:animEffect>
                                  </p:childTnLst>
                                </p:cTn>
                              </p:par>
                            </p:childTnLst>
                          </p:cTn>
                        </p:par>
                        <p:par>
                          <p:cTn id="15" fill="hold">
                            <p:stCondLst>
                              <p:cond delay="1500"/>
                            </p:stCondLst>
                            <p:childTnLst>
                              <p:par>
                                <p:cTn id="16" presetID="37" presetClass="entr" presetSubtype="0" fill="hold" nodeType="after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1000"/>
                                        <p:tgtEl>
                                          <p:spTgt spid="92"/>
                                        </p:tgtEl>
                                      </p:cBhvr>
                                    </p:animEffect>
                                    <p:anim calcmode="lin" valueType="num">
                                      <p:cBhvr>
                                        <p:cTn id="19" dur="1000" fill="hold"/>
                                        <p:tgtEl>
                                          <p:spTgt spid="92"/>
                                        </p:tgtEl>
                                        <p:attrNameLst>
                                          <p:attrName>ppt_x</p:attrName>
                                        </p:attrNameLst>
                                      </p:cBhvr>
                                      <p:tavLst>
                                        <p:tav tm="0">
                                          <p:val>
                                            <p:strVal val="#ppt_x"/>
                                          </p:val>
                                        </p:tav>
                                        <p:tav tm="100000">
                                          <p:val>
                                            <p:strVal val="#ppt_x"/>
                                          </p:val>
                                        </p:tav>
                                      </p:tavLst>
                                    </p:anim>
                                    <p:anim calcmode="lin" valueType="num">
                                      <p:cBhvr>
                                        <p:cTn id="20" dur="900" decel="100000" fill="hold"/>
                                        <p:tgtEl>
                                          <p:spTgt spid="92"/>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92"/>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slide(fromBottom)">
                                      <p:cBhvr>
                                        <p:cTn id="25" dur="500"/>
                                        <p:tgtEl>
                                          <p:spTgt spid="90"/>
                                        </p:tgtEl>
                                      </p:cBhvr>
                                    </p:animEffect>
                                  </p:childTnLst>
                                </p:cTn>
                              </p:par>
                            </p:childTnLst>
                          </p:cTn>
                        </p:par>
                        <p:par>
                          <p:cTn id="26" fill="hold">
                            <p:stCondLst>
                              <p:cond delay="3000"/>
                            </p:stCondLst>
                            <p:childTnLst>
                              <p:par>
                                <p:cTn id="27" presetID="2" presetClass="entr" presetSubtype="8" fill="hold" grpId="0"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0-#ppt_w/2"/>
                                          </p:val>
                                        </p:tav>
                                        <p:tav tm="100000">
                                          <p:val>
                                            <p:strVal val="#ppt_x"/>
                                          </p:val>
                                        </p:tav>
                                      </p:tavLst>
                                    </p:anim>
                                    <p:anim calcmode="lin" valueType="num">
                                      <p:cBhvr additive="base">
                                        <p:cTn id="30" dur="500" fill="hold"/>
                                        <p:tgtEl>
                                          <p:spTgt spid="41"/>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37" presetClass="entr" presetSubtype="0"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1000"/>
                                        <p:tgtEl>
                                          <p:spTgt spid="52"/>
                                        </p:tgtEl>
                                      </p:cBhvr>
                                    </p:animEffect>
                                    <p:anim calcmode="lin" valueType="num">
                                      <p:cBhvr>
                                        <p:cTn id="35" dur="1000" fill="hold"/>
                                        <p:tgtEl>
                                          <p:spTgt spid="52"/>
                                        </p:tgtEl>
                                        <p:attrNameLst>
                                          <p:attrName>ppt_x</p:attrName>
                                        </p:attrNameLst>
                                      </p:cBhvr>
                                      <p:tavLst>
                                        <p:tav tm="0">
                                          <p:val>
                                            <p:strVal val="#ppt_x"/>
                                          </p:val>
                                        </p:tav>
                                        <p:tav tm="100000">
                                          <p:val>
                                            <p:strVal val="#ppt_x"/>
                                          </p:val>
                                        </p:tav>
                                      </p:tavLst>
                                    </p:anim>
                                    <p:anim calcmode="lin" valueType="num">
                                      <p:cBhvr>
                                        <p:cTn id="36" dur="900" decel="100000" fill="hold"/>
                                        <p:tgtEl>
                                          <p:spTgt spid="52"/>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par>
                          <p:cTn id="38" fill="hold">
                            <p:stCondLst>
                              <p:cond delay="4500"/>
                            </p:stCondLst>
                            <p:childTnLst>
                              <p:par>
                                <p:cTn id="39" presetID="37" presetClass="entr" presetSubtype="0" fill="hold" grpId="0" nodeType="after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1000"/>
                                        <p:tgtEl>
                                          <p:spTgt spid="53"/>
                                        </p:tgtEl>
                                      </p:cBhvr>
                                    </p:animEffect>
                                    <p:anim calcmode="lin" valueType="num">
                                      <p:cBhvr>
                                        <p:cTn id="42" dur="1000" fill="hold"/>
                                        <p:tgtEl>
                                          <p:spTgt spid="53"/>
                                        </p:tgtEl>
                                        <p:attrNameLst>
                                          <p:attrName>ppt_x</p:attrName>
                                        </p:attrNameLst>
                                      </p:cBhvr>
                                      <p:tavLst>
                                        <p:tav tm="0">
                                          <p:val>
                                            <p:strVal val="#ppt_x"/>
                                          </p:val>
                                        </p:tav>
                                        <p:tav tm="100000">
                                          <p:val>
                                            <p:strVal val="#ppt_x"/>
                                          </p:val>
                                        </p:tav>
                                      </p:tavLst>
                                    </p:anim>
                                    <p:anim calcmode="lin" valueType="num">
                                      <p:cBhvr>
                                        <p:cTn id="43" dur="900" decel="100000" fill="hold"/>
                                        <p:tgtEl>
                                          <p:spTgt spid="53"/>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childTnLst>
                          </p:cTn>
                        </p:par>
                        <p:par>
                          <p:cTn id="45" fill="hold">
                            <p:stCondLst>
                              <p:cond delay="5500"/>
                            </p:stCondLst>
                            <p:childTnLst>
                              <p:par>
                                <p:cTn id="46" presetID="37" presetClass="entr" presetSubtype="0" fill="hold" grpId="0"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1000"/>
                                        <p:tgtEl>
                                          <p:spTgt spid="54"/>
                                        </p:tgtEl>
                                      </p:cBhvr>
                                    </p:animEffect>
                                    <p:anim calcmode="lin" valueType="num">
                                      <p:cBhvr>
                                        <p:cTn id="49" dur="1000" fill="hold"/>
                                        <p:tgtEl>
                                          <p:spTgt spid="54"/>
                                        </p:tgtEl>
                                        <p:attrNameLst>
                                          <p:attrName>ppt_x</p:attrName>
                                        </p:attrNameLst>
                                      </p:cBhvr>
                                      <p:tavLst>
                                        <p:tav tm="0">
                                          <p:val>
                                            <p:strVal val="#ppt_x"/>
                                          </p:val>
                                        </p:tav>
                                        <p:tav tm="100000">
                                          <p:val>
                                            <p:strVal val="#ppt_x"/>
                                          </p:val>
                                        </p:tav>
                                      </p:tavLst>
                                    </p:anim>
                                    <p:anim calcmode="lin" valueType="num">
                                      <p:cBhvr>
                                        <p:cTn id="50" dur="900" decel="100000" fill="hold"/>
                                        <p:tgtEl>
                                          <p:spTgt spid="54"/>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childTnLst>
                          </p:cTn>
                        </p:par>
                        <p:par>
                          <p:cTn id="52" fill="hold">
                            <p:stCondLst>
                              <p:cond delay="6500"/>
                            </p:stCondLst>
                            <p:childTnLst>
                              <p:par>
                                <p:cTn id="53" presetID="37" presetClass="entr" presetSubtype="0"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1000"/>
                                        <p:tgtEl>
                                          <p:spTgt spid="51"/>
                                        </p:tgtEl>
                                      </p:cBhvr>
                                    </p:animEffect>
                                    <p:anim calcmode="lin" valueType="num">
                                      <p:cBhvr>
                                        <p:cTn id="56" dur="1000" fill="hold"/>
                                        <p:tgtEl>
                                          <p:spTgt spid="51"/>
                                        </p:tgtEl>
                                        <p:attrNameLst>
                                          <p:attrName>ppt_x</p:attrName>
                                        </p:attrNameLst>
                                      </p:cBhvr>
                                      <p:tavLst>
                                        <p:tav tm="0">
                                          <p:val>
                                            <p:strVal val="#ppt_x"/>
                                          </p:val>
                                        </p:tav>
                                        <p:tav tm="100000">
                                          <p:val>
                                            <p:strVal val="#ppt_x"/>
                                          </p:val>
                                        </p:tav>
                                      </p:tavLst>
                                    </p:anim>
                                    <p:anim calcmode="lin" valueType="num">
                                      <p:cBhvr>
                                        <p:cTn id="57" dur="900" decel="100000" fill="hold"/>
                                        <p:tgtEl>
                                          <p:spTgt spid="51"/>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childTnLst>
                          </p:cTn>
                        </p:par>
                        <p:par>
                          <p:cTn id="59" fill="hold">
                            <p:stCondLst>
                              <p:cond delay="7500"/>
                            </p:stCondLst>
                            <p:childTnLst>
                              <p:par>
                                <p:cTn id="60" presetID="12" presetClass="entr" presetSubtype="4" fill="hold" grpId="0" nodeType="after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slide(fromBottom)">
                                      <p:cBhvr>
                                        <p:cTn id="62" dur="500"/>
                                        <p:tgtEl>
                                          <p:spTgt spid="84"/>
                                        </p:tgtEl>
                                      </p:cBhvr>
                                    </p:animEffect>
                                  </p:childTnLst>
                                </p:cTn>
                              </p:par>
                            </p:childTnLst>
                          </p:cTn>
                        </p:par>
                        <p:par>
                          <p:cTn id="63" fill="hold">
                            <p:stCondLst>
                              <p:cond delay="8000"/>
                            </p:stCondLst>
                            <p:childTnLst>
                              <p:par>
                                <p:cTn id="64" presetID="12" presetClass="entr" presetSubtype="4" fill="hold" grpId="0" nodeType="after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slide(fromBottom)">
                                      <p:cBhvr>
                                        <p:cTn id="66" dur="500"/>
                                        <p:tgtEl>
                                          <p:spTgt spid="85"/>
                                        </p:tgtEl>
                                      </p:cBhvr>
                                    </p:animEffect>
                                  </p:childTnLst>
                                </p:cTn>
                              </p:par>
                            </p:childTnLst>
                          </p:cTn>
                        </p:par>
                        <p:par>
                          <p:cTn id="67" fill="hold">
                            <p:stCondLst>
                              <p:cond delay="8500"/>
                            </p:stCondLst>
                            <p:childTnLst>
                              <p:par>
                                <p:cTn id="68" presetID="12" presetClass="entr" presetSubtype="4" fill="hold" grpId="0" nodeType="afterEffect">
                                  <p:stCondLst>
                                    <p:cond delay="0"/>
                                  </p:stCondLst>
                                  <p:childTnLst>
                                    <p:set>
                                      <p:cBhvr>
                                        <p:cTn id="69" dur="1" fill="hold">
                                          <p:stCondLst>
                                            <p:cond delay="0"/>
                                          </p:stCondLst>
                                        </p:cTn>
                                        <p:tgtEl>
                                          <p:spTgt spid="86"/>
                                        </p:tgtEl>
                                        <p:attrNameLst>
                                          <p:attrName>style.visibility</p:attrName>
                                        </p:attrNameLst>
                                      </p:cBhvr>
                                      <p:to>
                                        <p:strVal val="visible"/>
                                      </p:to>
                                    </p:set>
                                    <p:animEffect transition="in" filter="slide(fromBottom)">
                                      <p:cBhvr>
                                        <p:cTn id="70" dur="500"/>
                                        <p:tgtEl>
                                          <p:spTgt spid="86"/>
                                        </p:tgtEl>
                                      </p:cBhvr>
                                    </p:animEffect>
                                  </p:childTnLst>
                                </p:cTn>
                              </p:par>
                            </p:childTnLst>
                          </p:cTn>
                        </p:par>
                        <p:par>
                          <p:cTn id="71" fill="hold">
                            <p:stCondLst>
                              <p:cond delay="9000"/>
                            </p:stCondLst>
                            <p:childTnLst>
                              <p:par>
                                <p:cTn id="72" presetID="12" presetClass="entr" presetSubtype="4" fill="hold" grpId="0" nodeType="afterEffect">
                                  <p:stCondLst>
                                    <p:cond delay="0"/>
                                  </p:stCondLst>
                                  <p:childTnLst>
                                    <p:set>
                                      <p:cBhvr>
                                        <p:cTn id="73" dur="1" fill="hold">
                                          <p:stCondLst>
                                            <p:cond delay="0"/>
                                          </p:stCondLst>
                                        </p:cTn>
                                        <p:tgtEl>
                                          <p:spTgt spid="87"/>
                                        </p:tgtEl>
                                        <p:attrNameLst>
                                          <p:attrName>style.visibility</p:attrName>
                                        </p:attrNameLst>
                                      </p:cBhvr>
                                      <p:to>
                                        <p:strVal val="visible"/>
                                      </p:to>
                                    </p:set>
                                    <p:animEffect transition="in" filter="slide(fromBottom)">
                                      <p:cBhvr>
                                        <p:cTn id="74" dur="500"/>
                                        <p:tgtEl>
                                          <p:spTgt spid="87"/>
                                        </p:tgtEl>
                                      </p:cBhvr>
                                    </p:animEffect>
                                  </p:childTnLst>
                                </p:cTn>
                              </p:par>
                            </p:childTnLst>
                          </p:cTn>
                        </p:par>
                        <p:par>
                          <p:cTn id="75" fill="hold">
                            <p:stCondLst>
                              <p:cond delay="9500"/>
                            </p:stCondLst>
                            <p:childTnLst>
                              <p:par>
                                <p:cTn id="76" presetID="23" presetClass="entr" presetSubtype="16" fill="hold" grpId="0" nodeType="afterEffect">
                                  <p:stCondLst>
                                    <p:cond delay="0"/>
                                  </p:stCondLst>
                                  <p:childTnLst>
                                    <p:set>
                                      <p:cBhvr>
                                        <p:cTn id="77" dur="1" fill="hold">
                                          <p:stCondLst>
                                            <p:cond delay="0"/>
                                          </p:stCondLst>
                                        </p:cTn>
                                        <p:tgtEl>
                                          <p:spTgt spid="70"/>
                                        </p:tgtEl>
                                        <p:attrNameLst>
                                          <p:attrName>style.visibility</p:attrName>
                                        </p:attrNameLst>
                                      </p:cBhvr>
                                      <p:to>
                                        <p:strVal val="visible"/>
                                      </p:to>
                                    </p:set>
                                    <p:anim calcmode="lin" valueType="num">
                                      <p:cBhvr>
                                        <p:cTn id="78" dur="500" fill="hold"/>
                                        <p:tgtEl>
                                          <p:spTgt spid="70"/>
                                        </p:tgtEl>
                                        <p:attrNameLst>
                                          <p:attrName>ppt_w</p:attrName>
                                        </p:attrNameLst>
                                      </p:cBhvr>
                                      <p:tavLst>
                                        <p:tav tm="0">
                                          <p:val>
                                            <p:fltVal val="0"/>
                                          </p:val>
                                        </p:tav>
                                        <p:tav tm="100000">
                                          <p:val>
                                            <p:strVal val="#ppt_w"/>
                                          </p:val>
                                        </p:tav>
                                      </p:tavLst>
                                    </p:anim>
                                    <p:anim calcmode="lin" valueType="num">
                                      <p:cBhvr>
                                        <p:cTn id="79" dur="500" fill="hold"/>
                                        <p:tgtEl>
                                          <p:spTgt spid="70"/>
                                        </p:tgtEl>
                                        <p:attrNameLst>
                                          <p:attrName>ppt_h</p:attrName>
                                        </p:attrNameLst>
                                      </p:cBhvr>
                                      <p:tavLst>
                                        <p:tav tm="0">
                                          <p:val>
                                            <p:fltVal val="0"/>
                                          </p:val>
                                        </p:tav>
                                        <p:tav tm="100000">
                                          <p:val>
                                            <p:strVal val="#ppt_h"/>
                                          </p:val>
                                        </p:tav>
                                      </p:tavLst>
                                    </p:anim>
                                  </p:childTnLst>
                                </p:cTn>
                              </p:par>
                            </p:childTnLst>
                          </p:cTn>
                        </p:par>
                        <p:par>
                          <p:cTn id="80" fill="hold">
                            <p:stCondLst>
                              <p:cond delay="10000"/>
                            </p:stCondLst>
                            <p:childTnLst>
                              <p:par>
                                <p:cTn id="81" presetID="35" presetClass="entr" presetSubtype="0" fill="hold"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1000"/>
                                        <p:tgtEl>
                                          <p:spTgt spid="56"/>
                                        </p:tgtEl>
                                      </p:cBhvr>
                                    </p:animEffect>
                                    <p:anim calcmode="lin" valueType="num">
                                      <p:cBhvr>
                                        <p:cTn id="84" dur="1000" fill="hold"/>
                                        <p:tgtEl>
                                          <p:spTgt spid="56"/>
                                        </p:tgtEl>
                                        <p:attrNameLst>
                                          <p:attrName>style.rotation</p:attrName>
                                        </p:attrNameLst>
                                      </p:cBhvr>
                                      <p:tavLst>
                                        <p:tav tm="0">
                                          <p:val>
                                            <p:fltVal val="720"/>
                                          </p:val>
                                        </p:tav>
                                        <p:tav tm="100000">
                                          <p:val>
                                            <p:fltVal val="0"/>
                                          </p:val>
                                        </p:tav>
                                      </p:tavLst>
                                    </p:anim>
                                    <p:anim calcmode="lin" valueType="num">
                                      <p:cBhvr>
                                        <p:cTn id="85" dur="1000" fill="hold"/>
                                        <p:tgtEl>
                                          <p:spTgt spid="56"/>
                                        </p:tgtEl>
                                        <p:attrNameLst>
                                          <p:attrName>ppt_h</p:attrName>
                                        </p:attrNameLst>
                                      </p:cBhvr>
                                      <p:tavLst>
                                        <p:tav tm="0">
                                          <p:val>
                                            <p:fltVal val="0"/>
                                          </p:val>
                                        </p:tav>
                                        <p:tav tm="100000">
                                          <p:val>
                                            <p:strVal val="#ppt_h"/>
                                          </p:val>
                                        </p:tav>
                                      </p:tavLst>
                                    </p:anim>
                                    <p:anim calcmode="lin" valueType="num">
                                      <p:cBhvr>
                                        <p:cTn id="86" dur="1000" fill="hold"/>
                                        <p:tgtEl>
                                          <p:spTgt spid="56"/>
                                        </p:tgtEl>
                                        <p:attrNameLst>
                                          <p:attrName>ppt_w</p:attrName>
                                        </p:attrNameLst>
                                      </p:cBhvr>
                                      <p:tavLst>
                                        <p:tav tm="0">
                                          <p:val>
                                            <p:fltVal val="0"/>
                                          </p:val>
                                        </p:tav>
                                        <p:tav tm="100000">
                                          <p:val>
                                            <p:strVal val="#ppt_w"/>
                                          </p:val>
                                        </p:tav>
                                      </p:tavLst>
                                    </p:anim>
                                  </p:childTnLst>
                                </p:cTn>
                              </p:par>
                            </p:childTnLst>
                          </p:cTn>
                        </p:par>
                        <p:par>
                          <p:cTn id="87" fill="hold">
                            <p:stCondLst>
                              <p:cond delay="11000"/>
                            </p:stCondLst>
                            <p:childTnLst>
                              <p:par>
                                <p:cTn id="88" presetID="2" presetClass="entr" presetSubtype="1" fill="hold" nodeType="afterEffect">
                                  <p:stCondLst>
                                    <p:cond delay="0"/>
                                  </p:stCondLst>
                                  <p:childTnLst>
                                    <p:set>
                                      <p:cBhvr>
                                        <p:cTn id="89" dur="1" fill="hold">
                                          <p:stCondLst>
                                            <p:cond delay="0"/>
                                          </p:stCondLst>
                                        </p:cTn>
                                        <p:tgtEl>
                                          <p:spTgt spid="93"/>
                                        </p:tgtEl>
                                        <p:attrNameLst>
                                          <p:attrName>style.visibility</p:attrName>
                                        </p:attrNameLst>
                                      </p:cBhvr>
                                      <p:to>
                                        <p:strVal val="visible"/>
                                      </p:to>
                                    </p:set>
                                    <p:anim calcmode="lin" valueType="num">
                                      <p:cBhvr additive="base">
                                        <p:cTn id="90" dur="500" fill="hold"/>
                                        <p:tgtEl>
                                          <p:spTgt spid="93"/>
                                        </p:tgtEl>
                                        <p:attrNameLst>
                                          <p:attrName>ppt_x</p:attrName>
                                        </p:attrNameLst>
                                      </p:cBhvr>
                                      <p:tavLst>
                                        <p:tav tm="0">
                                          <p:val>
                                            <p:strVal val="#ppt_x"/>
                                          </p:val>
                                        </p:tav>
                                        <p:tav tm="100000">
                                          <p:val>
                                            <p:strVal val="#ppt_x"/>
                                          </p:val>
                                        </p:tav>
                                      </p:tavLst>
                                    </p:anim>
                                    <p:anim calcmode="lin" valueType="num">
                                      <p:cBhvr additive="base">
                                        <p:cTn id="91" dur="500" fill="hold"/>
                                        <p:tgtEl>
                                          <p:spTgt spid="93"/>
                                        </p:tgtEl>
                                        <p:attrNameLst>
                                          <p:attrName>ppt_y</p:attrName>
                                        </p:attrNameLst>
                                      </p:cBhvr>
                                      <p:tavLst>
                                        <p:tav tm="0">
                                          <p:val>
                                            <p:strVal val="0-#ppt_h/2"/>
                                          </p:val>
                                        </p:tav>
                                        <p:tav tm="100000">
                                          <p:val>
                                            <p:strVal val="#ppt_y"/>
                                          </p:val>
                                        </p:tav>
                                      </p:tavLst>
                                    </p:anim>
                                  </p:childTnLst>
                                </p:cTn>
                              </p:par>
                            </p:childTnLst>
                          </p:cTn>
                        </p:par>
                        <p:par>
                          <p:cTn id="92" fill="hold">
                            <p:stCondLst>
                              <p:cond delay="11500"/>
                            </p:stCondLst>
                            <p:childTnLst>
                              <p:par>
                                <p:cTn id="93" presetID="2" presetClass="entr" presetSubtype="2" fill="hold" grpId="0" nodeType="afterEffect">
                                  <p:stCondLst>
                                    <p:cond delay="0"/>
                                  </p:stCondLst>
                                  <p:childTnLst>
                                    <p:set>
                                      <p:cBhvr>
                                        <p:cTn id="94" dur="1" fill="hold">
                                          <p:stCondLst>
                                            <p:cond delay="0"/>
                                          </p:stCondLst>
                                        </p:cTn>
                                        <p:tgtEl>
                                          <p:spTgt spid="88"/>
                                        </p:tgtEl>
                                        <p:attrNameLst>
                                          <p:attrName>style.visibility</p:attrName>
                                        </p:attrNameLst>
                                      </p:cBhvr>
                                      <p:to>
                                        <p:strVal val="visible"/>
                                      </p:to>
                                    </p:set>
                                    <p:anim calcmode="lin" valueType="num">
                                      <p:cBhvr additive="base">
                                        <p:cTn id="95" dur="500" fill="hold"/>
                                        <p:tgtEl>
                                          <p:spTgt spid="88"/>
                                        </p:tgtEl>
                                        <p:attrNameLst>
                                          <p:attrName>ppt_x</p:attrName>
                                        </p:attrNameLst>
                                      </p:cBhvr>
                                      <p:tavLst>
                                        <p:tav tm="0">
                                          <p:val>
                                            <p:strVal val="1+#ppt_w/2"/>
                                          </p:val>
                                        </p:tav>
                                        <p:tav tm="100000">
                                          <p:val>
                                            <p:strVal val="#ppt_x"/>
                                          </p:val>
                                        </p:tav>
                                      </p:tavLst>
                                    </p:anim>
                                    <p:anim calcmode="lin" valueType="num">
                                      <p:cBhvr additive="base">
                                        <p:cTn id="96"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41" grpId="0" animBg="1"/>
      <p:bldP spid="51" grpId="0" animBg="1"/>
      <p:bldP spid="53" grpId="0" animBg="1"/>
      <p:bldP spid="70" grpId="0" animBg="1"/>
      <p:bldP spid="84" grpId="0"/>
      <p:bldP spid="85" grpId="0"/>
      <p:bldP spid="86" grpId="0"/>
      <p:bldP spid="87" grpId="0"/>
      <p:bldP spid="88" grpId="0"/>
      <p:bldP spid="89"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Oval 21"/>
          <p:cNvSpPr>
            <a:spLocks noChangeArrowheads="1"/>
          </p:cNvSpPr>
          <p:nvPr/>
        </p:nvSpPr>
        <p:spPr bwMode="auto">
          <a:xfrm>
            <a:off x="1641475" y="2178036"/>
            <a:ext cx="5768975" cy="296545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66" name="Oval 30"/>
          <p:cNvSpPr>
            <a:spLocks noChangeArrowheads="1"/>
          </p:cNvSpPr>
          <p:nvPr/>
        </p:nvSpPr>
        <p:spPr bwMode="auto">
          <a:xfrm>
            <a:off x="3400425" y="3286124"/>
            <a:ext cx="2051050" cy="85725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flatTx/>
          </a:bodyPr>
          <a:lstStyle/>
          <a:p>
            <a:pPr algn="ctr"/>
            <a:r>
              <a:rPr lang="zh-CN" altLang="en-US" dirty="0" smtClean="0">
                <a:solidFill>
                  <a:srgbClr val="FFFFFF"/>
                </a:solidFill>
                <a:latin typeface="HY견고딕"/>
                <a:ea typeface="HY견고딕"/>
                <a:cs typeface="HY견고딕"/>
              </a:rPr>
              <a:t>文本</a:t>
            </a:r>
            <a:endParaRPr lang="en-US" altLang="ko-KR" dirty="0">
              <a:solidFill>
                <a:srgbClr val="FFFFFF"/>
              </a:solidFill>
              <a:latin typeface="HY견고딕"/>
              <a:ea typeface="HY견고딕"/>
              <a:cs typeface="HY견고딕"/>
            </a:endParaRPr>
          </a:p>
        </p:txBody>
      </p:sp>
      <p:sp>
        <p:nvSpPr>
          <p:cNvPr id="56" name="Arc 20"/>
          <p:cNvSpPr>
            <a:spLocks/>
          </p:cNvSpPr>
          <p:nvPr/>
        </p:nvSpPr>
        <p:spPr bwMode="auto">
          <a:xfrm flipV="1">
            <a:off x="933450" y="1846249"/>
            <a:ext cx="7343775" cy="3725862"/>
          </a:xfrm>
          <a:custGeom>
            <a:avLst/>
            <a:gdLst>
              <a:gd name="T0" fmla="*/ 2147483647 w 43200"/>
              <a:gd name="T1" fmla="*/ 2147483647 h 41943"/>
              <a:gd name="T2" fmla="*/ 2147483647 w 43200"/>
              <a:gd name="T3" fmla="*/ 2147483647 h 41943"/>
              <a:gd name="T4" fmla="*/ 2147483647 w 43200"/>
              <a:gd name="T5" fmla="*/ 2147483647 h 41943"/>
              <a:gd name="T6" fmla="*/ 0 60000 65536"/>
              <a:gd name="T7" fmla="*/ 0 60000 65536"/>
              <a:gd name="T8" fmla="*/ 0 60000 65536"/>
              <a:gd name="T9" fmla="*/ 0 w 43200"/>
              <a:gd name="T10" fmla="*/ 0 h 41943"/>
              <a:gd name="T11" fmla="*/ 43200 w 43200"/>
              <a:gd name="T12" fmla="*/ 41943 h 41943"/>
            </a:gdLst>
            <a:ahLst/>
            <a:cxnLst>
              <a:cxn ang="T6">
                <a:pos x="T0" y="T1"/>
              </a:cxn>
              <a:cxn ang="T7">
                <a:pos x="T2" y="T3"/>
              </a:cxn>
              <a:cxn ang="T8">
                <a:pos x="T4" y="T5"/>
              </a:cxn>
            </a:cxnLst>
            <a:rect l="T9" t="T10" r="T11" b="T12"/>
            <a:pathLst>
              <a:path w="43200" h="41943" fill="none" extrusionOk="0">
                <a:moveTo>
                  <a:pt x="11827" y="40862"/>
                </a:moveTo>
                <a:cubicBezTo>
                  <a:pt x="4571" y="37181"/>
                  <a:pt x="0" y="29735"/>
                  <a:pt x="0" y="21600"/>
                </a:cubicBezTo>
                <a:cubicBezTo>
                  <a:pt x="0" y="9670"/>
                  <a:pt x="9670" y="0"/>
                  <a:pt x="21600" y="0"/>
                </a:cubicBezTo>
                <a:cubicBezTo>
                  <a:pt x="33529" y="0"/>
                  <a:pt x="43200" y="9670"/>
                  <a:pt x="43200" y="21600"/>
                </a:cubicBezTo>
                <a:cubicBezTo>
                  <a:pt x="43200" y="30730"/>
                  <a:pt x="37459" y="38874"/>
                  <a:pt x="28860" y="41943"/>
                </a:cubicBezTo>
              </a:path>
              <a:path w="43200" h="41943" stroke="0" extrusionOk="0">
                <a:moveTo>
                  <a:pt x="11827" y="40862"/>
                </a:moveTo>
                <a:cubicBezTo>
                  <a:pt x="4571" y="37181"/>
                  <a:pt x="0" y="29735"/>
                  <a:pt x="0" y="21600"/>
                </a:cubicBezTo>
                <a:cubicBezTo>
                  <a:pt x="0" y="9670"/>
                  <a:pt x="9670" y="0"/>
                  <a:pt x="21600" y="0"/>
                </a:cubicBezTo>
                <a:cubicBezTo>
                  <a:pt x="33529" y="0"/>
                  <a:pt x="43200" y="9670"/>
                  <a:pt x="43200" y="21600"/>
                </a:cubicBezTo>
                <a:cubicBezTo>
                  <a:pt x="43200" y="30730"/>
                  <a:pt x="37459" y="38874"/>
                  <a:pt x="28860" y="41943"/>
                </a:cubicBezTo>
                <a:lnTo>
                  <a:pt x="21600" y="21600"/>
                </a:lnTo>
                <a:close/>
              </a:path>
            </a:pathLst>
          </a:custGeom>
          <a:noFill/>
          <a:ln w="28575">
            <a:solidFill>
              <a:srgbClr val="4783C5"/>
            </a:solidFill>
            <a:prstDash val="sysDot"/>
            <a:round/>
            <a:headEnd type="triangle" w="med" len="med"/>
            <a:tailEnd/>
          </a:ln>
        </p:spPr>
        <p:txBody>
          <a:bodyPr wrap="none" anchor="ctr"/>
          <a:lstStyle/>
          <a:p>
            <a:endParaRPr lang="zh-CN" altLang="en-US"/>
          </a:p>
        </p:txBody>
      </p:sp>
      <p:grpSp>
        <p:nvGrpSpPr>
          <p:cNvPr id="78" name="组合 77"/>
          <p:cNvGrpSpPr/>
          <p:nvPr/>
        </p:nvGrpSpPr>
        <p:grpSpPr>
          <a:xfrm>
            <a:off x="3370254" y="1428736"/>
            <a:ext cx="2133600" cy="1752600"/>
            <a:chOff x="3370254" y="1428736"/>
            <a:chExt cx="2133600" cy="1752600"/>
          </a:xfrm>
        </p:grpSpPr>
        <p:sp>
          <p:nvSpPr>
            <p:cNvPr id="61" name="AutoShape 25"/>
            <p:cNvSpPr>
              <a:spLocks noChangeArrowheads="1"/>
            </p:cNvSpPr>
            <p:nvPr/>
          </p:nvSpPr>
          <p:spPr bwMode="auto">
            <a:xfrm>
              <a:off x="3370254" y="1428736"/>
              <a:ext cx="2133600" cy="1752600"/>
            </a:xfrm>
            <a:prstGeom prst="downArrowCallout">
              <a:avLst>
                <a:gd name="adj1" fmla="val 33444"/>
                <a:gd name="adj2" fmla="val 31184"/>
                <a:gd name="adj3" fmla="val 19384"/>
                <a:gd name="adj4" fmla="val 72102"/>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flatTx/>
            </a:bodyPr>
            <a:lstStyle/>
            <a:p>
              <a:endParaRPr lang="zh-CN" altLang="zh-CN" sz="1100">
                <a:solidFill>
                  <a:schemeClr val="bg2"/>
                </a:solidFill>
              </a:endParaRPr>
            </a:p>
          </p:txBody>
        </p:sp>
        <p:sp>
          <p:nvSpPr>
            <p:cNvPr id="63" name="Rectangle 27"/>
            <p:cNvSpPr>
              <a:spLocks noChangeArrowheads="1"/>
            </p:cNvSpPr>
            <p:nvPr/>
          </p:nvSpPr>
          <p:spPr bwMode="auto">
            <a:xfrm>
              <a:off x="3370254" y="1428736"/>
              <a:ext cx="2133600" cy="409575"/>
            </a:xfrm>
            <a:prstGeom prst="rect">
              <a:avLst/>
            </a:prstGeom>
            <a:gradFill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2700000" scaled="0"/>
            </a:gradFill>
            <a:ln w="9525">
              <a:miter lim="800000"/>
              <a:headEnd/>
              <a:tailEnd/>
            </a:ln>
            <a:scene3d>
              <a:camera prst="orthographicFront"/>
              <a:lightRig rig="legacyFlat3" dir="b"/>
            </a:scene3d>
            <a:sp3d extrusionH="163500" prstMaterial="legacyMatte">
              <a:bevelT w="13500" h="13500" prst="angle"/>
              <a:bevelB w="13500" h="13500" prst="angle"/>
              <a:extrusionClr>
                <a:srgbClr val="00CCFF"/>
              </a:extrusionClr>
            </a:sp3d>
          </p:spPr>
          <p:txBody>
            <a:bodyPr wrap="none" anchor="ctr">
              <a:flatTx/>
            </a:bodyPr>
            <a:lstStyle/>
            <a:p>
              <a:pPr algn="ctr"/>
              <a:r>
                <a:rPr lang="zh-CN" altLang="en-US" dirty="0" smtClean="0">
                  <a:solidFill>
                    <a:srgbClr val="FFFFFF"/>
                  </a:solidFill>
                  <a:ea typeface="굴림" pitchFamily="34" charset="-127"/>
                </a:rPr>
                <a:t>文本</a:t>
              </a:r>
              <a:endParaRPr lang="en-US" altLang="ko-KR" dirty="0">
                <a:solidFill>
                  <a:srgbClr val="FFFFFF"/>
                </a:solidFill>
                <a:ea typeface="굴림" pitchFamily="34" charset="-127"/>
              </a:endParaRPr>
            </a:p>
          </p:txBody>
        </p:sp>
      </p:grpSp>
      <p:grpSp>
        <p:nvGrpSpPr>
          <p:cNvPr id="75" name="组合 74"/>
          <p:cNvGrpSpPr/>
          <p:nvPr/>
        </p:nvGrpSpPr>
        <p:grpSpPr>
          <a:xfrm>
            <a:off x="625475" y="2800336"/>
            <a:ext cx="2647950" cy="1828800"/>
            <a:chOff x="625475" y="2800336"/>
            <a:chExt cx="2647950" cy="1828800"/>
          </a:xfrm>
        </p:grpSpPr>
        <p:sp>
          <p:nvSpPr>
            <p:cNvPr id="59" name="AutoShape 23"/>
            <p:cNvSpPr>
              <a:spLocks noChangeArrowheads="1"/>
            </p:cNvSpPr>
            <p:nvPr/>
          </p:nvSpPr>
          <p:spPr bwMode="auto">
            <a:xfrm>
              <a:off x="625475" y="2800336"/>
              <a:ext cx="2647950" cy="1828800"/>
            </a:xfrm>
            <a:prstGeom prst="rightArrowCallout">
              <a:avLst>
                <a:gd name="adj1" fmla="val 22565"/>
                <a:gd name="adj2" fmla="val 25000"/>
                <a:gd name="adj3" fmla="val 20774"/>
                <a:gd name="adj4" fmla="val 77796"/>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flatTx/>
            </a:bodyPr>
            <a:lstStyle/>
            <a:p>
              <a:endParaRPr lang="en-US" altLang="ko-KR" sz="1100">
                <a:solidFill>
                  <a:srgbClr val="000000"/>
                </a:solidFill>
                <a:latin typeface="Batang" pitchFamily="18" charset="-127"/>
                <a:ea typeface="Batang" pitchFamily="18" charset="-127"/>
              </a:endParaRPr>
            </a:p>
            <a:p>
              <a:endParaRPr lang="en-US" altLang="ko-KR" sz="1100">
                <a:solidFill>
                  <a:srgbClr val="000000"/>
                </a:solidFill>
                <a:latin typeface="Batang" pitchFamily="18" charset="-127"/>
                <a:ea typeface="Batang" pitchFamily="18" charset="-127"/>
              </a:endParaRPr>
            </a:p>
            <a:p>
              <a:endParaRPr lang="en-US" altLang="ko-KR" sz="1100">
                <a:solidFill>
                  <a:srgbClr val="000000"/>
                </a:solidFill>
                <a:latin typeface="Batang" pitchFamily="18" charset="-127"/>
                <a:ea typeface="Batang" pitchFamily="18" charset="-127"/>
              </a:endParaRPr>
            </a:p>
            <a:p>
              <a:endParaRPr lang="en-US" altLang="ko-KR" sz="1100">
                <a:solidFill>
                  <a:srgbClr val="000000"/>
                </a:solidFill>
                <a:latin typeface="Batang" pitchFamily="18" charset="-127"/>
                <a:ea typeface="Batang" pitchFamily="18" charset="-127"/>
              </a:endParaRPr>
            </a:p>
            <a:p>
              <a:endParaRPr lang="en-US" altLang="ko-KR" sz="1100">
                <a:solidFill>
                  <a:srgbClr val="000000"/>
                </a:solidFill>
                <a:latin typeface="Batang" pitchFamily="18" charset="-127"/>
                <a:ea typeface="Batang" pitchFamily="18" charset="-127"/>
              </a:endParaRPr>
            </a:p>
            <a:p>
              <a:r>
                <a:rPr lang="en-US" altLang="ko-KR" sz="1100">
                  <a:solidFill>
                    <a:srgbClr val="000000"/>
                  </a:solidFill>
                  <a:latin typeface="Batang" pitchFamily="18" charset="-127"/>
                  <a:ea typeface="Batang" pitchFamily="18" charset="-127"/>
                </a:rPr>
                <a:t> </a:t>
              </a:r>
              <a:endParaRPr lang="en-US" altLang="ko-KR" sz="1100">
                <a:solidFill>
                  <a:srgbClr val="4D4D4D"/>
                </a:solidFill>
                <a:latin typeface="Times New Roman" pitchFamily="18" charset="0"/>
                <a:ea typeface="굴림" pitchFamily="34" charset="-127"/>
              </a:endParaRPr>
            </a:p>
          </p:txBody>
        </p:sp>
        <p:sp>
          <p:nvSpPr>
            <p:cNvPr id="64" name="Rectangle 28"/>
            <p:cNvSpPr>
              <a:spLocks noChangeArrowheads="1"/>
            </p:cNvSpPr>
            <p:nvPr/>
          </p:nvSpPr>
          <p:spPr bwMode="auto">
            <a:xfrm>
              <a:off x="625475" y="2800336"/>
              <a:ext cx="2057400" cy="381000"/>
            </a:xfrm>
            <a:prstGeom prst="rect">
              <a:avLst/>
            </a:prstGeom>
            <a:gradFill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2700000" scaled="0"/>
            </a:gradFill>
            <a:ln w="9525">
              <a:miter lim="800000"/>
              <a:headEnd/>
              <a:tailEnd/>
            </a:ln>
            <a:scene3d>
              <a:camera prst="orthographicFront"/>
              <a:lightRig rig="legacyFlat3" dir="b"/>
            </a:scene3d>
            <a:sp3d extrusionH="163500" prstMaterial="legacyMatte">
              <a:bevelT w="13500" h="13500" prst="angle"/>
              <a:bevelB w="13500" h="13500" prst="angle"/>
              <a:extrusionClr>
                <a:srgbClr val="00CCFF"/>
              </a:extrusionClr>
            </a:sp3d>
          </p:spPr>
          <p:txBody>
            <a:bodyPr wrap="none" anchor="ctr">
              <a:flatTx/>
            </a:bodyPr>
            <a:lstStyle/>
            <a:p>
              <a:pPr algn="ctr"/>
              <a:r>
                <a:rPr lang="zh-CN" altLang="en-US" dirty="0" smtClean="0">
                  <a:solidFill>
                    <a:srgbClr val="FFFFFF"/>
                  </a:solidFill>
                  <a:ea typeface="굴림" pitchFamily="34" charset="-127"/>
                </a:rPr>
                <a:t>文本</a:t>
              </a:r>
              <a:endParaRPr lang="en-US" altLang="ko-KR" dirty="0">
                <a:solidFill>
                  <a:srgbClr val="FFFFFF"/>
                </a:solidFill>
                <a:ea typeface="굴림" pitchFamily="34" charset="-127"/>
              </a:endParaRPr>
            </a:p>
          </p:txBody>
        </p:sp>
      </p:grpSp>
      <p:grpSp>
        <p:nvGrpSpPr>
          <p:cNvPr id="77" name="组合 76"/>
          <p:cNvGrpSpPr/>
          <p:nvPr/>
        </p:nvGrpSpPr>
        <p:grpSpPr>
          <a:xfrm>
            <a:off x="5638800" y="2781286"/>
            <a:ext cx="2819400" cy="1847850"/>
            <a:chOff x="5638800" y="2781286"/>
            <a:chExt cx="2819400" cy="1847850"/>
          </a:xfrm>
        </p:grpSpPr>
        <p:sp>
          <p:nvSpPr>
            <p:cNvPr id="60" name="AutoShape 24"/>
            <p:cNvSpPr>
              <a:spLocks noChangeArrowheads="1"/>
            </p:cNvSpPr>
            <p:nvPr/>
          </p:nvSpPr>
          <p:spPr bwMode="auto">
            <a:xfrm>
              <a:off x="5638800" y="2800336"/>
              <a:ext cx="2819400" cy="1828800"/>
            </a:xfrm>
            <a:prstGeom prst="leftArrowCallout">
              <a:avLst>
                <a:gd name="adj1" fmla="val 21315"/>
                <a:gd name="adj2" fmla="val 25000"/>
                <a:gd name="adj3" fmla="val 30469"/>
                <a:gd name="adj4" fmla="val 74741"/>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flatTx/>
            </a:bodyPr>
            <a:lstStyle/>
            <a:p>
              <a:endParaRPr lang="en-US" altLang="ko-KR" sz="1100">
                <a:solidFill>
                  <a:srgbClr val="FFFFFF"/>
                </a:solidFill>
                <a:ea typeface="굴림" pitchFamily="34" charset="-127"/>
              </a:endParaRPr>
            </a:p>
            <a:p>
              <a:endParaRPr lang="en-US" altLang="ko-KR" sz="1100">
                <a:solidFill>
                  <a:srgbClr val="FFFFFF"/>
                </a:solidFill>
                <a:ea typeface="굴림" pitchFamily="34" charset="-127"/>
              </a:endParaRPr>
            </a:p>
            <a:p>
              <a:endParaRPr lang="en-US" altLang="ko-KR" sz="1100">
                <a:solidFill>
                  <a:srgbClr val="4D4D4D"/>
                </a:solidFill>
                <a:ea typeface="굴림" pitchFamily="34" charset="-127"/>
              </a:endParaRPr>
            </a:p>
            <a:p>
              <a:r>
                <a:rPr lang="en-US" altLang="ko-KR" sz="1100">
                  <a:solidFill>
                    <a:srgbClr val="000000"/>
                  </a:solidFill>
                  <a:latin typeface="Batang" pitchFamily="18" charset="-127"/>
                  <a:ea typeface="Batang" pitchFamily="18" charset="-127"/>
                </a:rPr>
                <a:t>  </a:t>
              </a:r>
            </a:p>
            <a:p>
              <a:endParaRPr lang="en-US" altLang="ko-KR" sz="1100">
                <a:solidFill>
                  <a:srgbClr val="000000"/>
                </a:solidFill>
                <a:latin typeface="Batang" pitchFamily="18" charset="-127"/>
                <a:ea typeface="Batang" pitchFamily="18" charset="-127"/>
              </a:endParaRPr>
            </a:p>
            <a:p>
              <a:r>
                <a:rPr lang="en-US" altLang="ko-KR" sz="1100">
                  <a:solidFill>
                    <a:srgbClr val="000000"/>
                  </a:solidFill>
                  <a:latin typeface="Batang" pitchFamily="18" charset="-127"/>
                  <a:ea typeface="Batang" pitchFamily="18" charset="-127"/>
                </a:rPr>
                <a:t>  </a:t>
              </a:r>
              <a:endParaRPr lang="en-US" altLang="ko-KR" sz="1100">
                <a:solidFill>
                  <a:srgbClr val="4D4D4D"/>
                </a:solidFill>
                <a:latin typeface="Times New Roman" pitchFamily="18" charset="0"/>
                <a:ea typeface="굴림" pitchFamily="34" charset="-127"/>
              </a:endParaRPr>
            </a:p>
          </p:txBody>
        </p:sp>
        <p:sp>
          <p:nvSpPr>
            <p:cNvPr id="65" name="Rectangle 29"/>
            <p:cNvSpPr>
              <a:spLocks noChangeArrowheads="1"/>
            </p:cNvSpPr>
            <p:nvPr/>
          </p:nvSpPr>
          <p:spPr bwMode="auto">
            <a:xfrm>
              <a:off x="6343650" y="2781286"/>
              <a:ext cx="2114550" cy="428625"/>
            </a:xfrm>
            <a:prstGeom prst="rect">
              <a:avLst/>
            </a:prstGeom>
            <a:gradFill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2700000" scaled="0"/>
            </a:gradFill>
            <a:ln w="9525">
              <a:miter lim="800000"/>
              <a:headEnd/>
              <a:tailEnd/>
            </a:ln>
            <a:scene3d>
              <a:camera prst="orthographicFront"/>
              <a:lightRig rig="legacyFlat3" dir="b"/>
            </a:scene3d>
            <a:sp3d extrusionH="163500" prstMaterial="legacyMatte">
              <a:bevelT w="13500" h="13500" prst="angle"/>
              <a:bevelB w="13500" h="13500" prst="angle"/>
              <a:extrusionClr>
                <a:srgbClr val="00CCFF"/>
              </a:extrusionClr>
            </a:sp3d>
          </p:spPr>
          <p:txBody>
            <a:bodyPr wrap="none" anchor="ctr">
              <a:flatTx/>
            </a:bodyPr>
            <a:lstStyle/>
            <a:p>
              <a:pPr algn="ctr"/>
              <a:r>
                <a:rPr lang="zh-CN" altLang="en-US" dirty="0" smtClean="0">
                  <a:solidFill>
                    <a:srgbClr val="FFFFFF"/>
                  </a:solidFill>
                  <a:ea typeface="굴림" pitchFamily="34" charset="-127"/>
                </a:rPr>
                <a:t>文本</a:t>
              </a:r>
              <a:endParaRPr lang="en-US" altLang="ko-KR" dirty="0">
                <a:solidFill>
                  <a:srgbClr val="FFFFFF"/>
                </a:solidFill>
                <a:ea typeface="굴림" pitchFamily="34" charset="-127"/>
              </a:endParaRPr>
            </a:p>
          </p:txBody>
        </p:sp>
      </p:grpSp>
      <p:grpSp>
        <p:nvGrpSpPr>
          <p:cNvPr id="76" name="组合 75"/>
          <p:cNvGrpSpPr/>
          <p:nvPr/>
        </p:nvGrpSpPr>
        <p:grpSpPr>
          <a:xfrm>
            <a:off x="3357554" y="4248136"/>
            <a:ext cx="2133600" cy="1633566"/>
            <a:chOff x="3357554" y="4248136"/>
            <a:chExt cx="2133600" cy="1633566"/>
          </a:xfrm>
        </p:grpSpPr>
        <p:sp>
          <p:nvSpPr>
            <p:cNvPr id="62" name="AutoShape 26"/>
            <p:cNvSpPr>
              <a:spLocks noChangeArrowheads="1"/>
            </p:cNvSpPr>
            <p:nvPr/>
          </p:nvSpPr>
          <p:spPr bwMode="auto">
            <a:xfrm>
              <a:off x="3357554" y="4248136"/>
              <a:ext cx="2133600" cy="1295400"/>
            </a:xfrm>
            <a:prstGeom prst="upArrowCallout">
              <a:avLst>
                <a:gd name="adj1" fmla="val 51593"/>
                <a:gd name="adj2" fmla="val 41176"/>
                <a:gd name="adj3" fmla="val 13856"/>
                <a:gd name="adj4" fmla="val 76903"/>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flatTx/>
            </a:bodyPr>
            <a:lstStyle/>
            <a:p>
              <a:endParaRPr lang="zh-CN" altLang="zh-CN" sz="1100"/>
            </a:p>
          </p:txBody>
        </p:sp>
        <p:sp>
          <p:nvSpPr>
            <p:cNvPr id="58" name="Rectangle 22"/>
            <p:cNvSpPr>
              <a:spLocks noChangeArrowheads="1"/>
            </p:cNvSpPr>
            <p:nvPr/>
          </p:nvSpPr>
          <p:spPr bwMode="auto">
            <a:xfrm>
              <a:off x="3357554" y="5500702"/>
              <a:ext cx="2133600" cy="381000"/>
            </a:xfrm>
            <a:prstGeom prst="rect">
              <a:avLst/>
            </a:prstGeom>
            <a:gradFill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2700000" scaled="0"/>
            </a:gradFill>
            <a:ln w="9525">
              <a:miter lim="800000"/>
              <a:headEnd/>
              <a:tailEnd/>
            </a:ln>
            <a:scene3d>
              <a:camera prst="orthographicFront"/>
              <a:lightRig rig="legacyFlat3" dir="b"/>
            </a:scene3d>
            <a:sp3d extrusionH="163500" prstMaterial="legacyMatte">
              <a:bevelT w="13500" h="13500" prst="angle"/>
              <a:bevelB w="13500" h="13500" prst="angle"/>
              <a:extrusionClr>
                <a:srgbClr val="00CCFF"/>
              </a:extrusionClr>
            </a:sp3d>
          </p:spPr>
          <p:txBody>
            <a:bodyPr wrap="none" anchor="ctr">
              <a:flatTx/>
            </a:bodyPr>
            <a:lstStyle/>
            <a:p>
              <a:pPr algn="ctr"/>
              <a:r>
                <a:rPr lang="zh-CN" altLang="en-US" dirty="0" smtClean="0">
                  <a:solidFill>
                    <a:srgbClr val="FFFFFF"/>
                  </a:solidFill>
                  <a:ea typeface="굴림" pitchFamily="34" charset="-127"/>
                </a:rPr>
                <a:t>文本</a:t>
              </a:r>
              <a:endParaRPr lang="en-US" altLang="ko-KR" dirty="0">
                <a:solidFill>
                  <a:srgbClr val="FFFFFF"/>
                </a:solidFill>
                <a:ea typeface="굴림" pitchFamily="34" charset="-127"/>
              </a:endParaRPr>
            </a:p>
          </p:txBody>
        </p:sp>
      </p:grpSp>
      <p:sp>
        <p:nvSpPr>
          <p:cNvPr id="71" name="Rectangle 24"/>
          <p:cNvSpPr>
            <a:spLocks noChangeArrowheads="1"/>
          </p:cNvSpPr>
          <p:nvPr/>
        </p:nvSpPr>
        <p:spPr bwMode="black">
          <a:xfrm>
            <a:off x="857224" y="3358080"/>
            <a:ext cx="1500198"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rgbClr val="3C8CB4"/>
                </a:solidFill>
              </a:rPr>
              <a:t>这里输入</a:t>
            </a:r>
            <a:r>
              <a:rPr lang="zh-CN" altLang="en-US" sz="1400" dirty="0" smtClean="0">
                <a:solidFill>
                  <a:srgbClr val="3C8CB4"/>
                </a:solidFill>
              </a:rPr>
              <a:t>文本</a:t>
            </a:r>
            <a:endParaRPr lang="en-US" altLang="zh-CN" sz="1400" dirty="0" smtClean="0">
              <a:solidFill>
                <a:srgbClr val="3C8CB4"/>
              </a:solidFill>
            </a:endParaRPr>
          </a:p>
          <a:p>
            <a:pPr>
              <a:spcBef>
                <a:spcPct val="50000"/>
              </a:spcBef>
              <a:buFontTx/>
              <a:buChar char="•"/>
              <a:defRPr/>
            </a:pPr>
            <a:r>
              <a:rPr lang="zh-CN" altLang="en-US" sz="1400" dirty="0">
                <a:solidFill>
                  <a:srgbClr val="3C8CB4"/>
                </a:solidFill>
              </a:rPr>
              <a:t>这里输入文</a:t>
            </a:r>
            <a:r>
              <a:rPr lang="zh-CN" altLang="en-US" sz="1400" dirty="0" smtClean="0">
                <a:solidFill>
                  <a:srgbClr val="3C8CB4"/>
                </a:solidFill>
              </a:rPr>
              <a:t>本</a:t>
            </a:r>
            <a:endParaRPr lang="en-US" altLang="zh-CN" sz="1400" dirty="0" smtClean="0">
              <a:solidFill>
                <a:srgbClr val="3C8CB4"/>
              </a:solidFill>
            </a:endParaRPr>
          </a:p>
          <a:p>
            <a:pPr>
              <a:spcBef>
                <a:spcPct val="50000"/>
              </a:spcBef>
              <a:buFontTx/>
              <a:buChar char="•"/>
              <a:defRPr/>
            </a:pPr>
            <a:r>
              <a:rPr lang="zh-CN" altLang="en-US" sz="1400" dirty="0" smtClean="0">
                <a:solidFill>
                  <a:srgbClr val="3C8CB4"/>
                </a:solidFill>
              </a:rPr>
              <a:t>这里输入文本</a:t>
            </a:r>
            <a:endParaRPr lang="en-US" altLang="zh-CN" sz="1400" dirty="0" smtClean="0">
              <a:solidFill>
                <a:srgbClr val="3C8CB4"/>
              </a:solidFill>
            </a:endParaRPr>
          </a:p>
        </p:txBody>
      </p:sp>
      <p:sp>
        <p:nvSpPr>
          <p:cNvPr id="72" name="Rectangle 24"/>
          <p:cNvSpPr>
            <a:spLocks noChangeArrowheads="1"/>
          </p:cNvSpPr>
          <p:nvPr/>
        </p:nvSpPr>
        <p:spPr bwMode="black">
          <a:xfrm>
            <a:off x="6663343" y="3358080"/>
            <a:ext cx="1500198"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rgbClr val="3C8CB4"/>
                </a:solidFill>
              </a:rPr>
              <a:t>这里输入</a:t>
            </a:r>
            <a:r>
              <a:rPr lang="zh-CN" altLang="en-US" sz="1400" dirty="0" smtClean="0">
                <a:solidFill>
                  <a:srgbClr val="3C8CB4"/>
                </a:solidFill>
              </a:rPr>
              <a:t>文本</a:t>
            </a:r>
            <a:endParaRPr lang="en-US" altLang="zh-CN" sz="1400" dirty="0" smtClean="0">
              <a:solidFill>
                <a:srgbClr val="3C8CB4"/>
              </a:solidFill>
            </a:endParaRPr>
          </a:p>
          <a:p>
            <a:pPr>
              <a:spcBef>
                <a:spcPct val="50000"/>
              </a:spcBef>
              <a:buFontTx/>
              <a:buChar char="•"/>
              <a:defRPr/>
            </a:pPr>
            <a:r>
              <a:rPr lang="zh-CN" altLang="en-US" sz="1400" dirty="0">
                <a:solidFill>
                  <a:srgbClr val="3C8CB4"/>
                </a:solidFill>
              </a:rPr>
              <a:t>这里输入文</a:t>
            </a:r>
            <a:r>
              <a:rPr lang="zh-CN" altLang="en-US" sz="1400" dirty="0" smtClean="0">
                <a:solidFill>
                  <a:srgbClr val="3C8CB4"/>
                </a:solidFill>
              </a:rPr>
              <a:t>本</a:t>
            </a:r>
            <a:endParaRPr lang="en-US" altLang="zh-CN" sz="1400" dirty="0" smtClean="0">
              <a:solidFill>
                <a:srgbClr val="3C8CB4"/>
              </a:solidFill>
            </a:endParaRPr>
          </a:p>
          <a:p>
            <a:pPr>
              <a:spcBef>
                <a:spcPct val="50000"/>
              </a:spcBef>
              <a:buFontTx/>
              <a:buChar char="•"/>
              <a:defRPr/>
            </a:pPr>
            <a:r>
              <a:rPr lang="zh-CN" altLang="en-US" sz="1400" dirty="0" smtClean="0">
                <a:solidFill>
                  <a:srgbClr val="3C8CB4"/>
                </a:solidFill>
              </a:rPr>
              <a:t>这里输入文本</a:t>
            </a:r>
            <a:endParaRPr lang="en-US" altLang="zh-CN" sz="1400" dirty="0" smtClean="0">
              <a:solidFill>
                <a:srgbClr val="3C8CB4"/>
              </a:solidFill>
            </a:endParaRPr>
          </a:p>
        </p:txBody>
      </p:sp>
      <p:sp>
        <p:nvSpPr>
          <p:cNvPr id="73" name="Rectangle 24"/>
          <p:cNvSpPr>
            <a:spLocks noChangeArrowheads="1"/>
          </p:cNvSpPr>
          <p:nvPr/>
        </p:nvSpPr>
        <p:spPr bwMode="black">
          <a:xfrm>
            <a:off x="3684142" y="1919368"/>
            <a:ext cx="1500198"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1"/>
                </a:solidFill>
              </a:rPr>
              <a:t>这里输入</a:t>
            </a:r>
            <a:r>
              <a:rPr lang="zh-CN" altLang="en-US" sz="1400" dirty="0" smtClean="0">
                <a:solidFill>
                  <a:schemeClr val="bg1"/>
                </a:solidFill>
              </a:rPr>
              <a:t>文本</a:t>
            </a:r>
            <a:endParaRPr lang="en-US" altLang="zh-CN" sz="1400" dirty="0" smtClean="0">
              <a:solidFill>
                <a:schemeClr val="bg1"/>
              </a:solidFill>
            </a:endParaRPr>
          </a:p>
          <a:p>
            <a:pPr>
              <a:spcBef>
                <a:spcPct val="50000"/>
              </a:spcBef>
              <a:buFontTx/>
              <a:buChar char="•"/>
              <a:defRPr/>
            </a:pPr>
            <a:r>
              <a:rPr lang="zh-CN" altLang="en-US" sz="1400" dirty="0">
                <a:solidFill>
                  <a:schemeClr val="bg1"/>
                </a:solidFill>
              </a:rPr>
              <a:t>这里输入文</a:t>
            </a:r>
            <a:r>
              <a:rPr lang="zh-CN" altLang="en-US" sz="1400" dirty="0" smtClean="0">
                <a:solidFill>
                  <a:schemeClr val="bg1"/>
                </a:solidFill>
              </a:rPr>
              <a:t>本</a:t>
            </a:r>
            <a:endParaRPr lang="en-US" altLang="zh-CN" sz="1400" dirty="0" smtClean="0">
              <a:solidFill>
                <a:schemeClr val="bg1"/>
              </a:solidFill>
            </a:endParaRPr>
          </a:p>
        </p:txBody>
      </p:sp>
      <p:sp>
        <p:nvSpPr>
          <p:cNvPr id="74" name="Rectangle 24"/>
          <p:cNvSpPr>
            <a:spLocks noChangeArrowheads="1"/>
          </p:cNvSpPr>
          <p:nvPr/>
        </p:nvSpPr>
        <p:spPr bwMode="black">
          <a:xfrm>
            <a:off x="3684142" y="4741745"/>
            <a:ext cx="1500198"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chemeClr val="bg1"/>
                </a:solidFill>
              </a:rPr>
              <a:t>这里输入</a:t>
            </a:r>
            <a:r>
              <a:rPr lang="zh-CN" altLang="en-US" sz="1400" dirty="0" smtClean="0">
                <a:solidFill>
                  <a:schemeClr val="bg1"/>
                </a:solidFill>
              </a:rPr>
              <a:t>文本</a:t>
            </a:r>
            <a:endParaRPr lang="en-US" altLang="zh-CN" sz="1400" dirty="0" smtClean="0">
              <a:solidFill>
                <a:schemeClr val="bg1"/>
              </a:solidFill>
            </a:endParaRPr>
          </a:p>
          <a:p>
            <a:pPr>
              <a:spcBef>
                <a:spcPct val="50000"/>
              </a:spcBef>
              <a:buFontTx/>
              <a:buChar char="•"/>
              <a:defRPr/>
            </a:pPr>
            <a:r>
              <a:rPr lang="zh-CN" altLang="en-US" sz="1400" dirty="0">
                <a:solidFill>
                  <a:schemeClr val="bg1"/>
                </a:solidFill>
              </a:rPr>
              <a:t>这里输入文</a:t>
            </a:r>
            <a:r>
              <a:rPr lang="zh-CN" altLang="en-US" sz="1400" dirty="0" smtClean="0">
                <a:solidFill>
                  <a:schemeClr val="bg1"/>
                </a:solidFill>
              </a:rPr>
              <a:t>本</a:t>
            </a:r>
            <a:endParaRPr lang="en-US" altLang="zh-CN" sz="14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500" fill="hold"/>
                                        <p:tgtEl>
                                          <p:spTgt spid="66"/>
                                        </p:tgtEl>
                                        <p:attrNameLst>
                                          <p:attrName>ppt_w</p:attrName>
                                        </p:attrNameLst>
                                      </p:cBhvr>
                                      <p:tavLst>
                                        <p:tav tm="0">
                                          <p:val>
                                            <p:fltVal val="0"/>
                                          </p:val>
                                        </p:tav>
                                        <p:tav tm="100000">
                                          <p:val>
                                            <p:strVal val="#ppt_w"/>
                                          </p:val>
                                        </p:tav>
                                      </p:tavLst>
                                    </p:anim>
                                    <p:anim calcmode="lin" valueType="num">
                                      <p:cBhvr>
                                        <p:cTn id="8" dur="500" fill="hold"/>
                                        <p:tgtEl>
                                          <p:spTgt spid="6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0-#ppt_w/2"/>
                                          </p:val>
                                        </p:tav>
                                        <p:tav tm="100000">
                                          <p:val>
                                            <p:strVal val="#ppt_x"/>
                                          </p:val>
                                        </p:tav>
                                      </p:tavLst>
                                    </p:anim>
                                    <p:anim calcmode="lin" valueType="num">
                                      <p:cBhvr additive="base">
                                        <p:cTn id="18" dur="500" fill="hold"/>
                                        <p:tgtEl>
                                          <p:spTgt spid="7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slide(fromBottom)">
                                      <p:cBhvr>
                                        <p:cTn id="22" dur="500"/>
                                        <p:tgtEl>
                                          <p:spTgt spid="71"/>
                                        </p:tgtEl>
                                      </p:cBhvr>
                                    </p:animEffect>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77"/>
                                        </p:tgtEl>
                                        <p:attrNameLst>
                                          <p:attrName>style.visibility</p:attrName>
                                        </p:attrNameLst>
                                      </p:cBhvr>
                                      <p:to>
                                        <p:strVal val="visible"/>
                                      </p:to>
                                    </p:set>
                                    <p:anim calcmode="lin" valueType="num">
                                      <p:cBhvr additive="base">
                                        <p:cTn id="26" dur="500" fill="hold"/>
                                        <p:tgtEl>
                                          <p:spTgt spid="77"/>
                                        </p:tgtEl>
                                        <p:attrNameLst>
                                          <p:attrName>ppt_x</p:attrName>
                                        </p:attrNameLst>
                                      </p:cBhvr>
                                      <p:tavLst>
                                        <p:tav tm="0">
                                          <p:val>
                                            <p:strVal val="1+#ppt_w/2"/>
                                          </p:val>
                                        </p:tav>
                                        <p:tav tm="100000">
                                          <p:val>
                                            <p:strVal val="#ppt_x"/>
                                          </p:val>
                                        </p:tav>
                                      </p:tavLst>
                                    </p:anim>
                                    <p:anim calcmode="lin" valueType="num">
                                      <p:cBhvr additive="base">
                                        <p:cTn id="27" dur="500" fill="hold"/>
                                        <p:tgtEl>
                                          <p:spTgt spid="7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slide(fromBottom)">
                                      <p:cBhvr>
                                        <p:cTn id="31" dur="500"/>
                                        <p:tgtEl>
                                          <p:spTgt spid="72"/>
                                        </p:tgtEl>
                                      </p:cBhvr>
                                    </p:animEffect>
                                  </p:childTnLst>
                                </p:cTn>
                              </p:par>
                            </p:childTnLst>
                          </p:cTn>
                        </p:par>
                        <p:par>
                          <p:cTn id="32" fill="hold">
                            <p:stCondLst>
                              <p:cond delay="3000"/>
                            </p:stCondLst>
                            <p:childTnLst>
                              <p:par>
                                <p:cTn id="33" presetID="2" presetClass="entr" presetSubtype="1"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12" presetClass="entr" presetSubtype="4" fill="hold" grpId="0" nodeType="after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slide(fromBottom)">
                                      <p:cBhvr>
                                        <p:cTn id="40" dur="500"/>
                                        <p:tgtEl>
                                          <p:spTgt spid="73"/>
                                        </p:tgtEl>
                                      </p:cBhvr>
                                    </p:animEffect>
                                  </p:childTnLst>
                                </p:cTn>
                              </p:par>
                            </p:childTnLst>
                          </p:cTn>
                        </p:par>
                        <p:par>
                          <p:cTn id="41" fill="hold">
                            <p:stCondLst>
                              <p:cond delay="4000"/>
                            </p:stCondLst>
                            <p:childTnLst>
                              <p:par>
                                <p:cTn id="42" presetID="2" presetClass="entr" presetSubtype="4" fill="hold" nodeType="after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additive="base">
                                        <p:cTn id="44" dur="500" fill="hold"/>
                                        <p:tgtEl>
                                          <p:spTgt spid="76"/>
                                        </p:tgtEl>
                                        <p:attrNameLst>
                                          <p:attrName>ppt_x</p:attrName>
                                        </p:attrNameLst>
                                      </p:cBhvr>
                                      <p:tavLst>
                                        <p:tav tm="0">
                                          <p:val>
                                            <p:strVal val="#ppt_x"/>
                                          </p:val>
                                        </p:tav>
                                        <p:tav tm="100000">
                                          <p:val>
                                            <p:strVal val="#ppt_x"/>
                                          </p:val>
                                        </p:tav>
                                      </p:tavLst>
                                    </p:anim>
                                    <p:anim calcmode="lin" valueType="num">
                                      <p:cBhvr additive="base">
                                        <p:cTn id="45" dur="500" fill="hold"/>
                                        <p:tgtEl>
                                          <p:spTgt spid="76"/>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12" presetClass="entr" presetSubtype="4" fill="hold" grpId="0" nodeType="after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slide(fromBottom)">
                                      <p:cBhvr>
                                        <p:cTn id="49" dur="500"/>
                                        <p:tgtEl>
                                          <p:spTgt spid="74"/>
                                        </p:tgtEl>
                                      </p:cBhvr>
                                    </p:animEffect>
                                  </p:childTnLst>
                                </p:cTn>
                              </p:par>
                            </p:childTnLst>
                          </p:cTn>
                        </p:par>
                        <p:par>
                          <p:cTn id="50" fill="hold">
                            <p:stCondLst>
                              <p:cond delay="5000"/>
                            </p:stCondLst>
                            <p:childTnLst>
                              <p:par>
                                <p:cTn id="51" presetID="23" presetClass="entr" presetSubtype="16" fill="hold" grpId="0" nodeType="after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1000" fill="hold"/>
                                        <p:tgtEl>
                                          <p:spTgt spid="56"/>
                                        </p:tgtEl>
                                        <p:attrNameLst>
                                          <p:attrName>ppt_w</p:attrName>
                                        </p:attrNameLst>
                                      </p:cBhvr>
                                      <p:tavLst>
                                        <p:tav tm="0">
                                          <p:val>
                                            <p:fltVal val="0"/>
                                          </p:val>
                                        </p:tav>
                                        <p:tav tm="100000">
                                          <p:val>
                                            <p:strVal val="#ppt_w"/>
                                          </p:val>
                                        </p:tav>
                                      </p:tavLst>
                                    </p:anim>
                                    <p:anim calcmode="lin" valueType="num">
                                      <p:cBhvr>
                                        <p:cTn id="54" dur="1000" fill="hold"/>
                                        <p:tgtEl>
                                          <p:spTgt spid="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56" grpId="0" animBg="1"/>
      <p:bldP spid="71" grpId="0"/>
      <p:bldP spid="72" grpId="0"/>
      <p:bldP spid="73" grpId="0"/>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 name="组合 62"/>
          <p:cNvGrpSpPr/>
          <p:nvPr/>
        </p:nvGrpSpPr>
        <p:grpSpPr>
          <a:xfrm>
            <a:off x="2264914" y="2347517"/>
            <a:ext cx="4678986" cy="3124836"/>
            <a:chOff x="2264914" y="2347517"/>
            <a:chExt cx="4678986" cy="3124836"/>
          </a:xfrm>
          <a:effectLst/>
        </p:grpSpPr>
        <p:sp>
          <p:nvSpPr>
            <p:cNvPr id="49" name="Freeform 13"/>
            <p:cNvSpPr>
              <a:spLocks/>
            </p:cNvSpPr>
            <p:nvPr/>
          </p:nvSpPr>
          <p:spPr bwMode="auto">
            <a:xfrm>
              <a:off x="2264914" y="2347517"/>
              <a:ext cx="2339493" cy="3124836"/>
            </a:xfrm>
            <a:custGeom>
              <a:avLst/>
              <a:gdLst/>
              <a:ahLst/>
              <a:cxnLst>
                <a:cxn ang="0">
                  <a:pos x="1698" y="0"/>
                </a:cxn>
                <a:cxn ang="0">
                  <a:pos x="1698" y="2268"/>
                </a:cxn>
                <a:cxn ang="0">
                  <a:pos x="0" y="1991"/>
                </a:cxn>
                <a:cxn ang="0">
                  <a:pos x="718" y="1295"/>
                </a:cxn>
                <a:cxn ang="0">
                  <a:pos x="1040" y="555"/>
                </a:cxn>
                <a:cxn ang="0">
                  <a:pos x="531" y="555"/>
                </a:cxn>
                <a:cxn ang="0">
                  <a:pos x="1698" y="0"/>
                </a:cxn>
              </a:cxnLst>
              <a:rect l="0" t="0" r="r" b="b"/>
              <a:pathLst>
                <a:path w="1698" h="2268">
                  <a:moveTo>
                    <a:pt x="1698" y="0"/>
                  </a:moveTo>
                  <a:lnTo>
                    <a:pt x="1698" y="2268"/>
                  </a:lnTo>
                  <a:cubicBezTo>
                    <a:pt x="1698" y="2268"/>
                    <a:pt x="179" y="2200"/>
                    <a:pt x="0" y="1991"/>
                  </a:cubicBezTo>
                  <a:cubicBezTo>
                    <a:pt x="217" y="1767"/>
                    <a:pt x="509" y="1520"/>
                    <a:pt x="718" y="1295"/>
                  </a:cubicBezTo>
                  <a:cubicBezTo>
                    <a:pt x="927" y="1070"/>
                    <a:pt x="1071" y="678"/>
                    <a:pt x="1040" y="555"/>
                  </a:cubicBezTo>
                  <a:lnTo>
                    <a:pt x="531" y="555"/>
                  </a:lnTo>
                  <a:lnTo>
                    <a:pt x="1698" y="0"/>
                  </a:lnTo>
                  <a:close/>
                </a:path>
              </a:pathLst>
            </a:custGeom>
            <a:gradFill rotWithShape="0">
              <a:gsLst>
                <a:gs pos="0">
                  <a:srgbClr val="FF0000"/>
                </a:gs>
                <a:gs pos="100000">
                  <a:srgbClr val="FFFFFF"/>
                </a:gs>
              </a:gsLst>
              <a:lin ang="5400000" scaled="1"/>
            </a:gradFill>
            <a:ln w="9525" cap="flat" cmpd="sng">
              <a:noFill/>
              <a:prstDash val="solid"/>
              <a:round/>
              <a:headEnd type="none" w="med" len="med"/>
              <a:tailEnd type="none" w="med" len="med"/>
            </a:ln>
            <a:effectLst>
              <a:outerShdw dist="52363" dir="6242175" algn="ctr" rotWithShape="0">
                <a:srgbClr val="669900"/>
              </a:outerShdw>
            </a:effectLst>
          </p:spPr>
          <p:txBody>
            <a:bodyPr wrap="none" anchor="ctr"/>
            <a:lstStyle/>
            <a:p>
              <a:pPr>
                <a:defRPr/>
              </a:pPr>
              <a:endParaRPr lang="zh-CN" altLang="en-US">
                <a:latin typeface="굴림" pitchFamily="50" charset="-127"/>
                <a:ea typeface="굴림" pitchFamily="50" charset="-127"/>
              </a:endParaRPr>
            </a:p>
          </p:txBody>
        </p:sp>
        <p:sp>
          <p:nvSpPr>
            <p:cNvPr id="50" name="Freeform 19"/>
            <p:cNvSpPr>
              <a:spLocks/>
            </p:cNvSpPr>
            <p:nvPr/>
          </p:nvSpPr>
          <p:spPr bwMode="auto">
            <a:xfrm flipH="1">
              <a:off x="4604407" y="2347517"/>
              <a:ext cx="2339493" cy="3124836"/>
            </a:xfrm>
            <a:custGeom>
              <a:avLst/>
              <a:gdLst/>
              <a:ahLst/>
              <a:cxnLst>
                <a:cxn ang="0">
                  <a:pos x="1698" y="0"/>
                </a:cxn>
                <a:cxn ang="0">
                  <a:pos x="1698" y="2268"/>
                </a:cxn>
                <a:cxn ang="0">
                  <a:pos x="0" y="1991"/>
                </a:cxn>
                <a:cxn ang="0">
                  <a:pos x="718" y="1295"/>
                </a:cxn>
                <a:cxn ang="0">
                  <a:pos x="1040" y="555"/>
                </a:cxn>
                <a:cxn ang="0">
                  <a:pos x="531" y="555"/>
                </a:cxn>
                <a:cxn ang="0">
                  <a:pos x="1698" y="0"/>
                </a:cxn>
              </a:cxnLst>
              <a:rect l="0" t="0" r="r" b="b"/>
              <a:pathLst>
                <a:path w="1698" h="2268">
                  <a:moveTo>
                    <a:pt x="1698" y="0"/>
                  </a:moveTo>
                  <a:lnTo>
                    <a:pt x="1698" y="2268"/>
                  </a:lnTo>
                  <a:cubicBezTo>
                    <a:pt x="1698" y="2268"/>
                    <a:pt x="179" y="2200"/>
                    <a:pt x="0" y="1991"/>
                  </a:cubicBezTo>
                  <a:cubicBezTo>
                    <a:pt x="217" y="1767"/>
                    <a:pt x="509" y="1520"/>
                    <a:pt x="718" y="1295"/>
                  </a:cubicBezTo>
                  <a:cubicBezTo>
                    <a:pt x="927" y="1070"/>
                    <a:pt x="1071" y="678"/>
                    <a:pt x="1040" y="555"/>
                  </a:cubicBezTo>
                  <a:lnTo>
                    <a:pt x="531" y="555"/>
                  </a:lnTo>
                  <a:lnTo>
                    <a:pt x="1698" y="0"/>
                  </a:lnTo>
                  <a:close/>
                </a:path>
              </a:pathLst>
            </a:custGeom>
            <a:gradFill rotWithShape="0">
              <a:gsLst>
                <a:gs pos="0">
                  <a:srgbClr val="FF0000"/>
                </a:gs>
                <a:gs pos="100000">
                  <a:srgbClr val="FFFFFF"/>
                </a:gs>
              </a:gsLst>
              <a:lin ang="5400000" scaled="1"/>
            </a:gradFill>
            <a:ln w="9525" cap="flat" cmpd="sng">
              <a:noFill/>
              <a:prstDash val="solid"/>
              <a:round/>
              <a:headEnd type="none" w="med" len="med"/>
              <a:tailEnd type="none" w="med" len="med"/>
            </a:ln>
            <a:effectLst>
              <a:outerShdw dist="50800" dir="5400000" algn="ctr" rotWithShape="0">
                <a:srgbClr val="669900"/>
              </a:outerShdw>
            </a:effectLst>
          </p:spPr>
          <p:txBody>
            <a:bodyPr wrap="none" anchor="ctr"/>
            <a:lstStyle/>
            <a:p>
              <a:pPr>
                <a:defRPr/>
              </a:pPr>
              <a:endParaRPr lang="zh-CN" altLang="en-US">
                <a:latin typeface="굴림" pitchFamily="50" charset="-127"/>
                <a:ea typeface="굴림" pitchFamily="50" charset="-127"/>
              </a:endParaRPr>
            </a:p>
          </p:txBody>
        </p:sp>
      </p:grpSp>
      <p:grpSp>
        <p:nvGrpSpPr>
          <p:cNvPr id="115" name="组合 114"/>
          <p:cNvGrpSpPr/>
          <p:nvPr/>
        </p:nvGrpSpPr>
        <p:grpSpPr>
          <a:xfrm>
            <a:off x="1625618" y="3587531"/>
            <a:ext cx="5957579" cy="1984023"/>
            <a:chOff x="1625618" y="3587531"/>
            <a:chExt cx="5957579" cy="1984023"/>
          </a:xfrm>
        </p:grpSpPr>
        <p:sp>
          <p:nvSpPr>
            <p:cNvPr id="51" name="AutoShape 24"/>
            <p:cNvSpPr>
              <a:spLocks noChangeArrowheads="1"/>
            </p:cNvSpPr>
            <p:nvPr/>
          </p:nvSpPr>
          <p:spPr bwMode="auto">
            <a:xfrm flipV="1">
              <a:off x="1625618" y="3671577"/>
              <a:ext cx="5957579" cy="1899977"/>
            </a:xfrm>
            <a:custGeom>
              <a:avLst/>
              <a:gdLst>
                <a:gd name="T0" fmla="*/ 2147483647 w 21600"/>
                <a:gd name="T1" fmla="*/ 0 h 21600"/>
                <a:gd name="T2" fmla="*/ 2147483647 w 21600"/>
                <a:gd name="T3" fmla="*/ 2147483647 h 21600"/>
                <a:gd name="T4" fmla="*/ 2147483647 w 21600"/>
                <a:gd name="T5" fmla="*/ 1547000362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9087 h 21600"/>
              </a:gdLst>
              <a:ahLst/>
              <a:cxnLst>
                <a:cxn ang="T8">
                  <a:pos x="T0" y="T1"/>
                </a:cxn>
                <a:cxn ang="T9">
                  <a:pos x="T2" y="T3"/>
                </a:cxn>
                <a:cxn ang="T10">
                  <a:pos x="T4" y="T5"/>
                </a:cxn>
                <a:cxn ang="T11">
                  <a:pos x="T6" y="T7"/>
                </a:cxn>
              </a:cxnLst>
              <a:rect l="T12" t="T13" r="T14" b="T15"/>
              <a:pathLst>
                <a:path w="21600" h="21600">
                  <a:moveTo>
                    <a:pt x="1552" y="11910"/>
                  </a:moveTo>
                  <a:cubicBezTo>
                    <a:pt x="1508" y="11542"/>
                    <a:pt x="1486" y="11171"/>
                    <a:pt x="1486" y="10800"/>
                  </a:cubicBezTo>
                  <a:cubicBezTo>
                    <a:pt x="1486" y="5656"/>
                    <a:pt x="5656" y="1486"/>
                    <a:pt x="10800" y="1486"/>
                  </a:cubicBezTo>
                  <a:cubicBezTo>
                    <a:pt x="15943" y="1486"/>
                    <a:pt x="20114" y="5656"/>
                    <a:pt x="20114" y="10800"/>
                  </a:cubicBezTo>
                  <a:cubicBezTo>
                    <a:pt x="20114" y="11171"/>
                    <a:pt x="20091" y="11542"/>
                    <a:pt x="20047" y="11910"/>
                  </a:cubicBezTo>
                  <a:lnTo>
                    <a:pt x="21522" y="12088"/>
                  </a:lnTo>
                  <a:cubicBezTo>
                    <a:pt x="21574" y="11660"/>
                    <a:pt x="21600" y="11230"/>
                    <a:pt x="21600" y="10800"/>
                  </a:cubicBezTo>
                  <a:cubicBezTo>
                    <a:pt x="21600" y="4835"/>
                    <a:pt x="16764" y="0"/>
                    <a:pt x="10800" y="0"/>
                  </a:cubicBezTo>
                  <a:cubicBezTo>
                    <a:pt x="4835" y="0"/>
                    <a:pt x="0" y="4835"/>
                    <a:pt x="0" y="10800"/>
                  </a:cubicBezTo>
                  <a:cubicBezTo>
                    <a:pt x="-1" y="11230"/>
                    <a:pt x="25" y="11660"/>
                    <a:pt x="77" y="12088"/>
                  </a:cubicBezTo>
                  <a:close/>
                </a:path>
              </a:pathLst>
            </a:custGeom>
            <a:gradFill rotWithShape="0">
              <a:gsLst>
                <a:gs pos="0">
                  <a:srgbClr val="0099CC"/>
                </a:gs>
                <a:gs pos="100000">
                  <a:srgbClr val="003399"/>
                </a:gs>
              </a:gsLst>
              <a:lin ang="5400000" scaled="1"/>
            </a:gradFill>
            <a:ln w="9525" algn="ctr">
              <a:noFill/>
              <a:miter lim="800000"/>
              <a:headEnd/>
              <a:tailEnd/>
            </a:ln>
          </p:spPr>
          <p:txBody>
            <a:bodyPr wrap="none" anchor="ctr"/>
            <a:lstStyle/>
            <a:p>
              <a:endParaRPr lang="zh-CN" altLang="en-US"/>
            </a:p>
          </p:txBody>
        </p:sp>
        <p:sp>
          <p:nvSpPr>
            <p:cNvPr id="52" name="AutoShape 32"/>
            <p:cNvSpPr>
              <a:spLocks noChangeArrowheads="1"/>
            </p:cNvSpPr>
            <p:nvPr/>
          </p:nvSpPr>
          <p:spPr bwMode="auto">
            <a:xfrm flipV="1">
              <a:off x="1625618" y="3587531"/>
              <a:ext cx="5957579" cy="1899978"/>
            </a:xfrm>
            <a:custGeom>
              <a:avLst/>
              <a:gdLst>
                <a:gd name="T0" fmla="*/ 2147483647 w 21600"/>
                <a:gd name="T1" fmla="*/ 0 h 21600"/>
                <a:gd name="T2" fmla="*/ 2147483647 w 21600"/>
                <a:gd name="T3" fmla="*/ 2147483647 h 21600"/>
                <a:gd name="T4" fmla="*/ 2147483647 w 21600"/>
                <a:gd name="T5" fmla="*/ 1547001879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9087 h 21600"/>
              </a:gdLst>
              <a:ahLst/>
              <a:cxnLst>
                <a:cxn ang="T8">
                  <a:pos x="T0" y="T1"/>
                </a:cxn>
                <a:cxn ang="T9">
                  <a:pos x="T2" y="T3"/>
                </a:cxn>
                <a:cxn ang="T10">
                  <a:pos x="T4" y="T5"/>
                </a:cxn>
                <a:cxn ang="T11">
                  <a:pos x="T6" y="T7"/>
                </a:cxn>
              </a:cxnLst>
              <a:rect l="T12" t="T13" r="T14" b="T15"/>
              <a:pathLst>
                <a:path w="21600" h="21600">
                  <a:moveTo>
                    <a:pt x="1552" y="11910"/>
                  </a:moveTo>
                  <a:cubicBezTo>
                    <a:pt x="1508" y="11542"/>
                    <a:pt x="1486" y="11171"/>
                    <a:pt x="1486" y="10800"/>
                  </a:cubicBezTo>
                  <a:cubicBezTo>
                    <a:pt x="1486" y="5656"/>
                    <a:pt x="5656" y="1486"/>
                    <a:pt x="10800" y="1486"/>
                  </a:cubicBezTo>
                  <a:cubicBezTo>
                    <a:pt x="15943" y="1486"/>
                    <a:pt x="20114" y="5656"/>
                    <a:pt x="20114" y="10800"/>
                  </a:cubicBezTo>
                  <a:cubicBezTo>
                    <a:pt x="20114" y="11171"/>
                    <a:pt x="20091" y="11542"/>
                    <a:pt x="20047" y="11910"/>
                  </a:cubicBezTo>
                  <a:lnTo>
                    <a:pt x="21522" y="12088"/>
                  </a:lnTo>
                  <a:cubicBezTo>
                    <a:pt x="21574" y="11660"/>
                    <a:pt x="21600" y="11230"/>
                    <a:pt x="21600" y="10800"/>
                  </a:cubicBezTo>
                  <a:cubicBezTo>
                    <a:pt x="21600" y="4835"/>
                    <a:pt x="16764" y="0"/>
                    <a:pt x="10800" y="0"/>
                  </a:cubicBezTo>
                  <a:cubicBezTo>
                    <a:pt x="4835" y="0"/>
                    <a:pt x="0" y="4835"/>
                    <a:pt x="0" y="10800"/>
                  </a:cubicBezTo>
                  <a:cubicBezTo>
                    <a:pt x="-1" y="11230"/>
                    <a:pt x="25" y="11660"/>
                    <a:pt x="77" y="12088"/>
                  </a:cubicBezTo>
                  <a:close/>
                </a:path>
              </a:pathLst>
            </a:custGeom>
            <a:gradFill rotWithShape="0">
              <a:gsLst>
                <a:gs pos="0">
                  <a:srgbClr val="CCECFF"/>
                </a:gs>
                <a:gs pos="100000">
                  <a:srgbClr val="0099CC"/>
                </a:gs>
              </a:gsLst>
              <a:lin ang="5400000" scaled="1"/>
            </a:gradFill>
            <a:ln w="9525">
              <a:noFill/>
              <a:miter lim="800000"/>
              <a:headEnd/>
              <a:tailEnd/>
            </a:ln>
          </p:spPr>
          <p:txBody>
            <a:bodyPr rot="10800000" wrap="none" anchor="ctr"/>
            <a:lstStyle/>
            <a:p>
              <a:pPr algn="ctr"/>
              <a:endParaRPr lang="zh-CN" altLang="zh-CN" sz="2400"/>
            </a:p>
          </p:txBody>
        </p:sp>
      </p:grpSp>
      <p:grpSp>
        <p:nvGrpSpPr>
          <p:cNvPr id="114" name="组合 113"/>
          <p:cNvGrpSpPr/>
          <p:nvPr/>
        </p:nvGrpSpPr>
        <p:grpSpPr>
          <a:xfrm>
            <a:off x="1833665" y="1500174"/>
            <a:ext cx="5541485" cy="721964"/>
            <a:chOff x="1833665" y="1500174"/>
            <a:chExt cx="5541485" cy="721964"/>
          </a:xfrm>
        </p:grpSpPr>
        <p:sp>
          <p:nvSpPr>
            <p:cNvPr id="56" name="AutoShape 57"/>
            <p:cNvSpPr>
              <a:spLocks noChangeArrowheads="1"/>
            </p:cNvSpPr>
            <p:nvPr/>
          </p:nvSpPr>
          <p:spPr bwMode="auto">
            <a:xfrm>
              <a:off x="1833665" y="1500174"/>
              <a:ext cx="5541485" cy="721964"/>
            </a:xfrm>
            <a:prstGeom prst="roundRect">
              <a:avLst>
                <a:gd name="adj" fmla="val 5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57" name="AutoShape 68"/>
            <p:cNvSpPr>
              <a:spLocks noChangeArrowheads="1"/>
            </p:cNvSpPr>
            <p:nvPr/>
          </p:nvSpPr>
          <p:spPr bwMode="auto">
            <a:xfrm>
              <a:off x="1917710" y="1542885"/>
              <a:ext cx="5414728" cy="618630"/>
            </a:xfrm>
            <a:prstGeom prst="roundRect">
              <a:avLst>
                <a:gd name="adj" fmla="val 50000"/>
              </a:avLst>
            </a:prstGeom>
            <a:ln>
              <a:headEnd/>
              <a:tailEnd/>
            </a:ln>
          </p:spPr>
          <p:style>
            <a:lnRef idx="0">
              <a:schemeClr val="accent3"/>
            </a:lnRef>
            <a:fillRef idx="3">
              <a:schemeClr val="accent3"/>
            </a:fillRef>
            <a:effectRef idx="3">
              <a:schemeClr val="accent3"/>
            </a:effectRef>
            <a:fontRef idx="minor">
              <a:schemeClr val="lt1"/>
            </a:fontRef>
          </p:style>
          <p:txBody>
            <a:bodyPr anchor="ctr"/>
            <a:lstStyle/>
            <a:p>
              <a:pPr algn="ctr"/>
              <a:endParaRPr lang="ko-KR" altLang="en-US" sz="2000" dirty="0">
                <a:solidFill>
                  <a:srgbClr val="993300"/>
                </a:solidFill>
                <a:latin typeface="HY헤드라인M" pitchFamily="18" charset="-127"/>
                <a:ea typeface="HY헤드라인M" pitchFamily="18" charset="-127"/>
              </a:endParaRPr>
            </a:p>
          </p:txBody>
        </p:sp>
      </p:grpSp>
      <p:grpSp>
        <p:nvGrpSpPr>
          <p:cNvPr id="117" name="组合 116"/>
          <p:cNvGrpSpPr/>
          <p:nvPr/>
        </p:nvGrpSpPr>
        <p:grpSpPr>
          <a:xfrm>
            <a:off x="3502173" y="4824789"/>
            <a:ext cx="2204469" cy="1096724"/>
            <a:chOff x="3502173" y="4824789"/>
            <a:chExt cx="2204469" cy="1096724"/>
          </a:xfrm>
        </p:grpSpPr>
        <p:sp>
          <p:nvSpPr>
            <p:cNvPr id="55" name="Oval 53"/>
            <p:cNvSpPr>
              <a:spLocks noChangeArrowheads="1"/>
            </p:cNvSpPr>
            <p:nvPr/>
          </p:nvSpPr>
          <p:spPr bwMode="auto">
            <a:xfrm>
              <a:off x="3502173" y="4824789"/>
              <a:ext cx="2204469" cy="1096724"/>
            </a:xfrm>
            <a:prstGeom prst="ellipse">
              <a:avLst/>
            </a:prstGeom>
            <a:gradFill rotWithShape="0">
              <a:gsLst>
                <a:gs pos="0">
                  <a:srgbClr val="0C4EB0"/>
                </a:gs>
                <a:gs pos="100000">
                  <a:srgbClr val="5684C8"/>
                </a:gs>
              </a:gsLst>
              <a:lin ang="5400000" scaled="1"/>
            </a:gradFill>
            <a:ln w="9525">
              <a:round/>
              <a:headEnd/>
              <a:tailEnd/>
            </a:ln>
            <a:scene3d>
              <a:camera prst="legacyPerspectiveBottom"/>
              <a:lightRig rig="legacyFlat4" dir="b"/>
            </a:scene3d>
            <a:sp3d extrusionH="1243000" prstMaterial="legacyMatte">
              <a:bevelT w="13500" h="13500" prst="angle"/>
              <a:bevelB w="13500" h="13500" prst="angle"/>
              <a:extrusionClr>
                <a:srgbClr val="0C4EB0"/>
              </a:extrusionClr>
            </a:sp3d>
          </p:spPr>
          <p:txBody>
            <a:bodyPr rot="10800000" wrap="none" anchor="ctr">
              <a:flatTx/>
            </a:bodyPr>
            <a:lstStyle/>
            <a:p>
              <a:endParaRPr lang="zh-CN" altLang="en-US"/>
            </a:p>
          </p:txBody>
        </p:sp>
        <p:sp>
          <p:nvSpPr>
            <p:cNvPr id="58" name="Oval 70"/>
            <p:cNvSpPr>
              <a:spLocks noChangeArrowheads="1"/>
            </p:cNvSpPr>
            <p:nvPr/>
          </p:nvSpPr>
          <p:spPr bwMode="auto">
            <a:xfrm flipV="1">
              <a:off x="3612396" y="4841323"/>
              <a:ext cx="1984022" cy="987878"/>
            </a:xfrm>
            <a:prstGeom prst="ellipse">
              <a:avLst/>
            </a:prstGeom>
            <a:solidFill>
              <a:srgbClr val="FFFFFF"/>
            </a:solidFill>
            <a:ln w="19050">
              <a:solidFill>
                <a:srgbClr val="4694DA"/>
              </a:solidFill>
              <a:round/>
              <a:headEnd/>
              <a:tailEnd/>
            </a:ln>
          </p:spPr>
          <p:txBody>
            <a:bodyPr rot="10800000" wrap="none" anchor="ctr"/>
            <a:lstStyle/>
            <a:p>
              <a:pPr algn="ctr"/>
              <a:endParaRPr lang="ko-KR" altLang="en-US" sz="2000" dirty="0">
                <a:solidFill>
                  <a:srgbClr val="000066"/>
                </a:solidFill>
                <a:latin typeface="HY헤드라인M" pitchFamily="18" charset="-127"/>
                <a:ea typeface="HY헤드라인M" pitchFamily="18" charset="-127"/>
              </a:endParaRPr>
            </a:p>
          </p:txBody>
        </p:sp>
      </p:grpSp>
      <p:grpSp>
        <p:nvGrpSpPr>
          <p:cNvPr id="118" name="组合 117"/>
          <p:cNvGrpSpPr/>
          <p:nvPr/>
        </p:nvGrpSpPr>
        <p:grpSpPr>
          <a:xfrm>
            <a:off x="6249493" y="3878246"/>
            <a:ext cx="1832465" cy="912099"/>
            <a:chOff x="6249493" y="3878246"/>
            <a:chExt cx="1832465" cy="912099"/>
          </a:xfrm>
        </p:grpSpPr>
        <p:sp>
          <p:nvSpPr>
            <p:cNvPr id="54" name="Oval 51"/>
            <p:cNvSpPr>
              <a:spLocks noChangeArrowheads="1"/>
            </p:cNvSpPr>
            <p:nvPr/>
          </p:nvSpPr>
          <p:spPr bwMode="auto">
            <a:xfrm>
              <a:off x="6249493" y="3878246"/>
              <a:ext cx="1832465" cy="912099"/>
            </a:xfrm>
            <a:prstGeom prst="ellipse">
              <a:avLst/>
            </a:prstGeom>
            <a:gradFill rotWithShape="0">
              <a:gsLst>
                <a:gs pos="0">
                  <a:srgbClr val="9A45C9"/>
                </a:gs>
                <a:gs pos="100000">
                  <a:srgbClr val="B97EDA"/>
                </a:gs>
              </a:gsLst>
              <a:lin ang="5400000" scaled="1"/>
            </a:gradFill>
            <a:ln w="9525">
              <a:round/>
              <a:headEnd/>
              <a:tailEnd/>
            </a:ln>
            <a:scene3d>
              <a:camera prst="legacyPerspectiveBottom"/>
              <a:lightRig rig="legacyFlat4" dir="b"/>
            </a:scene3d>
            <a:sp3d extrusionH="1243000" prstMaterial="legacyMatte">
              <a:bevelT w="13500" h="13500" prst="angle"/>
              <a:bevelB w="13500" h="13500" prst="angle"/>
              <a:extrusionClr>
                <a:srgbClr val="9A45C9"/>
              </a:extrusionClr>
            </a:sp3d>
          </p:spPr>
          <p:txBody>
            <a:bodyPr rot="10800000" wrap="none" anchor="ctr">
              <a:flatTx/>
            </a:bodyPr>
            <a:lstStyle/>
            <a:p>
              <a:endParaRPr lang="zh-CN" altLang="en-US"/>
            </a:p>
          </p:txBody>
        </p:sp>
        <p:sp>
          <p:nvSpPr>
            <p:cNvPr id="59" name="Oval 71"/>
            <p:cNvSpPr>
              <a:spLocks noChangeArrowheads="1"/>
            </p:cNvSpPr>
            <p:nvPr/>
          </p:nvSpPr>
          <p:spPr bwMode="auto">
            <a:xfrm flipV="1">
              <a:off x="6332160" y="3900290"/>
              <a:ext cx="1667130" cy="829432"/>
            </a:xfrm>
            <a:prstGeom prst="ellipse">
              <a:avLst/>
            </a:prstGeom>
            <a:solidFill>
              <a:srgbClr val="FFFFFF"/>
            </a:solidFill>
            <a:ln w="12700">
              <a:solidFill>
                <a:srgbClr val="9999FF"/>
              </a:solidFill>
              <a:round/>
              <a:headEnd/>
              <a:tailEnd/>
            </a:ln>
          </p:spPr>
          <p:txBody>
            <a:bodyPr rot="10800000" wrap="none" anchor="ctr"/>
            <a:lstStyle/>
            <a:p>
              <a:pPr algn="ctr"/>
              <a:endParaRPr lang="ko-KR" altLang="en-US" sz="2000" dirty="0">
                <a:solidFill>
                  <a:srgbClr val="000066"/>
                </a:solidFill>
                <a:latin typeface="HY헤드라인M" pitchFamily="18" charset="-127"/>
                <a:ea typeface="HY헤드라인M" pitchFamily="18" charset="-127"/>
              </a:endParaRPr>
            </a:p>
          </p:txBody>
        </p:sp>
      </p:grpSp>
      <p:grpSp>
        <p:nvGrpSpPr>
          <p:cNvPr id="116" name="组合 115"/>
          <p:cNvGrpSpPr/>
          <p:nvPr/>
        </p:nvGrpSpPr>
        <p:grpSpPr>
          <a:xfrm>
            <a:off x="1000100" y="3878246"/>
            <a:ext cx="1832465" cy="912099"/>
            <a:chOff x="1000100" y="3878246"/>
            <a:chExt cx="1832465" cy="912099"/>
          </a:xfrm>
        </p:grpSpPr>
        <p:sp>
          <p:nvSpPr>
            <p:cNvPr id="53" name="Oval 36"/>
            <p:cNvSpPr>
              <a:spLocks noChangeArrowheads="1"/>
            </p:cNvSpPr>
            <p:nvPr/>
          </p:nvSpPr>
          <p:spPr bwMode="auto">
            <a:xfrm>
              <a:off x="1000100" y="3878246"/>
              <a:ext cx="1832465" cy="912099"/>
            </a:xfrm>
            <a:prstGeom prst="ellipse">
              <a:avLst/>
            </a:prstGeom>
            <a:gradFill rotWithShape="0">
              <a:gsLst>
                <a:gs pos="0">
                  <a:srgbClr val="0099CC"/>
                </a:gs>
                <a:gs pos="100000">
                  <a:srgbClr val="4EB8DC"/>
                </a:gs>
              </a:gsLst>
              <a:lin ang="5400000" scaled="1"/>
            </a:gradFill>
            <a:ln w="9525">
              <a:round/>
              <a:headEnd/>
              <a:tailEnd/>
            </a:ln>
            <a:scene3d>
              <a:camera prst="legacyPerspectiveBottom"/>
              <a:lightRig rig="legacyFlat3" dir="t"/>
            </a:scene3d>
            <a:sp3d extrusionH="887400" prstMaterial="legacyMatte">
              <a:bevelT w="13500" h="13500" prst="angle"/>
              <a:bevelB w="13500" h="13500" prst="angle"/>
              <a:extrusionClr>
                <a:srgbClr val="0099FF"/>
              </a:extrusionClr>
            </a:sp3d>
          </p:spPr>
          <p:txBody>
            <a:bodyPr rot="10800000" wrap="none" anchor="ctr">
              <a:flatTx/>
            </a:bodyPr>
            <a:lstStyle/>
            <a:p>
              <a:endParaRPr lang="zh-CN" altLang="en-US"/>
            </a:p>
          </p:txBody>
        </p:sp>
        <p:sp>
          <p:nvSpPr>
            <p:cNvPr id="60" name="Oval 72"/>
            <p:cNvSpPr>
              <a:spLocks noChangeArrowheads="1"/>
            </p:cNvSpPr>
            <p:nvPr/>
          </p:nvSpPr>
          <p:spPr bwMode="auto">
            <a:xfrm flipV="1">
              <a:off x="1082768" y="3900290"/>
              <a:ext cx="1667130" cy="829432"/>
            </a:xfrm>
            <a:prstGeom prst="ellipse">
              <a:avLst/>
            </a:prstGeom>
            <a:solidFill>
              <a:srgbClr val="FFFFFF"/>
            </a:solidFill>
            <a:ln w="19050">
              <a:solidFill>
                <a:srgbClr val="28D8E6"/>
              </a:solidFill>
              <a:round/>
              <a:headEnd/>
              <a:tailEnd/>
            </a:ln>
          </p:spPr>
          <p:txBody>
            <a:bodyPr rot="10800000" wrap="none" anchor="ctr"/>
            <a:lstStyle/>
            <a:p>
              <a:pPr algn="ctr"/>
              <a:endParaRPr lang="ko-KR" altLang="en-US" sz="2000" dirty="0">
                <a:solidFill>
                  <a:srgbClr val="000066"/>
                </a:solidFill>
                <a:latin typeface="HY헤드라인M" pitchFamily="18" charset="-127"/>
                <a:ea typeface="HY헤드라인M" pitchFamily="18" charset="-127"/>
              </a:endParaRPr>
            </a:p>
          </p:txBody>
        </p:sp>
      </p:grpSp>
      <p:sp>
        <p:nvSpPr>
          <p:cNvPr id="61" name="Rectangle 73"/>
          <p:cNvSpPr>
            <a:spLocks noChangeArrowheads="1"/>
          </p:cNvSpPr>
          <p:nvPr/>
        </p:nvSpPr>
        <p:spPr bwMode="auto">
          <a:xfrm>
            <a:off x="3071801" y="2928934"/>
            <a:ext cx="2928959" cy="1127035"/>
          </a:xfrm>
          <a:prstGeom prst="rect">
            <a:avLst/>
          </a:prstGeom>
          <a:noFill/>
          <a:ln w="9525">
            <a:noFill/>
            <a:miter lim="800000"/>
            <a:headEnd/>
            <a:tailEnd/>
          </a:ln>
        </p:spPr>
        <p:txBody>
          <a:bodyPr anchor="ctr"/>
          <a:lstStyle/>
          <a:p>
            <a:pPr algn="ctr"/>
            <a:r>
              <a:rPr lang="zh-CN" altLang="en-US" sz="2800" dirty="0" smtClean="0"/>
              <a:t>文本</a:t>
            </a:r>
            <a:endParaRPr lang="en-US" altLang="ko-KR" sz="2800" dirty="0"/>
          </a:p>
        </p:txBody>
      </p:sp>
      <p:grpSp>
        <p:nvGrpSpPr>
          <p:cNvPr id="64" name="Group 20"/>
          <p:cNvGrpSpPr>
            <a:grpSpLocks/>
          </p:cNvGrpSpPr>
          <p:nvPr/>
        </p:nvGrpSpPr>
        <p:grpSpPr bwMode="auto">
          <a:xfrm>
            <a:off x="1139344" y="2953018"/>
            <a:ext cx="1571636" cy="1520937"/>
            <a:chOff x="2457" y="2000"/>
            <a:chExt cx="901" cy="888"/>
          </a:xfrm>
        </p:grpSpPr>
        <p:pic>
          <p:nvPicPr>
            <p:cNvPr id="65"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66"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67"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68" name="Group 24"/>
            <p:cNvGrpSpPr>
              <a:grpSpLocks/>
            </p:cNvGrpSpPr>
            <p:nvPr/>
          </p:nvGrpSpPr>
          <p:grpSpPr bwMode="auto">
            <a:xfrm rot="-1297425" flipH="1" flipV="1">
              <a:off x="2522" y="2688"/>
              <a:ext cx="789" cy="182"/>
              <a:chOff x="2522" y="1060"/>
              <a:chExt cx="900" cy="236"/>
            </a:xfrm>
          </p:grpSpPr>
          <p:grpSp>
            <p:nvGrpSpPr>
              <p:cNvPr id="69" name="Group 25"/>
              <p:cNvGrpSpPr>
                <a:grpSpLocks/>
              </p:cNvGrpSpPr>
              <p:nvPr/>
            </p:nvGrpSpPr>
            <p:grpSpPr bwMode="auto">
              <a:xfrm>
                <a:off x="2522" y="1060"/>
                <a:ext cx="742" cy="186"/>
                <a:chOff x="1565" y="2568"/>
                <a:chExt cx="1118" cy="279"/>
              </a:xfrm>
            </p:grpSpPr>
            <p:sp>
              <p:nvSpPr>
                <p:cNvPr id="75"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76"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77"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78"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70" name="Group 30"/>
              <p:cNvGrpSpPr>
                <a:grpSpLocks/>
              </p:cNvGrpSpPr>
              <p:nvPr/>
            </p:nvGrpSpPr>
            <p:grpSpPr bwMode="auto">
              <a:xfrm rot="1353540">
                <a:off x="2680" y="1110"/>
                <a:ext cx="742" cy="186"/>
                <a:chOff x="1565" y="2568"/>
                <a:chExt cx="1118" cy="279"/>
              </a:xfrm>
            </p:grpSpPr>
            <p:sp>
              <p:nvSpPr>
                <p:cNvPr id="71"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72"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73"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74"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79" name="Text Box 35"/>
          <p:cNvSpPr txBox="1">
            <a:spLocks noChangeArrowheads="1"/>
          </p:cNvSpPr>
          <p:nvPr/>
        </p:nvSpPr>
        <p:spPr bwMode="gray">
          <a:xfrm>
            <a:off x="1104978" y="3493094"/>
            <a:ext cx="1645569"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grpSp>
        <p:nvGrpSpPr>
          <p:cNvPr id="81" name="Group 20"/>
          <p:cNvGrpSpPr>
            <a:grpSpLocks/>
          </p:cNvGrpSpPr>
          <p:nvPr/>
        </p:nvGrpSpPr>
        <p:grpSpPr bwMode="auto">
          <a:xfrm>
            <a:off x="3836421" y="4002160"/>
            <a:ext cx="1571636" cy="1520937"/>
            <a:chOff x="2457" y="2000"/>
            <a:chExt cx="901" cy="888"/>
          </a:xfrm>
        </p:grpSpPr>
        <p:pic>
          <p:nvPicPr>
            <p:cNvPr id="82"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83"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84"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85" name="Group 24"/>
            <p:cNvGrpSpPr>
              <a:grpSpLocks/>
            </p:cNvGrpSpPr>
            <p:nvPr/>
          </p:nvGrpSpPr>
          <p:grpSpPr bwMode="auto">
            <a:xfrm rot="-1297425" flipH="1" flipV="1">
              <a:off x="2526" y="2687"/>
              <a:ext cx="789" cy="182"/>
              <a:chOff x="2521" y="1060"/>
              <a:chExt cx="901" cy="236"/>
            </a:xfrm>
          </p:grpSpPr>
          <p:grpSp>
            <p:nvGrpSpPr>
              <p:cNvPr id="86" name="Group 25"/>
              <p:cNvGrpSpPr>
                <a:grpSpLocks/>
              </p:cNvGrpSpPr>
              <p:nvPr/>
            </p:nvGrpSpPr>
            <p:grpSpPr bwMode="auto">
              <a:xfrm>
                <a:off x="2521" y="1060"/>
                <a:ext cx="742" cy="186"/>
                <a:chOff x="1565" y="2568"/>
                <a:chExt cx="1118" cy="279"/>
              </a:xfrm>
            </p:grpSpPr>
            <p:sp>
              <p:nvSpPr>
                <p:cNvPr id="92"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3"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4"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5"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87" name="Group 30"/>
              <p:cNvGrpSpPr>
                <a:grpSpLocks/>
              </p:cNvGrpSpPr>
              <p:nvPr/>
            </p:nvGrpSpPr>
            <p:grpSpPr bwMode="auto">
              <a:xfrm rot="1353540">
                <a:off x="2680" y="1110"/>
                <a:ext cx="742" cy="186"/>
                <a:chOff x="1565" y="2568"/>
                <a:chExt cx="1118" cy="279"/>
              </a:xfrm>
            </p:grpSpPr>
            <p:sp>
              <p:nvSpPr>
                <p:cNvPr id="88"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89"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0"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1"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96" name="Text Box 35"/>
          <p:cNvSpPr txBox="1">
            <a:spLocks noChangeArrowheads="1"/>
          </p:cNvSpPr>
          <p:nvPr/>
        </p:nvSpPr>
        <p:spPr bwMode="gray">
          <a:xfrm>
            <a:off x="3802055" y="4542236"/>
            <a:ext cx="1645569"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grpSp>
        <p:nvGrpSpPr>
          <p:cNvPr id="97" name="Group 20"/>
          <p:cNvGrpSpPr>
            <a:grpSpLocks/>
          </p:cNvGrpSpPr>
          <p:nvPr/>
        </p:nvGrpSpPr>
        <p:grpSpPr bwMode="auto">
          <a:xfrm>
            <a:off x="6381822" y="2897552"/>
            <a:ext cx="1571636" cy="1520937"/>
            <a:chOff x="2457" y="2000"/>
            <a:chExt cx="901" cy="888"/>
          </a:xfrm>
        </p:grpSpPr>
        <p:pic>
          <p:nvPicPr>
            <p:cNvPr id="98"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99"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100"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101" name="Group 24"/>
            <p:cNvGrpSpPr>
              <a:grpSpLocks/>
            </p:cNvGrpSpPr>
            <p:nvPr/>
          </p:nvGrpSpPr>
          <p:grpSpPr bwMode="auto">
            <a:xfrm rot="-1297425" flipH="1" flipV="1">
              <a:off x="2526" y="2688"/>
              <a:ext cx="790" cy="182"/>
              <a:chOff x="2520" y="1060"/>
              <a:chExt cx="902" cy="236"/>
            </a:xfrm>
          </p:grpSpPr>
          <p:grpSp>
            <p:nvGrpSpPr>
              <p:cNvPr id="102" name="Group 25"/>
              <p:cNvGrpSpPr>
                <a:grpSpLocks/>
              </p:cNvGrpSpPr>
              <p:nvPr/>
            </p:nvGrpSpPr>
            <p:grpSpPr bwMode="auto">
              <a:xfrm>
                <a:off x="2520" y="1060"/>
                <a:ext cx="742" cy="186"/>
                <a:chOff x="1565" y="2568"/>
                <a:chExt cx="1118" cy="279"/>
              </a:xfrm>
            </p:grpSpPr>
            <p:sp>
              <p:nvSpPr>
                <p:cNvPr id="108"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09"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10"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11"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103" name="Group 30"/>
              <p:cNvGrpSpPr>
                <a:grpSpLocks/>
              </p:cNvGrpSpPr>
              <p:nvPr/>
            </p:nvGrpSpPr>
            <p:grpSpPr bwMode="auto">
              <a:xfrm rot="1353540">
                <a:off x="2680" y="1110"/>
                <a:ext cx="742" cy="186"/>
                <a:chOff x="1565" y="2568"/>
                <a:chExt cx="1118" cy="279"/>
              </a:xfrm>
            </p:grpSpPr>
            <p:sp>
              <p:nvSpPr>
                <p:cNvPr id="104"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05"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06"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07"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112" name="Text Box 35"/>
          <p:cNvSpPr txBox="1">
            <a:spLocks noChangeArrowheads="1"/>
          </p:cNvSpPr>
          <p:nvPr/>
        </p:nvSpPr>
        <p:spPr bwMode="gray">
          <a:xfrm>
            <a:off x="6347456" y="3437628"/>
            <a:ext cx="1645569"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sp>
        <p:nvSpPr>
          <p:cNvPr id="113" name="矩形 112"/>
          <p:cNvSpPr/>
          <p:nvPr/>
        </p:nvSpPr>
        <p:spPr>
          <a:xfrm>
            <a:off x="3643306" y="1643050"/>
            <a:ext cx="1800493" cy="369332"/>
          </a:xfrm>
          <a:prstGeom prst="rect">
            <a:avLst/>
          </a:prstGeom>
        </p:spPr>
        <p:txBody>
          <a:bodyPr wrap="none">
            <a:spAutoFit/>
          </a:bodyPr>
          <a:lstStyle/>
          <a:p>
            <a:pPr algn="ctr"/>
            <a:r>
              <a:rPr lang="zh-CN" altLang="en-US" dirty="0" smtClean="0">
                <a:solidFill>
                  <a:schemeClr val="accent1">
                    <a:lumMod val="25000"/>
                  </a:schemeClr>
                </a:solidFill>
                <a:latin typeface="HY헤드라인M" pitchFamily="18" charset="-127"/>
                <a:ea typeface="HY헤드라인M" pitchFamily="18" charset="-127"/>
              </a:rPr>
              <a:t>请输入文本信息</a:t>
            </a:r>
            <a:endParaRPr lang="ko-KR" altLang="en-US" dirty="0">
              <a:solidFill>
                <a:schemeClr val="accent1">
                  <a:lumMod val="25000"/>
                </a:schemeClr>
              </a:solidFill>
              <a:latin typeface="HY헤드라인M" pitchFamily="18" charset="-127"/>
              <a:ea typeface="HY헤드라인M"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900" decel="100000" fill="hold"/>
                                        <p:tgtEl>
                                          <p:spTgt spid="11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4"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slide(fromBottom)">
                                      <p:cBhvr>
                                        <p:cTn id="14" dur="500"/>
                                        <p:tgtEl>
                                          <p:spTgt spid="81"/>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96"/>
                                        </p:tgtEl>
                                        <p:attrNameLst>
                                          <p:attrName>style.visibility</p:attrName>
                                        </p:attrNameLst>
                                      </p:cBhvr>
                                      <p:to>
                                        <p:strVal val="visible"/>
                                      </p:to>
                                    </p:set>
                                    <p:anim calcmode="lin" valueType="num">
                                      <p:cBhvr>
                                        <p:cTn id="18" dur="500" fill="hold"/>
                                        <p:tgtEl>
                                          <p:spTgt spid="96"/>
                                        </p:tgtEl>
                                        <p:attrNameLst>
                                          <p:attrName>ppt_w</p:attrName>
                                        </p:attrNameLst>
                                      </p:cBhvr>
                                      <p:tavLst>
                                        <p:tav tm="0">
                                          <p:val>
                                            <p:fltVal val="0"/>
                                          </p:val>
                                        </p:tav>
                                        <p:tav tm="100000">
                                          <p:val>
                                            <p:strVal val="#ppt_w"/>
                                          </p:val>
                                        </p:tav>
                                      </p:tavLst>
                                    </p:anim>
                                    <p:anim calcmode="lin" valueType="num">
                                      <p:cBhvr>
                                        <p:cTn id="19" dur="500" fill="hold"/>
                                        <p:tgtEl>
                                          <p:spTgt spid="96"/>
                                        </p:tgtEl>
                                        <p:attrNameLst>
                                          <p:attrName>ppt_h</p:attrName>
                                        </p:attrNameLst>
                                      </p:cBhvr>
                                      <p:tavLst>
                                        <p:tav tm="0">
                                          <p:val>
                                            <p:fltVal val="0"/>
                                          </p:val>
                                        </p:tav>
                                        <p:tav tm="100000">
                                          <p:val>
                                            <p:strVal val="#ppt_h"/>
                                          </p:val>
                                        </p:tav>
                                      </p:tavLst>
                                    </p:anim>
                                    <p:anim calcmode="lin" valueType="num">
                                      <p:cBhvr>
                                        <p:cTn id="20" dur="500" fill="hold"/>
                                        <p:tgtEl>
                                          <p:spTgt spid="96"/>
                                        </p:tgtEl>
                                        <p:attrNameLst>
                                          <p:attrName>style.rotation</p:attrName>
                                        </p:attrNameLst>
                                      </p:cBhvr>
                                      <p:tavLst>
                                        <p:tav tm="0">
                                          <p:val>
                                            <p:fltVal val="360"/>
                                          </p:val>
                                        </p:tav>
                                        <p:tav tm="100000">
                                          <p:val>
                                            <p:fltVal val="0"/>
                                          </p:val>
                                        </p:tav>
                                      </p:tavLst>
                                    </p:anim>
                                    <p:animEffect transition="in" filter="fade">
                                      <p:cBhvr>
                                        <p:cTn id="21" dur="500"/>
                                        <p:tgtEl>
                                          <p:spTgt spid="96"/>
                                        </p:tgtEl>
                                      </p:cBhvr>
                                    </p:animEffect>
                                  </p:childTnLst>
                                </p:cTn>
                              </p:par>
                            </p:childTnLst>
                          </p:cTn>
                        </p:par>
                        <p:par>
                          <p:cTn id="22" fill="hold">
                            <p:stCondLst>
                              <p:cond delay="2000"/>
                            </p:stCondLst>
                            <p:childTnLst>
                              <p:par>
                                <p:cTn id="23" presetID="37" presetClass="entr" presetSubtype="0" fill="hold" nodeType="after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fade">
                                      <p:cBhvr>
                                        <p:cTn id="25" dur="1000"/>
                                        <p:tgtEl>
                                          <p:spTgt spid="116"/>
                                        </p:tgtEl>
                                      </p:cBhvr>
                                    </p:animEffect>
                                    <p:anim calcmode="lin" valueType="num">
                                      <p:cBhvr>
                                        <p:cTn id="26" dur="1000" fill="hold"/>
                                        <p:tgtEl>
                                          <p:spTgt spid="116"/>
                                        </p:tgtEl>
                                        <p:attrNameLst>
                                          <p:attrName>ppt_x</p:attrName>
                                        </p:attrNameLst>
                                      </p:cBhvr>
                                      <p:tavLst>
                                        <p:tav tm="0">
                                          <p:val>
                                            <p:strVal val="#ppt_x"/>
                                          </p:val>
                                        </p:tav>
                                        <p:tav tm="100000">
                                          <p:val>
                                            <p:strVal val="#ppt_x"/>
                                          </p:val>
                                        </p:tav>
                                      </p:tavLst>
                                    </p:anim>
                                    <p:anim calcmode="lin" valueType="num">
                                      <p:cBhvr>
                                        <p:cTn id="27" dur="900" decel="100000" fill="hold"/>
                                        <p:tgtEl>
                                          <p:spTgt spid="11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slide(fromBottom)">
                                      <p:cBhvr>
                                        <p:cTn id="32" dur="500"/>
                                        <p:tgtEl>
                                          <p:spTgt spid="64"/>
                                        </p:tgtEl>
                                      </p:cBhvr>
                                    </p:animEffect>
                                  </p:childTnLst>
                                </p:cTn>
                              </p:par>
                            </p:childTnLst>
                          </p:cTn>
                        </p:par>
                        <p:par>
                          <p:cTn id="33" fill="hold">
                            <p:stCondLst>
                              <p:cond delay="3500"/>
                            </p:stCondLst>
                            <p:childTnLst>
                              <p:par>
                                <p:cTn id="34" presetID="49" presetClass="entr" presetSubtype="0" decel="100000" fill="hold" grpId="0" nodeType="afterEffect">
                                  <p:stCondLst>
                                    <p:cond delay="0"/>
                                  </p:stCondLst>
                                  <p:childTnLst>
                                    <p:set>
                                      <p:cBhvr>
                                        <p:cTn id="35" dur="1" fill="hold">
                                          <p:stCondLst>
                                            <p:cond delay="0"/>
                                          </p:stCondLst>
                                        </p:cTn>
                                        <p:tgtEl>
                                          <p:spTgt spid="79"/>
                                        </p:tgtEl>
                                        <p:attrNameLst>
                                          <p:attrName>style.visibility</p:attrName>
                                        </p:attrNameLst>
                                      </p:cBhvr>
                                      <p:to>
                                        <p:strVal val="visible"/>
                                      </p:to>
                                    </p:set>
                                    <p:anim calcmode="lin" valueType="num">
                                      <p:cBhvr>
                                        <p:cTn id="36" dur="500" fill="hold"/>
                                        <p:tgtEl>
                                          <p:spTgt spid="79"/>
                                        </p:tgtEl>
                                        <p:attrNameLst>
                                          <p:attrName>ppt_w</p:attrName>
                                        </p:attrNameLst>
                                      </p:cBhvr>
                                      <p:tavLst>
                                        <p:tav tm="0">
                                          <p:val>
                                            <p:fltVal val="0"/>
                                          </p:val>
                                        </p:tav>
                                        <p:tav tm="100000">
                                          <p:val>
                                            <p:strVal val="#ppt_w"/>
                                          </p:val>
                                        </p:tav>
                                      </p:tavLst>
                                    </p:anim>
                                    <p:anim calcmode="lin" valueType="num">
                                      <p:cBhvr>
                                        <p:cTn id="37" dur="500" fill="hold"/>
                                        <p:tgtEl>
                                          <p:spTgt spid="79"/>
                                        </p:tgtEl>
                                        <p:attrNameLst>
                                          <p:attrName>ppt_h</p:attrName>
                                        </p:attrNameLst>
                                      </p:cBhvr>
                                      <p:tavLst>
                                        <p:tav tm="0">
                                          <p:val>
                                            <p:fltVal val="0"/>
                                          </p:val>
                                        </p:tav>
                                        <p:tav tm="100000">
                                          <p:val>
                                            <p:strVal val="#ppt_h"/>
                                          </p:val>
                                        </p:tav>
                                      </p:tavLst>
                                    </p:anim>
                                    <p:anim calcmode="lin" valueType="num">
                                      <p:cBhvr>
                                        <p:cTn id="38" dur="500" fill="hold"/>
                                        <p:tgtEl>
                                          <p:spTgt spid="79"/>
                                        </p:tgtEl>
                                        <p:attrNameLst>
                                          <p:attrName>style.rotation</p:attrName>
                                        </p:attrNameLst>
                                      </p:cBhvr>
                                      <p:tavLst>
                                        <p:tav tm="0">
                                          <p:val>
                                            <p:fltVal val="360"/>
                                          </p:val>
                                        </p:tav>
                                        <p:tav tm="100000">
                                          <p:val>
                                            <p:fltVal val="0"/>
                                          </p:val>
                                        </p:tav>
                                      </p:tavLst>
                                    </p:anim>
                                    <p:animEffect transition="in" filter="fade">
                                      <p:cBhvr>
                                        <p:cTn id="39" dur="500"/>
                                        <p:tgtEl>
                                          <p:spTgt spid="79"/>
                                        </p:tgtEl>
                                      </p:cBhvr>
                                    </p:animEffect>
                                  </p:childTnLst>
                                </p:cTn>
                              </p:par>
                            </p:childTnLst>
                          </p:cTn>
                        </p:par>
                        <p:par>
                          <p:cTn id="40" fill="hold">
                            <p:stCondLst>
                              <p:cond delay="4000"/>
                            </p:stCondLst>
                            <p:childTnLst>
                              <p:par>
                                <p:cTn id="41" presetID="37" presetClass="entr" presetSubtype="0" fill="hold" nodeType="after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fade">
                                      <p:cBhvr>
                                        <p:cTn id="43" dur="1000"/>
                                        <p:tgtEl>
                                          <p:spTgt spid="118"/>
                                        </p:tgtEl>
                                      </p:cBhvr>
                                    </p:animEffect>
                                    <p:anim calcmode="lin" valueType="num">
                                      <p:cBhvr>
                                        <p:cTn id="44" dur="1000" fill="hold"/>
                                        <p:tgtEl>
                                          <p:spTgt spid="118"/>
                                        </p:tgtEl>
                                        <p:attrNameLst>
                                          <p:attrName>ppt_x</p:attrName>
                                        </p:attrNameLst>
                                      </p:cBhvr>
                                      <p:tavLst>
                                        <p:tav tm="0">
                                          <p:val>
                                            <p:strVal val="#ppt_x"/>
                                          </p:val>
                                        </p:tav>
                                        <p:tav tm="100000">
                                          <p:val>
                                            <p:strVal val="#ppt_x"/>
                                          </p:val>
                                        </p:tav>
                                      </p:tavLst>
                                    </p:anim>
                                    <p:anim calcmode="lin" valueType="num">
                                      <p:cBhvr>
                                        <p:cTn id="45" dur="900" decel="100000" fill="hold"/>
                                        <p:tgtEl>
                                          <p:spTgt spid="118"/>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18"/>
                                        </p:tgtEl>
                                        <p:attrNameLst>
                                          <p:attrName>ppt_y</p:attrName>
                                        </p:attrNameLst>
                                      </p:cBhvr>
                                      <p:tavLst>
                                        <p:tav tm="0">
                                          <p:val>
                                            <p:strVal val="#ppt_y-.03"/>
                                          </p:val>
                                        </p:tav>
                                        <p:tav tm="100000">
                                          <p:val>
                                            <p:strVal val="#ppt_y"/>
                                          </p:val>
                                        </p:tav>
                                      </p:tavLst>
                                    </p:anim>
                                  </p:childTnLst>
                                </p:cTn>
                              </p:par>
                            </p:childTnLst>
                          </p:cTn>
                        </p:par>
                        <p:par>
                          <p:cTn id="47" fill="hold">
                            <p:stCondLst>
                              <p:cond delay="5000"/>
                            </p:stCondLst>
                            <p:childTnLst>
                              <p:par>
                                <p:cTn id="48" presetID="12" presetClass="entr" presetSubtype="4" fill="hold" nodeType="afterEffect">
                                  <p:stCondLst>
                                    <p:cond delay="0"/>
                                  </p:stCondLst>
                                  <p:childTnLst>
                                    <p:set>
                                      <p:cBhvr>
                                        <p:cTn id="49" dur="1" fill="hold">
                                          <p:stCondLst>
                                            <p:cond delay="0"/>
                                          </p:stCondLst>
                                        </p:cTn>
                                        <p:tgtEl>
                                          <p:spTgt spid="97"/>
                                        </p:tgtEl>
                                        <p:attrNameLst>
                                          <p:attrName>style.visibility</p:attrName>
                                        </p:attrNameLst>
                                      </p:cBhvr>
                                      <p:to>
                                        <p:strVal val="visible"/>
                                      </p:to>
                                    </p:set>
                                    <p:animEffect transition="in" filter="slide(fromBottom)">
                                      <p:cBhvr>
                                        <p:cTn id="50" dur="500"/>
                                        <p:tgtEl>
                                          <p:spTgt spid="97"/>
                                        </p:tgtEl>
                                      </p:cBhvr>
                                    </p:animEffect>
                                  </p:childTnLst>
                                </p:cTn>
                              </p:par>
                            </p:childTnLst>
                          </p:cTn>
                        </p:par>
                        <p:par>
                          <p:cTn id="51" fill="hold">
                            <p:stCondLst>
                              <p:cond delay="5500"/>
                            </p:stCondLst>
                            <p:childTnLst>
                              <p:par>
                                <p:cTn id="52" presetID="49" presetClass="entr" presetSubtype="0" decel="100000" fill="hold" grpId="0" nodeType="afterEffect">
                                  <p:stCondLst>
                                    <p:cond delay="0"/>
                                  </p:stCondLst>
                                  <p:childTnLst>
                                    <p:set>
                                      <p:cBhvr>
                                        <p:cTn id="53" dur="1" fill="hold">
                                          <p:stCondLst>
                                            <p:cond delay="0"/>
                                          </p:stCondLst>
                                        </p:cTn>
                                        <p:tgtEl>
                                          <p:spTgt spid="112"/>
                                        </p:tgtEl>
                                        <p:attrNameLst>
                                          <p:attrName>style.visibility</p:attrName>
                                        </p:attrNameLst>
                                      </p:cBhvr>
                                      <p:to>
                                        <p:strVal val="visible"/>
                                      </p:to>
                                    </p:set>
                                    <p:anim calcmode="lin" valueType="num">
                                      <p:cBhvr>
                                        <p:cTn id="54" dur="500" fill="hold"/>
                                        <p:tgtEl>
                                          <p:spTgt spid="112"/>
                                        </p:tgtEl>
                                        <p:attrNameLst>
                                          <p:attrName>ppt_w</p:attrName>
                                        </p:attrNameLst>
                                      </p:cBhvr>
                                      <p:tavLst>
                                        <p:tav tm="0">
                                          <p:val>
                                            <p:fltVal val="0"/>
                                          </p:val>
                                        </p:tav>
                                        <p:tav tm="100000">
                                          <p:val>
                                            <p:strVal val="#ppt_w"/>
                                          </p:val>
                                        </p:tav>
                                      </p:tavLst>
                                    </p:anim>
                                    <p:anim calcmode="lin" valueType="num">
                                      <p:cBhvr>
                                        <p:cTn id="55" dur="500" fill="hold"/>
                                        <p:tgtEl>
                                          <p:spTgt spid="112"/>
                                        </p:tgtEl>
                                        <p:attrNameLst>
                                          <p:attrName>ppt_h</p:attrName>
                                        </p:attrNameLst>
                                      </p:cBhvr>
                                      <p:tavLst>
                                        <p:tav tm="0">
                                          <p:val>
                                            <p:fltVal val="0"/>
                                          </p:val>
                                        </p:tav>
                                        <p:tav tm="100000">
                                          <p:val>
                                            <p:strVal val="#ppt_h"/>
                                          </p:val>
                                        </p:tav>
                                      </p:tavLst>
                                    </p:anim>
                                    <p:anim calcmode="lin" valueType="num">
                                      <p:cBhvr>
                                        <p:cTn id="56" dur="500" fill="hold"/>
                                        <p:tgtEl>
                                          <p:spTgt spid="112"/>
                                        </p:tgtEl>
                                        <p:attrNameLst>
                                          <p:attrName>style.rotation</p:attrName>
                                        </p:attrNameLst>
                                      </p:cBhvr>
                                      <p:tavLst>
                                        <p:tav tm="0">
                                          <p:val>
                                            <p:fltVal val="360"/>
                                          </p:val>
                                        </p:tav>
                                        <p:tav tm="100000">
                                          <p:val>
                                            <p:fltVal val="0"/>
                                          </p:val>
                                        </p:tav>
                                      </p:tavLst>
                                    </p:anim>
                                    <p:animEffect transition="in" filter="fade">
                                      <p:cBhvr>
                                        <p:cTn id="57" dur="500"/>
                                        <p:tgtEl>
                                          <p:spTgt spid="112"/>
                                        </p:tgtEl>
                                      </p:cBhvr>
                                    </p:animEffect>
                                  </p:childTnLst>
                                </p:cTn>
                              </p:par>
                            </p:childTnLst>
                          </p:cTn>
                        </p:par>
                        <p:par>
                          <p:cTn id="58" fill="hold">
                            <p:stCondLst>
                              <p:cond delay="6000"/>
                            </p:stCondLst>
                            <p:childTnLst>
                              <p:par>
                                <p:cTn id="59" presetID="23" presetClass="entr" presetSubtype="16" fill="hold" nodeType="afterEffect">
                                  <p:stCondLst>
                                    <p:cond delay="0"/>
                                  </p:stCondLst>
                                  <p:childTnLst>
                                    <p:set>
                                      <p:cBhvr>
                                        <p:cTn id="60" dur="1" fill="hold">
                                          <p:stCondLst>
                                            <p:cond delay="0"/>
                                          </p:stCondLst>
                                        </p:cTn>
                                        <p:tgtEl>
                                          <p:spTgt spid="115"/>
                                        </p:tgtEl>
                                        <p:attrNameLst>
                                          <p:attrName>style.visibility</p:attrName>
                                        </p:attrNameLst>
                                      </p:cBhvr>
                                      <p:to>
                                        <p:strVal val="visible"/>
                                      </p:to>
                                    </p:set>
                                    <p:anim calcmode="lin" valueType="num">
                                      <p:cBhvr>
                                        <p:cTn id="61" dur="500" fill="hold"/>
                                        <p:tgtEl>
                                          <p:spTgt spid="115"/>
                                        </p:tgtEl>
                                        <p:attrNameLst>
                                          <p:attrName>ppt_w</p:attrName>
                                        </p:attrNameLst>
                                      </p:cBhvr>
                                      <p:tavLst>
                                        <p:tav tm="0">
                                          <p:val>
                                            <p:fltVal val="0"/>
                                          </p:val>
                                        </p:tav>
                                        <p:tav tm="100000">
                                          <p:val>
                                            <p:strVal val="#ppt_w"/>
                                          </p:val>
                                        </p:tav>
                                      </p:tavLst>
                                    </p:anim>
                                    <p:anim calcmode="lin" valueType="num">
                                      <p:cBhvr>
                                        <p:cTn id="62" dur="500" fill="hold"/>
                                        <p:tgtEl>
                                          <p:spTgt spid="115"/>
                                        </p:tgtEl>
                                        <p:attrNameLst>
                                          <p:attrName>ppt_h</p:attrName>
                                        </p:attrNameLst>
                                      </p:cBhvr>
                                      <p:tavLst>
                                        <p:tav tm="0">
                                          <p:val>
                                            <p:fltVal val="0"/>
                                          </p:val>
                                        </p:tav>
                                        <p:tav tm="100000">
                                          <p:val>
                                            <p:strVal val="#ppt_h"/>
                                          </p:val>
                                        </p:tav>
                                      </p:tavLst>
                                    </p:anim>
                                  </p:childTnLst>
                                </p:cTn>
                              </p:par>
                            </p:childTnLst>
                          </p:cTn>
                        </p:par>
                        <p:par>
                          <p:cTn id="63" fill="hold">
                            <p:stCondLst>
                              <p:cond delay="6500"/>
                            </p:stCondLst>
                            <p:childTnLst>
                              <p:par>
                                <p:cTn id="64" presetID="12" presetClass="entr" presetSubtype="4"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slide(fromBottom)">
                                      <p:cBhvr>
                                        <p:cTn id="66" dur="500"/>
                                        <p:tgtEl>
                                          <p:spTgt spid="63"/>
                                        </p:tgtEl>
                                      </p:cBhvr>
                                    </p:animEffect>
                                  </p:childTnLst>
                                </p:cTn>
                              </p:par>
                            </p:childTnLst>
                          </p:cTn>
                        </p:par>
                        <p:par>
                          <p:cTn id="67" fill="hold">
                            <p:stCondLst>
                              <p:cond delay="7000"/>
                            </p:stCondLst>
                            <p:childTnLst>
                              <p:par>
                                <p:cTn id="68" presetID="23" presetClass="entr" presetSubtype="16" fill="hold" nodeType="afterEffect">
                                  <p:stCondLst>
                                    <p:cond delay="0"/>
                                  </p:stCondLst>
                                  <p:childTnLst>
                                    <p:set>
                                      <p:cBhvr>
                                        <p:cTn id="69" dur="1" fill="hold">
                                          <p:stCondLst>
                                            <p:cond delay="0"/>
                                          </p:stCondLst>
                                        </p:cTn>
                                        <p:tgtEl>
                                          <p:spTgt spid="114"/>
                                        </p:tgtEl>
                                        <p:attrNameLst>
                                          <p:attrName>style.visibility</p:attrName>
                                        </p:attrNameLst>
                                      </p:cBhvr>
                                      <p:to>
                                        <p:strVal val="visible"/>
                                      </p:to>
                                    </p:set>
                                    <p:anim calcmode="lin" valueType="num">
                                      <p:cBhvr>
                                        <p:cTn id="70" dur="500" fill="hold"/>
                                        <p:tgtEl>
                                          <p:spTgt spid="114"/>
                                        </p:tgtEl>
                                        <p:attrNameLst>
                                          <p:attrName>ppt_w</p:attrName>
                                        </p:attrNameLst>
                                      </p:cBhvr>
                                      <p:tavLst>
                                        <p:tav tm="0">
                                          <p:val>
                                            <p:fltVal val="0"/>
                                          </p:val>
                                        </p:tav>
                                        <p:tav tm="100000">
                                          <p:val>
                                            <p:strVal val="#ppt_w"/>
                                          </p:val>
                                        </p:tav>
                                      </p:tavLst>
                                    </p:anim>
                                    <p:anim calcmode="lin" valueType="num">
                                      <p:cBhvr>
                                        <p:cTn id="71" dur="500" fill="hold"/>
                                        <p:tgtEl>
                                          <p:spTgt spid="114"/>
                                        </p:tgtEl>
                                        <p:attrNameLst>
                                          <p:attrName>ppt_h</p:attrName>
                                        </p:attrNameLst>
                                      </p:cBhvr>
                                      <p:tavLst>
                                        <p:tav tm="0">
                                          <p:val>
                                            <p:fltVal val="0"/>
                                          </p:val>
                                        </p:tav>
                                        <p:tav tm="100000">
                                          <p:val>
                                            <p:strVal val="#ppt_h"/>
                                          </p:val>
                                        </p:tav>
                                      </p:tavLst>
                                    </p:anim>
                                  </p:childTnLst>
                                </p:cTn>
                              </p:par>
                            </p:childTnLst>
                          </p:cTn>
                        </p:par>
                        <p:par>
                          <p:cTn id="72" fill="hold">
                            <p:stCondLst>
                              <p:cond delay="7500"/>
                            </p:stCondLst>
                            <p:childTnLst>
                              <p:par>
                                <p:cTn id="73" presetID="12" presetClass="entr" presetSubtype="4" fill="hold" grpId="0" nodeType="afterEffect">
                                  <p:stCondLst>
                                    <p:cond delay="0"/>
                                  </p:stCondLst>
                                  <p:childTnLst>
                                    <p:set>
                                      <p:cBhvr>
                                        <p:cTn id="74" dur="1" fill="hold">
                                          <p:stCondLst>
                                            <p:cond delay="0"/>
                                          </p:stCondLst>
                                        </p:cTn>
                                        <p:tgtEl>
                                          <p:spTgt spid="113"/>
                                        </p:tgtEl>
                                        <p:attrNameLst>
                                          <p:attrName>style.visibility</p:attrName>
                                        </p:attrNameLst>
                                      </p:cBhvr>
                                      <p:to>
                                        <p:strVal val="visible"/>
                                      </p:to>
                                    </p:set>
                                    <p:animEffect transition="in" filter="slide(fromBottom)">
                                      <p:cBhvr>
                                        <p:cTn id="75" dur="500"/>
                                        <p:tgtEl>
                                          <p:spTgt spid="113"/>
                                        </p:tgtEl>
                                      </p:cBhvr>
                                    </p:animEffect>
                                  </p:childTnLst>
                                </p:cTn>
                              </p:par>
                            </p:childTnLst>
                          </p:cTn>
                        </p:par>
                        <p:par>
                          <p:cTn id="76" fill="hold">
                            <p:stCondLst>
                              <p:cond delay="8000"/>
                            </p:stCondLst>
                            <p:childTnLst>
                              <p:par>
                                <p:cTn id="77" presetID="12" presetClass="entr" presetSubtype="4" fill="hold" grpId="0" nodeType="after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slide(fromBottom)">
                                      <p:cBhvr>
                                        <p:cTn id="7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79" grpId="0"/>
      <p:bldP spid="96" grpId="0"/>
      <p:bldP spid="112" grpId="0"/>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5" name="Picture 2" descr="RY_circle001"/>
          <p:cNvPicPr>
            <a:picLocks noChangeAspect="1" noChangeArrowheads="1"/>
          </p:cNvPicPr>
          <p:nvPr/>
        </p:nvPicPr>
        <p:blipFill>
          <a:blip r:embed="rId3" cstate="print"/>
          <a:srcRect/>
          <a:stretch>
            <a:fillRect/>
          </a:stretch>
        </p:blipFill>
        <p:spPr bwMode="auto">
          <a:xfrm>
            <a:off x="6259512" y="2089140"/>
            <a:ext cx="2200920" cy="2202647"/>
          </a:xfrm>
          <a:prstGeom prst="rect">
            <a:avLst/>
          </a:prstGeom>
          <a:noFill/>
          <a:ln w="9525">
            <a:noFill/>
            <a:miter lim="800000"/>
            <a:headEnd/>
            <a:tailEnd/>
          </a:ln>
        </p:spPr>
      </p:pic>
      <p:pic>
        <p:nvPicPr>
          <p:cNvPr id="18436" name="Picture 3" descr="LB_circle001"/>
          <p:cNvPicPr>
            <a:picLocks noChangeAspect="1" noChangeArrowheads="1"/>
          </p:cNvPicPr>
          <p:nvPr/>
        </p:nvPicPr>
        <p:blipFill>
          <a:blip r:embed="rId4" cstate="print">
            <a:duotone>
              <a:schemeClr val="accent5">
                <a:shade val="45000"/>
                <a:satMod val="135000"/>
              </a:schemeClr>
              <a:prstClr val="white"/>
            </a:duotone>
          </a:blip>
          <a:srcRect/>
          <a:stretch>
            <a:fillRect/>
          </a:stretch>
        </p:blipFill>
        <p:spPr bwMode="auto">
          <a:xfrm>
            <a:off x="714375" y="2071678"/>
            <a:ext cx="2146300" cy="2146300"/>
          </a:xfrm>
          <a:prstGeom prst="rect">
            <a:avLst/>
          </a:prstGeom>
          <a:noFill/>
          <a:ln w="9525">
            <a:noFill/>
            <a:miter lim="800000"/>
            <a:headEnd/>
            <a:tailEnd/>
          </a:ln>
        </p:spPr>
      </p:pic>
      <p:pic>
        <p:nvPicPr>
          <p:cNvPr id="18437" name="Picture 4" descr="O_chevron001"/>
          <p:cNvPicPr>
            <a:picLocks noChangeAspect="1" noChangeArrowheads="1"/>
          </p:cNvPicPr>
          <p:nvPr/>
        </p:nvPicPr>
        <p:blipFill>
          <a:blip r:embed="rId5" cstate="print">
            <a:lum bright="6000" contrast="42000"/>
            <a:grayscl/>
          </a:blip>
          <a:srcRect/>
          <a:stretch>
            <a:fillRect/>
          </a:stretch>
        </p:blipFill>
        <p:spPr bwMode="auto">
          <a:xfrm>
            <a:off x="2906713" y="2825741"/>
            <a:ext cx="517525" cy="582612"/>
          </a:xfrm>
          <a:prstGeom prst="rect">
            <a:avLst/>
          </a:prstGeom>
          <a:noFill/>
          <a:ln w="9525">
            <a:noFill/>
            <a:miter lim="800000"/>
            <a:headEnd/>
            <a:tailEnd/>
          </a:ln>
        </p:spPr>
      </p:pic>
      <p:pic>
        <p:nvPicPr>
          <p:cNvPr id="18438" name="Picture 5" descr="O_chevron001"/>
          <p:cNvPicPr>
            <a:picLocks noChangeAspect="1" noChangeArrowheads="1"/>
          </p:cNvPicPr>
          <p:nvPr/>
        </p:nvPicPr>
        <p:blipFill>
          <a:blip r:embed="rId5" cstate="print">
            <a:lum bright="6000" contrast="42000"/>
            <a:grayscl/>
          </a:blip>
          <a:srcRect/>
          <a:stretch>
            <a:fillRect/>
          </a:stretch>
        </p:blipFill>
        <p:spPr bwMode="auto">
          <a:xfrm>
            <a:off x="5684838" y="2747953"/>
            <a:ext cx="517525" cy="582613"/>
          </a:xfrm>
          <a:prstGeom prst="rect">
            <a:avLst/>
          </a:prstGeom>
          <a:noFill/>
          <a:ln w="9525">
            <a:noFill/>
            <a:miter lim="800000"/>
            <a:headEnd/>
            <a:tailEnd/>
          </a:ln>
        </p:spPr>
      </p:pic>
      <p:pic>
        <p:nvPicPr>
          <p:cNvPr id="18439" name="Picture 6" descr="YG_circle001"/>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3463925" y="2095491"/>
            <a:ext cx="2182813" cy="2182812"/>
          </a:xfrm>
          <a:prstGeom prst="rect">
            <a:avLst/>
          </a:prstGeom>
          <a:noFill/>
          <a:ln w="9525">
            <a:noFill/>
            <a:miter lim="800000"/>
            <a:headEnd/>
            <a:tailEnd/>
          </a:ln>
        </p:spPr>
      </p:pic>
      <p:sp>
        <p:nvSpPr>
          <p:cNvPr id="18441" name="Text Box 8"/>
          <p:cNvSpPr txBox="1">
            <a:spLocks noChangeArrowheads="1"/>
          </p:cNvSpPr>
          <p:nvPr/>
        </p:nvSpPr>
        <p:spPr bwMode="gray">
          <a:xfrm>
            <a:off x="3722688" y="2879716"/>
            <a:ext cx="1614487" cy="646331"/>
          </a:xfrm>
          <a:prstGeom prst="rect">
            <a:avLst/>
          </a:prstGeom>
          <a:noFill/>
          <a:ln w="9525" algn="ctr">
            <a:noFill/>
            <a:miter lim="800000"/>
            <a:headEnd/>
            <a:tailEnd/>
          </a:ln>
        </p:spPr>
        <p:txBody>
          <a:bodyPr>
            <a:spAutoFit/>
          </a:bodyPr>
          <a:lstStyle/>
          <a:p>
            <a:pPr algn="ctr" eaLnBrk="0" hangingPunct="0"/>
            <a:r>
              <a:rPr lang="zh-CN" altLang="en-US" b="1" dirty="0" smtClean="0">
                <a:solidFill>
                  <a:srgbClr val="000000"/>
                </a:solidFill>
              </a:rPr>
              <a:t>这里输入</a:t>
            </a:r>
            <a:endParaRPr lang="en-US" altLang="zh-CN" b="1" dirty="0" smtClean="0">
              <a:solidFill>
                <a:srgbClr val="000000"/>
              </a:solidFill>
            </a:endParaRPr>
          </a:p>
          <a:p>
            <a:pPr algn="ctr" eaLnBrk="0" hangingPunct="0"/>
            <a:r>
              <a:rPr lang="zh-CN" altLang="en-US" b="1" dirty="0" smtClean="0">
                <a:solidFill>
                  <a:srgbClr val="000000"/>
                </a:solidFill>
              </a:rPr>
              <a:t>文本信息</a:t>
            </a:r>
            <a:endParaRPr lang="en-US" altLang="zh-CN" b="1" dirty="0">
              <a:solidFill>
                <a:srgbClr val="000000"/>
              </a:solidFill>
            </a:endParaRPr>
          </a:p>
        </p:txBody>
      </p:sp>
      <p:sp>
        <p:nvSpPr>
          <p:cNvPr id="11" name="Rectangle 10"/>
          <p:cNvSpPr>
            <a:spLocks noChangeArrowheads="1"/>
          </p:cNvSpPr>
          <p:nvPr/>
        </p:nvSpPr>
        <p:spPr bwMode="black">
          <a:xfrm>
            <a:off x="1085850" y="4640253"/>
            <a:ext cx="6138863" cy="972574"/>
          </a:xfrm>
          <a:prstGeom prst="rect">
            <a:avLst/>
          </a:prstGeom>
          <a:noFill/>
          <a:ln w="9525" algn="ctr">
            <a:noFill/>
            <a:miter lim="800000"/>
            <a:headEnd/>
            <a:tailEnd/>
          </a:ln>
          <a:effectLst/>
        </p:spPr>
        <p:txBody>
          <a:bodyPr>
            <a:spAutoFit/>
          </a:bodyPr>
          <a:lstStyle/>
          <a:p>
            <a:pPr eaLnBrk="0" hangingPunct="0">
              <a:lnSpc>
                <a:spcPct val="110000"/>
              </a:lnSpc>
              <a:buFontTx/>
              <a:buChar char="•"/>
              <a:defRPr/>
            </a:pPr>
            <a:r>
              <a:rPr lang="en-US" altLang="zh-CN" sz="2000" b="1" dirty="0">
                <a:solidFill>
                  <a:schemeClr val="bg2">
                    <a:lumMod val="50000"/>
                  </a:schemeClr>
                </a:solidFill>
              </a:rPr>
              <a:t> </a:t>
            </a:r>
            <a:r>
              <a:rPr lang="zh-CN" altLang="en-US" sz="2000" b="1" dirty="0" smtClean="0">
                <a:solidFill>
                  <a:schemeClr val="bg2">
                    <a:lumMod val="50000"/>
                  </a:schemeClr>
                </a:solidFill>
              </a:rPr>
              <a:t>标题</a:t>
            </a:r>
            <a:endParaRPr lang="en-US" altLang="zh-CN" sz="2000" b="1" dirty="0">
              <a:solidFill>
                <a:schemeClr val="bg2">
                  <a:lumMod val="50000"/>
                </a:schemeClr>
              </a:solidFill>
            </a:endParaRPr>
          </a:p>
          <a:p>
            <a:pPr marL="120650" indent="-120650">
              <a:lnSpc>
                <a:spcPct val="60000"/>
              </a:lnSpc>
              <a:spcBef>
                <a:spcPct val="50000"/>
              </a:spcBef>
              <a:buClr>
                <a:srgbClr val="1F3F5F"/>
              </a:buClr>
              <a:buFontTx/>
              <a:buChar char="•"/>
              <a:defRPr/>
            </a:pPr>
            <a:r>
              <a:rPr lang="zh-CN" altLang="en-US" sz="1600" dirty="0">
                <a:solidFill>
                  <a:schemeClr val="bg2">
                    <a:lumMod val="50000"/>
                  </a:schemeClr>
                </a:solidFill>
              </a:rPr>
              <a:t>这里输入文本</a:t>
            </a:r>
            <a:r>
              <a:rPr lang="zh-CN" altLang="en-US" sz="1600" dirty="0" smtClean="0">
                <a:solidFill>
                  <a:schemeClr val="bg2">
                    <a:lumMod val="50000"/>
                  </a:schemeClr>
                </a:solidFill>
              </a:rPr>
              <a:t>信息</a:t>
            </a:r>
            <a:r>
              <a:rPr lang="zh-CN" altLang="en-US" sz="1600" dirty="0">
                <a:solidFill>
                  <a:schemeClr val="bg2">
                    <a:lumMod val="50000"/>
                  </a:schemeClr>
                </a:solidFill>
              </a:rPr>
              <a:t>这里输入文本</a:t>
            </a:r>
            <a:r>
              <a:rPr lang="zh-CN" altLang="en-US" sz="1600" dirty="0" smtClean="0">
                <a:solidFill>
                  <a:schemeClr val="bg2">
                    <a:lumMod val="50000"/>
                  </a:schemeClr>
                </a:solidFill>
              </a:rPr>
              <a:t>信息</a:t>
            </a:r>
            <a:r>
              <a:rPr lang="zh-CN" altLang="en-US" sz="1600" dirty="0">
                <a:solidFill>
                  <a:schemeClr val="bg2">
                    <a:lumMod val="50000"/>
                  </a:schemeClr>
                </a:solidFill>
              </a:rPr>
              <a:t>这里输入文本</a:t>
            </a:r>
            <a:r>
              <a:rPr lang="zh-CN" altLang="en-US" sz="1600" dirty="0" smtClean="0">
                <a:solidFill>
                  <a:schemeClr val="bg2">
                    <a:lumMod val="50000"/>
                  </a:schemeClr>
                </a:solidFill>
              </a:rPr>
              <a:t>信息</a:t>
            </a:r>
            <a:endParaRPr lang="en-US" altLang="zh-CN" sz="1600" dirty="0" smtClean="0">
              <a:solidFill>
                <a:schemeClr val="bg2">
                  <a:lumMod val="50000"/>
                </a:schemeClr>
              </a:solidFill>
            </a:endParaRPr>
          </a:p>
          <a:p>
            <a:pPr marL="120650" indent="-120650">
              <a:lnSpc>
                <a:spcPct val="60000"/>
              </a:lnSpc>
              <a:spcBef>
                <a:spcPct val="50000"/>
              </a:spcBef>
              <a:buClr>
                <a:srgbClr val="1F3F5F"/>
              </a:buClr>
              <a:buFontTx/>
              <a:buChar char="•"/>
              <a:defRPr/>
            </a:pPr>
            <a:r>
              <a:rPr lang="zh-CN" altLang="en-US" sz="1600" dirty="0">
                <a:solidFill>
                  <a:schemeClr val="bg2">
                    <a:lumMod val="50000"/>
                  </a:schemeClr>
                </a:solidFill>
              </a:rPr>
              <a:t>这里输入文本</a:t>
            </a:r>
            <a:r>
              <a:rPr lang="zh-CN" altLang="en-US" sz="1600" dirty="0" smtClean="0">
                <a:solidFill>
                  <a:schemeClr val="bg2">
                    <a:lumMod val="50000"/>
                  </a:schemeClr>
                </a:solidFill>
              </a:rPr>
              <a:t>信息</a:t>
            </a:r>
            <a:r>
              <a:rPr lang="zh-CN" altLang="en-US" sz="1600" dirty="0">
                <a:solidFill>
                  <a:schemeClr val="bg2">
                    <a:lumMod val="50000"/>
                  </a:schemeClr>
                </a:solidFill>
              </a:rPr>
              <a:t>这里输入文本</a:t>
            </a:r>
            <a:r>
              <a:rPr lang="zh-CN" altLang="en-US" sz="1600" dirty="0" smtClean="0">
                <a:solidFill>
                  <a:schemeClr val="bg2">
                    <a:lumMod val="50000"/>
                  </a:schemeClr>
                </a:solidFill>
              </a:rPr>
              <a:t>信息</a:t>
            </a:r>
            <a:endParaRPr lang="en-US" altLang="zh-CN" sz="1600" dirty="0">
              <a:solidFill>
                <a:schemeClr val="bg2">
                  <a:lumMod val="50000"/>
                </a:schemeClr>
              </a:solidFill>
            </a:endParaRPr>
          </a:p>
        </p:txBody>
      </p:sp>
      <p:sp>
        <p:nvSpPr>
          <p:cNvPr id="12" name="Text Box 8"/>
          <p:cNvSpPr txBox="1">
            <a:spLocks noChangeArrowheads="1"/>
          </p:cNvSpPr>
          <p:nvPr/>
        </p:nvSpPr>
        <p:spPr bwMode="gray">
          <a:xfrm>
            <a:off x="6588224" y="2879716"/>
            <a:ext cx="1614487" cy="646331"/>
          </a:xfrm>
          <a:prstGeom prst="rect">
            <a:avLst/>
          </a:prstGeom>
          <a:noFill/>
          <a:ln w="9525" algn="ctr">
            <a:noFill/>
            <a:miter lim="800000"/>
            <a:headEnd/>
            <a:tailEnd/>
          </a:ln>
        </p:spPr>
        <p:txBody>
          <a:bodyPr>
            <a:spAutoFit/>
          </a:bodyPr>
          <a:lstStyle/>
          <a:p>
            <a:pPr algn="ctr" eaLnBrk="0" hangingPunct="0"/>
            <a:r>
              <a:rPr lang="zh-CN" altLang="en-US" b="1" dirty="0" smtClean="0">
                <a:solidFill>
                  <a:srgbClr val="000000"/>
                </a:solidFill>
              </a:rPr>
              <a:t>这里输入</a:t>
            </a:r>
            <a:endParaRPr lang="en-US" altLang="zh-CN" b="1" dirty="0" smtClean="0">
              <a:solidFill>
                <a:srgbClr val="000000"/>
              </a:solidFill>
            </a:endParaRPr>
          </a:p>
          <a:p>
            <a:pPr algn="ctr" eaLnBrk="0" hangingPunct="0"/>
            <a:r>
              <a:rPr lang="zh-CN" altLang="en-US" b="1" dirty="0" smtClean="0">
                <a:solidFill>
                  <a:srgbClr val="000000"/>
                </a:solidFill>
              </a:rPr>
              <a:t>文本信息</a:t>
            </a:r>
            <a:endParaRPr lang="en-US" altLang="zh-CN" b="1" dirty="0">
              <a:solidFill>
                <a:srgbClr val="000000"/>
              </a:solidFill>
            </a:endParaRPr>
          </a:p>
        </p:txBody>
      </p:sp>
      <p:sp>
        <p:nvSpPr>
          <p:cNvPr id="15" name="Text Box 8"/>
          <p:cNvSpPr txBox="1">
            <a:spLocks noChangeArrowheads="1"/>
          </p:cNvSpPr>
          <p:nvPr/>
        </p:nvSpPr>
        <p:spPr bwMode="gray">
          <a:xfrm>
            <a:off x="992853" y="2879716"/>
            <a:ext cx="1614487" cy="646331"/>
          </a:xfrm>
          <a:prstGeom prst="rect">
            <a:avLst/>
          </a:prstGeom>
          <a:noFill/>
          <a:ln w="9525" algn="ctr">
            <a:noFill/>
            <a:miter lim="800000"/>
            <a:headEnd/>
            <a:tailEnd/>
          </a:ln>
        </p:spPr>
        <p:txBody>
          <a:bodyPr>
            <a:spAutoFit/>
          </a:bodyPr>
          <a:lstStyle/>
          <a:p>
            <a:pPr algn="ctr" eaLnBrk="0" hangingPunct="0"/>
            <a:r>
              <a:rPr lang="zh-CN" altLang="en-US" b="1" dirty="0" smtClean="0">
                <a:solidFill>
                  <a:srgbClr val="000000"/>
                </a:solidFill>
              </a:rPr>
              <a:t>这里输入</a:t>
            </a:r>
            <a:endParaRPr lang="en-US" altLang="zh-CN" b="1" dirty="0" smtClean="0">
              <a:solidFill>
                <a:srgbClr val="000000"/>
              </a:solidFill>
            </a:endParaRPr>
          </a:p>
          <a:p>
            <a:pPr algn="ctr" eaLnBrk="0" hangingPunct="0"/>
            <a:r>
              <a:rPr lang="zh-CN" altLang="en-US" b="1" dirty="0" smtClean="0">
                <a:solidFill>
                  <a:srgbClr val="000000"/>
                </a:solidFill>
              </a:rPr>
              <a:t>文本信息</a:t>
            </a:r>
            <a:endParaRPr lang="en-US" altLang="zh-CN"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8437"/>
                                        </p:tgtEl>
                                        <p:attrNameLst>
                                          <p:attrName>style.visibility</p:attrName>
                                        </p:attrNameLst>
                                      </p:cBhvr>
                                      <p:to>
                                        <p:strVal val="visible"/>
                                      </p:to>
                                    </p:set>
                                    <p:anim calcmode="lin" valueType="num">
                                      <p:cBhvr additive="base">
                                        <p:cTn id="17" dur="500" fill="hold"/>
                                        <p:tgtEl>
                                          <p:spTgt spid="18437"/>
                                        </p:tgtEl>
                                        <p:attrNameLst>
                                          <p:attrName>ppt_x</p:attrName>
                                        </p:attrNameLst>
                                      </p:cBhvr>
                                      <p:tavLst>
                                        <p:tav tm="0">
                                          <p:val>
                                            <p:strVal val="0-#ppt_w/2"/>
                                          </p:val>
                                        </p:tav>
                                        <p:tav tm="100000">
                                          <p:val>
                                            <p:strVal val="#ppt_x"/>
                                          </p:val>
                                        </p:tav>
                                      </p:tavLst>
                                    </p:anim>
                                    <p:anim calcmode="lin" valueType="num">
                                      <p:cBhvr additive="base">
                                        <p:cTn id="18" dur="500" fill="hold"/>
                                        <p:tgtEl>
                                          <p:spTgt spid="184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8439"/>
                                        </p:tgtEl>
                                        <p:attrNameLst>
                                          <p:attrName>style.visibility</p:attrName>
                                        </p:attrNameLst>
                                      </p:cBhvr>
                                      <p:to>
                                        <p:strVal val="visible"/>
                                      </p:to>
                                    </p:set>
                                    <p:anim calcmode="lin" valueType="num">
                                      <p:cBhvr additive="base">
                                        <p:cTn id="22" dur="500" fill="hold"/>
                                        <p:tgtEl>
                                          <p:spTgt spid="18439"/>
                                        </p:tgtEl>
                                        <p:attrNameLst>
                                          <p:attrName>ppt_x</p:attrName>
                                        </p:attrNameLst>
                                      </p:cBhvr>
                                      <p:tavLst>
                                        <p:tav tm="0">
                                          <p:val>
                                            <p:strVal val="0-#ppt_w/2"/>
                                          </p:val>
                                        </p:tav>
                                        <p:tav tm="100000">
                                          <p:val>
                                            <p:strVal val="#ppt_x"/>
                                          </p:val>
                                        </p:tav>
                                      </p:tavLst>
                                    </p:anim>
                                    <p:anim calcmode="lin" valueType="num">
                                      <p:cBhvr additive="base">
                                        <p:cTn id="23" dur="500" fill="hold"/>
                                        <p:tgtEl>
                                          <p:spTgt spid="1843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8441"/>
                                        </p:tgtEl>
                                        <p:attrNameLst>
                                          <p:attrName>style.visibility</p:attrName>
                                        </p:attrNameLst>
                                      </p:cBhvr>
                                      <p:to>
                                        <p:strVal val="visible"/>
                                      </p:to>
                                    </p:set>
                                    <p:anim calcmode="lin" valueType="num">
                                      <p:cBhvr additive="base">
                                        <p:cTn id="27" dur="500" fill="hold"/>
                                        <p:tgtEl>
                                          <p:spTgt spid="18441"/>
                                        </p:tgtEl>
                                        <p:attrNameLst>
                                          <p:attrName>ppt_x</p:attrName>
                                        </p:attrNameLst>
                                      </p:cBhvr>
                                      <p:tavLst>
                                        <p:tav tm="0">
                                          <p:val>
                                            <p:strVal val="0-#ppt_w/2"/>
                                          </p:val>
                                        </p:tav>
                                        <p:tav tm="100000">
                                          <p:val>
                                            <p:strVal val="#ppt_x"/>
                                          </p:val>
                                        </p:tav>
                                      </p:tavLst>
                                    </p:anim>
                                    <p:anim calcmode="lin" valueType="num">
                                      <p:cBhvr additive="base">
                                        <p:cTn id="28" dur="500" fill="hold"/>
                                        <p:tgtEl>
                                          <p:spTgt spid="1844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18438"/>
                                        </p:tgtEl>
                                        <p:attrNameLst>
                                          <p:attrName>style.visibility</p:attrName>
                                        </p:attrNameLst>
                                      </p:cBhvr>
                                      <p:to>
                                        <p:strVal val="visible"/>
                                      </p:to>
                                    </p:set>
                                    <p:anim calcmode="lin" valueType="num">
                                      <p:cBhvr additive="base">
                                        <p:cTn id="32" dur="500" fill="hold"/>
                                        <p:tgtEl>
                                          <p:spTgt spid="18438"/>
                                        </p:tgtEl>
                                        <p:attrNameLst>
                                          <p:attrName>ppt_x</p:attrName>
                                        </p:attrNameLst>
                                      </p:cBhvr>
                                      <p:tavLst>
                                        <p:tav tm="0">
                                          <p:val>
                                            <p:strVal val="0-#ppt_w/2"/>
                                          </p:val>
                                        </p:tav>
                                        <p:tav tm="100000">
                                          <p:val>
                                            <p:strVal val="#ppt_x"/>
                                          </p:val>
                                        </p:tav>
                                      </p:tavLst>
                                    </p:anim>
                                    <p:anim calcmode="lin" valueType="num">
                                      <p:cBhvr additive="base">
                                        <p:cTn id="33" dur="500" fill="hold"/>
                                        <p:tgtEl>
                                          <p:spTgt spid="1843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18435"/>
                                        </p:tgtEl>
                                        <p:attrNameLst>
                                          <p:attrName>style.visibility</p:attrName>
                                        </p:attrNameLst>
                                      </p:cBhvr>
                                      <p:to>
                                        <p:strVal val="visible"/>
                                      </p:to>
                                    </p:set>
                                    <p:anim calcmode="lin" valueType="num">
                                      <p:cBhvr additive="base">
                                        <p:cTn id="37" dur="500" fill="hold"/>
                                        <p:tgtEl>
                                          <p:spTgt spid="18435"/>
                                        </p:tgtEl>
                                        <p:attrNameLst>
                                          <p:attrName>ppt_x</p:attrName>
                                        </p:attrNameLst>
                                      </p:cBhvr>
                                      <p:tavLst>
                                        <p:tav tm="0">
                                          <p:val>
                                            <p:strVal val="0-#ppt_w/2"/>
                                          </p:val>
                                        </p:tav>
                                        <p:tav tm="100000">
                                          <p:val>
                                            <p:strVal val="#ppt_x"/>
                                          </p:val>
                                        </p:tav>
                                      </p:tavLst>
                                    </p:anim>
                                    <p:anim calcmode="lin" valueType="num">
                                      <p:cBhvr additive="base">
                                        <p:cTn id="38" dur="500" fill="hold"/>
                                        <p:tgtEl>
                                          <p:spTgt spid="1843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0-#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1+#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p:bldP spid="11" grpId="0"/>
      <p:bldP spid="1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6" name="组合 75"/>
          <p:cNvGrpSpPr/>
          <p:nvPr/>
        </p:nvGrpSpPr>
        <p:grpSpPr>
          <a:xfrm>
            <a:off x="3226447" y="2302471"/>
            <a:ext cx="2611294" cy="2594208"/>
            <a:chOff x="3226447" y="2302471"/>
            <a:chExt cx="2611294" cy="2594208"/>
          </a:xfrm>
        </p:grpSpPr>
        <p:sp>
          <p:nvSpPr>
            <p:cNvPr id="40" name="AutoShape 33"/>
            <p:cNvSpPr>
              <a:spLocks noChangeArrowheads="1"/>
            </p:cNvSpPr>
            <p:nvPr/>
          </p:nvSpPr>
          <p:spPr bwMode="auto">
            <a:xfrm>
              <a:off x="3226447" y="2302471"/>
              <a:ext cx="2611294" cy="259420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447 w 21600"/>
                <a:gd name="T13" fmla="*/ 0 h 21600"/>
                <a:gd name="T14" fmla="*/ 21153 w 21600"/>
                <a:gd name="T15" fmla="*/ 12357 h 21600"/>
              </a:gdLst>
              <a:ahLst/>
              <a:cxnLst>
                <a:cxn ang="T8">
                  <a:pos x="T0" y="T1"/>
                </a:cxn>
                <a:cxn ang="T9">
                  <a:pos x="T2" y="T3"/>
                </a:cxn>
                <a:cxn ang="T10">
                  <a:pos x="T4" y="T5"/>
                </a:cxn>
                <a:cxn ang="T11">
                  <a:pos x="T6" y="T7"/>
                </a:cxn>
              </a:cxnLst>
              <a:rect l="T12" t="T13" r="T14" b="T15"/>
              <a:pathLst>
                <a:path w="21600" h="21600">
                  <a:moveTo>
                    <a:pt x="5332" y="10794"/>
                  </a:moveTo>
                  <a:cubicBezTo>
                    <a:pt x="5335" y="7776"/>
                    <a:pt x="7782" y="5331"/>
                    <a:pt x="10800" y="5332"/>
                  </a:cubicBezTo>
                  <a:cubicBezTo>
                    <a:pt x="13817" y="5332"/>
                    <a:pt x="16264" y="7776"/>
                    <a:pt x="16267" y="10794"/>
                  </a:cubicBezTo>
                  <a:lnTo>
                    <a:pt x="21599" y="10788"/>
                  </a:lnTo>
                  <a:cubicBezTo>
                    <a:pt x="21593" y="4828"/>
                    <a:pt x="16760" y="-1"/>
                    <a:pt x="10799" y="0"/>
                  </a:cubicBezTo>
                  <a:cubicBezTo>
                    <a:pt x="4839" y="0"/>
                    <a:pt x="6" y="4828"/>
                    <a:pt x="0" y="10788"/>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nvGrpSpPr>
            <p:cNvPr id="75" name="组合 74"/>
            <p:cNvGrpSpPr/>
            <p:nvPr/>
          </p:nvGrpSpPr>
          <p:grpSpPr>
            <a:xfrm>
              <a:off x="3226447" y="2302471"/>
              <a:ext cx="2611294" cy="2594208"/>
              <a:chOff x="3146297" y="2302471"/>
              <a:chExt cx="2611294" cy="2594208"/>
            </a:xfrm>
          </p:grpSpPr>
          <p:sp>
            <p:nvSpPr>
              <p:cNvPr id="47" name="AutoShape 37"/>
              <p:cNvSpPr>
                <a:spLocks noChangeArrowheads="1"/>
              </p:cNvSpPr>
              <p:nvPr/>
            </p:nvSpPr>
            <p:spPr bwMode="auto">
              <a:xfrm rot="10800000">
                <a:off x="3146297" y="2302471"/>
                <a:ext cx="2611294" cy="259420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447 w 21600"/>
                  <a:gd name="T13" fmla="*/ 0 h 21600"/>
                  <a:gd name="T14" fmla="*/ 21153 w 21600"/>
                  <a:gd name="T15" fmla="*/ 12357 h 21600"/>
                </a:gdLst>
                <a:ahLst/>
                <a:cxnLst>
                  <a:cxn ang="T8">
                    <a:pos x="T0" y="T1"/>
                  </a:cxn>
                  <a:cxn ang="T9">
                    <a:pos x="T2" y="T3"/>
                  </a:cxn>
                  <a:cxn ang="T10">
                    <a:pos x="T4" y="T5"/>
                  </a:cxn>
                  <a:cxn ang="T11">
                    <a:pos x="T6" y="T7"/>
                  </a:cxn>
                </a:cxnLst>
                <a:rect l="T12" t="T13" r="T14" b="T15"/>
                <a:pathLst>
                  <a:path w="21600" h="21600">
                    <a:moveTo>
                      <a:pt x="5332" y="10794"/>
                    </a:moveTo>
                    <a:cubicBezTo>
                      <a:pt x="5335" y="7776"/>
                      <a:pt x="7782" y="5331"/>
                      <a:pt x="10800" y="5332"/>
                    </a:cubicBezTo>
                    <a:cubicBezTo>
                      <a:pt x="13817" y="5332"/>
                      <a:pt x="16264" y="7776"/>
                      <a:pt x="16267" y="10794"/>
                    </a:cubicBezTo>
                    <a:lnTo>
                      <a:pt x="21599" y="10788"/>
                    </a:lnTo>
                    <a:cubicBezTo>
                      <a:pt x="21593" y="4828"/>
                      <a:pt x="16760" y="-1"/>
                      <a:pt x="10799" y="0"/>
                    </a:cubicBezTo>
                    <a:cubicBezTo>
                      <a:pt x="4839" y="0"/>
                      <a:pt x="6" y="4828"/>
                      <a:pt x="0" y="10788"/>
                    </a:cubicBezTo>
                    <a:close/>
                  </a:path>
                </a:pathLst>
              </a:cu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48" name="AutoShape 38"/>
              <p:cNvSpPr>
                <a:spLocks noChangeArrowheads="1"/>
              </p:cNvSpPr>
              <p:nvPr/>
            </p:nvSpPr>
            <p:spPr bwMode="auto">
              <a:xfrm>
                <a:off x="3194047" y="2343761"/>
                <a:ext cx="2517322" cy="244897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4907" y="10800"/>
                    </a:moveTo>
                    <a:cubicBezTo>
                      <a:pt x="4907" y="7545"/>
                      <a:pt x="7545" y="4907"/>
                      <a:pt x="10800" y="4907"/>
                    </a:cubicBezTo>
                    <a:cubicBezTo>
                      <a:pt x="14054" y="4906"/>
                      <a:pt x="16692" y="7545"/>
                      <a:pt x="16693" y="10799"/>
                    </a:cubicBezTo>
                    <a:lnTo>
                      <a:pt x="21600" y="10800"/>
                    </a:lnTo>
                    <a:cubicBezTo>
                      <a:pt x="21600" y="4835"/>
                      <a:pt x="16764" y="0"/>
                      <a:pt x="10800" y="0"/>
                    </a:cubicBezTo>
                    <a:cubicBezTo>
                      <a:pt x="4835" y="0"/>
                      <a:pt x="0" y="4835"/>
                      <a:pt x="0" y="10800"/>
                    </a:cubicBezTo>
                    <a:close/>
                  </a:path>
                </a:pathLst>
              </a:cu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49" name="AutoShape 39"/>
              <p:cNvSpPr>
                <a:spLocks noChangeArrowheads="1"/>
              </p:cNvSpPr>
              <p:nvPr/>
            </p:nvSpPr>
            <p:spPr bwMode="auto">
              <a:xfrm rot="10800000">
                <a:off x="3195472" y="2390748"/>
                <a:ext cx="2517322" cy="244897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4907" y="10800"/>
                    </a:moveTo>
                    <a:cubicBezTo>
                      <a:pt x="4907" y="7545"/>
                      <a:pt x="7545" y="4907"/>
                      <a:pt x="10800" y="4907"/>
                    </a:cubicBezTo>
                    <a:cubicBezTo>
                      <a:pt x="14054" y="4906"/>
                      <a:pt x="16692" y="7545"/>
                      <a:pt x="16693" y="10799"/>
                    </a:cubicBezTo>
                    <a:lnTo>
                      <a:pt x="21600" y="10800"/>
                    </a:lnTo>
                    <a:cubicBezTo>
                      <a:pt x="21600" y="4835"/>
                      <a:pt x="16764" y="0"/>
                      <a:pt x="10800" y="0"/>
                    </a:cubicBezTo>
                    <a:cubicBezTo>
                      <a:pt x="4835" y="0"/>
                      <a:pt x="0" y="4835"/>
                      <a:pt x="0" y="10800"/>
                    </a:cubicBezTo>
                    <a:close/>
                  </a:path>
                </a:pathLst>
              </a:cu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grpSp>
      </p:grpSp>
      <p:sp>
        <p:nvSpPr>
          <p:cNvPr id="52" name="AutoShape 48"/>
          <p:cNvSpPr>
            <a:spLocks noChangeArrowheads="1"/>
          </p:cNvSpPr>
          <p:nvPr/>
        </p:nvSpPr>
        <p:spPr bwMode="auto">
          <a:xfrm flipH="1">
            <a:off x="6240683" y="3048555"/>
            <a:ext cx="1617465" cy="1096345"/>
          </a:xfrm>
          <a:prstGeom prst="rightArrow">
            <a:avLst>
              <a:gd name="adj1" fmla="val 70389"/>
              <a:gd name="adj2" fmla="val 4831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flatTx/>
          </a:bodyPr>
          <a:lstStyle/>
          <a:p>
            <a:endParaRPr lang="zh-CN" altLang="en-US"/>
          </a:p>
        </p:txBody>
      </p:sp>
      <p:sp>
        <p:nvSpPr>
          <p:cNvPr id="54" name="AutoShape 66"/>
          <p:cNvSpPr>
            <a:spLocks noChangeArrowheads="1"/>
          </p:cNvSpPr>
          <p:nvPr/>
        </p:nvSpPr>
        <p:spPr bwMode="auto">
          <a:xfrm rot="19800000" flipH="1">
            <a:off x="5431951" y="1358787"/>
            <a:ext cx="1617465" cy="1096345"/>
          </a:xfrm>
          <a:prstGeom prst="rightArrow">
            <a:avLst>
              <a:gd name="adj1" fmla="val 70389"/>
              <a:gd name="adj2" fmla="val 4831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flatTx/>
          </a:bodyPr>
          <a:lstStyle/>
          <a:p>
            <a:endParaRPr lang="zh-CN" altLang="en-US"/>
          </a:p>
        </p:txBody>
      </p:sp>
      <p:sp>
        <p:nvSpPr>
          <p:cNvPr id="56" name="AutoShape 68"/>
          <p:cNvSpPr>
            <a:spLocks noChangeArrowheads="1"/>
          </p:cNvSpPr>
          <p:nvPr/>
        </p:nvSpPr>
        <p:spPr bwMode="auto">
          <a:xfrm rot="1701671" flipH="1">
            <a:off x="5431951" y="4760921"/>
            <a:ext cx="1617465" cy="1096345"/>
          </a:xfrm>
          <a:prstGeom prst="rightArrow">
            <a:avLst>
              <a:gd name="adj1" fmla="val 70389"/>
              <a:gd name="adj2" fmla="val 4831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endParaRPr lang="zh-CN" altLang="en-US"/>
          </a:p>
        </p:txBody>
      </p:sp>
      <p:sp>
        <p:nvSpPr>
          <p:cNvPr id="58" name="AutoShape 70"/>
          <p:cNvSpPr>
            <a:spLocks noChangeArrowheads="1"/>
          </p:cNvSpPr>
          <p:nvPr/>
        </p:nvSpPr>
        <p:spPr bwMode="auto">
          <a:xfrm>
            <a:off x="1223126" y="3048555"/>
            <a:ext cx="1617465" cy="1096345"/>
          </a:xfrm>
          <a:prstGeom prst="rightArrow">
            <a:avLst>
              <a:gd name="adj1" fmla="val 70389"/>
              <a:gd name="adj2" fmla="val 4831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flatTx/>
          </a:bodyPr>
          <a:lstStyle/>
          <a:p>
            <a:endParaRPr lang="zh-CN" altLang="en-US"/>
          </a:p>
        </p:txBody>
      </p:sp>
      <p:sp>
        <p:nvSpPr>
          <p:cNvPr id="60" name="AutoShape 72"/>
          <p:cNvSpPr>
            <a:spLocks noChangeArrowheads="1"/>
          </p:cNvSpPr>
          <p:nvPr/>
        </p:nvSpPr>
        <p:spPr bwMode="auto">
          <a:xfrm rot="1800000">
            <a:off x="2031858" y="1358787"/>
            <a:ext cx="1617465" cy="1096345"/>
          </a:xfrm>
          <a:prstGeom prst="rightArrow">
            <a:avLst>
              <a:gd name="adj1" fmla="val 70389"/>
              <a:gd name="adj2" fmla="val 4831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flatTx/>
          </a:bodyPr>
          <a:lstStyle/>
          <a:p>
            <a:endParaRPr lang="zh-CN" altLang="en-US"/>
          </a:p>
        </p:txBody>
      </p:sp>
      <p:sp>
        <p:nvSpPr>
          <p:cNvPr id="62" name="AutoShape 74"/>
          <p:cNvSpPr>
            <a:spLocks noChangeArrowheads="1"/>
          </p:cNvSpPr>
          <p:nvPr/>
        </p:nvSpPr>
        <p:spPr bwMode="auto">
          <a:xfrm rot="19898329">
            <a:off x="1949244" y="4747506"/>
            <a:ext cx="1617465" cy="1096345"/>
          </a:xfrm>
          <a:prstGeom prst="rightArrow">
            <a:avLst>
              <a:gd name="adj1" fmla="val 70389"/>
              <a:gd name="adj2" fmla="val 4831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flatTx/>
          </a:bodyPr>
          <a:lstStyle/>
          <a:p>
            <a:endParaRPr lang="zh-CN" altLang="en-US"/>
          </a:p>
        </p:txBody>
      </p:sp>
      <p:sp>
        <p:nvSpPr>
          <p:cNvPr id="64" name="Text Box 78"/>
          <p:cNvSpPr txBox="1">
            <a:spLocks noChangeArrowheads="1"/>
          </p:cNvSpPr>
          <p:nvPr/>
        </p:nvSpPr>
        <p:spPr bwMode="auto">
          <a:xfrm>
            <a:off x="1577688" y="3428715"/>
            <a:ext cx="646331" cy="369332"/>
          </a:xfrm>
          <a:prstGeom prst="rect">
            <a:avLst/>
          </a:prstGeom>
          <a:noFill/>
          <a:ln w="9525">
            <a:noFill/>
            <a:miter lim="800000"/>
            <a:headEnd/>
            <a:tailEnd/>
          </a:ln>
        </p:spPr>
        <p:txBody>
          <a:bodyPr wrap="none">
            <a:spAutoFit/>
          </a:bodyPr>
          <a:lstStyle/>
          <a:p>
            <a:r>
              <a:rPr lang="zh-CN" altLang="en-US" dirty="0" smtClean="0">
                <a:latin typeface="HY헤드라인M" pitchFamily="18" charset="-127"/>
                <a:ea typeface="HY헤드라인M" pitchFamily="18" charset="-127"/>
              </a:rPr>
              <a:t>文本</a:t>
            </a:r>
            <a:endParaRPr lang="ko-KR" altLang="en-US" dirty="0">
              <a:latin typeface="HY헤드라인M" pitchFamily="18" charset="-127"/>
              <a:ea typeface="HY헤드라인M" pitchFamily="18" charset="-127"/>
            </a:endParaRPr>
          </a:p>
        </p:txBody>
      </p:sp>
      <p:sp>
        <p:nvSpPr>
          <p:cNvPr id="65" name="Text Box 79"/>
          <p:cNvSpPr txBox="1">
            <a:spLocks noChangeArrowheads="1"/>
          </p:cNvSpPr>
          <p:nvPr/>
        </p:nvSpPr>
        <p:spPr bwMode="auto">
          <a:xfrm>
            <a:off x="6866728" y="3428715"/>
            <a:ext cx="646331" cy="369332"/>
          </a:xfrm>
          <a:prstGeom prst="rect">
            <a:avLst/>
          </a:prstGeom>
          <a:noFill/>
          <a:ln w="9525">
            <a:noFill/>
            <a:miter lim="800000"/>
            <a:headEnd/>
            <a:tailEnd/>
          </a:ln>
        </p:spPr>
        <p:txBody>
          <a:bodyPr wrap="none">
            <a:spAutoFit/>
          </a:bodyPr>
          <a:lstStyle/>
          <a:p>
            <a:r>
              <a:rPr lang="zh-CN" altLang="en-US" dirty="0" smtClean="0">
                <a:latin typeface="HY헤드라인M" pitchFamily="18" charset="-127"/>
                <a:ea typeface="HY헤드라인M" pitchFamily="18" charset="-127"/>
              </a:rPr>
              <a:t>文本</a:t>
            </a:r>
            <a:endParaRPr lang="ko-KR" altLang="en-US" dirty="0">
              <a:latin typeface="HY헤드라인M" pitchFamily="18" charset="-127"/>
              <a:ea typeface="HY헤드라인M" pitchFamily="18" charset="-127"/>
            </a:endParaRPr>
          </a:p>
        </p:txBody>
      </p:sp>
      <p:sp>
        <p:nvSpPr>
          <p:cNvPr id="66" name="Text Box 80"/>
          <p:cNvSpPr txBox="1">
            <a:spLocks noChangeArrowheads="1"/>
          </p:cNvSpPr>
          <p:nvPr/>
        </p:nvSpPr>
        <p:spPr bwMode="auto">
          <a:xfrm rot="19800000">
            <a:off x="2315208" y="5162270"/>
            <a:ext cx="646332" cy="369332"/>
          </a:xfrm>
          <a:prstGeom prst="rect">
            <a:avLst/>
          </a:prstGeom>
          <a:noFill/>
          <a:ln w="9525">
            <a:noFill/>
            <a:miter lim="800000"/>
            <a:headEnd/>
            <a:tailEnd/>
          </a:ln>
        </p:spPr>
        <p:txBody>
          <a:bodyPr wrap="none">
            <a:spAutoFit/>
          </a:bodyPr>
          <a:lstStyle/>
          <a:p>
            <a:pPr algn="ctr"/>
            <a:r>
              <a:rPr lang="zh-CN" altLang="en-US" dirty="0" smtClean="0">
                <a:latin typeface="HY헤드라인M" pitchFamily="18" charset="-127"/>
                <a:ea typeface="HY헤드라인M" pitchFamily="18" charset="-127"/>
              </a:rPr>
              <a:t>文本</a:t>
            </a:r>
            <a:endParaRPr lang="ko-KR" altLang="en-US" dirty="0">
              <a:latin typeface="HY헤드라인M" pitchFamily="18" charset="-127"/>
              <a:ea typeface="HY헤드라인M" pitchFamily="18" charset="-127"/>
            </a:endParaRPr>
          </a:p>
        </p:txBody>
      </p:sp>
      <p:sp>
        <p:nvSpPr>
          <p:cNvPr id="67" name="Text Box 81"/>
          <p:cNvSpPr txBox="1">
            <a:spLocks noChangeArrowheads="1"/>
          </p:cNvSpPr>
          <p:nvPr/>
        </p:nvSpPr>
        <p:spPr bwMode="auto">
          <a:xfrm rot="1800000">
            <a:off x="2330904" y="1609099"/>
            <a:ext cx="646331" cy="369332"/>
          </a:xfrm>
          <a:prstGeom prst="rect">
            <a:avLst/>
          </a:prstGeom>
          <a:noFill/>
          <a:ln w="9525">
            <a:noFill/>
            <a:miter lim="800000"/>
            <a:headEnd/>
            <a:tailEnd/>
          </a:ln>
        </p:spPr>
        <p:txBody>
          <a:bodyPr wrap="none">
            <a:spAutoFit/>
          </a:bodyPr>
          <a:lstStyle/>
          <a:p>
            <a:r>
              <a:rPr lang="zh-CN" altLang="en-US" dirty="0" smtClean="0">
                <a:latin typeface="HY헤드라인M" pitchFamily="18" charset="-127"/>
                <a:ea typeface="HY헤드라인M" pitchFamily="18" charset="-127"/>
              </a:rPr>
              <a:t>文本</a:t>
            </a:r>
            <a:endParaRPr lang="ko-KR" altLang="en-US" dirty="0">
              <a:latin typeface="HY헤드라인M" pitchFamily="18" charset="-127"/>
              <a:ea typeface="HY헤드라인M" pitchFamily="18" charset="-127"/>
            </a:endParaRPr>
          </a:p>
        </p:txBody>
      </p:sp>
      <p:sp>
        <p:nvSpPr>
          <p:cNvPr id="68" name="Text Box 82"/>
          <p:cNvSpPr txBox="1">
            <a:spLocks noChangeArrowheads="1"/>
          </p:cNvSpPr>
          <p:nvPr/>
        </p:nvSpPr>
        <p:spPr bwMode="auto">
          <a:xfrm rot="19800000">
            <a:off x="6102615" y="1609812"/>
            <a:ext cx="646332" cy="369332"/>
          </a:xfrm>
          <a:prstGeom prst="rect">
            <a:avLst/>
          </a:prstGeom>
          <a:noFill/>
          <a:ln w="9525">
            <a:noFill/>
            <a:miter lim="800000"/>
            <a:headEnd/>
            <a:tailEnd/>
          </a:ln>
        </p:spPr>
        <p:txBody>
          <a:bodyPr wrap="none">
            <a:spAutoFit/>
          </a:bodyPr>
          <a:lstStyle/>
          <a:p>
            <a:pPr algn="ctr"/>
            <a:r>
              <a:rPr lang="zh-CN" altLang="en-US" dirty="0" smtClean="0">
                <a:latin typeface="HY헤드라인M" pitchFamily="18" charset="-127"/>
                <a:ea typeface="HY헤드라인M" pitchFamily="18" charset="-127"/>
              </a:rPr>
              <a:t>文本</a:t>
            </a:r>
            <a:endParaRPr lang="ko-KR" altLang="en-US" dirty="0">
              <a:latin typeface="HY헤드라인M" pitchFamily="18" charset="-127"/>
              <a:ea typeface="HY헤드라인M" pitchFamily="18" charset="-127"/>
            </a:endParaRPr>
          </a:p>
        </p:txBody>
      </p:sp>
      <p:sp>
        <p:nvSpPr>
          <p:cNvPr id="69" name="Text Box 83"/>
          <p:cNvSpPr txBox="1">
            <a:spLocks noChangeArrowheads="1"/>
          </p:cNvSpPr>
          <p:nvPr/>
        </p:nvSpPr>
        <p:spPr bwMode="auto">
          <a:xfrm rot="1800000">
            <a:off x="6042815" y="5208841"/>
            <a:ext cx="646331" cy="369332"/>
          </a:xfrm>
          <a:prstGeom prst="rect">
            <a:avLst/>
          </a:prstGeom>
          <a:noFill/>
          <a:ln w="9525">
            <a:noFill/>
            <a:miter lim="800000"/>
            <a:headEnd/>
            <a:tailEnd/>
          </a:ln>
        </p:spPr>
        <p:txBody>
          <a:bodyPr wrap="none">
            <a:spAutoFit/>
          </a:bodyPr>
          <a:lstStyle/>
          <a:p>
            <a:r>
              <a:rPr lang="zh-CN" altLang="en-US" dirty="0" smtClean="0">
                <a:latin typeface="HY헤드라인M" pitchFamily="18" charset="-127"/>
                <a:ea typeface="HY헤드라인M" pitchFamily="18" charset="-127"/>
              </a:rPr>
              <a:t>文本</a:t>
            </a:r>
            <a:endParaRPr lang="ko-KR" altLang="en-US" dirty="0">
              <a:latin typeface="HY헤드라인M" pitchFamily="18" charset="-127"/>
              <a:ea typeface="HY헤드라인M" pitchFamily="18" charset="-127"/>
            </a:endParaRPr>
          </a:p>
        </p:txBody>
      </p:sp>
      <p:sp>
        <p:nvSpPr>
          <p:cNvPr id="71" name="Rectangle 85"/>
          <p:cNvSpPr>
            <a:spLocks noChangeArrowheads="1"/>
          </p:cNvSpPr>
          <p:nvPr/>
        </p:nvSpPr>
        <p:spPr bwMode="auto">
          <a:xfrm>
            <a:off x="4166175" y="3389826"/>
            <a:ext cx="748924" cy="430887"/>
          </a:xfrm>
          <a:prstGeom prst="rect">
            <a:avLst/>
          </a:prstGeom>
          <a:noFill/>
          <a:ln w="9525">
            <a:noFill/>
            <a:miter lim="800000"/>
            <a:headEnd/>
            <a:tailEnd/>
          </a:ln>
        </p:spPr>
        <p:txBody>
          <a:bodyPr wrap="none" anchor="ctr">
            <a:spAutoFit/>
          </a:bodyPr>
          <a:lstStyle/>
          <a:p>
            <a:pPr algn="ctr"/>
            <a:r>
              <a:rPr lang="zh-CN" altLang="en-US" sz="2200" b="1" dirty="0" smtClean="0">
                <a:latin typeface="HY견고딕" pitchFamily="18" charset="-127"/>
                <a:ea typeface="HY견고딕" pitchFamily="18" charset="-127"/>
              </a:rPr>
              <a:t>文本</a:t>
            </a:r>
            <a:endParaRPr lang="ko-KR" altLang="en-US" sz="2200" b="1" dirty="0">
              <a:latin typeface="HY견고딕" pitchFamily="18" charset="-127"/>
              <a:ea typeface="HY견고딕" pitchFamily="18" charset="-127"/>
            </a:endParaRPr>
          </a:p>
        </p:txBody>
      </p:sp>
      <p:grpSp>
        <p:nvGrpSpPr>
          <p:cNvPr id="77" name="组合 76"/>
          <p:cNvGrpSpPr/>
          <p:nvPr/>
        </p:nvGrpSpPr>
        <p:grpSpPr>
          <a:xfrm>
            <a:off x="3589522" y="2649884"/>
            <a:ext cx="1873753" cy="1897957"/>
            <a:chOff x="3589522" y="2649884"/>
            <a:chExt cx="1873753" cy="1897957"/>
          </a:xfrm>
        </p:grpSpPr>
        <p:sp>
          <p:nvSpPr>
            <p:cNvPr id="72" name="WordArt 87"/>
            <p:cNvSpPr>
              <a:spLocks noChangeArrowheads="1" noChangeShapeType="1" noTextEdit="1"/>
            </p:cNvSpPr>
            <p:nvPr/>
          </p:nvSpPr>
          <p:spPr bwMode="auto">
            <a:xfrm>
              <a:off x="3606608" y="2649884"/>
              <a:ext cx="1850972" cy="1791171"/>
            </a:xfrm>
            <a:prstGeom prst="rect">
              <a:avLst/>
            </a:prstGeom>
          </p:spPr>
          <p:txBody>
            <a:bodyPr spcFirstLastPara="1" wrap="none" fromWordArt="1">
              <a:prstTxWarp prst="textArchUp">
                <a:avLst>
                  <a:gd name="adj" fmla="val 11403772"/>
                </a:avLst>
              </a:prstTxWarp>
            </a:bodyPr>
            <a:lstStyle/>
            <a:p>
              <a:pPr algn="ctr"/>
              <a:r>
                <a:rPr lang="zh-CN" altLang="en-US" sz="2000" kern="10" dirty="0" smtClean="0">
                  <a:ln w="0">
                    <a:noFill/>
                    <a:round/>
                    <a:headEnd/>
                    <a:tailEnd/>
                  </a:ln>
                  <a:gradFill rotWithShape="1">
                    <a:gsLst>
                      <a:gs pos="0">
                        <a:schemeClr val="bg1"/>
                      </a:gs>
                      <a:gs pos="100000">
                        <a:srgbClr val="DBDBDB"/>
                      </a:gs>
                    </a:gsLst>
                    <a:lin ang="0" scaled="1"/>
                  </a:gradFill>
                  <a:effectLst>
                    <a:outerShdw dist="17961" dir="2700000" algn="ctr" rotWithShape="0">
                      <a:schemeClr val="tx1"/>
                    </a:outerShdw>
                  </a:effectLst>
                  <a:latin typeface="굴림"/>
                  <a:ea typeface="굴림"/>
                </a:rPr>
                <a:t>点击输入文本</a:t>
              </a:r>
              <a:endParaRPr lang="zh-CN" altLang="en-US" sz="2000" kern="10" dirty="0">
                <a:ln w="0">
                  <a:noFill/>
                  <a:round/>
                  <a:headEnd/>
                  <a:tailEnd/>
                </a:ln>
                <a:gradFill rotWithShape="1">
                  <a:gsLst>
                    <a:gs pos="0">
                      <a:schemeClr val="bg1"/>
                    </a:gs>
                    <a:gs pos="100000">
                      <a:srgbClr val="DBDBDB"/>
                    </a:gs>
                  </a:gsLst>
                  <a:lin ang="0" scaled="1"/>
                </a:gradFill>
                <a:effectLst>
                  <a:outerShdw dist="17961" dir="2700000" algn="ctr" rotWithShape="0">
                    <a:schemeClr val="tx1"/>
                  </a:outerShdw>
                </a:effectLst>
                <a:latin typeface="굴림"/>
                <a:ea typeface="굴림"/>
              </a:endParaRPr>
            </a:p>
          </p:txBody>
        </p:sp>
        <p:sp>
          <p:nvSpPr>
            <p:cNvPr id="73" name="WordArt 88"/>
            <p:cNvSpPr>
              <a:spLocks noChangeArrowheads="1" noChangeShapeType="1" noTextEdit="1"/>
            </p:cNvSpPr>
            <p:nvPr/>
          </p:nvSpPr>
          <p:spPr bwMode="auto">
            <a:xfrm>
              <a:off x="3589522" y="2762365"/>
              <a:ext cx="1873753" cy="1785476"/>
            </a:xfrm>
            <a:prstGeom prst="rect">
              <a:avLst/>
            </a:prstGeom>
          </p:spPr>
          <p:txBody>
            <a:bodyPr spcFirstLastPara="1" wrap="none" fromWordArt="1">
              <a:prstTxWarp prst="textArchDown">
                <a:avLst>
                  <a:gd name="adj" fmla="val 592090"/>
                </a:avLst>
              </a:prstTxWarp>
            </a:bodyPr>
            <a:lstStyle/>
            <a:p>
              <a:pPr algn="ctr"/>
              <a:r>
                <a:rPr lang="zh-CN" altLang="en-US" sz="2000" kern="10" dirty="0" smtClean="0">
                  <a:ln w="0">
                    <a:noFill/>
                    <a:round/>
                    <a:headEnd/>
                    <a:tailEnd/>
                  </a:ln>
                  <a:gradFill rotWithShape="1">
                    <a:gsLst>
                      <a:gs pos="0">
                        <a:schemeClr val="bg1"/>
                      </a:gs>
                      <a:gs pos="100000">
                        <a:srgbClr val="DBDBDB"/>
                      </a:gs>
                    </a:gsLst>
                    <a:lin ang="0" scaled="1"/>
                  </a:gradFill>
                  <a:effectLst>
                    <a:outerShdw dist="17961" dir="2700000" algn="ctr" rotWithShape="0">
                      <a:schemeClr val="tx1"/>
                    </a:outerShdw>
                  </a:effectLst>
                  <a:latin typeface="굴림"/>
                  <a:ea typeface="굴림"/>
                </a:rPr>
                <a:t>点击输入文本</a:t>
              </a:r>
              <a:endParaRPr lang="zh-CN" altLang="en-US" sz="2000" kern="10" dirty="0">
                <a:ln w="0">
                  <a:noFill/>
                  <a:round/>
                  <a:headEnd/>
                  <a:tailEnd/>
                </a:ln>
                <a:gradFill rotWithShape="1">
                  <a:gsLst>
                    <a:gs pos="0">
                      <a:schemeClr val="bg1"/>
                    </a:gs>
                    <a:gs pos="100000">
                      <a:srgbClr val="DBDBDB"/>
                    </a:gs>
                  </a:gsLst>
                  <a:lin ang="0" scaled="1"/>
                </a:gradFill>
                <a:effectLst>
                  <a:outerShdw dist="17961" dir="2700000" algn="ctr" rotWithShape="0">
                    <a:schemeClr val="tx1"/>
                  </a:outerShdw>
                </a:effectLst>
                <a:latin typeface="굴림"/>
                <a:ea typeface="굴림"/>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2000"/>
                                        <p:tgtEl>
                                          <p:spTgt spid="76"/>
                                        </p:tgtEl>
                                      </p:cBhvr>
                                    </p:animEffect>
                                    <p:anim calcmode="lin" valueType="num">
                                      <p:cBhvr>
                                        <p:cTn id="8" dur="2000" fill="hold"/>
                                        <p:tgtEl>
                                          <p:spTgt spid="76"/>
                                        </p:tgtEl>
                                        <p:attrNameLst>
                                          <p:attrName>style.rotation</p:attrName>
                                        </p:attrNameLst>
                                      </p:cBhvr>
                                      <p:tavLst>
                                        <p:tav tm="0">
                                          <p:val>
                                            <p:fltVal val="720"/>
                                          </p:val>
                                        </p:tav>
                                        <p:tav tm="100000">
                                          <p:val>
                                            <p:fltVal val="0"/>
                                          </p:val>
                                        </p:tav>
                                      </p:tavLst>
                                    </p:anim>
                                    <p:anim calcmode="lin" valueType="num">
                                      <p:cBhvr>
                                        <p:cTn id="9" dur="2000" fill="hold"/>
                                        <p:tgtEl>
                                          <p:spTgt spid="76"/>
                                        </p:tgtEl>
                                        <p:attrNameLst>
                                          <p:attrName>ppt_h</p:attrName>
                                        </p:attrNameLst>
                                      </p:cBhvr>
                                      <p:tavLst>
                                        <p:tav tm="0">
                                          <p:val>
                                            <p:fltVal val="0"/>
                                          </p:val>
                                        </p:tav>
                                        <p:tav tm="100000">
                                          <p:val>
                                            <p:strVal val="#ppt_h"/>
                                          </p:val>
                                        </p:tav>
                                      </p:tavLst>
                                    </p:anim>
                                    <p:anim calcmode="lin" valueType="num">
                                      <p:cBhvr>
                                        <p:cTn id="10" dur="2000" fill="hold"/>
                                        <p:tgtEl>
                                          <p:spTgt spid="7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35" presetClass="entr" presetSubtype="0" fill="hold" nodeType="afterEffect">
                                  <p:stCondLst>
                                    <p:cond delay="0"/>
                                  </p:stCondLst>
                                  <p:childTnLst>
                                    <p:set>
                                      <p:cBhvr>
                                        <p:cTn id="13" dur="1" fill="hold">
                                          <p:stCondLst>
                                            <p:cond delay="0"/>
                                          </p:stCondLst>
                                        </p:cTn>
                                        <p:tgtEl>
                                          <p:spTgt spid="77"/>
                                        </p:tgtEl>
                                        <p:attrNameLst>
                                          <p:attrName>style.visibility</p:attrName>
                                        </p:attrNameLst>
                                      </p:cBhvr>
                                      <p:to>
                                        <p:strVal val="visible"/>
                                      </p:to>
                                    </p:set>
                                    <p:animEffect transition="in" filter="fade">
                                      <p:cBhvr>
                                        <p:cTn id="14" dur="2000"/>
                                        <p:tgtEl>
                                          <p:spTgt spid="77"/>
                                        </p:tgtEl>
                                      </p:cBhvr>
                                    </p:animEffect>
                                    <p:anim calcmode="lin" valueType="num">
                                      <p:cBhvr>
                                        <p:cTn id="15" dur="2000" fill="hold"/>
                                        <p:tgtEl>
                                          <p:spTgt spid="77"/>
                                        </p:tgtEl>
                                        <p:attrNameLst>
                                          <p:attrName>style.rotation</p:attrName>
                                        </p:attrNameLst>
                                      </p:cBhvr>
                                      <p:tavLst>
                                        <p:tav tm="0">
                                          <p:val>
                                            <p:fltVal val="720"/>
                                          </p:val>
                                        </p:tav>
                                        <p:tav tm="100000">
                                          <p:val>
                                            <p:fltVal val="0"/>
                                          </p:val>
                                        </p:tav>
                                      </p:tavLst>
                                    </p:anim>
                                    <p:anim calcmode="lin" valueType="num">
                                      <p:cBhvr>
                                        <p:cTn id="16" dur="2000" fill="hold"/>
                                        <p:tgtEl>
                                          <p:spTgt spid="77"/>
                                        </p:tgtEl>
                                        <p:attrNameLst>
                                          <p:attrName>ppt_h</p:attrName>
                                        </p:attrNameLst>
                                      </p:cBhvr>
                                      <p:tavLst>
                                        <p:tav tm="0">
                                          <p:val>
                                            <p:fltVal val="0"/>
                                          </p:val>
                                        </p:tav>
                                        <p:tav tm="100000">
                                          <p:val>
                                            <p:strVal val="#ppt_h"/>
                                          </p:val>
                                        </p:tav>
                                      </p:tavLst>
                                    </p:anim>
                                    <p:anim calcmode="lin" valueType="num">
                                      <p:cBhvr>
                                        <p:cTn id="17" dur="2000" fill="hold"/>
                                        <p:tgtEl>
                                          <p:spTgt spid="77"/>
                                        </p:tgtEl>
                                        <p:attrNameLst>
                                          <p:attrName>ppt_w</p:attrName>
                                        </p:attrNameLst>
                                      </p:cBhvr>
                                      <p:tavLst>
                                        <p:tav tm="0">
                                          <p:val>
                                            <p:fltVal val="0"/>
                                          </p:val>
                                        </p:tav>
                                        <p:tav tm="100000">
                                          <p:val>
                                            <p:strVal val="#ppt_w"/>
                                          </p:val>
                                        </p:tav>
                                      </p:tavLst>
                                    </p:anim>
                                  </p:childTnLst>
                                </p:cTn>
                              </p:par>
                            </p:childTnLst>
                          </p:cTn>
                        </p:par>
                        <p:par>
                          <p:cTn id="18" fill="hold">
                            <p:stCondLst>
                              <p:cond delay="4000"/>
                            </p:stCondLst>
                            <p:childTnLst>
                              <p:par>
                                <p:cTn id="19" presetID="23" presetClass="entr" presetSubtype="32" fill="hold" grpId="0" nodeType="afterEffect">
                                  <p:stCondLst>
                                    <p:cond delay="0"/>
                                  </p:stCondLst>
                                  <p:childTnLst>
                                    <p:set>
                                      <p:cBhvr>
                                        <p:cTn id="20" dur="1" fill="hold">
                                          <p:stCondLst>
                                            <p:cond delay="0"/>
                                          </p:stCondLst>
                                        </p:cTn>
                                        <p:tgtEl>
                                          <p:spTgt spid="71"/>
                                        </p:tgtEl>
                                        <p:attrNameLst>
                                          <p:attrName>style.visibility</p:attrName>
                                        </p:attrNameLst>
                                      </p:cBhvr>
                                      <p:to>
                                        <p:strVal val="visible"/>
                                      </p:to>
                                    </p:set>
                                    <p:anim calcmode="lin" valueType="num">
                                      <p:cBhvr>
                                        <p:cTn id="21" dur="500" fill="hold"/>
                                        <p:tgtEl>
                                          <p:spTgt spid="71"/>
                                        </p:tgtEl>
                                        <p:attrNameLst>
                                          <p:attrName>ppt_w</p:attrName>
                                        </p:attrNameLst>
                                      </p:cBhvr>
                                      <p:tavLst>
                                        <p:tav tm="0">
                                          <p:val>
                                            <p:strVal val="4*#ppt_w"/>
                                          </p:val>
                                        </p:tav>
                                        <p:tav tm="100000">
                                          <p:val>
                                            <p:strVal val="#ppt_w"/>
                                          </p:val>
                                        </p:tav>
                                      </p:tavLst>
                                    </p:anim>
                                    <p:anim calcmode="lin" valueType="num">
                                      <p:cBhvr>
                                        <p:cTn id="22" dur="500" fill="hold"/>
                                        <p:tgtEl>
                                          <p:spTgt spid="71"/>
                                        </p:tgtEl>
                                        <p:attrNameLst>
                                          <p:attrName>ppt_h</p:attrName>
                                        </p:attrNameLst>
                                      </p:cBhvr>
                                      <p:tavLst>
                                        <p:tav tm="0">
                                          <p:val>
                                            <p:strVal val="4*#ppt_h"/>
                                          </p:val>
                                        </p:tav>
                                        <p:tav tm="100000">
                                          <p:val>
                                            <p:strVal val="#ppt_h"/>
                                          </p:val>
                                        </p:tav>
                                      </p:tavLst>
                                    </p:anim>
                                  </p:childTnLst>
                                </p:cTn>
                              </p:par>
                            </p:childTnLst>
                          </p:cTn>
                        </p:par>
                        <p:par>
                          <p:cTn id="23" fill="hold">
                            <p:stCondLst>
                              <p:cond delay="4500"/>
                            </p:stCondLst>
                            <p:childTnLst>
                              <p:par>
                                <p:cTn id="24" presetID="23" presetClass="entr" presetSubtype="16" fill="hold" grpId="0" nodeType="after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p:cTn id="26" dur="500" fill="hold"/>
                                        <p:tgtEl>
                                          <p:spTgt spid="60"/>
                                        </p:tgtEl>
                                        <p:attrNameLst>
                                          <p:attrName>ppt_w</p:attrName>
                                        </p:attrNameLst>
                                      </p:cBhvr>
                                      <p:tavLst>
                                        <p:tav tm="0">
                                          <p:val>
                                            <p:fltVal val="0"/>
                                          </p:val>
                                        </p:tav>
                                        <p:tav tm="100000">
                                          <p:val>
                                            <p:strVal val="#ppt_w"/>
                                          </p:val>
                                        </p:tav>
                                      </p:tavLst>
                                    </p:anim>
                                    <p:anim calcmode="lin" valueType="num">
                                      <p:cBhvr>
                                        <p:cTn id="27" dur="500" fill="hold"/>
                                        <p:tgtEl>
                                          <p:spTgt spid="60"/>
                                        </p:tgtEl>
                                        <p:attrNameLst>
                                          <p:attrName>ppt_h</p:attrName>
                                        </p:attrNameLst>
                                      </p:cBhvr>
                                      <p:tavLst>
                                        <p:tav tm="0">
                                          <p:val>
                                            <p:fltVal val="0"/>
                                          </p:val>
                                        </p:tav>
                                        <p:tav tm="100000">
                                          <p:val>
                                            <p:strVal val="#ppt_h"/>
                                          </p:val>
                                        </p:tav>
                                      </p:tavLst>
                                    </p:anim>
                                  </p:childTnLst>
                                </p:cTn>
                              </p:par>
                            </p:childTnLst>
                          </p:cTn>
                        </p:par>
                        <p:par>
                          <p:cTn id="28" fill="hold">
                            <p:stCondLst>
                              <p:cond delay="5000"/>
                            </p:stCondLst>
                            <p:childTnLst>
                              <p:par>
                                <p:cTn id="29" presetID="49" presetClass="entr" presetSubtype="0" decel="100000"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 calcmode="lin" valueType="num">
                                      <p:cBhvr>
                                        <p:cTn id="33" dur="500" fill="hold"/>
                                        <p:tgtEl>
                                          <p:spTgt spid="67"/>
                                        </p:tgtEl>
                                        <p:attrNameLst>
                                          <p:attrName>style.rotation</p:attrName>
                                        </p:attrNameLst>
                                      </p:cBhvr>
                                      <p:tavLst>
                                        <p:tav tm="0">
                                          <p:val>
                                            <p:fltVal val="360"/>
                                          </p:val>
                                        </p:tav>
                                        <p:tav tm="100000">
                                          <p:val>
                                            <p:fltVal val="0"/>
                                          </p:val>
                                        </p:tav>
                                      </p:tavLst>
                                    </p:anim>
                                    <p:animEffect transition="in" filter="fade">
                                      <p:cBhvr>
                                        <p:cTn id="34" dur="500"/>
                                        <p:tgtEl>
                                          <p:spTgt spid="67"/>
                                        </p:tgtEl>
                                      </p:cBhvr>
                                    </p:animEffect>
                                  </p:childTnLst>
                                </p:cTn>
                              </p:par>
                            </p:childTnLst>
                          </p:cTn>
                        </p:par>
                        <p:par>
                          <p:cTn id="35" fill="hold">
                            <p:stCondLst>
                              <p:cond delay="5500"/>
                            </p:stCondLst>
                            <p:childTnLst>
                              <p:par>
                                <p:cTn id="36" presetID="23" presetClass="entr" presetSubtype="16" fill="hold" grpId="0" nodeType="afterEffect">
                                  <p:stCondLst>
                                    <p:cond delay="0"/>
                                  </p:stCondLst>
                                  <p:childTnLst>
                                    <p:set>
                                      <p:cBhvr>
                                        <p:cTn id="37" dur="1" fill="hold">
                                          <p:stCondLst>
                                            <p:cond delay="0"/>
                                          </p:stCondLst>
                                        </p:cTn>
                                        <p:tgtEl>
                                          <p:spTgt spid="58"/>
                                        </p:tgtEl>
                                        <p:attrNameLst>
                                          <p:attrName>style.visibility</p:attrName>
                                        </p:attrNameLst>
                                      </p:cBhvr>
                                      <p:to>
                                        <p:strVal val="visible"/>
                                      </p:to>
                                    </p:set>
                                    <p:anim calcmode="lin" valueType="num">
                                      <p:cBhvr>
                                        <p:cTn id="38" dur="500" fill="hold"/>
                                        <p:tgtEl>
                                          <p:spTgt spid="58"/>
                                        </p:tgtEl>
                                        <p:attrNameLst>
                                          <p:attrName>ppt_w</p:attrName>
                                        </p:attrNameLst>
                                      </p:cBhvr>
                                      <p:tavLst>
                                        <p:tav tm="0">
                                          <p:val>
                                            <p:fltVal val="0"/>
                                          </p:val>
                                        </p:tav>
                                        <p:tav tm="100000">
                                          <p:val>
                                            <p:strVal val="#ppt_w"/>
                                          </p:val>
                                        </p:tav>
                                      </p:tavLst>
                                    </p:anim>
                                    <p:anim calcmode="lin" valueType="num">
                                      <p:cBhvr>
                                        <p:cTn id="39" dur="500" fill="hold"/>
                                        <p:tgtEl>
                                          <p:spTgt spid="58"/>
                                        </p:tgtEl>
                                        <p:attrNameLst>
                                          <p:attrName>ppt_h</p:attrName>
                                        </p:attrNameLst>
                                      </p:cBhvr>
                                      <p:tavLst>
                                        <p:tav tm="0">
                                          <p:val>
                                            <p:fltVal val="0"/>
                                          </p:val>
                                        </p:tav>
                                        <p:tav tm="100000">
                                          <p:val>
                                            <p:strVal val="#ppt_h"/>
                                          </p:val>
                                        </p:tav>
                                      </p:tavLst>
                                    </p:anim>
                                  </p:childTnLst>
                                </p:cTn>
                              </p:par>
                            </p:childTnLst>
                          </p:cTn>
                        </p:par>
                        <p:par>
                          <p:cTn id="40" fill="hold">
                            <p:stCondLst>
                              <p:cond delay="6000"/>
                            </p:stCondLst>
                            <p:childTnLst>
                              <p:par>
                                <p:cTn id="41" presetID="49" presetClass="entr" presetSubtype="0" decel="100000"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p:cTn id="43" dur="500" fill="hold"/>
                                        <p:tgtEl>
                                          <p:spTgt spid="64"/>
                                        </p:tgtEl>
                                        <p:attrNameLst>
                                          <p:attrName>ppt_w</p:attrName>
                                        </p:attrNameLst>
                                      </p:cBhvr>
                                      <p:tavLst>
                                        <p:tav tm="0">
                                          <p:val>
                                            <p:fltVal val="0"/>
                                          </p:val>
                                        </p:tav>
                                        <p:tav tm="100000">
                                          <p:val>
                                            <p:strVal val="#ppt_w"/>
                                          </p:val>
                                        </p:tav>
                                      </p:tavLst>
                                    </p:anim>
                                    <p:anim calcmode="lin" valueType="num">
                                      <p:cBhvr>
                                        <p:cTn id="44" dur="500" fill="hold"/>
                                        <p:tgtEl>
                                          <p:spTgt spid="64"/>
                                        </p:tgtEl>
                                        <p:attrNameLst>
                                          <p:attrName>ppt_h</p:attrName>
                                        </p:attrNameLst>
                                      </p:cBhvr>
                                      <p:tavLst>
                                        <p:tav tm="0">
                                          <p:val>
                                            <p:fltVal val="0"/>
                                          </p:val>
                                        </p:tav>
                                        <p:tav tm="100000">
                                          <p:val>
                                            <p:strVal val="#ppt_h"/>
                                          </p:val>
                                        </p:tav>
                                      </p:tavLst>
                                    </p:anim>
                                    <p:anim calcmode="lin" valueType="num">
                                      <p:cBhvr>
                                        <p:cTn id="45" dur="500" fill="hold"/>
                                        <p:tgtEl>
                                          <p:spTgt spid="64"/>
                                        </p:tgtEl>
                                        <p:attrNameLst>
                                          <p:attrName>style.rotation</p:attrName>
                                        </p:attrNameLst>
                                      </p:cBhvr>
                                      <p:tavLst>
                                        <p:tav tm="0">
                                          <p:val>
                                            <p:fltVal val="360"/>
                                          </p:val>
                                        </p:tav>
                                        <p:tav tm="100000">
                                          <p:val>
                                            <p:fltVal val="0"/>
                                          </p:val>
                                        </p:tav>
                                      </p:tavLst>
                                    </p:anim>
                                    <p:animEffect transition="in" filter="fade">
                                      <p:cBhvr>
                                        <p:cTn id="46" dur="500"/>
                                        <p:tgtEl>
                                          <p:spTgt spid="64"/>
                                        </p:tgtEl>
                                      </p:cBhvr>
                                    </p:animEffect>
                                  </p:childTnLst>
                                </p:cTn>
                              </p:par>
                            </p:childTnLst>
                          </p:cTn>
                        </p:par>
                        <p:par>
                          <p:cTn id="47" fill="hold">
                            <p:stCondLst>
                              <p:cond delay="6500"/>
                            </p:stCondLst>
                            <p:childTnLst>
                              <p:par>
                                <p:cTn id="48" presetID="23" presetClass="entr" presetSubtype="16" fill="hold" grpId="0" nodeType="after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childTnLst>
                          </p:cTn>
                        </p:par>
                        <p:par>
                          <p:cTn id="52" fill="hold">
                            <p:stCondLst>
                              <p:cond delay="7000"/>
                            </p:stCondLst>
                            <p:childTnLst>
                              <p:par>
                                <p:cTn id="53" presetID="49" presetClass="entr" presetSubtype="0" decel="100000" fill="hold" grpId="0" nodeType="after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p:cTn id="55" dur="500" fill="hold"/>
                                        <p:tgtEl>
                                          <p:spTgt spid="66"/>
                                        </p:tgtEl>
                                        <p:attrNameLst>
                                          <p:attrName>ppt_w</p:attrName>
                                        </p:attrNameLst>
                                      </p:cBhvr>
                                      <p:tavLst>
                                        <p:tav tm="0">
                                          <p:val>
                                            <p:fltVal val="0"/>
                                          </p:val>
                                        </p:tav>
                                        <p:tav tm="100000">
                                          <p:val>
                                            <p:strVal val="#ppt_w"/>
                                          </p:val>
                                        </p:tav>
                                      </p:tavLst>
                                    </p:anim>
                                    <p:anim calcmode="lin" valueType="num">
                                      <p:cBhvr>
                                        <p:cTn id="56" dur="500" fill="hold"/>
                                        <p:tgtEl>
                                          <p:spTgt spid="66"/>
                                        </p:tgtEl>
                                        <p:attrNameLst>
                                          <p:attrName>ppt_h</p:attrName>
                                        </p:attrNameLst>
                                      </p:cBhvr>
                                      <p:tavLst>
                                        <p:tav tm="0">
                                          <p:val>
                                            <p:fltVal val="0"/>
                                          </p:val>
                                        </p:tav>
                                        <p:tav tm="100000">
                                          <p:val>
                                            <p:strVal val="#ppt_h"/>
                                          </p:val>
                                        </p:tav>
                                      </p:tavLst>
                                    </p:anim>
                                    <p:anim calcmode="lin" valueType="num">
                                      <p:cBhvr>
                                        <p:cTn id="57" dur="500" fill="hold"/>
                                        <p:tgtEl>
                                          <p:spTgt spid="66"/>
                                        </p:tgtEl>
                                        <p:attrNameLst>
                                          <p:attrName>style.rotation</p:attrName>
                                        </p:attrNameLst>
                                      </p:cBhvr>
                                      <p:tavLst>
                                        <p:tav tm="0">
                                          <p:val>
                                            <p:fltVal val="360"/>
                                          </p:val>
                                        </p:tav>
                                        <p:tav tm="100000">
                                          <p:val>
                                            <p:fltVal val="0"/>
                                          </p:val>
                                        </p:tav>
                                      </p:tavLst>
                                    </p:anim>
                                    <p:animEffect transition="in" filter="fade">
                                      <p:cBhvr>
                                        <p:cTn id="58" dur="500"/>
                                        <p:tgtEl>
                                          <p:spTgt spid="66"/>
                                        </p:tgtEl>
                                      </p:cBhvr>
                                    </p:animEffect>
                                  </p:childTnLst>
                                </p:cTn>
                              </p:par>
                            </p:childTnLst>
                          </p:cTn>
                        </p:par>
                        <p:par>
                          <p:cTn id="59" fill="hold">
                            <p:stCondLst>
                              <p:cond delay="7500"/>
                            </p:stCondLst>
                            <p:childTnLst>
                              <p:par>
                                <p:cTn id="60" presetID="23" presetClass="entr" presetSubtype="16"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p:cTn id="62" dur="500" fill="hold"/>
                                        <p:tgtEl>
                                          <p:spTgt spid="56"/>
                                        </p:tgtEl>
                                        <p:attrNameLst>
                                          <p:attrName>ppt_w</p:attrName>
                                        </p:attrNameLst>
                                      </p:cBhvr>
                                      <p:tavLst>
                                        <p:tav tm="0">
                                          <p:val>
                                            <p:fltVal val="0"/>
                                          </p:val>
                                        </p:tav>
                                        <p:tav tm="100000">
                                          <p:val>
                                            <p:strVal val="#ppt_w"/>
                                          </p:val>
                                        </p:tav>
                                      </p:tavLst>
                                    </p:anim>
                                    <p:anim calcmode="lin" valueType="num">
                                      <p:cBhvr>
                                        <p:cTn id="63" dur="500" fill="hold"/>
                                        <p:tgtEl>
                                          <p:spTgt spid="56"/>
                                        </p:tgtEl>
                                        <p:attrNameLst>
                                          <p:attrName>ppt_h</p:attrName>
                                        </p:attrNameLst>
                                      </p:cBhvr>
                                      <p:tavLst>
                                        <p:tav tm="0">
                                          <p:val>
                                            <p:fltVal val="0"/>
                                          </p:val>
                                        </p:tav>
                                        <p:tav tm="100000">
                                          <p:val>
                                            <p:strVal val="#ppt_h"/>
                                          </p:val>
                                        </p:tav>
                                      </p:tavLst>
                                    </p:anim>
                                  </p:childTnLst>
                                </p:cTn>
                              </p:par>
                            </p:childTnLst>
                          </p:cTn>
                        </p:par>
                        <p:par>
                          <p:cTn id="64" fill="hold">
                            <p:stCondLst>
                              <p:cond delay="8000"/>
                            </p:stCondLst>
                            <p:childTnLst>
                              <p:par>
                                <p:cTn id="65" presetID="49" presetClass="entr" presetSubtype="0" decel="100000"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 calcmode="lin" valueType="num">
                                      <p:cBhvr>
                                        <p:cTn id="69" dur="500" fill="hold"/>
                                        <p:tgtEl>
                                          <p:spTgt spid="69"/>
                                        </p:tgtEl>
                                        <p:attrNameLst>
                                          <p:attrName>style.rotation</p:attrName>
                                        </p:attrNameLst>
                                      </p:cBhvr>
                                      <p:tavLst>
                                        <p:tav tm="0">
                                          <p:val>
                                            <p:fltVal val="360"/>
                                          </p:val>
                                        </p:tav>
                                        <p:tav tm="100000">
                                          <p:val>
                                            <p:fltVal val="0"/>
                                          </p:val>
                                        </p:tav>
                                      </p:tavLst>
                                    </p:anim>
                                    <p:animEffect transition="in" filter="fade">
                                      <p:cBhvr>
                                        <p:cTn id="70" dur="500"/>
                                        <p:tgtEl>
                                          <p:spTgt spid="69"/>
                                        </p:tgtEl>
                                      </p:cBhvr>
                                    </p:animEffect>
                                  </p:childTnLst>
                                </p:cTn>
                              </p:par>
                            </p:childTnLst>
                          </p:cTn>
                        </p:par>
                        <p:par>
                          <p:cTn id="71" fill="hold">
                            <p:stCondLst>
                              <p:cond delay="8500"/>
                            </p:stCondLst>
                            <p:childTnLst>
                              <p:par>
                                <p:cTn id="72" presetID="23" presetClass="entr" presetSubtype="16" fill="hold" grpId="0" nodeType="after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p:cTn id="74" dur="500" fill="hold"/>
                                        <p:tgtEl>
                                          <p:spTgt spid="52"/>
                                        </p:tgtEl>
                                        <p:attrNameLst>
                                          <p:attrName>ppt_w</p:attrName>
                                        </p:attrNameLst>
                                      </p:cBhvr>
                                      <p:tavLst>
                                        <p:tav tm="0">
                                          <p:val>
                                            <p:fltVal val="0"/>
                                          </p:val>
                                        </p:tav>
                                        <p:tav tm="100000">
                                          <p:val>
                                            <p:strVal val="#ppt_w"/>
                                          </p:val>
                                        </p:tav>
                                      </p:tavLst>
                                    </p:anim>
                                    <p:anim calcmode="lin" valueType="num">
                                      <p:cBhvr>
                                        <p:cTn id="75" dur="500" fill="hold"/>
                                        <p:tgtEl>
                                          <p:spTgt spid="52"/>
                                        </p:tgtEl>
                                        <p:attrNameLst>
                                          <p:attrName>ppt_h</p:attrName>
                                        </p:attrNameLst>
                                      </p:cBhvr>
                                      <p:tavLst>
                                        <p:tav tm="0">
                                          <p:val>
                                            <p:fltVal val="0"/>
                                          </p:val>
                                        </p:tav>
                                        <p:tav tm="100000">
                                          <p:val>
                                            <p:strVal val="#ppt_h"/>
                                          </p:val>
                                        </p:tav>
                                      </p:tavLst>
                                    </p:anim>
                                  </p:childTnLst>
                                </p:cTn>
                              </p:par>
                            </p:childTnLst>
                          </p:cTn>
                        </p:par>
                        <p:par>
                          <p:cTn id="76" fill="hold">
                            <p:stCondLst>
                              <p:cond delay="9000"/>
                            </p:stCondLst>
                            <p:childTnLst>
                              <p:par>
                                <p:cTn id="77" presetID="49" presetClass="entr" presetSubtype="0" decel="100000" fill="hold" grpId="0" nodeType="after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p:cTn id="79" dur="500" fill="hold"/>
                                        <p:tgtEl>
                                          <p:spTgt spid="65"/>
                                        </p:tgtEl>
                                        <p:attrNameLst>
                                          <p:attrName>ppt_w</p:attrName>
                                        </p:attrNameLst>
                                      </p:cBhvr>
                                      <p:tavLst>
                                        <p:tav tm="0">
                                          <p:val>
                                            <p:fltVal val="0"/>
                                          </p:val>
                                        </p:tav>
                                        <p:tav tm="100000">
                                          <p:val>
                                            <p:strVal val="#ppt_w"/>
                                          </p:val>
                                        </p:tav>
                                      </p:tavLst>
                                    </p:anim>
                                    <p:anim calcmode="lin" valueType="num">
                                      <p:cBhvr>
                                        <p:cTn id="80" dur="500" fill="hold"/>
                                        <p:tgtEl>
                                          <p:spTgt spid="65"/>
                                        </p:tgtEl>
                                        <p:attrNameLst>
                                          <p:attrName>ppt_h</p:attrName>
                                        </p:attrNameLst>
                                      </p:cBhvr>
                                      <p:tavLst>
                                        <p:tav tm="0">
                                          <p:val>
                                            <p:fltVal val="0"/>
                                          </p:val>
                                        </p:tav>
                                        <p:tav tm="100000">
                                          <p:val>
                                            <p:strVal val="#ppt_h"/>
                                          </p:val>
                                        </p:tav>
                                      </p:tavLst>
                                    </p:anim>
                                    <p:anim calcmode="lin" valueType="num">
                                      <p:cBhvr>
                                        <p:cTn id="81" dur="500" fill="hold"/>
                                        <p:tgtEl>
                                          <p:spTgt spid="65"/>
                                        </p:tgtEl>
                                        <p:attrNameLst>
                                          <p:attrName>style.rotation</p:attrName>
                                        </p:attrNameLst>
                                      </p:cBhvr>
                                      <p:tavLst>
                                        <p:tav tm="0">
                                          <p:val>
                                            <p:fltVal val="360"/>
                                          </p:val>
                                        </p:tav>
                                        <p:tav tm="100000">
                                          <p:val>
                                            <p:fltVal val="0"/>
                                          </p:val>
                                        </p:tav>
                                      </p:tavLst>
                                    </p:anim>
                                    <p:animEffect transition="in" filter="fade">
                                      <p:cBhvr>
                                        <p:cTn id="82" dur="500"/>
                                        <p:tgtEl>
                                          <p:spTgt spid="65"/>
                                        </p:tgtEl>
                                      </p:cBhvr>
                                    </p:animEffect>
                                  </p:childTnLst>
                                </p:cTn>
                              </p:par>
                            </p:childTnLst>
                          </p:cTn>
                        </p:par>
                        <p:par>
                          <p:cTn id="83" fill="hold">
                            <p:stCondLst>
                              <p:cond delay="9500"/>
                            </p:stCondLst>
                            <p:childTnLst>
                              <p:par>
                                <p:cTn id="84" presetID="23" presetClass="entr" presetSubtype="16" fill="hold" grpId="0" nodeType="afterEffect">
                                  <p:stCondLst>
                                    <p:cond delay="0"/>
                                  </p:stCondLst>
                                  <p:childTnLst>
                                    <p:set>
                                      <p:cBhvr>
                                        <p:cTn id="85" dur="1" fill="hold">
                                          <p:stCondLst>
                                            <p:cond delay="0"/>
                                          </p:stCondLst>
                                        </p:cTn>
                                        <p:tgtEl>
                                          <p:spTgt spid="54"/>
                                        </p:tgtEl>
                                        <p:attrNameLst>
                                          <p:attrName>style.visibility</p:attrName>
                                        </p:attrNameLst>
                                      </p:cBhvr>
                                      <p:to>
                                        <p:strVal val="visible"/>
                                      </p:to>
                                    </p:set>
                                    <p:anim calcmode="lin" valueType="num">
                                      <p:cBhvr>
                                        <p:cTn id="86" dur="500" fill="hold"/>
                                        <p:tgtEl>
                                          <p:spTgt spid="54"/>
                                        </p:tgtEl>
                                        <p:attrNameLst>
                                          <p:attrName>ppt_w</p:attrName>
                                        </p:attrNameLst>
                                      </p:cBhvr>
                                      <p:tavLst>
                                        <p:tav tm="0">
                                          <p:val>
                                            <p:fltVal val="0"/>
                                          </p:val>
                                        </p:tav>
                                        <p:tav tm="100000">
                                          <p:val>
                                            <p:strVal val="#ppt_w"/>
                                          </p:val>
                                        </p:tav>
                                      </p:tavLst>
                                    </p:anim>
                                    <p:anim calcmode="lin" valueType="num">
                                      <p:cBhvr>
                                        <p:cTn id="87" dur="500" fill="hold"/>
                                        <p:tgtEl>
                                          <p:spTgt spid="54"/>
                                        </p:tgtEl>
                                        <p:attrNameLst>
                                          <p:attrName>ppt_h</p:attrName>
                                        </p:attrNameLst>
                                      </p:cBhvr>
                                      <p:tavLst>
                                        <p:tav tm="0">
                                          <p:val>
                                            <p:fltVal val="0"/>
                                          </p:val>
                                        </p:tav>
                                        <p:tav tm="100000">
                                          <p:val>
                                            <p:strVal val="#ppt_h"/>
                                          </p:val>
                                        </p:tav>
                                      </p:tavLst>
                                    </p:anim>
                                  </p:childTnLst>
                                </p:cTn>
                              </p:par>
                            </p:childTnLst>
                          </p:cTn>
                        </p:par>
                        <p:par>
                          <p:cTn id="88" fill="hold">
                            <p:stCondLst>
                              <p:cond delay="10000"/>
                            </p:stCondLst>
                            <p:childTnLst>
                              <p:par>
                                <p:cTn id="89" presetID="49" presetClass="entr" presetSubtype="0" decel="10000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ppt_w</p:attrName>
                                        </p:attrNameLst>
                                      </p:cBhvr>
                                      <p:tavLst>
                                        <p:tav tm="0">
                                          <p:val>
                                            <p:fltVal val="0"/>
                                          </p:val>
                                        </p:tav>
                                        <p:tav tm="100000">
                                          <p:val>
                                            <p:strVal val="#ppt_w"/>
                                          </p:val>
                                        </p:tav>
                                      </p:tavLst>
                                    </p:anim>
                                    <p:anim calcmode="lin" valueType="num">
                                      <p:cBhvr>
                                        <p:cTn id="92" dur="500" fill="hold"/>
                                        <p:tgtEl>
                                          <p:spTgt spid="68"/>
                                        </p:tgtEl>
                                        <p:attrNameLst>
                                          <p:attrName>ppt_h</p:attrName>
                                        </p:attrNameLst>
                                      </p:cBhvr>
                                      <p:tavLst>
                                        <p:tav tm="0">
                                          <p:val>
                                            <p:fltVal val="0"/>
                                          </p:val>
                                        </p:tav>
                                        <p:tav tm="100000">
                                          <p:val>
                                            <p:strVal val="#ppt_h"/>
                                          </p:val>
                                        </p:tav>
                                      </p:tavLst>
                                    </p:anim>
                                    <p:anim calcmode="lin" valueType="num">
                                      <p:cBhvr>
                                        <p:cTn id="93" dur="500" fill="hold"/>
                                        <p:tgtEl>
                                          <p:spTgt spid="68"/>
                                        </p:tgtEl>
                                        <p:attrNameLst>
                                          <p:attrName>style.rotation</p:attrName>
                                        </p:attrNameLst>
                                      </p:cBhvr>
                                      <p:tavLst>
                                        <p:tav tm="0">
                                          <p:val>
                                            <p:fltVal val="360"/>
                                          </p:val>
                                        </p:tav>
                                        <p:tav tm="100000">
                                          <p:val>
                                            <p:fltVal val="0"/>
                                          </p:val>
                                        </p:tav>
                                      </p:tavLst>
                                    </p:anim>
                                    <p:animEffect transition="in" filter="fade">
                                      <p:cBhvr>
                                        <p:cTn id="9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animBg="1"/>
      <p:bldP spid="56" grpId="0" animBg="1"/>
      <p:bldP spid="58" grpId="0" animBg="1"/>
      <p:bldP spid="60" grpId="0" animBg="1"/>
      <p:bldP spid="62" grpId="0" animBg="1"/>
      <p:bldP spid="64" grpId="0"/>
      <p:bldP spid="65" grpId="0"/>
      <p:bldP spid="66" grpId="0"/>
      <p:bldP spid="67" grpId="0"/>
      <p:bldP spid="68" grpId="0"/>
      <p:bldP spid="69" grpId="0"/>
      <p:bldP spid="7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AutoShape 9"/>
          <p:cNvSpPr>
            <a:spLocks noChangeArrowheads="1"/>
          </p:cNvSpPr>
          <p:nvPr/>
        </p:nvSpPr>
        <p:spPr bwMode="gray">
          <a:xfrm>
            <a:off x="1422400" y="1285860"/>
            <a:ext cx="6183818" cy="2957512"/>
          </a:xfrm>
          <a:prstGeom prst="roundRect">
            <a:avLst>
              <a:gd name="adj" fmla="val 18798"/>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p>
        </p:txBody>
      </p:sp>
      <p:sp>
        <p:nvSpPr>
          <p:cNvPr id="23561" name="AutoShape 14"/>
          <p:cNvSpPr>
            <a:spLocks noChangeArrowheads="1"/>
          </p:cNvSpPr>
          <p:nvPr/>
        </p:nvSpPr>
        <p:spPr bwMode="gray">
          <a:xfrm>
            <a:off x="1785918" y="2143084"/>
            <a:ext cx="3460750" cy="428625"/>
          </a:xfrm>
          <a:prstGeom prst="roundRect">
            <a:avLst>
              <a:gd name="adj" fmla="val 5000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23562" name="AutoShape 15"/>
          <p:cNvSpPr>
            <a:spLocks noChangeArrowheads="1"/>
          </p:cNvSpPr>
          <p:nvPr/>
        </p:nvSpPr>
        <p:spPr bwMode="gray">
          <a:xfrm>
            <a:off x="1785918" y="2786026"/>
            <a:ext cx="3460750" cy="428625"/>
          </a:xfrm>
          <a:prstGeom prst="roundRect">
            <a:avLst>
              <a:gd name="adj" fmla="val 5000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23563" name="AutoShape 16"/>
          <p:cNvSpPr>
            <a:spLocks noChangeArrowheads="1"/>
          </p:cNvSpPr>
          <p:nvPr/>
        </p:nvSpPr>
        <p:spPr bwMode="gray">
          <a:xfrm>
            <a:off x="1785918" y="3409934"/>
            <a:ext cx="3460750" cy="428625"/>
          </a:xfrm>
          <a:prstGeom prst="roundRect">
            <a:avLst>
              <a:gd name="adj" fmla="val 50000"/>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23564" name="Rectangle 17"/>
          <p:cNvSpPr>
            <a:spLocks noChangeArrowheads="1"/>
          </p:cNvSpPr>
          <p:nvPr/>
        </p:nvSpPr>
        <p:spPr bwMode="gray">
          <a:xfrm>
            <a:off x="2590768" y="2214522"/>
            <a:ext cx="1920719" cy="313932"/>
          </a:xfrm>
          <a:prstGeom prst="rect">
            <a:avLst/>
          </a:prstGeom>
          <a:noFill/>
          <a:ln w="9525" algn="ctr">
            <a:noFill/>
            <a:miter lim="800000"/>
            <a:headEnd/>
            <a:tailEnd/>
          </a:ln>
        </p:spPr>
        <p:txBody>
          <a:bodyPr wrap="none">
            <a:spAutoFit/>
          </a:bodyPr>
          <a:lstStyle/>
          <a:p>
            <a:pPr>
              <a:lnSpc>
                <a:spcPct val="90000"/>
              </a:lnSpc>
              <a:buFont typeface="Wingdings" pitchFamily="2" charset="2"/>
              <a:buChar char="§"/>
            </a:pPr>
            <a:r>
              <a:rPr lang="zh-CN" altLang="en-US" sz="1600" dirty="0" smtClean="0">
                <a:solidFill>
                  <a:schemeClr val="accent1">
                    <a:lumMod val="50000"/>
                  </a:schemeClr>
                </a:solidFill>
              </a:rPr>
              <a:t>这里输入文本信息</a:t>
            </a:r>
            <a:endParaRPr lang="en-US" altLang="zh-CN" sz="1600" b="1" dirty="0">
              <a:solidFill>
                <a:schemeClr val="accent1">
                  <a:lumMod val="50000"/>
                </a:schemeClr>
              </a:solidFill>
            </a:endParaRPr>
          </a:p>
        </p:txBody>
      </p:sp>
      <p:sp>
        <p:nvSpPr>
          <p:cNvPr id="23565" name="Rectangle 18"/>
          <p:cNvSpPr>
            <a:spLocks noChangeArrowheads="1"/>
          </p:cNvSpPr>
          <p:nvPr/>
        </p:nvSpPr>
        <p:spPr bwMode="gray">
          <a:xfrm>
            <a:off x="2590768" y="2857464"/>
            <a:ext cx="1920719" cy="313932"/>
          </a:xfrm>
          <a:prstGeom prst="rect">
            <a:avLst/>
          </a:prstGeom>
          <a:noFill/>
          <a:ln w="9525" algn="ctr">
            <a:noFill/>
            <a:miter lim="800000"/>
            <a:headEnd/>
            <a:tailEnd/>
          </a:ln>
        </p:spPr>
        <p:txBody>
          <a:bodyPr wrap="none">
            <a:spAutoFit/>
          </a:bodyPr>
          <a:lstStyle/>
          <a:p>
            <a:pPr>
              <a:lnSpc>
                <a:spcPct val="90000"/>
              </a:lnSpc>
              <a:buFont typeface="Wingdings" pitchFamily="2" charset="2"/>
              <a:buChar char="§"/>
            </a:pPr>
            <a:r>
              <a:rPr lang="zh-CN" altLang="en-US" sz="1600" dirty="0" smtClean="0">
                <a:solidFill>
                  <a:schemeClr val="accent1">
                    <a:lumMod val="50000"/>
                  </a:schemeClr>
                </a:solidFill>
              </a:rPr>
              <a:t>这里输入文本信息</a:t>
            </a:r>
            <a:endParaRPr lang="en-US" altLang="zh-CN" sz="1600" b="1" dirty="0">
              <a:solidFill>
                <a:schemeClr val="accent1">
                  <a:lumMod val="50000"/>
                </a:schemeClr>
              </a:solidFill>
            </a:endParaRPr>
          </a:p>
        </p:txBody>
      </p:sp>
      <p:sp>
        <p:nvSpPr>
          <p:cNvPr id="23566" name="Rectangle 19"/>
          <p:cNvSpPr>
            <a:spLocks noChangeArrowheads="1"/>
          </p:cNvSpPr>
          <p:nvPr/>
        </p:nvSpPr>
        <p:spPr bwMode="gray">
          <a:xfrm>
            <a:off x="2590768" y="3500406"/>
            <a:ext cx="1920719" cy="313932"/>
          </a:xfrm>
          <a:prstGeom prst="rect">
            <a:avLst/>
          </a:prstGeom>
          <a:noFill/>
          <a:ln w="9525" algn="ctr">
            <a:noFill/>
            <a:miter lim="800000"/>
            <a:headEnd/>
            <a:tailEnd/>
          </a:ln>
        </p:spPr>
        <p:txBody>
          <a:bodyPr wrap="none">
            <a:spAutoFit/>
          </a:bodyPr>
          <a:lstStyle/>
          <a:p>
            <a:pPr>
              <a:lnSpc>
                <a:spcPct val="90000"/>
              </a:lnSpc>
              <a:buFont typeface="Wingdings" pitchFamily="2" charset="2"/>
              <a:buChar char="§"/>
            </a:pPr>
            <a:r>
              <a:rPr lang="zh-CN" altLang="en-US" sz="1600" dirty="0" smtClean="0">
                <a:solidFill>
                  <a:schemeClr val="accent1">
                    <a:lumMod val="50000"/>
                  </a:schemeClr>
                </a:solidFill>
              </a:rPr>
              <a:t>这里输入文本信息</a:t>
            </a:r>
            <a:endParaRPr lang="en-US" altLang="zh-CN" sz="1600" b="1" dirty="0">
              <a:solidFill>
                <a:schemeClr val="accent1">
                  <a:lumMod val="50000"/>
                </a:schemeClr>
              </a:solidFill>
            </a:endParaRPr>
          </a:p>
        </p:txBody>
      </p:sp>
      <p:pic>
        <p:nvPicPr>
          <p:cNvPr id="23567" name="Picture 20" descr="095"/>
          <p:cNvPicPr>
            <a:picLocks noChangeAspect="1" noChangeArrowheads="1"/>
          </p:cNvPicPr>
          <p:nvPr/>
        </p:nvPicPr>
        <p:blipFill>
          <a:blip r:embed="rId3" cstate="print"/>
          <a:srcRect/>
          <a:stretch>
            <a:fillRect/>
          </a:stretch>
        </p:blipFill>
        <p:spPr bwMode="gray">
          <a:xfrm>
            <a:off x="5572132" y="2143084"/>
            <a:ext cx="1828800" cy="1633538"/>
          </a:xfrm>
          <a:prstGeom prst="rect">
            <a:avLst/>
          </a:prstGeom>
          <a:noFill/>
          <a:ln w="9525">
            <a:noFill/>
            <a:miter lim="800000"/>
            <a:headEnd/>
            <a:tailEnd/>
          </a:ln>
        </p:spPr>
      </p:pic>
      <p:sp>
        <p:nvSpPr>
          <p:cNvPr id="14" name="Rectangle 13"/>
          <p:cNvSpPr>
            <a:spLocks noChangeArrowheads="1"/>
          </p:cNvSpPr>
          <p:nvPr/>
        </p:nvSpPr>
        <p:spPr bwMode="gray">
          <a:xfrm>
            <a:off x="2143108" y="1500142"/>
            <a:ext cx="2646879" cy="461665"/>
          </a:xfrm>
          <a:prstGeom prst="rect">
            <a:avLst/>
          </a:prstGeom>
          <a:noFill/>
          <a:ln w="9525" algn="ctr">
            <a:noFill/>
            <a:miter lim="800000"/>
            <a:headEnd/>
            <a:tailEnd/>
          </a:ln>
          <a:effectLst/>
        </p:spPr>
        <p:txBody>
          <a:bodyPr wrap="none">
            <a:spAutoFit/>
          </a:bodyPr>
          <a:lstStyle/>
          <a:p>
            <a:pPr algn="ctr" eaLnBrk="0" hangingPunct="0">
              <a:buClr>
                <a:srgbClr val="FF3300"/>
              </a:buClr>
              <a:buSzPct val="115000"/>
              <a:buFont typeface="Wingdings" pitchFamily="2" charset="2"/>
              <a:buNone/>
              <a:defRPr/>
            </a:pPr>
            <a:r>
              <a:rPr lang="zh-CN" altLang="en-US" sz="2400" b="1" dirty="0">
                <a:solidFill>
                  <a:schemeClr val="accent1">
                    <a:lumMod val="50000"/>
                  </a:schemeClr>
                </a:solidFill>
              </a:rPr>
              <a:t>这里输入文本信息</a:t>
            </a:r>
            <a:endParaRPr lang="en-US" altLang="zh-CN" sz="2400" b="1" dirty="0">
              <a:solidFill>
                <a:schemeClr val="accent1">
                  <a:lumMod val="50000"/>
                </a:schemeClr>
              </a:solidFill>
              <a:effectLst>
                <a:outerShdw blurRad="38100" dist="38100" dir="2700000" algn="tl">
                  <a:srgbClr val="FFFFFF"/>
                </a:outerShdw>
              </a:effectLst>
            </a:endParaRPr>
          </a:p>
        </p:txBody>
      </p:sp>
      <p:sp>
        <p:nvSpPr>
          <p:cNvPr id="41" name="左弧形箭头 40"/>
          <p:cNvSpPr/>
          <p:nvPr/>
        </p:nvSpPr>
        <p:spPr>
          <a:xfrm>
            <a:off x="5857884" y="1571580"/>
            <a:ext cx="785818" cy="1285884"/>
          </a:xfrm>
          <a:prstGeom prst="curved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42" name="上箭头 41"/>
          <p:cNvSpPr/>
          <p:nvPr/>
        </p:nvSpPr>
        <p:spPr>
          <a:xfrm>
            <a:off x="3286116" y="3929034"/>
            <a:ext cx="2571768" cy="1143008"/>
          </a:xfrm>
          <a:prstGeom prst="upArrow">
            <a:avLst>
              <a:gd name="adj1" fmla="val 66962"/>
              <a:gd name="adj2" fmla="val 6908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0" name="圆角矩形 39"/>
          <p:cNvSpPr/>
          <p:nvPr/>
        </p:nvSpPr>
        <p:spPr>
          <a:xfrm>
            <a:off x="1000100" y="5000604"/>
            <a:ext cx="7072362" cy="928694"/>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3558" name="Rectangle 11"/>
          <p:cNvSpPr>
            <a:spLocks noChangeArrowheads="1"/>
          </p:cNvSpPr>
          <p:nvPr/>
        </p:nvSpPr>
        <p:spPr bwMode="white">
          <a:xfrm>
            <a:off x="1398588" y="5091097"/>
            <a:ext cx="6492875" cy="707886"/>
          </a:xfrm>
          <a:prstGeom prst="rect">
            <a:avLst/>
          </a:prstGeom>
          <a:noFill/>
          <a:ln w="9525" algn="ctr">
            <a:noFill/>
            <a:miter lim="800000"/>
            <a:headEnd/>
            <a:tailEnd/>
          </a:ln>
        </p:spPr>
        <p:txBody>
          <a:bodyPr>
            <a:spAutoFit/>
          </a:bodyPr>
          <a:lstStyle/>
          <a:p>
            <a:pPr algn="ctr"/>
            <a:r>
              <a:rPr lang="zh-CN" altLang="en-US" sz="2000" dirty="0" smtClean="0">
                <a:solidFill>
                  <a:schemeClr val="accent1">
                    <a:lumMod val="25000"/>
                  </a:schemeClr>
                </a:solidFill>
              </a:rPr>
              <a:t>这里输入文本信息这里输入文本信息</a:t>
            </a:r>
            <a:endParaRPr lang="en-US" altLang="zh-CN" sz="2000" dirty="0" smtClean="0">
              <a:solidFill>
                <a:schemeClr val="accent1">
                  <a:lumMod val="25000"/>
                </a:schemeClr>
              </a:solidFill>
            </a:endParaRPr>
          </a:p>
          <a:p>
            <a:pPr algn="ctr"/>
            <a:r>
              <a:rPr lang="zh-CN" altLang="en-US" sz="2000" dirty="0" smtClean="0">
                <a:solidFill>
                  <a:schemeClr val="accent1">
                    <a:lumMod val="25000"/>
                  </a:schemeClr>
                </a:solidFill>
              </a:rPr>
              <a:t>这里输入文本信息</a:t>
            </a:r>
            <a:endParaRPr lang="en-US" altLang="zh-CN" sz="2000" b="1" dirty="0">
              <a:solidFill>
                <a:schemeClr val="accent1">
                  <a:lumMod val="25000"/>
                </a:schemeClr>
              </a:solidFill>
            </a:endParaRPr>
          </a:p>
        </p:txBody>
      </p:sp>
      <p:sp>
        <p:nvSpPr>
          <p:cNvPr id="44" name="矩形 43"/>
          <p:cNvSpPr/>
          <p:nvPr/>
        </p:nvSpPr>
        <p:spPr>
          <a:xfrm>
            <a:off x="4226736" y="4349257"/>
            <a:ext cx="700833" cy="400110"/>
          </a:xfrm>
          <a:prstGeom prst="rect">
            <a:avLst/>
          </a:prstGeom>
        </p:spPr>
        <p:txBody>
          <a:bodyPr wrap="none">
            <a:spAutoFit/>
          </a:bodyPr>
          <a:lstStyle/>
          <a:p>
            <a:r>
              <a:rPr lang="zh-CN" altLang="en-US" sz="2000" b="1" dirty="0" smtClean="0">
                <a:solidFill>
                  <a:srgbClr val="CCFFFF"/>
                </a:solidFill>
              </a:rPr>
              <a:t>文本</a:t>
            </a:r>
            <a:endParaRPr lang="zh-CN" altLang="en-US" sz="2000" dirty="0">
              <a:solidFill>
                <a:srgbClr val="CC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1+#ppt_w/2"/>
                                          </p:val>
                                        </p:tav>
                                        <p:tav tm="100000">
                                          <p:val>
                                            <p:strVal val="#ppt_x"/>
                                          </p:val>
                                        </p:tav>
                                      </p:tavLst>
                                    </p:anim>
                                    <p:anim calcmode="lin" valueType="num">
                                      <p:cBhvr additive="base">
                                        <p:cTn id="8" dur="500" fill="hold"/>
                                        <p:tgtEl>
                                          <p:spTgt spid="2356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3562"/>
                                        </p:tgtEl>
                                        <p:attrNameLst>
                                          <p:attrName>style.visibility</p:attrName>
                                        </p:attrNameLst>
                                      </p:cBhvr>
                                      <p:to>
                                        <p:strVal val="visible"/>
                                      </p:to>
                                    </p:set>
                                    <p:anim calcmode="lin" valueType="num">
                                      <p:cBhvr additive="base">
                                        <p:cTn id="11" dur="500" fill="hold"/>
                                        <p:tgtEl>
                                          <p:spTgt spid="23562"/>
                                        </p:tgtEl>
                                        <p:attrNameLst>
                                          <p:attrName>ppt_x</p:attrName>
                                        </p:attrNameLst>
                                      </p:cBhvr>
                                      <p:tavLst>
                                        <p:tav tm="0">
                                          <p:val>
                                            <p:strVal val="1+#ppt_w/2"/>
                                          </p:val>
                                        </p:tav>
                                        <p:tav tm="100000">
                                          <p:val>
                                            <p:strVal val="#ppt_x"/>
                                          </p:val>
                                        </p:tav>
                                      </p:tavLst>
                                    </p:anim>
                                    <p:anim calcmode="lin" valueType="num">
                                      <p:cBhvr additive="base">
                                        <p:cTn id="12" dur="500" fill="hold"/>
                                        <p:tgtEl>
                                          <p:spTgt spid="2356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3563"/>
                                        </p:tgtEl>
                                        <p:attrNameLst>
                                          <p:attrName>style.visibility</p:attrName>
                                        </p:attrNameLst>
                                      </p:cBhvr>
                                      <p:to>
                                        <p:strVal val="visible"/>
                                      </p:to>
                                    </p:set>
                                    <p:anim calcmode="lin" valueType="num">
                                      <p:cBhvr additive="base">
                                        <p:cTn id="15" dur="500" fill="hold"/>
                                        <p:tgtEl>
                                          <p:spTgt spid="23563"/>
                                        </p:tgtEl>
                                        <p:attrNameLst>
                                          <p:attrName>ppt_x</p:attrName>
                                        </p:attrNameLst>
                                      </p:cBhvr>
                                      <p:tavLst>
                                        <p:tav tm="0">
                                          <p:val>
                                            <p:strVal val="1+#ppt_w/2"/>
                                          </p:val>
                                        </p:tav>
                                        <p:tav tm="100000">
                                          <p:val>
                                            <p:strVal val="#ppt_x"/>
                                          </p:val>
                                        </p:tav>
                                      </p:tavLst>
                                    </p:anim>
                                    <p:anim calcmode="lin" valueType="num">
                                      <p:cBhvr additive="base">
                                        <p:cTn id="16" dur="500" fill="hold"/>
                                        <p:tgtEl>
                                          <p:spTgt spid="2356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23564"/>
                                        </p:tgtEl>
                                        <p:attrNameLst>
                                          <p:attrName>style.visibility</p:attrName>
                                        </p:attrNameLst>
                                      </p:cBhvr>
                                      <p:to>
                                        <p:strVal val="visible"/>
                                      </p:to>
                                    </p:set>
                                    <p:anim calcmode="lin" valueType="num">
                                      <p:cBhvr additive="base">
                                        <p:cTn id="20" dur="500" fill="hold"/>
                                        <p:tgtEl>
                                          <p:spTgt spid="23564"/>
                                        </p:tgtEl>
                                        <p:attrNameLst>
                                          <p:attrName>ppt_x</p:attrName>
                                        </p:attrNameLst>
                                      </p:cBhvr>
                                      <p:tavLst>
                                        <p:tav tm="0">
                                          <p:val>
                                            <p:strVal val="1+#ppt_w/2"/>
                                          </p:val>
                                        </p:tav>
                                        <p:tav tm="100000">
                                          <p:val>
                                            <p:strVal val="#ppt_x"/>
                                          </p:val>
                                        </p:tav>
                                      </p:tavLst>
                                    </p:anim>
                                    <p:anim calcmode="lin" valueType="num">
                                      <p:cBhvr additive="base">
                                        <p:cTn id="21" dur="500" fill="hold"/>
                                        <p:tgtEl>
                                          <p:spTgt spid="2356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23565"/>
                                        </p:tgtEl>
                                        <p:attrNameLst>
                                          <p:attrName>style.visibility</p:attrName>
                                        </p:attrNameLst>
                                      </p:cBhvr>
                                      <p:to>
                                        <p:strVal val="visible"/>
                                      </p:to>
                                    </p:set>
                                    <p:anim calcmode="lin" valueType="num">
                                      <p:cBhvr additive="base">
                                        <p:cTn id="24" dur="500" fill="hold"/>
                                        <p:tgtEl>
                                          <p:spTgt spid="23565"/>
                                        </p:tgtEl>
                                        <p:attrNameLst>
                                          <p:attrName>ppt_x</p:attrName>
                                        </p:attrNameLst>
                                      </p:cBhvr>
                                      <p:tavLst>
                                        <p:tav tm="0">
                                          <p:val>
                                            <p:strVal val="1+#ppt_w/2"/>
                                          </p:val>
                                        </p:tav>
                                        <p:tav tm="100000">
                                          <p:val>
                                            <p:strVal val="#ppt_x"/>
                                          </p:val>
                                        </p:tav>
                                      </p:tavLst>
                                    </p:anim>
                                    <p:anim calcmode="lin" valueType="num">
                                      <p:cBhvr additive="base">
                                        <p:cTn id="25" dur="500" fill="hold"/>
                                        <p:tgtEl>
                                          <p:spTgt spid="2356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23566"/>
                                        </p:tgtEl>
                                        <p:attrNameLst>
                                          <p:attrName>style.visibility</p:attrName>
                                        </p:attrNameLst>
                                      </p:cBhvr>
                                      <p:to>
                                        <p:strVal val="visible"/>
                                      </p:to>
                                    </p:set>
                                    <p:anim calcmode="lin" valueType="num">
                                      <p:cBhvr additive="base">
                                        <p:cTn id="28" dur="500" fill="hold"/>
                                        <p:tgtEl>
                                          <p:spTgt spid="23566"/>
                                        </p:tgtEl>
                                        <p:attrNameLst>
                                          <p:attrName>ppt_x</p:attrName>
                                        </p:attrNameLst>
                                      </p:cBhvr>
                                      <p:tavLst>
                                        <p:tav tm="0">
                                          <p:val>
                                            <p:strVal val="1+#ppt_w/2"/>
                                          </p:val>
                                        </p:tav>
                                        <p:tav tm="100000">
                                          <p:val>
                                            <p:strVal val="#ppt_x"/>
                                          </p:val>
                                        </p:tav>
                                      </p:tavLst>
                                    </p:anim>
                                    <p:anim calcmode="lin" valueType="num">
                                      <p:cBhvr additive="base">
                                        <p:cTn id="29" dur="500" fill="hold"/>
                                        <p:tgtEl>
                                          <p:spTgt spid="23566"/>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23558"/>
                                        </p:tgtEl>
                                        <p:attrNameLst>
                                          <p:attrName>style.visibility</p:attrName>
                                        </p:attrNameLst>
                                      </p:cBhvr>
                                      <p:to>
                                        <p:strVal val="visible"/>
                                      </p:to>
                                    </p:set>
                                    <p:anim calcmode="lin" valueType="num">
                                      <p:cBhvr additive="base">
                                        <p:cTn id="33" dur="500" fill="hold"/>
                                        <p:tgtEl>
                                          <p:spTgt spid="23558"/>
                                        </p:tgtEl>
                                        <p:attrNameLst>
                                          <p:attrName>ppt_x</p:attrName>
                                        </p:attrNameLst>
                                      </p:cBhvr>
                                      <p:tavLst>
                                        <p:tav tm="0">
                                          <p:val>
                                            <p:strVal val="#ppt_x"/>
                                          </p:val>
                                        </p:tav>
                                        <p:tav tm="100000">
                                          <p:val>
                                            <p:strVal val="#ppt_x"/>
                                          </p:val>
                                        </p:tav>
                                      </p:tavLst>
                                    </p:anim>
                                    <p:anim calcmode="lin" valueType="num">
                                      <p:cBhvr additive="base">
                                        <p:cTn id="34" dur="500" fill="hold"/>
                                        <p:tgtEl>
                                          <p:spTgt spid="23558"/>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3567"/>
                                        </p:tgtEl>
                                        <p:attrNameLst>
                                          <p:attrName>style.visibility</p:attrName>
                                        </p:attrNameLst>
                                      </p:cBhvr>
                                      <p:to>
                                        <p:strVal val="visible"/>
                                      </p:to>
                                    </p:set>
                                    <p:animEffect transition="in" filter="fade">
                                      <p:cBhvr>
                                        <p:cTn id="38" dur="2000"/>
                                        <p:tgtEl>
                                          <p:spTgt spid="2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p:bldP spid="23562" grpId="0" animBg="1"/>
      <p:bldP spid="23563" grpId="0" animBg="1"/>
      <p:bldP spid="23564" grpId="0"/>
      <p:bldP spid="23565" grpId="0"/>
      <p:bldP spid="23566" grpId="0"/>
      <p:bldP spid="2355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a:spLocks noChangeArrowheads="1"/>
          </p:cNvSpPr>
          <p:nvPr/>
        </p:nvSpPr>
        <p:spPr bwMode="black">
          <a:xfrm>
            <a:off x="6560580" y="2003447"/>
            <a:ext cx="2083386" cy="757130"/>
          </a:xfrm>
          <a:prstGeom prst="rect">
            <a:avLst/>
          </a:prstGeom>
          <a:noFill/>
          <a:ln w="9525" algn="ctr">
            <a:noFill/>
            <a:miter lim="800000"/>
            <a:headEnd/>
            <a:tailEnd/>
          </a:ln>
          <a:effectLst/>
        </p:spPr>
        <p:txBody>
          <a:bodyPr wrap="square">
            <a:spAutoFit/>
          </a:bodyPr>
          <a:lstStyle/>
          <a:p>
            <a:pPr>
              <a:lnSpc>
                <a:spcPct val="120000"/>
              </a:lnSpc>
              <a:defRPr/>
            </a:pPr>
            <a:r>
              <a:rPr lang="en-US" altLang="zh-CN" sz="1600" b="1" dirty="0">
                <a:solidFill>
                  <a:schemeClr val="bg2">
                    <a:lumMod val="50000"/>
                  </a:schemeClr>
                </a:solidFill>
                <a:latin typeface="微软雅黑" pitchFamily="34" charset="-122"/>
                <a:ea typeface="微软雅黑" pitchFamily="34" charset="-122"/>
              </a:rPr>
              <a:t>1</a:t>
            </a:r>
            <a:r>
              <a:rPr lang="en-US" altLang="zh-CN" sz="1600" b="1" dirty="0" smtClean="0">
                <a:solidFill>
                  <a:schemeClr val="bg2">
                    <a:lumMod val="50000"/>
                  </a:schemeClr>
                </a:solidFill>
                <a:latin typeface="微软雅黑" pitchFamily="34" charset="-122"/>
                <a:ea typeface="微软雅黑" pitchFamily="34" charset="-122"/>
              </a:rPr>
              <a:t>.</a:t>
            </a:r>
            <a:r>
              <a:rPr lang="zh-CN" altLang="en-US" sz="1600" b="1" dirty="0" smtClean="0">
                <a:solidFill>
                  <a:schemeClr val="bg2">
                    <a:lumMod val="50000"/>
                  </a:schemeClr>
                </a:solidFill>
                <a:latin typeface="微软雅黑" pitchFamily="34" charset="-122"/>
                <a:ea typeface="微软雅黑" pitchFamily="34" charset="-122"/>
              </a:rPr>
              <a:t> 输入标题信息</a:t>
            </a:r>
            <a:endParaRPr lang="en-US" altLang="zh-CN" sz="1600" b="1" dirty="0">
              <a:solidFill>
                <a:schemeClr val="bg2">
                  <a:lumMod val="50000"/>
                </a:schemeClr>
              </a:solidFill>
              <a:latin typeface="微软雅黑" pitchFamily="34" charset="-122"/>
              <a:ea typeface="微软雅黑" pitchFamily="34" charset="-122"/>
            </a:endParaRPr>
          </a:p>
          <a:p>
            <a:pPr eaLnBrk="0" hangingPunct="0">
              <a:buFontTx/>
              <a:buChar char="•"/>
              <a:defRPr/>
            </a:pPr>
            <a:r>
              <a:rPr lang="zh-CN" altLang="en-US" sz="1200" dirty="0">
                <a:solidFill>
                  <a:schemeClr val="bg2">
                    <a:lumMod val="50000"/>
                  </a:schemeClr>
                </a:solidFill>
                <a:latin typeface="微软雅黑" pitchFamily="34" charset="-122"/>
                <a:ea typeface="微软雅黑" pitchFamily="34" charset="-122"/>
              </a:rPr>
              <a:t>这里输入文本</a:t>
            </a:r>
            <a:r>
              <a:rPr lang="zh-CN" altLang="en-US" sz="1200" dirty="0" smtClean="0">
                <a:solidFill>
                  <a:schemeClr val="bg2">
                    <a:lumMod val="50000"/>
                  </a:schemeClr>
                </a:solidFill>
                <a:latin typeface="微软雅黑" pitchFamily="34" charset="-122"/>
                <a:ea typeface="微软雅黑" pitchFamily="34" charset="-122"/>
              </a:rPr>
              <a:t>信息</a:t>
            </a:r>
            <a:endParaRPr lang="en-US" altLang="zh-CN" sz="1200" b="1" dirty="0">
              <a:solidFill>
                <a:schemeClr val="bg2">
                  <a:lumMod val="50000"/>
                </a:schemeClr>
              </a:solidFill>
              <a:latin typeface="微软雅黑" pitchFamily="34" charset="-122"/>
              <a:ea typeface="微软雅黑" pitchFamily="34" charset="-122"/>
            </a:endParaRPr>
          </a:p>
          <a:p>
            <a:pPr eaLnBrk="0" hangingPunct="0">
              <a:buFontTx/>
              <a:buChar char="•"/>
              <a:defRPr/>
            </a:pPr>
            <a:r>
              <a:rPr lang="zh-CN" altLang="en-US" sz="1200" dirty="0">
                <a:solidFill>
                  <a:schemeClr val="bg2">
                    <a:lumMod val="50000"/>
                  </a:schemeClr>
                </a:solidFill>
                <a:latin typeface="微软雅黑" pitchFamily="34" charset="-122"/>
                <a:ea typeface="微软雅黑" pitchFamily="34" charset="-122"/>
              </a:rPr>
              <a:t>这里输入文本信</a:t>
            </a:r>
            <a:r>
              <a:rPr lang="zh-CN" altLang="en-US" sz="1200" dirty="0" smtClean="0">
                <a:solidFill>
                  <a:schemeClr val="bg2">
                    <a:lumMod val="50000"/>
                  </a:schemeClr>
                </a:solidFill>
                <a:latin typeface="微软雅黑" pitchFamily="34" charset="-122"/>
                <a:ea typeface="微软雅黑" pitchFamily="34" charset="-122"/>
              </a:rPr>
              <a:t>息</a:t>
            </a:r>
            <a:endParaRPr lang="en-US" altLang="zh-CN" sz="1200" b="1" dirty="0">
              <a:solidFill>
                <a:schemeClr val="bg2">
                  <a:lumMod val="50000"/>
                </a:schemeClr>
              </a:solidFill>
              <a:latin typeface="微软雅黑" pitchFamily="34" charset="-122"/>
              <a:ea typeface="微软雅黑" pitchFamily="34" charset="-122"/>
            </a:endParaRPr>
          </a:p>
        </p:txBody>
      </p:sp>
      <p:sp>
        <p:nvSpPr>
          <p:cNvPr id="5" name="Line 4"/>
          <p:cNvSpPr>
            <a:spLocks noChangeShapeType="1"/>
          </p:cNvSpPr>
          <p:nvPr/>
        </p:nvSpPr>
        <p:spPr bwMode="black">
          <a:xfrm flipV="1">
            <a:off x="6560580" y="2923841"/>
            <a:ext cx="1654758" cy="3529"/>
          </a:xfrm>
          <a:prstGeom prst="line">
            <a:avLst/>
          </a:prstGeom>
          <a:noFill/>
          <a:ln w="9525">
            <a:solidFill>
              <a:schemeClr val="tx2"/>
            </a:solidFill>
            <a:prstDash val="dash"/>
            <a:round/>
            <a:headEnd/>
            <a:tailEnd/>
          </a:ln>
          <a:effectLst/>
        </p:spPr>
        <p:txBody>
          <a:bodyPr wrap="none" anchor="ctr"/>
          <a:lstStyle/>
          <a:p>
            <a:pPr>
              <a:defRPr/>
            </a:pPr>
            <a:endParaRPr lang="zh-CN" altLang="en-US">
              <a:solidFill>
                <a:schemeClr val="bg2">
                  <a:lumMod val="50000"/>
                </a:schemeClr>
              </a:solidFill>
              <a:latin typeface="微软雅黑" pitchFamily="34" charset="-122"/>
              <a:ea typeface="微软雅黑" pitchFamily="34" charset="-122"/>
            </a:endParaRPr>
          </a:p>
        </p:txBody>
      </p:sp>
      <p:sp>
        <p:nvSpPr>
          <p:cNvPr id="6" name="Rectangle 5"/>
          <p:cNvSpPr>
            <a:spLocks noChangeArrowheads="1"/>
          </p:cNvSpPr>
          <p:nvPr/>
        </p:nvSpPr>
        <p:spPr bwMode="black">
          <a:xfrm>
            <a:off x="3573029" y="5460989"/>
            <a:ext cx="2326278" cy="400110"/>
          </a:xfrm>
          <a:prstGeom prst="rect">
            <a:avLst/>
          </a:prstGeom>
          <a:noFill/>
          <a:ln w="9525" algn="ctr">
            <a:noFill/>
            <a:miter lim="800000"/>
            <a:headEnd/>
            <a:tailEnd/>
          </a:ln>
          <a:effectLst/>
        </p:spPr>
        <p:txBody>
          <a:bodyPr wrap="none">
            <a:spAutoFit/>
          </a:bodyPr>
          <a:lstStyle/>
          <a:p>
            <a:pPr eaLnBrk="0" hangingPunct="0">
              <a:buFontTx/>
              <a:buChar char="•"/>
              <a:defRPr/>
            </a:pPr>
            <a:r>
              <a:rPr lang="zh-CN" altLang="en-US" sz="2000" dirty="0">
                <a:solidFill>
                  <a:schemeClr val="bg2">
                    <a:lumMod val="50000"/>
                  </a:schemeClr>
                </a:solidFill>
                <a:latin typeface="微软雅黑" pitchFamily="34" charset="-122"/>
                <a:ea typeface="微软雅黑" pitchFamily="34" charset="-122"/>
              </a:rPr>
              <a:t>这里输入文本</a:t>
            </a:r>
            <a:r>
              <a:rPr lang="zh-CN" altLang="en-US" sz="2000" dirty="0" smtClean="0">
                <a:solidFill>
                  <a:schemeClr val="bg2">
                    <a:lumMod val="50000"/>
                  </a:schemeClr>
                </a:solidFill>
                <a:latin typeface="微软雅黑" pitchFamily="34" charset="-122"/>
                <a:ea typeface="微软雅黑" pitchFamily="34" charset="-122"/>
              </a:rPr>
              <a:t>信息</a:t>
            </a:r>
            <a:endParaRPr lang="en-US" altLang="zh-CN" sz="2000" b="1" dirty="0">
              <a:solidFill>
                <a:schemeClr val="bg2">
                  <a:lumMod val="50000"/>
                </a:schemeClr>
              </a:solidFill>
              <a:latin typeface="微软雅黑" pitchFamily="34" charset="-122"/>
              <a:ea typeface="微软雅黑" pitchFamily="34" charset="-122"/>
            </a:endParaRPr>
          </a:p>
        </p:txBody>
      </p:sp>
      <p:sp>
        <p:nvSpPr>
          <p:cNvPr id="30728" name="AutoShape 7"/>
          <p:cNvSpPr>
            <a:spLocks noChangeArrowheads="1"/>
          </p:cNvSpPr>
          <p:nvPr/>
        </p:nvSpPr>
        <p:spPr bwMode="gray">
          <a:xfrm>
            <a:off x="1059854" y="4643446"/>
            <a:ext cx="5924712" cy="642942"/>
          </a:xfrm>
          <a:prstGeom prst="cube">
            <a:avLst>
              <a:gd name="adj" fmla="val 48594"/>
            </a:avLst>
          </a:prstGeom>
          <a:solidFill>
            <a:srgbClr val="969696"/>
          </a:solidFill>
          <a:ln w="9525">
            <a:noFill/>
            <a:miter lim="800000"/>
            <a:headEnd/>
            <a:tailEnd/>
          </a:ln>
        </p:spPr>
        <p:txBody>
          <a:bodyPr wrap="none" anchor="ctr"/>
          <a:lstStyle/>
          <a:p>
            <a:endParaRPr lang="zh-CN" altLang="en-US"/>
          </a:p>
        </p:txBody>
      </p:sp>
      <p:sp>
        <p:nvSpPr>
          <p:cNvPr id="9" name="AutoShape 8"/>
          <p:cNvSpPr>
            <a:spLocks noChangeArrowheads="1"/>
          </p:cNvSpPr>
          <p:nvPr/>
        </p:nvSpPr>
        <p:spPr bwMode="ltGray">
          <a:xfrm rot="16200000" flipV="1">
            <a:off x="3097573" y="4163208"/>
            <a:ext cx="954087" cy="466725"/>
          </a:xfrm>
          <a:prstGeom prst="cube">
            <a:avLst>
              <a:gd name="adj" fmla="val 23792"/>
            </a:avLst>
          </a:prstGeom>
          <a:gradFill rotWithShape="1">
            <a:gsLst>
              <a:gs pos="0">
                <a:schemeClr val="hlink">
                  <a:gamma/>
                  <a:shade val="65490"/>
                  <a:invGamma/>
                </a:schemeClr>
              </a:gs>
              <a:gs pos="100000">
                <a:schemeClr val="hlink"/>
              </a:gs>
            </a:gsLst>
            <a:lin ang="0" scaled="1"/>
          </a:gradFill>
          <a:ln w="9525">
            <a:noFill/>
            <a:miter lim="800000"/>
            <a:headEnd/>
            <a:tailEnd/>
          </a:ln>
          <a:effectLst/>
        </p:spPr>
        <p:txBody>
          <a:bodyPr wrap="none" anchor="ctr"/>
          <a:lstStyle/>
          <a:p>
            <a:pPr>
              <a:defRPr/>
            </a:pPr>
            <a:endParaRPr lang="zh-CN" altLang="en-US"/>
          </a:p>
        </p:txBody>
      </p:sp>
      <p:sp>
        <p:nvSpPr>
          <p:cNvPr id="10" name="AutoShape 9"/>
          <p:cNvSpPr>
            <a:spLocks noChangeArrowheads="1"/>
          </p:cNvSpPr>
          <p:nvPr/>
        </p:nvSpPr>
        <p:spPr bwMode="ltGray">
          <a:xfrm rot="16200000" flipV="1">
            <a:off x="3645260" y="3896508"/>
            <a:ext cx="1487487" cy="466725"/>
          </a:xfrm>
          <a:prstGeom prst="cube">
            <a:avLst>
              <a:gd name="adj" fmla="val 23792"/>
            </a:avLst>
          </a:prstGeom>
          <a:gradFill rotWithShape="1">
            <a:gsLst>
              <a:gs pos="0">
                <a:schemeClr val="accent1">
                  <a:gamma/>
                  <a:shade val="65490"/>
                  <a:invGamma/>
                </a:schemeClr>
              </a:gs>
              <a:gs pos="100000">
                <a:schemeClr val="accent1"/>
              </a:gs>
            </a:gsLst>
            <a:lin ang="0" scaled="1"/>
          </a:gradFill>
          <a:ln w="9525">
            <a:noFill/>
            <a:miter lim="800000"/>
            <a:headEnd/>
            <a:tailEnd/>
          </a:ln>
          <a:effectLst/>
        </p:spPr>
        <p:txBody>
          <a:bodyPr wrap="none" anchor="ctr"/>
          <a:lstStyle/>
          <a:p>
            <a:pPr>
              <a:defRPr/>
            </a:pPr>
            <a:endParaRPr lang="zh-CN" altLang="en-US"/>
          </a:p>
        </p:txBody>
      </p:sp>
      <p:sp>
        <p:nvSpPr>
          <p:cNvPr id="11" name="AutoShape 10"/>
          <p:cNvSpPr>
            <a:spLocks noChangeArrowheads="1"/>
          </p:cNvSpPr>
          <p:nvPr/>
        </p:nvSpPr>
        <p:spPr bwMode="ltGray">
          <a:xfrm rot="16200000" flipV="1">
            <a:off x="3938155" y="3417878"/>
            <a:ext cx="2444746" cy="466725"/>
          </a:xfrm>
          <a:prstGeom prst="cube">
            <a:avLst>
              <a:gd name="adj" fmla="val 23792"/>
            </a:avLst>
          </a:prstGeom>
          <a:gradFill rotWithShape="1">
            <a:gsLst>
              <a:gs pos="0">
                <a:schemeClr val="folHlink">
                  <a:gamma/>
                  <a:shade val="65490"/>
                  <a:invGamma/>
                </a:schemeClr>
              </a:gs>
              <a:gs pos="100000">
                <a:schemeClr val="folHlink"/>
              </a:gs>
            </a:gsLst>
            <a:lin ang="0" scaled="1"/>
          </a:gradFill>
          <a:ln w="9525">
            <a:noFill/>
            <a:miter lim="800000"/>
            <a:headEnd/>
            <a:tailEnd/>
          </a:ln>
          <a:effectLst/>
        </p:spPr>
        <p:txBody>
          <a:bodyPr wrap="none" anchor="ctr"/>
          <a:lstStyle/>
          <a:p>
            <a:pPr>
              <a:defRPr/>
            </a:pPr>
            <a:endParaRPr lang="zh-CN" altLang="en-US"/>
          </a:p>
        </p:txBody>
      </p:sp>
      <p:sp>
        <p:nvSpPr>
          <p:cNvPr id="12" name="AutoShape 11"/>
          <p:cNvSpPr>
            <a:spLocks noChangeArrowheads="1"/>
          </p:cNvSpPr>
          <p:nvPr/>
        </p:nvSpPr>
        <p:spPr bwMode="gray">
          <a:xfrm rot="16200000" flipV="1">
            <a:off x="4445360" y="3096408"/>
            <a:ext cx="3087687" cy="466725"/>
          </a:xfrm>
          <a:prstGeom prst="cube">
            <a:avLst>
              <a:gd name="adj" fmla="val 23792"/>
            </a:avLst>
          </a:prstGeom>
          <a:gradFill rotWithShape="1">
            <a:gsLst>
              <a:gs pos="0">
                <a:schemeClr val="accent2">
                  <a:gamma/>
                  <a:shade val="65490"/>
                  <a:invGamma/>
                </a:schemeClr>
              </a:gs>
              <a:gs pos="100000">
                <a:schemeClr val="accent2"/>
              </a:gs>
            </a:gsLst>
            <a:lin ang="0" scaled="1"/>
          </a:gradFill>
          <a:ln w="9525">
            <a:noFill/>
            <a:miter lim="800000"/>
            <a:headEnd/>
            <a:tailEnd/>
          </a:ln>
          <a:effectLst/>
        </p:spPr>
        <p:txBody>
          <a:bodyPr wrap="none" anchor="ctr"/>
          <a:lstStyle/>
          <a:p>
            <a:pPr>
              <a:defRPr/>
            </a:pPr>
            <a:endParaRPr lang="zh-CN" altLang="en-US"/>
          </a:p>
        </p:txBody>
      </p:sp>
      <p:sp>
        <p:nvSpPr>
          <p:cNvPr id="30733" name="Text Box 12"/>
          <p:cNvSpPr txBox="1">
            <a:spLocks noChangeArrowheads="1"/>
          </p:cNvSpPr>
          <p:nvPr/>
        </p:nvSpPr>
        <p:spPr bwMode="black">
          <a:xfrm>
            <a:off x="3225366" y="4954577"/>
            <a:ext cx="635000" cy="336550"/>
          </a:xfrm>
          <a:prstGeom prst="rect">
            <a:avLst/>
          </a:prstGeom>
          <a:noFill/>
          <a:ln w="9525" algn="ctr">
            <a:noFill/>
            <a:miter lim="800000"/>
            <a:headEnd/>
            <a:tailEnd/>
          </a:ln>
        </p:spPr>
        <p:txBody>
          <a:bodyPr wrap="none">
            <a:spAutoFit/>
          </a:bodyPr>
          <a:lstStyle/>
          <a:p>
            <a:pPr algn="ctr"/>
            <a:r>
              <a:rPr lang="en-US" altLang="zh-CN" sz="1600" b="1" dirty="0" smtClean="0">
                <a:solidFill>
                  <a:srgbClr val="FEFEFE"/>
                </a:solidFill>
              </a:rPr>
              <a:t>2009</a:t>
            </a:r>
            <a:endParaRPr lang="en-US" altLang="zh-CN" sz="1600" b="1" dirty="0">
              <a:solidFill>
                <a:srgbClr val="FEFEFE"/>
              </a:solidFill>
            </a:endParaRPr>
          </a:p>
        </p:txBody>
      </p:sp>
      <p:sp>
        <p:nvSpPr>
          <p:cNvPr id="30734" name="Text Box 13"/>
          <p:cNvSpPr txBox="1">
            <a:spLocks noChangeArrowheads="1"/>
          </p:cNvSpPr>
          <p:nvPr/>
        </p:nvSpPr>
        <p:spPr bwMode="black">
          <a:xfrm>
            <a:off x="4013481" y="4954577"/>
            <a:ext cx="639919" cy="338554"/>
          </a:xfrm>
          <a:prstGeom prst="rect">
            <a:avLst/>
          </a:prstGeom>
          <a:noFill/>
          <a:ln w="9525" algn="ctr">
            <a:noFill/>
            <a:miter lim="800000"/>
            <a:headEnd/>
            <a:tailEnd/>
          </a:ln>
        </p:spPr>
        <p:txBody>
          <a:bodyPr wrap="none">
            <a:spAutoFit/>
          </a:bodyPr>
          <a:lstStyle/>
          <a:p>
            <a:pPr algn="ctr"/>
            <a:r>
              <a:rPr lang="en-US" altLang="zh-CN" sz="1600" b="1" dirty="0" smtClean="0">
                <a:solidFill>
                  <a:srgbClr val="FEFEFE"/>
                </a:solidFill>
              </a:rPr>
              <a:t>2010</a:t>
            </a:r>
            <a:endParaRPr lang="en-US" altLang="zh-CN" sz="1600" b="1" dirty="0">
              <a:solidFill>
                <a:srgbClr val="FEFEFE"/>
              </a:solidFill>
            </a:endParaRPr>
          </a:p>
        </p:txBody>
      </p:sp>
      <p:sp>
        <p:nvSpPr>
          <p:cNvPr id="30735" name="Text Box 14"/>
          <p:cNvSpPr txBox="1">
            <a:spLocks noChangeArrowheads="1"/>
          </p:cNvSpPr>
          <p:nvPr/>
        </p:nvSpPr>
        <p:spPr bwMode="black">
          <a:xfrm>
            <a:off x="4800206" y="4954577"/>
            <a:ext cx="628570" cy="338554"/>
          </a:xfrm>
          <a:prstGeom prst="rect">
            <a:avLst/>
          </a:prstGeom>
          <a:noFill/>
          <a:ln w="9525" algn="ctr">
            <a:noFill/>
            <a:miter lim="800000"/>
            <a:headEnd/>
            <a:tailEnd/>
          </a:ln>
        </p:spPr>
        <p:txBody>
          <a:bodyPr wrap="none">
            <a:spAutoFit/>
          </a:bodyPr>
          <a:lstStyle/>
          <a:p>
            <a:pPr algn="ctr"/>
            <a:r>
              <a:rPr lang="en-US" altLang="zh-CN" sz="1600" b="1" dirty="0" smtClean="0">
                <a:solidFill>
                  <a:srgbClr val="FEFEFE"/>
                </a:solidFill>
              </a:rPr>
              <a:t>2011</a:t>
            </a:r>
            <a:endParaRPr lang="en-US" altLang="zh-CN" sz="1600" b="1" dirty="0">
              <a:solidFill>
                <a:srgbClr val="FEFEFE"/>
              </a:solidFill>
            </a:endParaRPr>
          </a:p>
        </p:txBody>
      </p:sp>
      <p:sp>
        <p:nvSpPr>
          <p:cNvPr id="30736" name="Text Box 15"/>
          <p:cNvSpPr txBox="1">
            <a:spLocks noChangeArrowheads="1"/>
          </p:cNvSpPr>
          <p:nvPr/>
        </p:nvSpPr>
        <p:spPr bwMode="black">
          <a:xfrm>
            <a:off x="5651781" y="4954577"/>
            <a:ext cx="639919" cy="338554"/>
          </a:xfrm>
          <a:prstGeom prst="rect">
            <a:avLst/>
          </a:prstGeom>
          <a:noFill/>
          <a:ln w="9525" algn="ctr">
            <a:noFill/>
            <a:miter lim="800000"/>
            <a:headEnd/>
            <a:tailEnd/>
          </a:ln>
        </p:spPr>
        <p:txBody>
          <a:bodyPr wrap="none">
            <a:spAutoFit/>
          </a:bodyPr>
          <a:lstStyle/>
          <a:p>
            <a:pPr algn="ctr"/>
            <a:r>
              <a:rPr lang="en-US" altLang="zh-CN" sz="1600" b="1" dirty="0" smtClean="0">
                <a:solidFill>
                  <a:srgbClr val="FEFEFE"/>
                </a:solidFill>
              </a:rPr>
              <a:t>2012</a:t>
            </a:r>
            <a:endParaRPr lang="en-US" altLang="zh-CN" sz="1600" b="1" dirty="0">
              <a:solidFill>
                <a:srgbClr val="FEFEFE"/>
              </a:solidFill>
            </a:endParaRPr>
          </a:p>
        </p:txBody>
      </p:sp>
      <p:sp>
        <p:nvSpPr>
          <p:cNvPr id="30737" name="Text Box 16"/>
          <p:cNvSpPr txBox="1">
            <a:spLocks noChangeArrowheads="1"/>
          </p:cNvSpPr>
          <p:nvPr/>
        </p:nvSpPr>
        <p:spPr bwMode="black">
          <a:xfrm>
            <a:off x="3317441" y="4010014"/>
            <a:ext cx="438150" cy="366713"/>
          </a:xfrm>
          <a:prstGeom prst="rect">
            <a:avLst/>
          </a:prstGeom>
          <a:noFill/>
          <a:ln w="9525" algn="ctr">
            <a:noFill/>
            <a:miter lim="800000"/>
            <a:headEnd/>
            <a:tailEnd/>
          </a:ln>
        </p:spPr>
        <p:txBody>
          <a:bodyPr wrap="none">
            <a:spAutoFit/>
          </a:bodyPr>
          <a:lstStyle/>
          <a:p>
            <a:pPr algn="ctr"/>
            <a:r>
              <a:rPr lang="en-US" altLang="zh-CN" dirty="0">
                <a:solidFill>
                  <a:srgbClr val="FEFEFE"/>
                </a:solidFill>
              </a:rPr>
              <a:t>30</a:t>
            </a:r>
          </a:p>
        </p:txBody>
      </p:sp>
      <p:sp>
        <p:nvSpPr>
          <p:cNvPr id="30738" name="Text Box 17"/>
          <p:cNvSpPr txBox="1">
            <a:spLocks noChangeArrowheads="1"/>
          </p:cNvSpPr>
          <p:nvPr/>
        </p:nvSpPr>
        <p:spPr bwMode="black">
          <a:xfrm>
            <a:off x="4117541" y="3505189"/>
            <a:ext cx="438150" cy="366713"/>
          </a:xfrm>
          <a:prstGeom prst="rect">
            <a:avLst/>
          </a:prstGeom>
          <a:noFill/>
          <a:ln w="9525" algn="ctr">
            <a:noFill/>
            <a:miter lim="800000"/>
            <a:headEnd/>
            <a:tailEnd/>
          </a:ln>
        </p:spPr>
        <p:txBody>
          <a:bodyPr wrap="none">
            <a:spAutoFit/>
          </a:bodyPr>
          <a:lstStyle/>
          <a:p>
            <a:pPr algn="ctr"/>
            <a:r>
              <a:rPr lang="en-US" altLang="zh-CN" dirty="0">
                <a:solidFill>
                  <a:srgbClr val="FEFEFE"/>
                </a:solidFill>
              </a:rPr>
              <a:t>50</a:t>
            </a:r>
          </a:p>
        </p:txBody>
      </p:sp>
      <p:sp>
        <p:nvSpPr>
          <p:cNvPr id="30739" name="Text Box 18"/>
          <p:cNvSpPr txBox="1">
            <a:spLocks noChangeArrowheads="1"/>
          </p:cNvSpPr>
          <p:nvPr/>
        </p:nvSpPr>
        <p:spPr bwMode="black">
          <a:xfrm>
            <a:off x="4889066" y="2571744"/>
            <a:ext cx="438150" cy="366713"/>
          </a:xfrm>
          <a:prstGeom prst="rect">
            <a:avLst/>
          </a:prstGeom>
          <a:noFill/>
          <a:ln w="9525" algn="ctr">
            <a:noFill/>
            <a:miter lim="800000"/>
            <a:headEnd/>
            <a:tailEnd/>
          </a:ln>
        </p:spPr>
        <p:txBody>
          <a:bodyPr wrap="none">
            <a:spAutoFit/>
          </a:bodyPr>
          <a:lstStyle/>
          <a:p>
            <a:pPr algn="ctr"/>
            <a:r>
              <a:rPr lang="en-US" altLang="zh-CN" dirty="0" smtClean="0">
                <a:solidFill>
                  <a:srgbClr val="FEFEFE"/>
                </a:solidFill>
              </a:rPr>
              <a:t>90</a:t>
            </a:r>
            <a:endParaRPr lang="en-US" altLang="zh-CN" dirty="0">
              <a:solidFill>
                <a:srgbClr val="FEFEFE"/>
              </a:solidFill>
            </a:endParaRPr>
          </a:p>
        </p:txBody>
      </p:sp>
      <p:sp>
        <p:nvSpPr>
          <p:cNvPr id="30740" name="Text Box 19"/>
          <p:cNvSpPr txBox="1">
            <a:spLocks noChangeArrowheads="1"/>
          </p:cNvSpPr>
          <p:nvPr/>
        </p:nvSpPr>
        <p:spPr bwMode="black">
          <a:xfrm>
            <a:off x="5644716" y="1895464"/>
            <a:ext cx="565150" cy="366713"/>
          </a:xfrm>
          <a:prstGeom prst="rect">
            <a:avLst/>
          </a:prstGeom>
          <a:noFill/>
          <a:ln w="9525" algn="ctr">
            <a:noFill/>
            <a:miter lim="800000"/>
            <a:headEnd/>
            <a:tailEnd/>
          </a:ln>
        </p:spPr>
        <p:txBody>
          <a:bodyPr wrap="none">
            <a:spAutoFit/>
          </a:bodyPr>
          <a:lstStyle/>
          <a:p>
            <a:pPr algn="ctr"/>
            <a:r>
              <a:rPr lang="en-US" altLang="zh-CN" dirty="0">
                <a:solidFill>
                  <a:srgbClr val="FEFEFE"/>
                </a:solidFill>
              </a:rPr>
              <a:t>120</a:t>
            </a:r>
          </a:p>
        </p:txBody>
      </p:sp>
      <p:sp>
        <p:nvSpPr>
          <p:cNvPr id="21" name="Rectangle 3"/>
          <p:cNvSpPr>
            <a:spLocks noChangeArrowheads="1"/>
          </p:cNvSpPr>
          <p:nvPr/>
        </p:nvSpPr>
        <p:spPr bwMode="black">
          <a:xfrm>
            <a:off x="6560580" y="3037537"/>
            <a:ext cx="1869072" cy="757130"/>
          </a:xfrm>
          <a:prstGeom prst="rect">
            <a:avLst/>
          </a:prstGeom>
          <a:noFill/>
          <a:ln w="9525" algn="ctr">
            <a:noFill/>
            <a:miter lim="800000"/>
            <a:headEnd/>
            <a:tailEnd/>
          </a:ln>
          <a:effectLst/>
        </p:spPr>
        <p:txBody>
          <a:bodyPr wrap="square">
            <a:spAutoFit/>
          </a:bodyPr>
          <a:lstStyle/>
          <a:p>
            <a:pPr>
              <a:lnSpc>
                <a:spcPct val="120000"/>
              </a:lnSpc>
              <a:defRPr/>
            </a:pPr>
            <a:r>
              <a:rPr lang="en-US" altLang="zh-CN" sz="1600" b="1" dirty="0" smtClean="0">
                <a:solidFill>
                  <a:schemeClr val="bg2">
                    <a:lumMod val="50000"/>
                  </a:schemeClr>
                </a:solidFill>
                <a:latin typeface="微软雅黑" pitchFamily="34" charset="-122"/>
                <a:ea typeface="微软雅黑" pitchFamily="34" charset="-122"/>
              </a:rPr>
              <a:t>2.</a:t>
            </a:r>
            <a:r>
              <a:rPr lang="zh-CN" altLang="en-US" sz="1600" b="1" dirty="0" smtClean="0">
                <a:solidFill>
                  <a:schemeClr val="bg2">
                    <a:lumMod val="50000"/>
                  </a:schemeClr>
                </a:solidFill>
                <a:latin typeface="微软雅黑" pitchFamily="34" charset="-122"/>
                <a:ea typeface="微软雅黑" pitchFamily="34" charset="-122"/>
              </a:rPr>
              <a:t> 输入标题信息</a:t>
            </a:r>
            <a:endParaRPr lang="en-US" altLang="zh-CN" sz="1600" b="1" dirty="0">
              <a:solidFill>
                <a:schemeClr val="bg2">
                  <a:lumMod val="50000"/>
                </a:schemeClr>
              </a:solidFill>
              <a:latin typeface="微软雅黑" pitchFamily="34" charset="-122"/>
              <a:ea typeface="微软雅黑" pitchFamily="34" charset="-122"/>
            </a:endParaRPr>
          </a:p>
          <a:p>
            <a:pPr eaLnBrk="0" hangingPunct="0">
              <a:buFontTx/>
              <a:buChar char="•"/>
              <a:defRPr/>
            </a:pPr>
            <a:r>
              <a:rPr lang="zh-CN" altLang="en-US" sz="1200" dirty="0">
                <a:solidFill>
                  <a:schemeClr val="bg2">
                    <a:lumMod val="50000"/>
                  </a:schemeClr>
                </a:solidFill>
                <a:latin typeface="微软雅黑" pitchFamily="34" charset="-122"/>
                <a:ea typeface="微软雅黑" pitchFamily="34" charset="-122"/>
              </a:rPr>
              <a:t>这里输入文本</a:t>
            </a:r>
            <a:r>
              <a:rPr lang="zh-CN" altLang="en-US" sz="1200" dirty="0" smtClean="0">
                <a:solidFill>
                  <a:schemeClr val="bg2">
                    <a:lumMod val="50000"/>
                  </a:schemeClr>
                </a:solidFill>
                <a:latin typeface="微软雅黑" pitchFamily="34" charset="-122"/>
                <a:ea typeface="微软雅黑" pitchFamily="34" charset="-122"/>
              </a:rPr>
              <a:t>信息</a:t>
            </a:r>
            <a:endParaRPr lang="en-US" altLang="zh-CN" sz="1200" b="1" dirty="0">
              <a:solidFill>
                <a:schemeClr val="bg2">
                  <a:lumMod val="50000"/>
                </a:schemeClr>
              </a:solidFill>
              <a:latin typeface="微软雅黑" pitchFamily="34" charset="-122"/>
              <a:ea typeface="微软雅黑" pitchFamily="34" charset="-122"/>
            </a:endParaRPr>
          </a:p>
          <a:p>
            <a:pPr eaLnBrk="0" hangingPunct="0">
              <a:buFontTx/>
              <a:buChar char="•"/>
              <a:defRPr/>
            </a:pPr>
            <a:r>
              <a:rPr lang="zh-CN" altLang="en-US" sz="1200" dirty="0">
                <a:solidFill>
                  <a:schemeClr val="bg2">
                    <a:lumMod val="50000"/>
                  </a:schemeClr>
                </a:solidFill>
                <a:latin typeface="微软雅黑" pitchFamily="34" charset="-122"/>
                <a:ea typeface="微软雅黑" pitchFamily="34" charset="-122"/>
              </a:rPr>
              <a:t>这里输入文本信</a:t>
            </a:r>
            <a:r>
              <a:rPr lang="zh-CN" altLang="en-US" sz="1200" dirty="0" smtClean="0">
                <a:solidFill>
                  <a:schemeClr val="bg2">
                    <a:lumMod val="50000"/>
                  </a:schemeClr>
                </a:solidFill>
                <a:latin typeface="微软雅黑" pitchFamily="34" charset="-122"/>
                <a:ea typeface="微软雅黑" pitchFamily="34" charset="-122"/>
              </a:rPr>
              <a:t>息</a:t>
            </a:r>
            <a:endParaRPr lang="en-US" altLang="zh-CN" sz="1200" b="1" dirty="0">
              <a:solidFill>
                <a:schemeClr val="bg2">
                  <a:lumMod val="50000"/>
                </a:schemeClr>
              </a:solidFill>
              <a:latin typeface="微软雅黑" pitchFamily="34" charset="-122"/>
              <a:ea typeface="微软雅黑" pitchFamily="34" charset="-122"/>
            </a:endParaRPr>
          </a:p>
        </p:txBody>
      </p:sp>
      <p:pic>
        <p:nvPicPr>
          <p:cNvPr id="28" name="Picture 34" descr="1"/>
          <p:cNvPicPr>
            <a:picLocks noChangeAspect="1" noChangeArrowheads="1"/>
          </p:cNvPicPr>
          <p:nvPr/>
        </p:nvPicPr>
        <p:blipFill>
          <a:blip r:embed="rId3" cstate="print"/>
          <a:srcRect/>
          <a:stretch>
            <a:fillRect/>
          </a:stretch>
        </p:blipFill>
        <p:spPr bwMode="auto">
          <a:xfrm>
            <a:off x="1845672" y="2315076"/>
            <a:ext cx="1571636" cy="2642588"/>
          </a:xfrm>
          <a:prstGeom prst="rect">
            <a:avLst/>
          </a:prstGeom>
          <a:noFill/>
          <a:ln w="9525" cap="flat" cmpd="sng">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0728"/>
                                        </p:tgtEl>
                                        <p:attrNameLst>
                                          <p:attrName>style.visibility</p:attrName>
                                        </p:attrNameLst>
                                      </p:cBhvr>
                                      <p:to>
                                        <p:strVal val="visible"/>
                                      </p:to>
                                    </p:set>
                                    <p:animEffect transition="in" filter="fade">
                                      <p:cBhvr>
                                        <p:cTn id="7" dur="1000"/>
                                        <p:tgtEl>
                                          <p:spTgt spid="30728"/>
                                        </p:tgtEl>
                                      </p:cBhvr>
                                    </p:animEffect>
                                    <p:anim calcmode="lin" valueType="num">
                                      <p:cBhvr>
                                        <p:cTn id="8" dur="1000" fill="hold"/>
                                        <p:tgtEl>
                                          <p:spTgt spid="30728"/>
                                        </p:tgtEl>
                                        <p:attrNameLst>
                                          <p:attrName>ppt_x</p:attrName>
                                        </p:attrNameLst>
                                      </p:cBhvr>
                                      <p:tavLst>
                                        <p:tav tm="0">
                                          <p:val>
                                            <p:strVal val="#ppt_x"/>
                                          </p:val>
                                        </p:tav>
                                        <p:tav tm="100000">
                                          <p:val>
                                            <p:strVal val="#ppt_x"/>
                                          </p:val>
                                        </p:tav>
                                      </p:tavLst>
                                    </p:anim>
                                    <p:anim calcmode="lin" valueType="num">
                                      <p:cBhvr>
                                        <p:cTn id="9" dur="900" decel="100000" fill="hold"/>
                                        <p:tgtEl>
                                          <p:spTgt spid="307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slide(fromBottom)">
                                      <p:cBhvr>
                                        <p:cTn id="14" dur="500"/>
                                        <p:tgtEl>
                                          <p:spTgt spid="9"/>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30733"/>
                                        </p:tgtEl>
                                        <p:attrNameLst>
                                          <p:attrName>style.visibility</p:attrName>
                                        </p:attrNameLst>
                                      </p:cBhvr>
                                      <p:to>
                                        <p:strVal val="visible"/>
                                      </p:to>
                                    </p:set>
                                    <p:anim calcmode="lin" valueType="num">
                                      <p:cBhvr additive="base">
                                        <p:cTn id="18" dur="500" fill="hold"/>
                                        <p:tgtEl>
                                          <p:spTgt spid="30733"/>
                                        </p:tgtEl>
                                        <p:attrNameLst>
                                          <p:attrName>ppt_x</p:attrName>
                                        </p:attrNameLst>
                                      </p:cBhvr>
                                      <p:tavLst>
                                        <p:tav tm="0">
                                          <p:val>
                                            <p:strVal val="0-#ppt_w/2"/>
                                          </p:val>
                                        </p:tav>
                                        <p:tav tm="100000">
                                          <p:val>
                                            <p:strVal val="#ppt_x"/>
                                          </p:val>
                                        </p:tav>
                                      </p:tavLst>
                                    </p:anim>
                                    <p:anim calcmode="lin" valueType="num">
                                      <p:cBhvr additive="base">
                                        <p:cTn id="19" dur="500" fill="hold"/>
                                        <p:tgtEl>
                                          <p:spTgt spid="3073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0737"/>
                                        </p:tgtEl>
                                        <p:attrNameLst>
                                          <p:attrName>style.visibility</p:attrName>
                                        </p:attrNameLst>
                                      </p:cBhvr>
                                      <p:to>
                                        <p:strVal val="visible"/>
                                      </p:to>
                                    </p:set>
                                    <p:animEffect transition="in" filter="slide(fromBottom)">
                                      <p:cBhvr>
                                        <p:cTn id="23" dur="500"/>
                                        <p:tgtEl>
                                          <p:spTgt spid="30737"/>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lide(fromBottom)">
                                      <p:cBhvr>
                                        <p:cTn id="27" dur="500"/>
                                        <p:tgtEl>
                                          <p:spTgt spid="10"/>
                                        </p:tgtEl>
                                      </p:cBhvr>
                                    </p:animEffect>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30734"/>
                                        </p:tgtEl>
                                        <p:attrNameLst>
                                          <p:attrName>style.visibility</p:attrName>
                                        </p:attrNameLst>
                                      </p:cBhvr>
                                      <p:to>
                                        <p:strVal val="visible"/>
                                      </p:to>
                                    </p:set>
                                    <p:anim calcmode="lin" valueType="num">
                                      <p:cBhvr additive="base">
                                        <p:cTn id="31" dur="500" fill="hold"/>
                                        <p:tgtEl>
                                          <p:spTgt spid="30734"/>
                                        </p:tgtEl>
                                        <p:attrNameLst>
                                          <p:attrName>ppt_x</p:attrName>
                                        </p:attrNameLst>
                                      </p:cBhvr>
                                      <p:tavLst>
                                        <p:tav tm="0">
                                          <p:val>
                                            <p:strVal val="0-#ppt_w/2"/>
                                          </p:val>
                                        </p:tav>
                                        <p:tav tm="100000">
                                          <p:val>
                                            <p:strVal val="#ppt_x"/>
                                          </p:val>
                                        </p:tav>
                                      </p:tavLst>
                                    </p:anim>
                                    <p:anim calcmode="lin" valueType="num">
                                      <p:cBhvr additive="base">
                                        <p:cTn id="32" dur="500" fill="hold"/>
                                        <p:tgtEl>
                                          <p:spTgt spid="30734"/>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2" presetClass="entr" presetSubtype="4" fill="hold" grpId="0" nodeType="afterEffect">
                                  <p:stCondLst>
                                    <p:cond delay="0"/>
                                  </p:stCondLst>
                                  <p:childTnLst>
                                    <p:set>
                                      <p:cBhvr>
                                        <p:cTn id="35" dur="1" fill="hold">
                                          <p:stCondLst>
                                            <p:cond delay="0"/>
                                          </p:stCondLst>
                                        </p:cTn>
                                        <p:tgtEl>
                                          <p:spTgt spid="30738"/>
                                        </p:tgtEl>
                                        <p:attrNameLst>
                                          <p:attrName>style.visibility</p:attrName>
                                        </p:attrNameLst>
                                      </p:cBhvr>
                                      <p:to>
                                        <p:strVal val="visible"/>
                                      </p:to>
                                    </p:set>
                                    <p:animEffect transition="in" filter="slide(fromBottom)">
                                      <p:cBhvr>
                                        <p:cTn id="36" dur="500"/>
                                        <p:tgtEl>
                                          <p:spTgt spid="30738"/>
                                        </p:tgtEl>
                                      </p:cBhvr>
                                    </p:animEffect>
                                  </p:childTnLst>
                                </p:cTn>
                              </p:par>
                            </p:childTnLst>
                          </p:cTn>
                        </p:par>
                        <p:par>
                          <p:cTn id="37" fill="hold">
                            <p:stCondLst>
                              <p:cond delay="4000"/>
                            </p:stCondLst>
                            <p:childTnLst>
                              <p:par>
                                <p:cTn id="38" presetID="12" presetClass="entr" presetSubtype="4"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slide(fromBottom)">
                                      <p:cBhvr>
                                        <p:cTn id="40" dur="500"/>
                                        <p:tgtEl>
                                          <p:spTgt spid="11"/>
                                        </p:tgtEl>
                                      </p:cBhvr>
                                    </p:animEffect>
                                  </p:childTnLst>
                                </p:cTn>
                              </p:par>
                            </p:childTnLst>
                          </p:cTn>
                        </p:par>
                        <p:par>
                          <p:cTn id="41" fill="hold">
                            <p:stCondLst>
                              <p:cond delay="4500"/>
                            </p:stCondLst>
                            <p:childTnLst>
                              <p:par>
                                <p:cTn id="42" presetID="2" presetClass="entr" presetSubtype="8" fill="hold" grpId="0" nodeType="afterEffect">
                                  <p:stCondLst>
                                    <p:cond delay="0"/>
                                  </p:stCondLst>
                                  <p:childTnLst>
                                    <p:set>
                                      <p:cBhvr>
                                        <p:cTn id="43" dur="1" fill="hold">
                                          <p:stCondLst>
                                            <p:cond delay="0"/>
                                          </p:stCondLst>
                                        </p:cTn>
                                        <p:tgtEl>
                                          <p:spTgt spid="30735"/>
                                        </p:tgtEl>
                                        <p:attrNameLst>
                                          <p:attrName>style.visibility</p:attrName>
                                        </p:attrNameLst>
                                      </p:cBhvr>
                                      <p:to>
                                        <p:strVal val="visible"/>
                                      </p:to>
                                    </p:set>
                                    <p:anim calcmode="lin" valueType="num">
                                      <p:cBhvr additive="base">
                                        <p:cTn id="44" dur="500" fill="hold"/>
                                        <p:tgtEl>
                                          <p:spTgt spid="30735"/>
                                        </p:tgtEl>
                                        <p:attrNameLst>
                                          <p:attrName>ppt_x</p:attrName>
                                        </p:attrNameLst>
                                      </p:cBhvr>
                                      <p:tavLst>
                                        <p:tav tm="0">
                                          <p:val>
                                            <p:strVal val="0-#ppt_w/2"/>
                                          </p:val>
                                        </p:tav>
                                        <p:tav tm="100000">
                                          <p:val>
                                            <p:strVal val="#ppt_x"/>
                                          </p:val>
                                        </p:tav>
                                      </p:tavLst>
                                    </p:anim>
                                    <p:anim calcmode="lin" valueType="num">
                                      <p:cBhvr additive="base">
                                        <p:cTn id="45" dur="500" fill="hold"/>
                                        <p:tgtEl>
                                          <p:spTgt spid="30735"/>
                                        </p:tgtEl>
                                        <p:attrNameLst>
                                          <p:attrName>ppt_y</p:attrName>
                                        </p:attrNameLst>
                                      </p:cBhvr>
                                      <p:tavLst>
                                        <p:tav tm="0">
                                          <p:val>
                                            <p:strVal val="#ppt_y"/>
                                          </p:val>
                                        </p:tav>
                                        <p:tav tm="100000">
                                          <p:val>
                                            <p:strVal val="#ppt_y"/>
                                          </p:val>
                                        </p:tav>
                                      </p:tavLst>
                                    </p:anim>
                                  </p:childTnLst>
                                </p:cTn>
                              </p:par>
                            </p:childTnLst>
                          </p:cTn>
                        </p:par>
                        <p:par>
                          <p:cTn id="46" fill="hold">
                            <p:stCondLst>
                              <p:cond delay="5000"/>
                            </p:stCondLst>
                            <p:childTnLst>
                              <p:par>
                                <p:cTn id="47" presetID="12" presetClass="entr" presetSubtype="4" fill="hold" grpId="0" nodeType="afterEffect">
                                  <p:stCondLst>
                                    <p:cond delay="0"/>
                                  </p:stCondLst>
                                  <p:childTnLst>
                                    <p:set>
                                      <p:cBhvr>
                                        <p:cTn id="48" dur="1" fill="hold">
                                          <p:stCondLst>
                                            <p:cond delay="0"/>
                                          </p:stCondLst>
                                        </p:cTn>
                                        <p:tgtEl>
                                          <p:spTgt spid="30739"/>
                                        </p:tgtEl>
                                        <p:attrNameLst>
                                          <p:attrName>style.visibility</p:attrName>
                                        </p:attrNameLst>
                                      </p:cBhvr>
                                      <p:to>
                                        <p:strVal val="visible"/>
                                      </p:to>
                                    </p:set>
                                    <p:animEffect transition="in" filter="slide(fromBottom)">
                                      <p:cBhvr>
                                        <p:cTn id="49" dur="500"/>
                                        <p:tgtEl>
                                          <p:spTgt spid="30739"/>
                                        </p:tgtEl>
                                      </p:cBhvr>
                                    </p:animEffect>
                                  </p:childTnLst>
                                </p:cTn>
                              </p:par>
                            </p:childTnLst>
                          </p:cTn>
                        </p:par>
                        <p:par>
                          <p:cTn id="50" fill="hold">
                            <p:stCondLst>
                              <p:cond delay="550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slide(fromBottom)">
                                      <p:cBhvr>
                                        <p:cTn id="53" dur="500"/>
                                        <p:tgtEl>
                                          <p:spTgt spid="12"/>
                                        </p:tgtEl>
                                      </p:cBhvr>
                                    </p:animEffect>
                                  </p:childTnLst>
                                </p:cTn>
                              </p:par>
                            </p:childTnLst>
                          </p:cTn>
                        </p:par>
                        <p:par>
                          <p:cTn id="54" fill="hold">
                            <p:stCondLst>
                              <p:cond delay="6000"/>
                            </p:stCondLst>
                            <p:childTnLst>
                              <p:par>
                                <p:cTn id="55" presetID="2" presetClass="entr" presetSubtype="8" fill="hold" grpId="0" nodeType="afterEffect">
                                  <p:stCondLst>
                                    <p:cond delay="0"/>
                                  </p:stCondLst>
                                  <p:childTnLst>
                                    <p:set>
                                      <p:cBhvr>
                                        <p:cTn id="56" dur="1" fill="hold">
                                          <p:stCondLst>
                                            <p:cond delay="0"/>
                                          </p:stCondLst>
                                        </p:cTn>
                                        <p:tgtEl>
                                          <p:spTgt spid="30736"/>
                                        </p:tgtEl>
                                        <p:attrNameLst>
                                          <p:attrName>style.visibility</p:attrName>
                                        </p:attrNameLst>
                                      </p:cBhvr>
                                      <p:to>
                                        <p:strVal val="visible"/>
                                      </p:to>
                                    </p:set>
                                    <p:anim calcmode="lin" valueType="num">
                                      <p:cBhvr additive="base">
                                        <p:cTn id="57" dur="500" fill="hold"/>
                                        <p:tgtEl>
                                          <p:spTgt spid="30736"/>
                                        </p:tgtEl>
                                        <p:attrNameLst>
                                          <p:attrName>ppt_x</p:attrName>
                                        </p:attrNameLst>
                                      </p:cBhvr>
                                      <p:tavLst>
                                        <p:tav tm="0">
                                          <p:val>
                                            <p:strVal val="0-#ppt_w/2"/>
                                          </p:val>
                                        </p:tav>
                                        <p:tav tm="100000">
                                          <p:val>
                                            <p:strVal val="#ppt_x"/>
                                          </p:val>
                                        </p:tav>
                                      </p:tavLst>
                                    </p:anim>
                                    <p:anim calcmode="lin" valueType="num">
                                      <p:cBhvr additive="base">
                                        <p:cTn id="58" dur="500" fill="hold"/>
                                        <p:tgtEl>
                                          <p:spTgt spid="30736"/>
                                        </p:tgtEl>
                                        <p:attrNameLst>
                                          <p:attrName>ppt_y</p:attrName>
                                        </p:attrNameLst>
                                      </p:cBhvr>
                                      <p:tavLst>
                                        <p:tav tm="0">
                                          <p:val>
                                            <p:strVal val="#ppt_y"/>
                                          </p:val>
                                        </p:tav>
                                        <p:tav tm="100000">
                                          <p:val>
                                            <p:strVal val="#ppt_y"/>
                                          </p:val>
                                        </p:tav>
                                      </p:tavLst>
                                    </p:anim>
                                  </p:childTnLst>
                                </p:cTn>
                              </p:par>
                            </p:childTnLst>
                          </p:cTn>
                        </p:par>
                        <p:par>
                          <p:cTn id="59" fill="hold">
                            <p:stCondLst>
                              <p:cond delay="6500"/>
                            </p:stCondLst>
                            <p:childTnLst>
                              <p:par>
                                <p:cTn id="60" presetID="12" presetClass="entr" presetSubtype="4" fill="hold" grpId="0" nodeType="afterEffect">
                                  <p:stCondLst>
                                    <p:cond delay="0"/>
                                  </p:stCondLst>
                                  <p:childTnLst>
                                    <p:set>
                                      <p:cBhvr>
                                        <p:cTn id="61" dur="1" fill="hold">
                                          <p:stCondLst>
                                            <p:cond delay="0"/>
                                          </p:stCondLst>
                                        </p:cTn>
                                        <p:tgtEl>
                                          <p:spTgt spid="30740"/>
                                        </p:tgtEl>
                                        <p:attrNameLst>
                                          <p:attrName>style.visibility</p:attrName>
                                        </p:attrNameLst>
                                      </p:cBhvr>
                                      <p:to>
                                        <p:strVal val="visible"/>
                                      </p:to>
                                    </p:set>
                                    <p:animEffect transition="in" filter="slide(fromBottom)">
                                      <p:cBhvr>
                                        <p:cTn id="62" dur="500"/>
                                        <p:tgtEl>
                                          <p:spTgt spid="30740"/>
                                        </p:tgtEl>
                                      </p:cBhvr>
                                    </p:animEffect>
                                  </p:childTnLst>
                                </p:cTn>
                              </p:par>
                            </p:childTnLst>
                          </p:cTn>
                        </p:par>
                        <p:par>
                          <p:cTn id="63" fill="hold">
                            <p:stCondLst>
                              <p:cond delay="7000"/>
                            </p:stCondLst>
                            <p:childTnLst>
                              <p:par>
                                <p:cTn id="64" presetID="15" presetClass="entr" presetSubtype="0" fill="hold" grpId="0" nodeType="after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1000" fill="hold"/>
                                        <p:tgtEl>
                                          <p:spTgt spid="6"/>
                                        </p:tgtEl>
                                        <p:attrNameLst>
                                          <p:attrName>ppt_w</p:attrName>
                                        </p:attrNameLst>
                                      </p:cBhvr>
                                      <p:tavLst>
                                        <p:tav tm="0">
                                          <p:val>
                                            <p:fltVal val="0"/>
                                          </p:val>
                                        </p:tav>
                                        <p:tav tm="100000">
                                          <p:val>
                                            <p:strVal val="#ppt_w"/>
                                          </p:val>
                                        </p:tav>
                                      </p:tavLst>
                                    </p:anim>
                                    <p:anim calcmode="lin" valueType="num">
                                      <p:cBhvr>
                                        <p:cTn id="67" dur="1000" fill="hold"/>
                                        <p:tgtEl>
                                          <p:spTgt spid="6"/>
                                        </p:tgtEl>
                                        <p:attrNameLst>
                                          <p:attrName>ppt_h</p:attrName>
                                        </p:attrNameLst>
                                      </p:cBhvr>
                                      <p:tavLst>
                                        <p:tav tm="0">
                                          <p:val>
                                            <p:fltVal val="0"/>
                                          </p:val>
                                        </p:tav>
                                        <p:tav tm="100000">
                                          <p:val>
                                            <p:strVal val="#ppt_h"/>
                                          </p:val>
                                        </p:tav>
                                      </p:tavLst>
                                    </p:anim>
                                    <p:anim calcmode="lin" valueType="num">
                                      <p:cBhvr>
                                        <p:cTn id="68"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70" fill="hold">
                            <p:stCondLst>
                              <p:cond delay="8000"/>
                            </p:stCondLst>
                            <p:childTnLst>
                              <p:par>
                                <p:cTn id="71" presetID="2" presetClass="entr" presetSubtype="2" fill="hold" grpId="0" nodeType="after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1+#ppt_w/2"/>
                                          </p:val>
                                        </p:tav>
                                        <p:tav tm="100000">
                                          <p:val>
                                            <p:strVal val="#ppt_x"/>
                                          </p:val>
                                        </p:tav>
                                      </p:tavLst>
                                    </p:anim>
                                    <p:anim calcmode="lin" valueType="num">
                                      <p:cBhvr additive="base">
                                        <p:cTn id="74" dur="500" fill="hold"/>
                                        <p:tgtEl>
                                          <p:spTgt spid="4"/>
                                        </p:tgtEl>
                                        <p:attrNameLst>
                                          <p:attrName>ppt_y</p:attrName>
                                        </p:attrNameLst>
                                      </p:cBhvr>
                                      <p:tavLst>
                                        <p:tav tm="0">
                                          <p:val>
                                            <p:strVal val="#ppt_y"/>
                                          </p:val>
                                        </p:tav>
                                        <p:tav tm="100000">
                                          <p:val>
                                            <p:strVal val="#ppt_y"/>
                                          </p:val>
                                        </p:tav>
                                      </p:tavLst>
                                    </p:anim>
                                  </p:childTnLst>
                                </p:cTn>
                              </p:par>
                            </p:childTnLst>
                          </p:cTn>
                        </p:par>
                        <p:par>
                          <p:cTn id="75" fill="hold">
                            <p:stCondLst>
                              <p:cond delay="8500"/>
                            </p:stCondLst>
                            <p:childTnLst>
                              <p:par>
                                <p:cTn id="76" presetID="2" presetClass="entr" presetSubtype="2" fill="hold" grpId="0" nodeType="after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1+#ppt_w/2"/>
                                          </p:val>
                                        </p:tav>
                                        <p:tav tm="100000">
                                          <p:val>
                                            <p:strVal val="#ppt_x"/>
                                          </p:val>
                                        </p:tav>
                                      </p:tavLst>
                                    </p:anim>
                                    <p:anim calcmode="lin" valueType="num">
                                      <p:cBhvr additive="base">
                                        <p:cTn id="79" dur="500" fill="hold"/>
                                        <p:tgtEl>
                                          <p:spTgt spid="5"/>
                                        </p:tgtEl>
                                        <p:attrNameLst>
                                          <p:attrName>ppt_y</p:attrName>
                                        </p:attrNameLst>
                                      </p:cBhvr>
                                      <p:tavLst>
                                        <p:tav tm="0">
                                          <p:val>
                                            <p:strVal val="#ppt_y"/>
                                          </p:val>
                                        </p:tav>
                                        <p:tav tm="100000">
                                          <p:val>
                                            <p:strVal val="#ppt_y"/>
                                          </p:val>
                                        </p:tav>
                                      </p:tavLst>
                                    </p:anim>
                                  </p:childTnLst>
                                </p:cTn>
                              </p:par>
                            </p:childTnLst>
                          </p:cTn>
                        </p:par>
                        <p:par>
                          <p:cTn id="80" fill="hold">
                            <p:stCondLst>
                              <p:cond delay="9000"/>
                            </p:stCondLst>
                            <p:childTnLst>
                              <p:par>
                                <p:cTn id="81" presetID="2" presetClass="entr" presetSubtype="2"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1+#ppt_w/2"/>
                                          </p:val>
                                        </p:tav>
                                        <p:tav tm="100000">
                                          <p:val>
                                            <p:strVal val="#ppt_x"/>
                                          </p:val>
                                        </p:tav>
                                      </p:tavLst>
                                    </p:anim>
                                    <p:anim calcmode="lin" valueType="num">
                                      <p:cBhvr additive="base">
                                        <p:cTn id="84" dur="500" fill="hold"/>
                                        <p:tgtEl>
                                          <p:spTgt spid="21"/>
                                        </p:tgtEl>
                                        <p:attrNameLst>
                                          <p:attrName>ppt_y</p:attrName>
                                        </p:attrNameLst>
                                      </p:cBhvr>
                                      <p:tavLst>
                                        <p:tav tm="0">
                                          <p:val>
                                            <p:strVal val="#ppt_y"/>
                                          </p:val>
                                        </p:tav>
                                        <p:tav tm="100000">
                                          <p:val>
                                            <p:strVal val="#ppt_y"/>
                                          </p:val>
                                        </p:tav>
                                      </p:tavLst>
                                    </p:anim>
                                  </p:childTnLst>
                                </p:cTn>
                              </p:par>
                            </p:childTnLst>
                          </p:cTn>
                        </p:par>
                        <p:par>
                          <p:cTn id="85" fill="hold">
                            <p:stCondLst>
                              <p:cond delay="9500"/>
                            </p:stCondLst>
                            <p:childTnLst>
                              <p:par>
                                <p:cTn id="86" presetID="12" presetClass="entr" presetSubtype="4" fill="hold"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slide(fromBottom)">
                                      <p:cBhvr>
                                        <p:cTn id="88"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30728" grpId="0" animBg="1"/>
      <p:bldP spid="9" grpId="0" animBg="1"/>
      <p:bldP spid="10" grpId="0" animBg="1"/>
      <p:bldP spid="11" grpId="0" animBg="1"/>
      <p:bldP spid="12" grpId="0" animBg="1"/>
      <p:bldP spid="30733" grpId="0"/>
      <p:bldP spid="30734" grpId="0"/>
      <p:bldP spid="30735" grpId="0"/>
      <p:bldP spid="30736" grpId="0"/>
      <p:bldP spid="30737" grpId="0"/>
      <p:bldP spid="30738" grpId="0"/>
      <p:bldP spid="30739" grpId="0"/>
      <p:bldP spid="3074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0" name="组合 99"/>
          <p:cNvGrpSpPr/>
          <p:nvPr/>
        </p:nvGrpSpPr>
        <p:grpSpPr>
          <a:xfrm>
            <a:off x="2551113" y="2511408"/>
            <a:ext cx="4108450" cy="2449513"/>
            <a:chOff x="2551113" y="2582846"/>
            <a:chExt cx="4108450" cy="2449513"/>
          </a:xfrm>
        </p:grpSpPr>
        <p:sp>
          <p:nvSpPr>
            <p:cNvPr id="66" name="Line 12"/>
            <p:cNvSpPr>
              <a:spLocks noChangeShapeType="1"/>
            </p:cNvSpPr>
            <p:nvPr/>
          </p:nvSpPr>
          <p:spPr bwMode="auto">
            <a:xfrm flipH="1" flipV="1">
              <a:off x="2555875" y="2582846"/>
              <a:ext cx="4103688" cy="2449513"/>
            </a:xfrm>
            <a:prstGeom prst="line">
              <a:avLst/>
            </a:prstGeom>
            <a:noFill/>
            <a:ln w="38100" cap="rnd">
              <a:solidFill>
                <a:srgbClr val="4B74C5"/>
              </a:solidFill>
              <a:prstDash val="sysDot"/>
              <a:round/>
              <a:headEnd type="triangle" w="med" len="med"/>
              <a:tailEnd type="triangle" w="med" len="med"/>
            </a:ln>
          </p:spPr>
          <p:txBody>
            <a:bodyPr wrap="none" anchor="ctr"/>
            <a:lstStyle/>
            <a:p>
              <a:endParaRPr lang="zh-CN" altLang="en-US"/>
            </a:p>
          </p:txBody>
        </p:sp>
        <p:sp>
          <p:nvSpPr>
            <p:cNvPr id="67" name="Line 15"/>
            <p:cNvSpPr>
              <a:spLocks noChangeShapeType="1"/>
            </p:cNvSpPr>
            <p:nvPr/>
          </p:nvSpPr>
          <p:spPr bwMode="auto">
            <a:xfrm flipV="1">
              <a:off x="2551113" y="2582846"/>
              <a:ext cx="4103687" cy="2449513"/>
            </a:xfrm>
            <a:prstGeom prst="line">
              <a:avLst/>
            </a:prstGeom>
            <a:noFill/>
            <a:ln w="38100" cap="rnd">
              <a:solidFill>
                <a:srgbClr val="4B74C5"/>
              </a:solidFill>
              <a:prstDash val="sysDot"/>
              <a:round/>
              <a:headEnd type="triangle" w="med" len="med"/>
              <a:tailEnd type="triangle" w="med" len="med"/>
            </a:ln>
          </p:spPr>
          <p:txBody>
            <a:bodyPr wrap="none" anchor="ctr"/>
            <a:lstStyle/>
            <a:p>
              <a:endParaRPr lang="zh-CN" altLang="en-US"/>
            </a:p>
          </p:txBody>
        </p:sp>
      </p:grpSp>
      <p:sp>
        <p:nvSpPr>
          <p:cNvPr id="68" name="Oval 6"/>
          <p:cNvSpPr>
            <a:spLocks noChangeArrowheads="1"/>
          </p:cNvSpPr>
          <p:nvPr/>
        </p:nvSpPr>
        <p:spPr bwMode="auto">
          <a:xfrm>
            <a:off x="3001963" y="2157396"/>
            <a:ext cx="3117850" cy="311785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69" name="Oval 8"/>
          <p:cNvSpPr>
            <a:spLocks noChangeArrowheads="1"/>
          </p:cNvSpPr>
          <p:nvPr/>
        </p:nvSpPr>
        <p:spPr bwMode="auto">
          <a:xfrm>
            <a:off x="3427413" y="2582846"/>
            <a:ext cx="2266950" cy="226695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pic>
        <p:nvPicPr>
          <p:cNvPr id="70" name="Picture 9" descr="sphere"/>
          <p:cNvPicPr>
            <a:picLocks noChangeAspect="1" noChangeArrowheads="1"/>
          </p:cNvPicPr>
          <p:nvPr/>
        </p:nvPicPr>
        <p:blipFill>
          <a:blip r:embed="rId3" cstate="print">
            <a:duotone>
              <a:schemeClr val="accent5">
                <a:shade val="45000"/>
                <a:satMod val="135000"/>
              </a:schemeClr>
              <a:prstClr val="white"/>
            </a:duotone>
          </a:blip>
          <a:srcRect/>
          <a:stretch>
            <a:fillRect/>
          </a:stretch>
        </p:blipFill>
        <p:spPr bwMode="auto">
          <a:xfrm>
            <a:off x="3663950" y="2871771"/>
            <a:ext cx="1916113" cy="1944688"/>
          </a:xfrm>
          <a:prstGeom prst="rect">
            <a:avLst/>
          </a:prstGeom>
          <a:noFill/>
          <a:ln w="9525">
            <a:noFill/>
            <a:miter lim="800000"/>
            <a:headEnd/>
            <a:tailEnd/>
          </a:ln>
        </p:spPr>
      </p:pic>
      <p:grpSp>
        <p:nvGrpSpPr>
          <p:cNvPr id="101" name="组合 100"/>
          <p:cNvGrpSpPr/>
          <p:nvPr/>
        </p:nvGrpSpPr>
        <p:grpSpPr>
          <a:xfrm>
            <a:off x="1144588" y="1503346"/>
            <a:ext cx="1387475" cy="1387475"/>
            <a:chOff x="1144588" y="1574784"/>
            <a:chExt cx="1387475" cy="1387475"/>
          </a:xfrm>
        </p:grpSpPr>
        <p:sp>
          <p:nvSpPr>
            <p:cNvPr id="72" name="Oval 16"/>
            <p:cNvSpPr>
              <a:spLocks noChangeArrowheads="1"/>
            </p:cNvSpPr>
            <p:nvPr/>
          </p:nvSpPr>
          <p:spPr bwMode="auto">
            <a:xfrm>
              <a:off x="1144588" y="1574784"/>
              <a:ext cx="1387475" cy="13874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p>
          </p:txBody>
        </p:sp>
        <p:sp>
          <p:nvSpPr>
            <p:cNvPr id="73" name="Oval 18"/>
            <p:cNvSpPr>
              <a:spLocks noChangeArrowheads="1"/>
            </p:cNvSpPr>
            <p:nvPr/>
          </p:nvSpPr>
          <p:spPr bwMode="auto">
            <a:xfrm>
              <a:off x="1284288" y="1685909"/>
              <a:ext cx="1223962" cy="1223962"/>
            </a:xfrm>
            <a:prstGeom prst="ellipse">
              <a:avLst/>
            </a:prstGeom>
            <a:solidFill>
              <a:srgbClr val="FFFFFF"/>
            </a:solidFill>
            <a:ln w="9525">
              <a:noFill/>
              <a:round/>
              <a:headEnd/>
              <a:tailEnd/>
            </a:ln>
          </p:spPr>
          <p:txBody>
            <a:bodyPr wrap="none" anchor="ctr"/>
            <a:lstStyle/>
            <a:p>
              <a:endParaRPr lang="zh-CN" altLang="en-US"/>
            </a:p>
          </p:txBody>
        </p:sp>
      </p:grpSp>
      <p:grpSp>
        <p:nvGrpSpPr>
          <p:cNvPr id="103" name="组合 102"/>
          <p:cNvGrpSpPr/>
          <p:nvPr/>
        </p:nvGrpSpPr>
        <p:grpSpPr>
          <a:xfrm>
            <a:off x="1144588" y="4516421"/>
            <a:ext cx="1389062" cy="1385887"/>
            <a:chOff x="1144588" y="4587859"/>
            <a:chExt cx="1389062" cy="1385887"/>
          </a:xfrm>
        </p:grpSpPr>
        <p:sp>
          <p:nvSpPr>
            <p:cNvPr id="75" name="Oval 30"/>
            <p:cNvSpPr>
              <a:spLocks noChangeArrowheads="1"/>
            </p:cNvSpPr>
            <p:nvPr/>
          </p:nvSpPr>
          <p:spPr bwMode="auto">
            <a:xfrm>
              <a:off x="1144588" y="4587859"/>
              <a:ext cx="1389062" cy="138588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p>
          </p:txBody>
        </p:sp>
        <p:sp>
          <p:nvSpPr>
            <p:cNvPr id="77" name="Oval 35"/>
            <p:cNvSpPr>
              <a:spLocks noChangeArrowheads="1"/>
            </p:cNvSpPr>
            <p:nvPr/>
          </p:nvSpPr>
          <p:spPr bwMode="auto">
            <a:xfrm>
              <a:off x="1273175" y="4632309"/>
              <a:ext cx="1223963" cy="1223962"/>
            </a:xfrm>
            <a:prstGeom prst="ellipse">
              <a:avLst/>
            </a:prstGeom>
            <a:solidFill>
              <a:srgbClr val="FFFFFF"/>
            </a:solidFill>
            <a:ln w="9525">
              <a:solidFill>
                <a:srgbClr val="FFFFFF"/>
              </a:solidFill>
              <a:round/>
              <a:headEnd/>
              <a:tailEnd/>
            </a:ln>
          </p:spPr>
          <p:txBody>
            <a:bodyPr wrap="none" anchor="ctr"/>
            <a:lstStyle/>
            <a:p>
              <a:endParaRPr lang="zh-CN" altLang="en-US"/>
            </a:p>
          </p:txBody>
        </p:sp>
      </p:grpSp>
      <p:grpSp>
        <p:nvGrpSpPr>
          <p:cNvPr id="102" name="组合 101"/>
          <p:cNvGrpSpPr/>
          <p:nvPr/>
        </p:nvGrpSpPr>
        <p:grpSpPr>
          <a:xfrm>
            <a:off x="6608763" y="1503346"/>
            <a:ext cx="1390650" cy="1387475"/>
            <a:chOff x="6608763" y="1574784"/>
            <a:chExt cx="1390650" cy="1387475"/>
          </a:xfrm>
        </p:grpSpPr>
        <p:sp>
          <p:nvSpPr>
            <p:cNvPr id="74" name="Oval 29"/>
            <p:cNvSpPr>
              <a:spLocks noChangeArrowheads="1"/>
            </p:cNvSpPr>
            <p:nvPr/>
          </p:nvSpPr>
          <p:spPr bwMode="auto">
            <a:xfrm>
              <a:off x="6608763" y="1574784"/>
              <a:ext cx="1390650" cy="1387475"/>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p>
          </p:txBody>
        </p:sp>
        <p:sp>
          <p:nvSpPr>
            <p:cNvPr id="78" name="Oval 39"/>
            <p:cNvSpPr>
              <a:spLocks noChangeArrowheads="1"/>
            </p:cNvSpPr>
            <p:nvPr/>
          </p:nvSpPr>
          <p:spPr bwMode="auto">
            <a:xfrm>
              <a:off x="6654800" y="1685909"/>
              <a:ext cx="1223963" cy="1223962"/>
            </a:xfrm>
            <a:prstGeom prst="ellipse">
              <a:avLst/>
            </a:prstGeom>
            <a:solidFill>
              <a:srgbClr val="FFFFFF"/>
            </a:solidFill>
            <a:ln w="9525">
              <a:noFill/>
              <a:round/>
              <a:headEnd/>
              <a:tailEnd/>
            </a:ln>
          </p:spPr>
          <p:txBody>
            <a:bodyPr wrap="none" anchor="ctr"/>
            <a:lstStyle/>
            <a:p>
              <a:endParaRPr lang="zh-CN" altLang="en-US"/>
            </a:p>
          </p:txBody>
        </p:sp>
      </p:grpSp>
      <p:grpSp>
        <p:nvGrpSpPr>
          <p:cNvPr id="104" name="组合 103"/>
          <p:cNvGrpSpPr/>
          <p:nvPr/>
        </p:nvGrpSpPr>
        <p:grpSpPr>
          <a:xfrm>
            <a:off x="6619875" y="4518008"/>
            <a:ext cx="1387475" cy="1389063"/>
            <a:chOff x="6619875" y="4589446"/>
            <a:chExt cx="1387475" cy="1389063"/>
          </a:xfrm>
        </p:grpSpPr>
        <p:sp>
          <p:nvSpPr>
            <p:cNvPr id="76" name="Oval 31"/>
            <p:cNvSpPr>
              <a:spLocks noChangeArrowheads="1"/>
            </p:cNvSpPr>
            <p:nvPr/>
          </p:nvSpPr>
          <p:spPr bwMode="auto">
            <a:xfrm>
              <a:off x="6619875" y="4589446"/>
              <a:ext cx="1387475" cy="1389063"/>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p>
          </p:txBody>
        </p:sp>
        <p:sp>
          <p:nvSpPr>
            <p:cNvPr id="79" name="Oval 40"/>
            <p:cNvSpPr>
              <a:spLocks noChangeArrowheads="1"/>
            </p:cNvSpPr>
            <p:nvPr/>
          </p:nvSpPr>
          <p:spPr bwMode="auto">
            <a:xfrm>
              <a:off x="6643688" y="4632309"/>
              <a:ext cx="1223962" cy="1223962"/>
            </a:xfrm>
            <a:prstGeom prst="ellipse">
              <a:avLst/>
            </a:prstGeom>
            <a:solidFill>
              <a:srgbClr val="FFFFFF"/>
            </a:solidFill>
            <a:ln w="9525">
              <a:solidFill>
                <a:srgbClr val="FFFFFF"/>
              </a:solidFill>
              <a:round/>
              <a:headEnd/>
              <a:tailEnd/>
            </a:ln>
          </p:spPr>
          <p:txBody>
            <a:bodyPr wrap="none" anchor="ctr"/>
            <a:lstStyle/>
            <a:p>
              <a:endParaRPr lang="zh-CN" altLang="en-US"/>
            </a:p>
          </p:txBody>
        </p:sp>
      </p:grpSp>
      <p:grpSp>
        <p:nvGrpSpPr>
          <p:cNvPr id="105" name="组合 104"/>
          <p:cNvGrpSpPr/>
          <p:nvPr/>
        </p:nvGrpSpPr>
        <p:grpSpPr>
          <a:xfrm>
            <a:off x="2446338" y="1071546"/>
            <a:ext cx="4235450" cy="504825"/>
            <a:chOff x="2446338" y="1142984"/>
            <a:chExt cx="4235450" cy="504825"/>
          </a:xfrm>
        </p:grpSpPr>
        <p:sp>
          <p:nvSpPr>
            <p:cNvPr id="80" name="AutoShape 41"/>
            <p:cNvSpPr>
              <a:spLocks noChangeArrowheads="1"/>
            </p:cNvSpPr>
            <p:nvPr/>
          </p:nvSpPr>
          <p:spPr bwMode="auto">
            <a:xfrm>
              <a:off x="2446338" y="1142984"/>
              <a:ext cx="4235450" cy="504825"/>
            </a:xfrm>
            <a:prstGeom prst="roundRect">
              <a:avLst>
                <a:gd name="adj" fmla="val 50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r>
                <a:rPr kumimoji="0" lang="zh-CN" altLang="en-US" sz="2000" dirty="0" smtClean="0">
                  <a:solidFill>
                    <a:schemeClr val="bg1"/>
                  </a:solidFill>
                  <a:latin typeface="Arial" pitchFamily="34" charset="0"/>
                  <a:ea typeface="견고딕"/>
                  <a:cs typeface="견고딕"/>
                </a:rPr>
                <a:t>点击输入文本</a:t>
              </a:r>
              <a:endParaRPr kumimoji="0" lang="en-US" altLang="ko-KR" sz="2000" dirty="0">
                <a:solidFill>
                  <a:schemeClr val="bg1"/>
                </a:solidFill>
                <a:latin typeface="Arial" pitchFamily="34" charset="0"/>
                <a:ea typeface="견고딕"/>
                <a:cs typeface="견고딕"/>
              </a:endParaRPr>
            </a:p>
          </p:txBody>
        </p:sp>
        <p:pic>
          <p:nvPicPr>
            <p:cNvPr id="81" name="Picture 45" descr="원(1)"/>
            <p:cNvPicPr>
              <a:picLocks noChangeAspect="1" noChangeArrowheads="1"/>
            </p:cNvPicPr>
            <p:nvPr/>
          </p:nvPicPr>
          <p:blipFill>
            <a:blip r:embed="rId4" cstate="print">
              <a:lum bright="12000"/>
              <a:grayscl/>
            </a:blip>
            <a:srcRect/>
            <a:stretch>
              <a:fillRect/>
            </a:stretch>
          </p:blipFill>
          <p:spPr bwMode="auto">
            <a:xfrm>
              <a:off x="2484438" y="1252521"/>
              <a:ext cx="280987" cy="285750"/>
            </a:xfrm>
            <a:prstGeom prst="rect">
              <a:avLst/>
            </a:prstGeom>
            <a:noFill/>
            <a:ln w="9525">
              <a:noFill/>
              <a:miter lim="800000"/>
              <a:headEnd/>
              <a:tailEnd/>
            </a:ln>
          </p:spPr>
        </p:pic>
        <p:pic>
          <p:nvPicPr>
            <p:cNvPr id="82" name="Picture 46" descr="원(1)"/>
            <p:cNvPicPr>
              <a:picLocks noChangeAspect="1" noChangeArrowheads="1"/>
            </p:cNvPicPr>
            <p:nvPr/>
          </p:nvPicPr>
          <p:blipFill>
            <a:blip r:embed="rId4" cstate="print">
              <a:lum bright="12000"/>
              <a:grayscl/>
            </a:blip>
            <a:srcRect/>
            <a:stretch>
              <a:fillRect/>
            </a:stretch>
          </p:blipFill>
          <p:spPr bwMode="auto">
            <a:xfrm>
              <a:off x="6307138" y="1252521"/>
              <a:ext cx="280987" cy="285750"/>
            </a:xfrm>
            <a:prstGeom prst="rect">
              <a:avLst/>
            </a:prstGeom>
            <a:noFill/>
            <a:ln w="9525">
              <a:noFill/>
              <a:miter lim="800000"/>
              <a:headEnd/>
              <a:tailEnd/>
            </a:ln>
          </p:spPr>
        </p:pic>
      </p:grpSp>
      <p:sp>
        <p:nvSpPr>
          <p:cNvPr id="91" name="Rectangle 62"/>
          <p:cNvSpPr>
            <a:spLocks noChangeArrowheads="1"/>
          </p:cNvSpPr>
          <p:nvPr/>
        </p:nvSpPr>
        <p:spPr bwMode="auto">
          <a:xfrm>
            <a:off x="3857620" y="3571876"/>
            <a:ext cx="1447800" cy="330200"/>
          </a:xfrm>
          <a:prstGeom prst="rect">
            <a:avLst/>
          </a:prstGeom>
          <a:noFill/>
          <a:ln w="9525">
            <a:noFill/>
            <a:miter lim="800000"/>
            <a:headEnd/>
            <a:tailEnd/>
          </a:ln>
        </p:spPr>
        <p:txBody>
          <a:bodyPr wrap="none" anchor="ctr"/>
          <a:lstStyle/>
          <a:p>
            <a:pPr algn="ctr"/>
            <a:r>
              <a:rPr kumimoji="0" lang="zh-CN" altLang="en-US" sz="2400" dirty="0" smtClean="0">
                <a:solidFill>
                  <a:srgbClr val="000000"/>
                </a:solidFill>
                <a:latin typeface="微软雅黑" pitchFamily="34" charset="-122"/>
                <a:ea typeface="微软雅黑" pitchFamily="34" charset="-122"/>
                <a:cs typeface="견고딕"/>
              </a:rPr>
              <a:t>文本</a:t>
            </a:r>
            <a:endParaRPr kumimoji="0" lang="en-US" altLang="ko-KR" sz="2400" dirty="0">
              <a:solidFill>
                <a:srgbClr val="000000"/>
              </a:solidFill>
              <a:latin typeface="微软雅黑" pitchFamily="34" charset="-122"/>
              <a:ea typeface="微软雅黑" pitchFamily="34" charset="-122"/>
              <a:cs typeface="견고딕"/>
            </a:endParaRPr>
          </a:p>
        </p:txBody>
      </p:sp>
      <p:sp>
        <p:nvSpPr>
          <p:cNvPr id="92" name="Rectangle 21"/>
          <p:cNvSpPr>
            <a:spLocks noChangeArrowheads="1"/>
          </p:cNvSpPr>
          <p:nvPr/>
        </p:nvSpPr>
        <p:spPr bwMode="auto">
          <a:xfrm>
            <a:off x="928662" y="3000372"/>
            <a:ext cx="1857546" cy="338554"/>
          </a:xfrm>
          <a:prstGeom prst="rect">
            <a:avLst/>
          </a:prstGeom>
          <a:noFill/>
          <a:ln w="9525" algn="ctr">
            <a:noFill/>
            <a:miter lim="800000"/>
            <a:headEnd/>
            <a:tailEnd/>
          </a:ln>
        </p:spPr>
        <p:txBody>
          <a:bodyPr wrap="square">
            <a:spAutoFit/>
          </a:bodyPr>
          <a:lstStyle/>
          <a:p>
            <a:pPr algn="ctr"/>
            <a:r>
              <a:rPr lang="zh-CN" altLang="en-US" sz="1600" dirty="0">
                <a:solidFill>
                  <a:srgbClr val="000000"/>
                </a:solidFill>
              </a:rPr>
              <a:t>这里输入文本信息</a:t>
            </a:r>
            <a:endParaRPr lang="en-US" altLang="zh-CN" sz="1600" dirty="0">
              <a:solidFill>
                <a:srgbClr val="000000"/>
              </a:solidFill>
            </a:endParaRPr>
          </a:p>
        </p:txBody>
      </p:sp>
      <p:sp>
        <p:nvSpPr>
          <p:cNvPr id="93" name="Rectangle 21"/>
          <p:cNvSpPr>
            <a:spLocks noChangeArrowheads="1"/>
          </p:cNvSpPr>
          <p:nvPr/>
        </p:nvSpPr>
        <p:spPr bwMode="auto">
          <a:xfrm>
            <a:off x="928662" y="4076260"/>
            <a:ext cx="1857546" cy="338554"/>
          </a:xfrm>
          <a:prstGeom prst="rect">
            <a:avLst/>
          </a:prstGeom>
          <a:noFill/>
          <a:ln w="9525" algn="ctr">
            <a:noFill/>
            <a:miter lim="800000"/>
            <a:headEnd/>
            <a:tailEnd/>
          </a:ln>
        </p:spPr>
        <p:txBody>
          <a:bodyPr wrap="square">
            <a:spAutoFit/>
          </a:bodyPr>
          <a:lstStyle/>
          <a:p>
            <a:pPr algn="ctr"/>
            <a:r>
              <a:rPr lang="zh-CN" altLang="en-US" sz="1600" dirty="0">
                <a:solidFill>
                  <a:srgbClr val="000000"/>
                </a:solidFill>
              </a:rPr>
              <a:t>这里输入文本信息</a:t>
            </a:r>
            <a:endParaRPr lang="en-US" altLang="zh-CN" sz="1600" dirty="0">
              <a:solidFill>
                <a:srgbClr val="000000"/>
              </a:solidFill>
            </a:endParaRPr>
          </a:p>
        </p:txBody>
      </p:sp>
      <p:sp>
        <p:nvSpPr>
          <p:cNvPr id="94" name="Rectangle 21"/>
          <p:cNvSpPr>
            <a:spLocks noChangeArrowheads="1"/>
          </p:cNvSpPr>
          <p:nvPr/>
        </p:nvSpPr>
        <p:spPr bwMode="auto">
          <a:xfrm>
            <a:off x="6406673" y="3000372"/>
            <a:ext cx="1857546" cy="338554"/>
          </a:xfrm>
          <a:prstGeom prst="rect">
            <a:avLst/>
          </a:prstGeom>
          <a:noFill/>
          <a:ln w="9525" algn="ctr">
            <a:noFill/>
            <a:miter lim="800000"/>
            <a:headEnd/>
            <a:tailEnd/>
          </a:ln>
        </p:spPr>
        <p:txBody>
          <a:bodyPr wrap="square">
            <a:spAutoFit/>
          </a:bodyPr>
          <a:lstStyle/>
          <a:p>
            <a:pPr algn="ctr"/>
            <a:r>
              <a:rPr lang="zh-CN" altLang="en-US" sz="1600" dirty="0">
                <a:solidFill>
                  <a:srgbClr val="000000"/>
                </a:solidFill>
              </a:rPr>
              <a:t>这里输入文本信息</a:t>
            </a:r>
            <a:endParaRPr lang="en-US" altLang="zh-CN" sz="1600" dirty="0">
              <a:solidFill>
                <a:srgbClr val="000000"/>
              </a:solidFill>
            </a:endParaRPr>
          </a:p>
        </p:txBody>
      </p:sp>
      <p:sp>
        <p:nvSpPr>
          <p:cNvPr id="95" name="Rectangle 21"/>
          <p:cNvSpPr>
            <a:spLocks noChangeArrowheads="1"/>
          </p:cNvSpPr>
          <p:nvPr/>
        </p:nvSpPr>
        <p:spPr bwMode="auto">
          <a:xfrm>
            <a:off x="6406673" y="4076260"/>
            <a:ext cx="1857546" cy="338554"/>
          </a:xfrm>
          <a:prstGeom prst="rect">
            <a:avLst/>
          </a:prstGeom>
          <a:noFill/>
          <a:ln w="9525" algn="ctr">
            <a:noFill/>
            <a:miter lim="800000"/>
            <a:headEnd/>
            <a:tailEnd/>
          </a:ln>
        </p:spPr>
        <p:txBody>
          <a:bodyPr wrap="square">
            <a:spAutoFit/>
          </a:bodyPr>
          <a:lstStyle/>
          <a:p>
            <a:pPr algn="ctr"/>
            <a:r>
              <a:rPr lang="zh-CN" altLang="en-US" sz="1600" dirty="0">
                <a:solidFill>
                  <a:srgbClr val="000000"/>
                </a:solidFill>
              </a:rPr>
              <a:t>这里输入文本信息</a:t>
            </a:r>
            <a:endParaRPr lang="en-US" altLang="zh-CN" sz="1600" dirty="0">
              <a:solidFill>
                <a:srgbClr val="000000"/>
              </a:solidFill>
            </a:endParaRPr>
          </a:p>
        </p:txBody>
      </p:sp>
      <p:sp>
        <p:nvSpPr>
          <p:cNvPr id="96" name="Rectangle 62"/>
          <p:cNvSpPr>
            <a:spLocks noChangeArrowheads="1"/>
          </p:cNvSpPr>
          <p:nvPr/>
        </p:nvSpPr>
        <p:spPr bwMode="auto">
          <a:xfrm>
            <a:off x="1142976" y="2071678"/>
            <a:ext cx="1447800" cy="330200"/>
          </a:xfrm>
          <a:prstGeom prst="rect">
            <a:avLst/>
          </a:prstGeom>
          <a:noFill/>
          <a:ln w="9525">
            <a:noFill/>
            <a:miter lim="800000"/>
            <a:headEnd/>
            <a:tailEnd/>
          </a:ln>
        </p:spPr>
        <p:txBody>
          <a:bodyPr wrap="none" anchor="ctr"/>
          <a:lstStyle/>
          <a:p>
            <a:pPr algn="ctr"/>
            <a:r>
              <a:rPr kumimoji="0" lang="zh-CN" altLang="en-US" sz="2400" dirty="0" smtClean="0">
                <a:solidFill>
                  <a:srgbClr val="000000"/>
                </a:solidFill>
                <a:latin typeface="微软雅黑" pitchFamily="34" charset="-122"/>
                <a:ea typeface="微软雅黑" pitchFamily="34" charset="-122"/>
                <a:cs typeface="견고딕"/>
              </a:rPr>
              <a:t>文本</a:t>
            </a:r>
            <a:endParaRPr kumimoji="0" lang="en-US" altLang="ko-KR" sz="2400" dirty="0">
              <a:solidFill>
                <a:srgbClr val="000000"/>
              </a:solidFill>
              <a:latin typeface="微软雅黑" pitchFamily="34" charset="-122"/>
              <a:ea typeface="微软雅黑" pitchFamily="34" charset="-122"/>
              <a:cs typeface="견고딕"/>
            </a:endParaRPr>
          </a:p>
        </p:txBody>
      </p:sp>
      <p:sp>
        <p:nvSpPr>
          <p:cNvPr id="97" name="Rectangle 62"/>
          <p:cNvSpPr>
            <a:spLocks noChangeArrowheads="1"/>
          </p:cNvSpPr>
          <p:nvPr/>
        </p:nvSpPr>
        <p:spPr bwMode="auto">
          <a:xfrm>
            <a:off x="1142976" y="5032605"/>
            <a:ext cx="1447800" cy="330200"/>
          </a:xfrm>
          <a:prstGeom prst="rect">
            <a:avLst/>
          </a:prstGeom>
          <a:noFill/>
          <a:ln w="9525">
            <a:noFill/>
            <a:miter lim="800000"/>
            <a:headEnd/>
            <a:tailEnd/>
          </a:ln>
        </p:spPr>
        <p:txBody>
          <a:bodyPr wrap="none" anchor="ctr"/>
          <a:lstStyle/>
          <a:p>
            <a:pPr algn="ctr"/>
            <a:r>
              <a:rPr kumimoji="0" lang="zh-CN" altLang="en-US" sz="2400" dirty="0" smtClean="0">
                <a:solidFill>
                  <a:srgbClr val="000000"/>
                </a:solidFill>
                <a:latin typeface="微软雅黑" pitchFamily="34" charset="-122"/>
                <a:ea typeface="微软雅黑" pitchFamily="34" charset="-122"/>
                <a:cs typeface="견고딕"/>
              </a:rPr>
              <a:t>文本</a:t>
            </a:r>
            <a:endParaRPr kumimoji="0" lang="en-US" altLang="ko-KR" sz="2400" dirty="0">
              <a:solidFill>
                <a:srgbClr val="000000"/>
              </a:solidFill>
              <a:latin typeface="微软雅黑" pitchFamily="34" charset="-122"/>
              <a:ea typeface="微软雅黑" pitchFamily="34" charset="-122"/>
              <a:cs typeface="견고딕"/>
            </a:endParaRPr>
          </a:p>
        </p:txBody>
      </p:sp>
      <p:sp>
        <p:nvSpPr>
          <p:cNvPr id="98" name="Rectangle 62"/>
          <p:cNvSpPr>
            <a:spLocks noChangeArrowheads="1"/>
          </p:cNvSpPr>
          <p:nvPr/>
        </p:nvSpPr>
        <p:spPr bwMode="auto">
          <a:xfrm>
            <a:off x="6545486" y="2071678"/>
            <a:ext cx="1447800" cy="330200"/>
          </a:xfrm>
          <a:prstGeom prst="rect">
            <a:avLst/>
          </a:prstGeom>
          <a:noFill/>
          <a:ln w="9525">
            <a:noFill/>
            <a:miter lim="800000"/>
            <a:headEnd/>
            <a:tailEnd/>
          </a:ln>
        </p:spPr>
        <p:txBody>
          <a:bodyPr wrap="none" anchor="ctr"/>
          <a:lstStyle/>
          <a:p>
            <a:pPr algn="ctr"/>
            <a:r>
              <a:rPr kumimoji="0" lang="zh-CN" altLang="en-US" sz="2400" dirty="0" smtClean="0">
                <a:solidFill>
                  <a:srgbClr val="000000"/>
                </a:solidFill>
                <a:latin typeface="微软雅黑" pitchFamily="34" charset="-122"/>
                <a:ea typeface="微软雅黑" pitchFamily="34" charset="-122"/>
                <a:cs typeface="견고딕"/>
              </a:rPr>
              <a:t>文本</a:t>
            </a:r>
            <a:endParaRPr kumimoji="0" lang="en-US" altLang="ko-KR" sz="2400" dirty="0">
              <a:solidFill>
                <a:srgbClr val="000000"/>
              </a:solidFill>
              <a:latin typeface="微软雅黑" pitchFamily="34" charset="-122"/>
              <a:ea typeface="微软雅黑" pitchFamily="34" charset="-122"/>
              <a:cs typeface="견고딕"/>
            </a:endParaRPr>
          </a:p>
        </p:txBody>
      </p:sp>
      <p:sp>
        <p:nvSpPr>
          <p:cNvPr id="99" name="Rectangle 62"/>
          <p:cNvSpPr>
            <a:spLocks noChangeArrowheads="1"/>
          </p:cNvSpPr>
          <p:nvPr/>
        </p:nvSpPr>
        <p:spPr bwMode="auto">
          <a:xfrm>
            <a:off x="6545486" y="5032605"/>
            <a:ext cx="1447800" cy="330200"/>
          </a:xfrm>
          <a:prstGeom prst="rect">
            <a:avLst/>
          </a:prstGeom>
          <a:noFill/>
          <a:ln w="9525">
            <a:noFill/>
            <a:miter lim="800000"/>
            <a:headEnd/>
            <a:tailEnd/>
          </a:ln>
        </p:spPr>
        <p:txBody>
          <a:bodyPr wrap="none" anchor="ctr"/>
          <a:lstStyle/>
          <a:p>
            <a:pPr algn="ctr"/>
            <a:r>
              <a:rPr kumimoji="0" lang="zh-CN" altLang="en-US" sz="2400" dirty="0" smtClean="0">
                <a:solidFill>
                  <a:srgbClr val="000000"/>
                </a:solidFill>
                <a:latin typeface="微软雅黑" pitchFamily="34" charset="-122"/>
                <a:ea typeface="微软雅黑" pitchFamily="34" charset="-122"/>
                <a:cs typeface="견고딕"/>
              </a:rPr>
              <a:t>文本</a:t>
            </a:r>
            <a:endParaRPr kumimoji="0" lang="en-US" altLang="ko-KR" sz="2400" dirty="0">
              <a:solidFill>
                <a:srgbClr val="000000"/>
              </a:solidFill>
              <a:latin typeface="微软雅黑" pitchFamily="34" charset="-122"/>
              <a:ea typeface="微软雅黑" pitchFamily="34" charset="-122"/>
              <a:cs typeface="견고딕"/>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8"/>
                                        </p:tgtEl>
                                        <p:attrNameLst>
                                          <p:attrName>style.visibility</p:attrName>
                                        </p:attrNameLst>
                                      </p:cBhvr>
                                      <p:to>
                                        <p:strVal val="visible"/>
                                      </p:to>
                                    </p:set>
                                    <p:anim calcmode="lin" valueType="num">
                                      <p:cBhvr>
                                        <p:cTn id="17" dur="1000" fill="hold"/>
                                        <p:tgtEl>
                                          <p:spTgt spid="68"/>
                                        </p:tgtEl>
                                        <p:attrNameLst>
                                          <p:attrName>ppt_w</p:attrName>
                                        </p:attrNameLst>
                                      </p:cBhvr>
                                      <p:tavLst>
                                        <p:tav tm="0">
                                          <p:val>
                                            <p:fltVal val="0"/>
                                          </p:val>
                                        </p:tav>
                                        <p:tav tm="100000">
                                          <p:val>
                                            <p:strVal val="#ppt_w"/>
                                          </p:val>
                                        </p:tav>
                                      </p:tavLst>
                                    </p:anim>
                                    <p:anim calcmode="lin" valueType="num">
                                      <p:cBhvr>
                                        <p:cTn id="18" dur="1000" fill="hold"/>
                                        <p:tgtEl>
                                          <p:spTgt spid="68"/>
                                        </p:tgtEl>
                                        <p:attrNameLst>
                                          <p:attrName>ppt_h</p:attrName>
                                        </p:attrNameLst>
                                      </p:cBhvr>
                                      <p:tavLst>
                                        <p:tav tm="0">
                                          <p:val>
                                            <p:fltVal val="0"/>
                                          </p:val>
                                        </p:tav>
                                        <p:tav tm="100000">
                                          <p:val>
                                            <p:strVal val="#ppt_h"/>
                                          </p:val>
                                        </p:tav>
                                      </p:tavLst>
                                    </p:anim>
                                  </p:childTnLst>
                                </p:cTn>
                              </p:par>
                            </p:childTnLst>
                          </p:cTn>
                        </p:par>
                        <p:par>
                          <p:cTn id="19" fill="hold">
                            <p:stCondLst>
                              <p:cond delay="2000"/>
                            </p:stCondLst>
                            <p:childTnLst>
                              <p:par>
                                <p:cTn id="20" presetID="49" presetClass="entr" presetSubtype="0" decel="100000" fill="hold" grpId="0" nodeType="afterEffect">
                                  <p:stCondLst>
                                    <p:cond delay="0"/>
                                  </p:stCondLst>
                                  <p:childTnLst>
                                    <p:set>
                                      <p:cBhvr>
                                        <p:cTn id="21" dur="1" fill="hold">
                                          <p:stCondLst>
                                            <p:cond delay="0"/>
                                          </p:stCondLst>
                                        </p:cTn>
                                        <p:tgtEl>
                                          <p:spTgt spid="91"/>
                                        </p:tgtEl>
                                        <p:attrNameLst>
                                          <p:attrName>style.visibility</p:attrName>
                                        </p:attrNameLst>
                                      </p:cBhvr>
                                      <p:to>
                                        <p:strVal val="visible"/>
                                      </p:to>
                                    </p:set>
                                    <p:anim calcmode="lin" valueType="num">
                                      <p:cBhvr>
                                        <p:cTn id="22" dur="500" fill="hold"/>
                                        <p:tgtEl>
                                          <p:spTgt spid="91"/>
                                        </p:tgtEl>
                                        <p:attrNameLst>
                                          <p:attrName>ppt_w</p:attrName>
                                        </p:attrNameLst>
                                      </p:cBhvr>
                                      <p:tavLst>
                                        <p:tav tm="0">
                                          <p:val>
                                            <p:fltVal val="0"/>
                                          </p:val>
                                        </p:tav>
                                        <p:tav tm="100000">
                                          <p:val>
                                            <p:strVal val="#ppt_w"/>
                                          </p:val>
                                        </p:tav>
                                      </p:tavLst>
                                    </p:anim>
                                    <p:anim calcmode="lin" valueType="num">
                                      <p:cBhvr>
                                        <p:cTn id="23" dur="500" fill="hold"/>
                                        <p:tgtEl>
                                          <p:spTgt spid="91"/>
                                        </p:tgtEl>
                                        <p:attrNameLst>
                                          <p:attrName>ppt_h</p:attrName>
                                        </p:attrNameLst>
                                      </p:cBhvr>
                                      <p:tavLst>
                                        <p:tav tm="0">
                                          <p:val>
                                            <p:fltVal val="0"/>
                                          </p:val>
                                        </p:tav>
                                        <p:tav tm="100000">
                                          <p:val>
                                            <p:strVal val="#ppt_h"/>
                                          </p:val>
                                        </p:tav>
                                      </p:tavLst>
                                    </p:anim>
                                    <p:anim calcmode="lin" valueType="num">
                                      <p:cBhvr>
                                        <p:cTn id="24" dur="500" fill="hold"/>
                                        <p:tgtEl>
                                          <p:spTgt spid="91"/>
                                        </p:tgtEl>
                                        <p:attrNameLst>
                                          <p:attrName>style.rotation</p:attrName>
                                        </p:attrNameLst>
                                      </p:cBhvr>
                                      <p:tavLst>
                                        <p:tav tm="0">
                                          <p:val>
                                            <p:fltVal val="360"/>
                                          </p:val>
                                        </p:tav>
                                        <p:tav tm="100000">
                                          <p:val>
                                            <p:fltVal val="0"/>
                                          </p:val>
                                        </p:tav>
                                      </p:tavLst>
                                    </p:anim>
                                    <p:animEffect transition="in" filter="fade">
                                      <p:cBhvr>
                                        <p:cTn id="25" dur="500"/>
                                        <p:tgtEl>
                                          <p:spTgt spid="91"/>
                                        </p:tgtEl>
                                      </p:cBhvr>
                                    </p:animEffect>
                                  </p:childTnLst>
                                </p:cTn>
                              </p:par>
                            </p:childTnLst>
                          </p:cTn>
                        </p:par>
                        <p:par>
                          <p:cTn id="26" fill="hold">
                            <p:stCondLst>
                              <p:cond delay="2500"/>
                            </p:stCondLst>
                            <p:childTnLst>
                              <p:par>
                                <p:cTn id="27" presetID="23" presetClass="entr" presetSubtype="16"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anim calcmode="lin" valueType="num">
                                      <p:cBhvr>
                                        <p:cTn id="29" dur="1000" fill="hold"/>
                                        <p:tgtEl>
                                          <p:spTgt spid="100"/>
                                        </p:tgtEl>
                                        <p:attrNameLst>
                                          <p:attrName>ppt_w</p:attrName>
                                        </p:attrNameLst>
                                      </p:cBhvr>
                                      <p:tavLst>
                                        <p:tav tm="0">
                                          <p:val>
                                            <p:fltVal val="0"/>
                                          </p:val>
                                        </p:tav>
                                        <p:tav tm="100000">
                                          <p:val>
                                            <p:strVal val="#ppt_w"/>
                                          </p:val>
                                        </p:tav>
                                      </p:tavLst>
                                    </p:anim>
                                    <p:anim calcmode="lin" valueType="num">
                                      <p:cBhvr>
                                        <p:cTn id="30" dur="1000" fill="hold"/>
                                        <p:tgtEl>
                                          <p:spTgt spid="100"/>
                                        </p:tgtEl>
                                        <p:attrNameLst>
                                          <p:attrName>ppt_h</p:attrName>
                                        </p:attrNameLst>
                                      </p:cBhvr>
                                      <p:tavLst>
                                        <p:tav tm="0">
                                          <p:val>
                                            <p:fltVal val="0"/>
                                          </p:val>
                                        </p:tav>
                                        <p:tav tm="100000">
                                          <p:val>
                                            <p:strVal val="#ppt_h"/>
                                          </p:val>
                                        </p:tav>
                                      </p:tavLst>
                                    </p:anim>
                                  </p:childTnLst>
                                </p:cTn>
                              </p:par>
                            </p:childTnLst>
                          </p:cTn>
                        </p:par>
                        <p:par>
                          <p:cTn id="31" fill="hold">
                            <p:stCondLst>
                              <p:cond delay="3500"/>
                            </p:stCondLst>
                            <p:childTnLst>
                              <p:par>
                                <p:cTn id="32" presetID="23" presetClass="entr" presetSubtype="16" fill="hold" nodeType="afterEffect">
                                  <p:stCondLst>
                                    <p:cond delay="0"/>
                                  </p:stCondLst>
                                  <p:childTnLst>
                                    <p:set>
                                      <p:cBhvr>
                                        <p:cTn id="33" dur="1" fill="hold">
                                          <p:stCondLst>
                                            <p:cond delay="0"/>
                                          </p:stCondLst>
                                        </p:cTn>
                                        <p:tgtEl>
                                          <p:spTgt spid="101"/>
                                        </p:tgtEl>
                                        <p:attrNameLst>
                                          <p:attrName>style.visibility</p:attrName>
                                        </p:attrNameLst>
                                      </p:cBhvr>
                                      <p:to>
                                        <p:strVal val="visible"/>
                                      </p:to>
                                    </p:set>
                                    <p:anim calcmode="lin" valueType="num">
                                      <p:cBhvr>
                                        <p:cTn id="34" dur="500" fill="hold"/>
                                        <p:tgtEl>
                                          <p:spTgt spid="101"/>
                                        </p:tgtEl>
                                        <p:attrNameLst>
                                          <p:attrName>ppt_w</p:attrName>
                                        </p:attrNameLst>
                                      </p:cBhvr>
                                      <p:tavLst>
                                        <p:tav tm="0">
                                          <p:val>
                                            <p:fltVal val="0"/>
                                          </p:val>
                                        </p:tav>
                                        <p:tav tm="100000">
                                          <p:val>
                                            <p:strVal val="#ppt_w"/>
                                          </p:val>
                                        </p:tav>
                                      </p:tavLst>
                                    </p:anim>
                                    <p:anim calcmode="lin" valueType="num">
                                      <p:cBhvr>
                                        <p:cTn id="35" dur="500" fill="hold"/>
                                        <p:tgtEl>
                                          <p:spTgt spid="101"/>
                                        </p:tgtEl>
                                        <p:attrNameLst>
                                          <p:attrName>ppt_h</p:attrName>
                                        </p:attrNameLst>
                                      </p:cBhvr>
                                      <p:tavLst>
                                        <p:tav tm="0">
                                          <p:val>
                                            <p:fltVal val="0"/>
                                          </p:val>
                                        </p:tav>
                                        <p:tav tm="100000">
                                          <p:val>
                                            <p:strVal val="#ppt_h"/>
                                          </p:val>
                                        </p:tav>
                                      </p:tavLst>
                                    </p:anim>
                                  </p:childTnLst>
                                </p:cTn>
                              </p:par>
                            </p:childTnLst>
                          </p:cTn>
                        </p:par>
                        <p:par>
                          <p:cTn id="36" fill="hold">
                            <p:stCondLst>
                              <p:cond delay="4000"/>
                            </p:stCondLst>
                            <p:childTnLst>
                              <p:par>
                                <p:cTn id="37" presetID="49" presetClass="entr" presetSubtype="0" decel="10000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 calcmode="lin" valueType="num">
                                      <p:cBhvr>
                                        <p:cTn id="41" dur="500" fill="hold"/>
                                        <p:tgtEl>
                                          <p:spTgt spid="96"/>
                                        </p:tgtEl>
                                        <p:attrNameLst>
                                          <p:attrName>style.rotation</p:attrName>
                                        </p:attrNameLst>
                                      </p:cBhvr>
                                      <p:tavLst>
                                        <p:tav tm="0">
                                          <p:val>
                                            <p:fltVal val="360"/>
                                          </p:val>
                                        </p:tav>
                                        <p:tav tm="100000">
                                          <p:val>
                                            <p:fltVal val="0"/>
                                          </p:val>
                                        </p:tav>
                                      </p:tavLst>
                                    </p:anim>
                                    <p:animEffect transition="in" filter="fade">
                                      <p:cBhvr>
                                        <p:cTn id="42" dur="500"/>
                                        <p:tgtEl>
                                          <p:spTgt spid="96"/>
                                        </p:tgtEl>
                                      </p:cBhvr>
                                    </p:animEffect>
                                  </p:childTnLst>
                                </p:cTn>
                              </p:par>
                            </p:childTnLst>
                          </p:cTn>
                        </p:par>
                        <p:par>
                          <p:cTn id="43" fill="hold">
                            <p:stCondLst>
                              <p:cond delay="4500"/>
                            </p:stCondLst>
                            <p:childTnLst>
                              <p:par>
                                <p:cTn id="44" presetID="23" presetClass="entr" presetSubtype="16" fill="hold" nodeType="afterEffect">
                                  <p:stCondLst>
                                    <p:cond delay="0"/>
                                  </p:stCondLst>
                                  <p:childTnLst>
                                    <p:set>
                                      <p:cBhvr>
                                        <p:cTn id="45" dur="1" fill="hold">
                                          <p:stCondLst>
                                            <p:cond delay="0"/>
                                          </p:stCondLst>
                                        </p:cTn>
                                        <p:tgtEl>
                                          <p:spTgt spid="103"/>
                                        </p:tgtEl>
                                        <p:attrNameLst>
                                          <p:attrName>style.visibility</p:attrName>
                                        </p:attrNameLst>
                                      </p:cBhvr>
                                      <p:to>
                                        <p:strVal val="visible"/>
                                      </p:to>
                                    </p:set>
                                    <p:anim calcmode="lin" valueType="num">
                                      <p:cBhvr>
                                        <p:cTn id="46" dur="500" fill="hold"/>
                                        <p:tgtEl>
                                          <p:spTgt spid="103"/>
                                        </p:tgtEl>
                                        <p:attrNameLst>
                                          <p:attrName>ppt_w</p:attrName>
                                        </p:attrNameLst>
                                      </p:cBhvr>
                                      <p:tavLst>
                                        <p:tav tm="0">
                                          <p:val>
                                            <p:fltVal val="0"/>
                                          </p:val>
                                        </p:tav>
                                        <p:tav tm="100000">
                                          <p:val>
                                            <p:strVal val="#ppt_w"/>
                                          </p:val>
                                        </p:tav>
                                      </p:tavLst>
                                    </p:anim>
                                    <p:anim calcmode="lin" valueType="num">
                                      <p:cBhvr>
                                        <p:cTn id="47" dur="500" fill="hold"/>
                                        <p:tgtEl>
                                          <p:spTgt spid="103"/>
                                        </p:tgtEl>
                                        <p:attrNameLst>
                                          <p:attrName>ppt_h</p:attrName>
                                        </p:attrNameLst>
                                      </p:cBhvr>
                                      <p:tavLst>
                                        <p:tav tm="0">
                                          <p:val>
                                            <p:fltVal val="0"/>
                                          </p:val>
                                        </p:tav>
                                        <p:tav tm="100000">
                                          <p:val>
                                            <p:strVal val="#ppt_h"/>
                                          </p:val>
                                        </p:tav>
                                      </p:tavLst>
                                    </p:anim>
                                  </p:childTnLst>
                                </p:cTn>
                              </p:par>
                            </p:childTnLst>
                          </p:cTn>
                        </p:par>
                        <p:par>
                          <p:cTn id="48" fill="hold">
                            <p:stCondLst>
                              <p:cond delay="5000"/>
                            </p:stCondLst>
                            <p:childTnLst>
                              <p:par>
                                <p:cTn id="49" presetID="49" presetClass="entr" presetSubtype="0" decel="100000" fill="hold" grpId="0" nodeType="afterEffect">
                                  <p:stCondLst>
                                    <p:cond delay="0"/>
                                  </p:stCondLst>
                                  <p:childTnLst>
                                    <p:set>
                                      <p:cBhvr>
                                        <p:cTn id="50" dur="1" fill="hold">
                                          <p:stCondLst>
                                            <p:cond delay="0"/>
                                          </p:stCondLst>
                                        </p:cTn>
                                        <p:tgtEl>
                                          <p:spTgt spid="97"/>
                                        </p:tgtEl>
                                        <p:attrNameLst>
                                          <p:attrName>style.visibility</p:attrName>
                                        </p:attrNameLst>
                                      </p:cBhvr>
                                      <p:to>
                                        <p:strVal val="visible"/>
                                      </p:to>
                                    </p:set>
                                    <p:anim calcmode="lin" valueType="num">
                                      <p:cBhvr>
                                        <p:cTn id="51" dur="500" fill="hold"/>
                                        <p:tgtEl>
                                          <p:spTgt spid="97"/>
                                        </p:tgtEl>
                                        <p:attrNameLst>
                                          <p:attrName>ppt_w</p:attrName>
                                        </p:attrNameLst>
                                      </p:cBhvr>
                                      <p:tavLst>
                                        <p:tav tm="0">
                                          <p:val>
                                            <p:fltVal val="0"/>
                                          </p:val>
                                        </p:tav>
                                        <p:tav tm="100000">
                                          <p:val>
                                            <p:strVal val="#ppt_w"/>
                                          </p:val>
                                        </p:tav>
                                      </p:tavLst>
                                    </p:anim>
                                    <p:anim calcmode="lin" valueType="num">
                                      <p:cBhvr>
                                        <p:cTn id="52" dur="500" fill="hold"/>
                                        <p:tgtEl>
                                          <p:spTgt spid="97"/>
                                        </p:tgtEl>
                                        <p:attrNameLst>
                                          <p:attrName>ppt_h</p:attrName>
                                        </p:attrNameLst>
                                      </p:cBhvr>
                                      <p:tavLst>
                                        <p:tav tm="0">
                                          <p:val>
                                            <p:fltVal val="0"/>
                                          </p:val>
                                        </p:tav>
                                        <p:tav tm="100000">
                                          <p:val>
                                            <p:strVal val="#ppt_h"/>
                                          </p:val>
                                        </p:tav>
                                      </p:tavLst>
                                    </p:anim>
                                    <p:anim calcmode="lin" valueType="num">
                                      <p:cBhvr>
                                        <p:cTn id="53" dur="500" fill="hold"/>
                                        <p:tgtEl>
                                          <p:spTgt spid="97"/>
                                        </p:tgtEl>
                                        <p:attrNameLst>
                                          <p:attrName>style.rotation</p:attrName>
                                        </p:attrNameLst>
                                      </p:cBhvr>
                                      <p:tavLst>
                                        <p:tav tm="0">
                                          <p:val>
                                            <p:fltVal val="360"/>
                                          </p:val>
                                        </p:tav>
                                        <p:tav tm="100000">
                                          <p:val>
                                            <p:fltVal val="0"/>
                                          </p:val>
                                        </p:tav>
                                      </p:tavLst>
                                    </p:anim>
                                    <p:animEffect transition="in" filter="fade">
                                      <p:cBhvr>
                                        <p:cTn id="54" dur="500"/>
                                        <p:tgtEl>
                                          <p:spTgt spid="97"/>
                                        </p:tgtEl>
                                      </p:cBhvr>
                                    </p:animEffect>
                                  </p:childTnLst>
                                </p:cTn>
                              </p:par>
                            </p:childTnLst>
                          </p:cTn>
                        </p:par>
                        <p:par>
                          <p:cTn id="55" fill="hold">
                            <p:stCondLst>
                              <p:cond delay="5500"/>
                            </p:stCondLst>
                            <p:childTnLst>
                              <p:par>
                                <p:cTn id="56" presetID="23" presetClass="entr" presetSubtype="16" fill="hold" nodeType="afterEffect">
                                  <p:stCondLst>
                                    <p:cond delay="0"/>
                                  </p:stCondLst>
                                  <p:childTnLst>
                                    <p:set>
                                      <p:cBhvr>
                                        <p:cTn id="57" dur="1" fill="hold">
                                          <p:stCondLst>
                                            <p:cond delay="0"/>
                                          </p:stCondLst>
                                        </p:cTn>
                                        <p:tgtEl>
                                          <p:spTgt spid="102"/>
                                        </p:tgtEl>
                                        <p:attrNameLst>
                                          <p:attrName>style.visibility</p:attrName>
                                        </p:attrNameLst>
                                      </p:cBhvr>
                                      <p:to>
                                        <p:strVal val="visible"/>
                                      </p:to>
                                    </p:set>
                                    <p:anim calcmode="lin" valueType="num">
                                      <p:cBhvr>
                                        <p:cTn id="58" dur="500" fill="hold"/>
                                        <p:tgtEl>
                                          <p:spTgt spid="102"/>
                                        </p:tgtEl>
                                        <p:attrNameLst>
                                          <p:attrName>ppt_w</p:attrName>
                                        </p:attrNameLst>
                                      </p:cBhvr>
                                      <p:tavLst>
                                        <p:tav tm="0">
                                          <p:val>
                                            <p:fltVal val="0"/>
                                          </p:val>
                                        </p:tav>
                                        <p:tav tm="100000">
                                          <p:val>
                                            <p:strVal val="#ppt_w"/>
                                          </p:val>
                                        </p:tav>
                                      </p:tavLst>
                                    </p:anim>
                                    <p:anim calcmode="lin" valueType="num">
                                      <p:cBhvr>
                                        <p:cTn id="59" dur="500" fill="hold"/>
                                        <p:tgtEl>
                                          <p:spTgt spid="102"/>
                                        </p:tgtEl>
                                        <p:attrNameLst>
                                          <p:attrName>ppt_h</p:attrName>
                                        </p:attrNameLst>
                                      </p:cBhvr>
                                      <p:tavLst>
                                        <p:tav tm="0">
                                          <p:val>
                                            <p:fltVal val="0"/>
                                          </p:val>
                                        </p:tav>
                                        <p:tav tm="100000">
                                          <p:val>
                                            <p:strVal val="#ppt_h"/>
                                          </p:val>
                                        </p:tav>
                                      </p:tavLst>
                                    </p:anim>
                                  </p:childTnLst>
                                </p:cTn>
                              </p:par>
                            </p:childTnLst>
                          </p:cTn>
                        </p:par>
                        <p:par>
                          <p:cTn id="60" fill="hold">
                            <p:stCondLst>
                              <p:cond delay="6000"/>
                            </p:stCondLst>
                            <p:childTnLst>
                              <p:par>
                                <p:cTn id="61" presetID="49" presetClass="entr" presetSubtype="0" decel="100000" fill="hold" grpId="0" nodeType="afterEffect">
                                  <p:stCondLst>
                                    <p:cond delay="0"/>
                                  </p:stCondLst>
                                  <p:childTnLst>
                                    <p:set>
                                      <p:cBhvr>
                                        <p:cTn id="62" dur="1" fill="hold">
                                          <p:stCondLst>
                                            <p:cond delay="0"/>
                                          </p:stCondLst>
                                        </p:cTn>
                                        <p:tgtEl>
                                          <p:spTgt spid="98"/>
                                        </p:tgtEl>
                                        <p:attrNameLst>
                                          <p:attrName>style.visibility</p:attrName>
                                        </p:attrNameLst>
                                      </p:cBhvr>
                                      <p:to>
                                        <p:strVal val="visible"/>
                                      </p:to>
                                    </p:set>
                                    <p:anim calcmode="lin" valueType="num">
                                      <p:cBhvr>
                                        <p:cTn id="63" dur="500" fill="hold"/>
                                        <p:tgtEl>
                                          <p:spTgt spid="98"/>
                                        </p:tgtEl>
                                        <p:attrNameLst>
                                          <p:attrName>ppt_w</p:attrName>
                                        </p:attrNameLst>
                                      </p:cBhvr>
                                      <p:tavLst>
                                        <p:tav tm="0">
                                          <p:val>
                                            <p:fltVal val="0"/>
                                          </p:val>
                                        </p:tav>
                                        <p:tav tm="100000">
                                          <p:val>
                                            <p:strVal val="#ppt_w"/>
                                          </p:val>
                                        </p:tav>
                                      </p:tavLst>
                                    </p:anim>
                                    <p:anim calcmode="lin" valueType="num">
                                      <p:cBhvr>
                                        <p:cTn id="64" dur="500" fill="hold"/>
                                        <p:tgtEl>
                                          <p:spTgt spid="98"/>
                                        </p:tgtEl>
                                        <p:attrNameLst>
                                          <p:attrName>ppt_h</p:attrName>
                                        </p:attrNameLst>
                                      </p:cBhvr>
                                      <p:tavLst>
                                        <p:tav tm="0">
                                          <p:val>
                                            <p:fltVal val="0"/>
                                          </p:val>
                                        </p:tav>
                                        <p:tav tm="100000">
                                          <p:val>
                                            <p:strVal val="#ppt_h"/>
                                          </p:val>
                                        </p:tav>
                                      </p:tavLst>
                                    </p:anim>
                                    <p:anim calcmode="lin" valueType="num">
                                      <p:cBhvr>
                                        <p:cTn id="65" dur="500" fill="hold"/>
                                        <p:tgtEl>
                                          <p:spTgt spid="98"/>
                                        </p:tgtEl>
                                        <p:attrNameLst>
                                          <p:attrName>style.rotation</p:attrName>
                                        </p:attrNameLst>
                                      </p:cBhvr>
                                      <p:tavLst>
                                        <p:tav tm="0">
                                          <p:val>
                                            <p:fltVal val="360"/>
                                          </p:val>
                                        </p:tav>
                                        <p:tav tm="100000">
                                          <p:val>
                                            <p:fltVal val="0"/>
                                          </p:val>
                                        </p:tav>
                                      </p:tavLst>
                                    </p:anim>
                                    <p:animEffect transition="in" filter="fade">
                                      <p:cBhvr>
                                        <p:cTn id="66" dur="500"/>
                                        <p:tgtEl>
                                          <p:spTgt spid="98"/>
                                        </p:tgtEl>
                                      </p:cBhvr>
                                    </p:animEffect>
                                  </p:childTnLst>
                                </p:cTn>
                              </p:par>
                            </p:childTnLst>
                          </p:cTn>
                        </p:par>
                        <p:par>
                          <p:cTn id="67" fill="hold">
                            <p:stCondLst>
                              <p:cond delay="6500"/>
                            </p:stCondLst>
                            <p:childTnLst>
                              <p:par>
                                <p:cTn id="68" presetID="23" presetClass="entr" presetSubtype="16" fill="hold" nodeType="afterEffect">
                                  <p:stCondLst>
                                    <p:cond delay="0"/>
                                  </p:stCondLst>
                                  <p:childTnLst>
                                    <p:set>
                                      <p:cBhvr>
                                        <p:cTn id="69" dur="1" fill="hold">
                                          <p:stCondLst>
                                            <p:cond delay="0"/>
                                          </p:stCondLst>
                                        </p:cTn>
                                        <p:tgtEl>
                                          <p:spTgt spid="104"/>
                                        </p:tgtEl>
                                        <p:attrNameLst>
                                          <p:attrName>style.visibility</p:attrName>
                                        </p:attrNameLst>
                                      </p:cBhvr>
                                      <p:to>
                                        <p:strVal val="visible"/>
                                      </p:to>
                                    </p:set>
                                    <p:anim calcmode="lin" valueType="num">
                                      <p:cBhvr>
                                        <p:cTn id="70" dur="500" fill="hold"/>
                                        <p:tgtEl>
                                          <p:spTgt spid="104"/>
                                        </p:tgtEl>
                                        <p:attrNameLst>
                                          <p:attrName>ppt_w</p:attrName>
                                        </p:attrNameLst>
                                      </p:cBhvr>
                                      <p:tavLst>
                                        <p:tav tm="0">
                                          <p:val>
                                            <p:fltVal val="0"/>
                                          </p:val>
                                        </p:tav>
                                        <p:tav tm="100000">
                                          <p:val>
                                            <p:strVal val="#ppt_w"/>
                                          </p:val>
                                        </p:tav>
                                      </p:tavLst>
                                    </p:anim>
                                    <p:anim calcmode="lin" valueType="num">
                                      <p:cBhvr>
                                        <p:cTn id="71" dur="500" fill="hold"/>
                                        <p:tgtEl>
                                          <p:spTgt spid="104"/>
                                        </p:tgtEl>
                                        <p:attrNameLst>
                                          <p:attrName>ppt_h</p:attrName>
                                        </p:attrNameLst>
                                      </p:cBhvr>
                                      <p:tavLst>
                                        <p:tav tm="0">
                                          <p:val>
                                            <p:fltVal val="0"/>
                                          </p:val>
                                        </p:tav>
                                        <p:tav tm="100000">
                                          <p:val>
                                            <p:strVal val="#ppt_h"/>
                                          </p:val>
                                        </p:tav>
                                      </p:tavLst>
                                    </p:anim>
                                  </p:childTnLst>
                                </p:cTn>
                              </p:par>
                            </p:childTnLst>
                          </p:cTn>
                        </p:par>
                        <p:par>
                          <p:cTn id="72" fill="hold">
                            <p:stCondLst>
                              <p:cond delay="7000"/>
                            </p:stCondLst>
                            <p:childTnLst>
                              <p:par>
                                <p:cTn id="73" presetID="49" presetClass="entr" presetSubtype="0" decel="100000" fill="hold" grpId="0" nodeType="afterEffect">
                                  <p:stCondLst>
                                    <p:cond delay="0"/>
                                  </p:stCondLst>
                                  <p:childTnLst>
                                    <p:set>
                                      <p:cBhvr>
                                        <p:cTn id="74" dur="1" fill="hold">
                                          <p:stCondLst>
                                            <p:cond delay="0"/>
                                          </p:stCondLst>
                                        </p:cTn>
                                        <p:tgtEl>
                                          <p:spTgt spid="99"/>
                                        </p:tgtEl>
                                        <p:attrNameLst>
                                          <p:attrName>style.visibility</p:attrName>
                                        </p:attrNameLst>
                                      </p:cBhvr>
                                      <p:to>
                                        <p:strVal val="visible"/>
                                      </p:to>
                                    </p:set>
                                    <p:anim calcmode="lin" valueType="num">
                                      <p:cBhvr>
                                        <p:cTn id="75" dur="500" fill="hold"/>
                                        <p:tgtEl>
                                          <p:spTgt spid="99"/>
                                        </p:tgtEl>
                                        <p:attrNameLst>
                                          <p:attrName>ppt_w</p:attrName>
                                        </p:attrNameLst>
                                      </p:cBhvr>
                                      <p:tavLst>
                                        <p:tav tm="0">
                                          <p:val>
                                            <p:fltVal val="0"/>
                                          </p:val>
                                        </p:tav>
                                        <p:tav tm="100000">
                                          <p:val>
                                            <p:strVal val="#ppt_w"/>
                                          </p:val>
                                        </p:tav>
                                      </p:tavLst>
                                    </p:anim>
                                    <p:anim calcmode="lin" valueType="num">
                                      <p:cBhvr>
                                        <p:cTn id="76" dur="500" fill="hold"/>
                                        <p:tgtEl>
                                          <p:spTgt spid="99"/>
                                        </p:tgtEl>
                                        <p:attrNameLst>
                                          <p:attrName>ppt_h</p:attrName>
                                        </p:attrNameLst>
                                      </p:cBhvr>
                                      <p:tavLst>
                                        <p:tav tm="0">
                                          <p:val>
                                            <p:fltVal val="0"/>
                                          </p:val>
                                        </p:tav>
                                        <p:tav tm="100000">
                                          <p:val>
                                            <p:strVal val="#ppt_h"/>
                                          </p:val>
                                        </p:tav>
                                      </p:tavLst>
                                    </p:anim>
                                    <p:anim calcmode="lin" valueType="num">
                                      <p:cBhvr>
                                        <p:cTn id="77" dur="500" fill="hold"/>
                                        <p:tgtEl>
                                          <p:spTgt spid="99"/>
                                        </p:tgtEl>
                                        <p:attrNameLst>
                                          <p:attrName>style.rotation</p:attrName>
                                        </p:attrNameLst>
                                      </p:cBhvr>
                                      <p:tavLst>
                                        <p:tav tm="0">
                                          <p:val>
                                            <p:fltVal val="360"/>
                                          </p:val>
                                        </p:tav>
                                        <p:tav tm="100000">
                                          <p:val>
                                            <p:fltVal val="0"/>
                                          </p:val>
                                        </p:tav>
                                      </p:tavLst>
                                    </p:anim>
                                    <p:animEffect transition="in" filter="fade">
                                      <p:cBhvr>
                                        <p:cTn id="78" dur="500"/>
                                        <p:tgtEl>
                                          <p:spTgt spid="99"/>
                                        </p:tgtEl>
                                      </p:cBhvr>
                                    </p:animEffect>
                                  </p:childTnLst>
                                </p:cTn>
                              </p:par>
                            </p:childTnLst>
                          </p:cTn>
                        </p:par>
                        <p:par>
                          <p:cTn id="79" fill="hold">
                            <p:stCondLst>
                              <p:cond delay="7500"/>
                            </p:stCondLst>
                            <p:childTnLst>
                              <p:par>
                                <p:cTn id="80" presetID="12" presetClass="entr" presetSubtype="4" fill="hold" grpId="0" nodeType="after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slide(fromBottom)">
                                      <p:cBhvr>
                                        <p:cTn id="82" dur="500"/>
                                        <p:tgtEl>
                                          <p:spTgt spid="92"/>
                                        </p:tgtEl>
                                      </p:cBhvr>
                                    </p:animEffect>
                                  </p:childTnLst>
                                </p:cTn>
                              </p:par>
                            </p:childTnLst>
                          </p:cTn>
                        </p:par>
                        <p:par>
                          <p:cTn id="83" fill="hold">
                            <p:stCondLst>
                              <p:cond delay="8000"/>
                            </p:stCondLst>
                            <p:childTnLst>
                              <p:par>
                                <p:cTn id="84" presetID="12" presetClass="entr" presetSubtype="4"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slide(fromBottom)">
                                      <p:cBhvr>
                                        <p:cTn id="86" dur="500"/>
                                        <p:tgtEl>
                                          <p:spTgt spid="93"/>
                                        </p:tgtEl>
                                      </p:cBhvr>
                                    </p:animEffect>
                                  </p:childTnLst>
                                </p:cTn>
                              </p:par>
                            </p:childTnLst>
                          </p:cTn>
                        </p:par>
                        <p:par>
                          <p:cTn id="87" fill="hold">
                            <p:stCondLst>
                              <p:cond delay="8500"/>
                            </p:stCondLst>
                            <p:childTnLst>
                              <p:par>
                                <p:cTn id="88" presetID="12" presetClass="entr" presetSubtype="4" fill="hold" grpId="0" nodeType="afterEffect">
                                  <p:stCondLst>
                                    <p:cond delay="0"/>
                                  </p:stCondLst>
                                  <p:childTnLst>
                                    <p:set>
                                      <p:cBhvr>
                                        <p:cTn id="89" dur="1" fill="hold">
                                          <p:stCondLst>
                                            <p:cond delay="0"/>
                                          </p:stCondLst>
                                        </p:cTn>
                                        <p:tgtEl>
                                          <p:spTgt spid="94"/>
                                        </p:tgtEl>
                                        <p:attrNameLst>
                                          <p:attrName>style.visibility</p:attrName>
                                        </p:attrNameLst>
                                      </p:cBhvr>
                                      <p:to>
                                        <p:strVal val="visible"/>
                                      </p:to>
                                    </p:set>
                                    <p:animEffect transition="in" filter="slide(fromBottom)">
                                      <p:cBhvr>
                                        <p:cTn id="90" dur="500"/>
                                        <p:tgtEl>
                                          <p:spTgt spid="94"/>
                                        </p:tgtEl>
                                      </p:cBhvr>
                                    </p:animEffect>
                                  </p:childTnLst>
                                </p:cTn>
                              </p:par>
                            </p:childTnLst>
                          </p:cTn>
                        </p:par>
                        <p:par>
                          <p:cTn id="91" fill="hold">
                            <p:stCondLst>
                              <p:cond delay="9000"/>
                            </p:stCondLst>
                            <p:childTnLst>
                              <p:par>
                                <p:cTn id="92" presetID="12" presetClass="entr" presetSubtype="4" fill="hold" grpId="0" nodeType="after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slide(fromBottom)">
                                      <p:cBhvr>
                                        <p:cTn id="94" dur="500"/>
                                        <p:tgtEl>
                                          <p:spTgt spid="95"/>
                                        </p:tgtEl>
                                      </p:cBhvr>
                                    </p:animEffect>
                                  </p:childTnLst>
                                </p:cTn>
                              </p:par>
                            </p:childTnLst>
                          </p:cTn>
                        </p:par>
                        <p:par>
                          <p:cTn id="95" fill="hold">
                            <p:stCondLst>
                              <p:cond delay="9500"/>
                            </p:stCondLst>
                            <p:childTnLst>
                              <p:par>
                                <p:cTn id="96" presetID="23" presetClass="entr" presetSubtype="16" fill="hold" nodeType="afterEffect">
                                  <p:stCondLst>
                                    <p:cond delay="0"/>
                                  </p:stCondLst>
                                  <p:childTnLst>
                                    <p:set>
                                      <p:cBhvr>
                                        <p:cTn id="97" dur="1" fill="hold">
                                          <p:stCondLst>
                                            <p:cond delay="0"/>
                                          </p:stCondLst>
                                        </p:cTn>
                                        <p:tgtEl>
                                          <p:spTgt spid="105"/>
                                        </p:tgtEl>
                                        <p:attrNameLst>
                                          <p:attrName>style.visibility</p:attrName>
                                        </p:attrNameLst>
                                      </p:cBhvr>
                                      <p:to>
                                        <p:strVal val="visible"/>
                                      </p:to>
                                    </p:set>
                                    <p:anim calcmode="lin" valueType="num">
                                      <p:cBhvr>
                                        <p:cTn id="98" dur="500" fill="hold"/>
                                        <p:tgtEl>
                                          <p:spTgt spid="105"/>
                                        </p:tgtEl>
                                        <p:attrNameLst>
                                          <p:attrName>ppt_w</p:attrName>
                                        </p:attrNameLst>
                                      </p:cBhvr>
                                      <p:tavLst>
                                        <p:tav tm="0">
                                          <p:val>
                                            <p:fltVal val="0"/>
                                          </p:val>
                                        </p:tav>
                                        <p:tav tm="100000">
                                          <p:val>
                                            <p:strVal val="#ppt_w"/>
                                          </p:val>
                                        </p:tav>
                                      </p:tavLst>
                                    </p:anim>
                                    <p:anim calcmode="lin" valueType="num">
                                      <p:cBhvr>
                                        <p:cTn id="99" dur="500" fill="hold"/>
                                        <p:tgtEl>
                                          <p:spTgt spid="1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91" grpId="0"/>
      <p:bldP spid="92" grpId="0"/>
      <p:bldP spid="93" grpId="0"/>
      <p:bldP spid="94" grpId="0"/>
      <p:bldP spid="95" grpId="0"/>
      <p:bldP spid="96" grpId="0"/>
      <p:bldP spid="97" grpId="0"/>
      <p:bldP spid="98" grpId="0"/>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9" name="组合 48"/>
          <p:cNvGrpSpPr/>
          <p:nvPr/>
        </p:nvGrpSpPr>
        <p:grpSpPr>
          <a:xfrm>
            <a:off x="2741613" y="1971691"/>
            <a:ext cx="3743325" cy="3743325"/>
            <a:chOff x="2741613" y="1700808"/>
            <a:chExt cx="3743325" cy="3743325"/>
          </a:xfrm>
        </p:grpSpPr>
        <p:sp>
          <p:nvSpPr>
            <p:cNvPr id="2" name="Oval 4"/>
            <p:cNvSpPr>
              <a:spLocks noChangeArrowheads="1"/>
            </p:cNvSpPr>
            <p:nvPr/>
          </p:nvSpPr>
          <p:spPr bwMode="auto">
            <a:xfrm>
              <a:off x="2741613" y="1700808"/>
              <a:ext cx="3743325" cy="3743325"/>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ea typeface="宋体" pitchFamily="2" charset="-122"/>
              </a:endParaRPr>
            </a:p>
          </p:txBody>
        </p:sp>
        <p:sp>
          <p:nvSpPr>
            <p:cNvPr id="3" name="Oval 5"/>
            <p:cNvSpPr>
              <a:spLocks noChangeArrowheads="1"/>
            </p:cNvSpPr>
            <p:nvPr/>
          </p:nvSpPr>
          <p:spPr bwMode="auto">
            <a:xfrm>
              <a:off x="3235325" y="2180233"/>
              <a:ext cx="2749550" cy="2746375"/>
            </a:xfrm>
            <a:prstGeom prst="ellipse">
              <a:avLst/>
            </a:prstGeom>
            <a:gradFill rotWithShape="1">
              <a:gsLst>
                <a:gs pos="0">
                  <a:srgbClr val="FFFFFF"/>
                </a:gs>
                <a:gs pos="50000">
                  <a:srgbClr val="A1A1A1"/>
                </a:gs>
                <a:gs pos="100000">
                  <a:srgbClr val="FFFFFF"/>
                </a:gs>
              </a:gsLst>
              <a:lin ang="18900000" scaled="1"/>
            </a:gradFill>
            <a:ln w="9525">
              <a:noFill/>
              <a:round/>
              <a:headEnd/>
              <a:tailEnd/>
            </a:ln>
            <a:effectLst>
              <a:prstShdw prst="shdw17" dist="17961" dir="2700000">
                <a:srgbClr val="999999"/>
              </a:prstShdw>
            </a:effectLst>
          </p:spPr>
          <p:txBody>
            <a:bodyPr wrap="none" anchor="ctr"/>
            <a:lstStyle/>
            <a:p>
              <a:endParaRPr lang="zh-CN" altLang="en-US">
                <a:ea typeface="宋体" pitchFamily="2" charset="-122"/>
              </a:endParaRPr>
            </a:p>
          </p:txBody>
        </p:sp>
      </p:grpSp>
      <p:sp>
        <p:nvSpPr>
          <p:cNvPr id="4" name="Text Box 7"/>
          <p:cNvSpPr txBox="1">
            <a:spLocks noChangeArrowheads="1"/>
          </p:cNvSpPr>
          <p:nvPr/>
        </p:nvSpPr>
        <p:spPr bwMode="auto">
          <a:xfrm>
            <a:off x="5638800" y="1608154"/>
            <a:ext cx="2044700" cy="517525"/>
          </a:xfrm>
          <a:prstGeom prst="rect">
            <a:avLst/>
          </a:prstGeom>
          <a:noFill/>
          <a:ln w="9525">
            <a:noFill/>
            <a:miter lim="800000"/>
            <a:headEnd/>
            <a:tailEnd/>
          </a:ln>
          <a:effectLst/>
        </p:spPr>
        <p:txBody>
          <a:bodyPr>
            <a:spAutoFit/>
          </a:bodyPr>
          <a:lstStyle/>
          <a:p>
            <a:r>
              <a:rPr lang="en-US" sz="1400" dirty="0" err="1">
                <a:solidFill>
                  <a:srgbClr val="044670"/>
                </a:solidFill>
              </a:rPr>
              <a:t>点击输入文本信息</a:t>
            </a:r>
            <a:endParaRPr lang="en-US" sz="1400" dirty="0">
              <a:solidFill>
                <a:srgbClr val="044670"/>
              </a:solidFill>
            </a:endParaRPr>
          </a:p>
          <a:p>
            <a:r>
              <a:rPr lang="en-US" sz="1400" dirty="0" err="1">
                <a:solidFill>
                  <a:srgbClr val="044670"/>
                </a:solidFill>
              </a:rPr>
              <a:t>点击输入文本信息</a:t>
            </a:r>
            <a:endParaRPr lang="en-US" sz="1400" dirty="0">
              <a:solidFill>
                <a:srgbClr val="044670"/>
              </a:solidFill>
            </a:endParaRPr>
          </a:p>
        </p:txBody>
      </p:sp>
      <p:sp>
        <p:nvSpPr>
          <p:cNvPr id="5" name="Text Box 8"/>
          <p:cNvSpPr txBox="1">
            <a:spLocks noChangeArrowheads="1"/>
          </p:cNvSpPr>
          <p:nvPr/>
        </p:nvSpPr>
        <p:spPr bwMode="auto">
          <a:xfrm>
            <a:off x="719138" y="4271979"/>
            <a:ext cx="1944687" cy="519112"/>
          </a:xfrm>
          <a:prstGeom prst="rect">
            <a:avLst/>
          </a:prstGeom>
          <a:noFill/>
          <a:ln w="9525">
            <a:noFill/>
            <a:miter lim="800000"/>
            <a:headEnd/>
            <a:tailEnd/>
          </a:ln>
          <a:effectLst/>
        </p:spPr>
        <p:txBody>
          <a:bodyPr>
            <a:spAutoFit/>
          </a:bodyPr>
          <a:lstStyle/>
          <a:p>
            <a:r>
              <a:rPr lang="en-US" sz="1400" dirty="0" err="1">
                <a:solidFill>
                  <a:srgbClr val="044670"/>
                </a:solidFill>
              </a:rPr>
              <a:t>点击输入文本信息</a:t>
            </a:r>
            <a:endParaRPr lang="en-US" sz="1400" dirty="0">
              <a:solidFill>
                <a:srgbClr val="044670"/>
              </a:solidFill>
            </a:endParaRPr>
          </a:p>
          <a:p>
            <a:r>
              <a:rPr lang="en-US" sz="1400" dirty="0" err="1">
                <a:solidFill>
                  <a:srgbClr val="044670"/>
                </a:solidFill>
              </a:rPr>
              <a:t>点击输入文本信息</a:t>
            </a:r>
            <a:endParaRPr lang="en-US" sz="1400" dirty="0">
              <a:solidFill>
                <a:srgbClr val="044670"/>
              </a:solidFill>
            </a:endParaRPr>
          </a:p>
        </p:txBody>
      </p:sp>
      <p:sp>
        <p:nvSpPr>
          <p:cNvPr id="6" name="Text Box 9"/>
          <p:cNvSpPr txBox="1">
            <a:spLocks noChangeArrowheads="1"/>
          </p:cNvSpPr>
          <p:nvPr/>
        </p:nvSpPr>
        <p:spPr bwMode="auto">
          <a:xfrm>
            <a:off x="6773863" y="4198954"/>
            <a:ext cx="2046287" cy="519112"/>
          </a:xfrm>
          <a:prstGeom prst="rect">
            <a:avLst/>
          </a:prstGeom>
          <a:noFill/>
          <a:ln w="9525">
            <a:noFill/>
            <a:miter lim="800000"/>
            <a:headEnd/>
            <a:tailEnd/>
          </a:ln>
          <a:effectLst/>
        </p:spPr>
        <p:txBody>
          <a:bodyPr>
            <a:spAutoFit/>
          </a:bodyPr>
          <a:lstStyle/>
          <a:p>
            <a:r>
              <a:rPr lang="en-US" sz="1400" dirty="0" err="1">
                <a:solidFill>
                  <a:srgbClr val="044670"/>
                </a:solidFill>
              </a:rPr>
              <a:t>点击输入文本信息</a:t>
            </a:r>
            <a:endParaRPr lang="en-US" sz="1400" dirty="0">
              <a:solidFill>
                <a:srgbClr val="044670"/>
              </a:solidFill>
            </a:endParaRPr>
          </a:p>
          <a:p>
            <a:r>
              <a:rPr lang="en-US" sz="1400" dirty="0" err="1">
                <a:solidFill>
                  <a:srgbClr val="044670"/>
                </a:solidFill>
              </a:rPr>
              <a:t>点击输入文本信息</a:t>
            </a:r>
            <a:endParaRPr lang="en-US" sz="1400" dirty="0">
              <a:solidFill>
                <a:srgbClr val="044670"/>
              </a:solidFill>
            </a:endParaRPr>
          </a:p>
        </p:txBody>
      </p:sp>
      <p:grpSp>
        <p:nvGrpSpPr>
          <p:cNvPr id="50" name="组合 49"/>
          <p:cNvGrpSpPr/>
          <p:nvPr/>
        </p:nvGrpSpPr>
        <p:grpSpPr>
          <a:xfrm>
            <a:off x="3778250" y="1446229"/>
            <a:ext cx="1631950" cy="1612900"/>
            <a:chOff x="3778250" y="1175346"/>
            <a:chExt cx="1631950" cy="1612900"/>
          </a:xfrm>
        </p:grpSpPr>
        <p:grpSp>
          <p:nvGrpSpPr>
            <p:cNvPr id="7" name="Group 8"/>
            <p:cNvGrpSpPr>
              <a:grpSpLocks/>
            </p:cNvGrpSpPr>
            <p:nvPr/>
          </p:nvGrpSpPr>
          <p:grpSpPr bwMode="auto">
            <a:xfrm>
              <a:off x="3778250" y="1175346"/>
              <a:ext cx="1631950" cy="1612900"/>
              <a:chOff x="0" y="0"/>
              <a:chExt cx="1110" cy="1096"/>
            </a:xfrm>
          </p:grpSpPr>
          <p:grpSp>
            <p:nvGrpSpPr>
              <p:cNvPr id="8" name="Group 9"/>
              <p:cNvGrpSpPr>
                <a:grpSpLocks/>
              </p:cNvGrpSpPr>
              <p:nvPr/>
            </p:nvGrpSpPr>
            <p:grpSpPr bwMode="auto">
              <a:xfrm>
                <a:off x="0" y="0"/>
                <a:ext cx="1110" cy="1096"/>
                <a:chOff x="0" y="0"/>
                <a:chExt cx="1110" cy="1096"/>
              </a:xfrm>
            </p:grpSpPr>
            <p:sp>
              <p:nvSpPr>
                <p:cNvPr id="12" name="Oval 12"/>
                <p:cNvSpPr>
                  <a:spLocks noChangeArrowheads="1"/>
                </p:cNvSpPr>
                <p:nvPr/>
              </p:nvSpPr>
              <p:spPr bwMode="auto">
                <a:xfrm>
                  <a:off x="0" y="0"/>
                  <a:ext cx="1110" cy="1096"/>
                </a:xfrm>
                <a:prstGeom prst="ellipse">
                  <a:avLst/>
                </a:prstGeom>
                <a:solidFill>
                  <a:srgbClr val="3333CC">
                    <a:alpha val="9999"/>
                  </a:srgbClr>
                </a:solidFill>
                <a:ln w="9525">
                  <a:noFill/>
                  <a:round/>
                  <a:headEnd/>
                  <a:tailEnd/>
                </a:ln>
                <a:effectLst/>
              </p:spPr>
              <p:txBody>
                <a:bodyPr wrap="none" anchor="ctr"/>
                <a:lstStyle/>
                <a:p>
                  <a:endParaRPr lang="zh-CN" altLang="en-US">
                    <a:ea typeface="宋体" pitchFamily="2" charset="-122"/>
                  </a:endParaRPr>
                </a:p>
              </p:txBody>
            </p:sp>
            <p:sp>
              <p:nvSpPr>
                <p:cNvPr id="13" name="Oval 13"/>
                <p:cNvSpPr>
                  <a:spLocks noChangeArrowheads="1"/>
                </p:cNvSpPr>
                <p:nvPr/>
              </p:nvSpPr>
              <p:spPr bwMode="auto">
                <a:xfrm>
                  <a:off x="25" y="25"/>
                  <a:ext cx="1062" cy="1048"/>
                </a:xfrm>
                <a:prstGeom prst="ellipse">
                  <a:avLst/>
                </a:prstGeom>
                <a:solidFill>
                  <a:schemeClr val="accent1">
                    <a:alpha val="9999"/>
                  </a:schemeClr>
                </a:solidFill>
                <a:ln w="9525">
                  <a:noFill/>
                  <a:round/>
                  <a:headEnd/>
                  <a:tailEnd/>
                </a:ln>
                <a:effectLst/>
              </p:spPr>
              <p:txBody>
                <a:bodyPr wrap="none" anchor="ctr"/>
                <a:lstStyle/>
                <a:p>
                  <a:endParaRPr lang="zh-CN" altLang="en-US">
                    <a:ea typeface="宋体" pitchFamily="2" charset="-122"/>
                  </a:endParaRPr>
                </a:p>
              </p:txBody>
            </p:sp>
          </p:grpSp>
          <p:grpSp>
            <p:nvGrpSpPr>
              <p:cNvPr id="9" name="Group 12"/>
              <p:cNvGrpSpPr>
                <a:grpSpLocks/>
              </p:cNvGrpSpPr>
              <p:nvPr/>
            </p:nvGrpSpPr>
            <p:grpSpPr bwMode="auto">
              <a:xfrm>
                <a:off x="49" y="48"/>
                <a:ext cx="1026" cy="1014"/>
                <a:chOff x="0" y="0"/>
                <a:chExt cx="1110" cy="1096"/>
              </a:xfrm>
            </p:grpSpPr>
            <p:sp>
              <p:nvSpPr>
                <p:cNvPr id="10" name="Oval 15"/>
                <p:cNvSpPr>
                  <a:spLocks noChangeArrowheads="1"/>
                </p:cNvSpPr>
                <p:nvPr/>
              </p:nvSpPr>
              <p:spPr bwMode="auto">
                <a:xfrm>
                  <a:off x="0" y="0"/>
                  <a:ext cx="1110" cy="1096"/>
                </a:xfrm>
                <a:prstGeom prst="ellipse">
                  <a:avLst/>
                </a:prstGeom>
                <a:solidFill>
                  <a:schemeClr val="accent1">
                    <a:alpha val="9999"/>
                  </a:schemeClr>
                </a:solidFill>
                <a:ln w="9525">
                  <a:noFill/>
                  <a:round/>
                  <a:headEnd/>
                  <a:tailEnd/>
                </a:ln>
                <a:effectLst/>
              </p:spPr>
              <p:txBody>
                <a:bodyPr wrap="none" anchor="ctr"/>
                <a:lstStyle/>
                <a:p>
                  <a:endParaRPr lang="zh-CN" altLang="en-US">
                    <a:ea typeface="宋体" pitchFamily="2" charset="-122"/>
                  </a:endParaRPr>
                </a:p>
              </p:txBody>
            </p:sp>
            <p:sp>
              <p:nvSpPr>
                <p:cNvPr id="11" name="Oval 16"/>
                <p:cNvSpPr>
                  <a:spLocks noChangeArrowheads="1"/>
                </p:cNvSpPr>
                <p:nvPr/>
              </p:nvSpPr>
              <p:spPr bwMode="auto">
                <a:xfrm>
                  <a:off x="25" y="25"/>
                  <a:ext cx="1062" cy="1048"/>
                </a:xfrm>
                <a:prstGeom prst="ellipse">
                  <a:avLst/>
                </a:prstGeom>
                <a:solidFill>
                  <a:srgbClr val="3333CC">
                    <a:alpha val="9999"/>
                  </a:srgbClr>
                </a:solidFill>
                <a:ln w="9525">
                  <a:noFill/>
                  <a:round/>
                  <a:headEnd/>
                  <a:tailEnd/>
                </a:ln>
                <a:effectLst/>
              </p:spPr>
              <p:txBody>
                <a:bodyPr wrap="none" anchor="ctr"/>
                <a:lstStyle/>
                <a:p>
                  <a:endParaRPr lang="zh-CN" altLang="en-US">
                    <a:ea typeface="宋体" pitchFamily="2" charset="-122"/>
                  </a:endParaRPr>
                </a:p>
              </p:txBody>
            </p:sp>
          </p:grpSp>
        </p:grpSp>
        <p:grpSp>
          <p:nvGrpSpPr>
            <p:cNvPr id="28" name="Group 29"/>
            <p:cNvGrpSpPr>
              <a:grpSpLocks/>
            </p:cNvGrpSpPr>
            <p:nvPr/>
          </p:nvGrpSpPr>
          <p:grpSpPr bwMode="auto">
            <a:xfrm>
              <a:off x="3852863" y="1226146"/>
              <a:ext cx="1466850" cy="1447800"/>
              <a:chOff x="0" y="0"/>
              <a:chExt cx="751" cy="741"/>
            </a:xfrm>
          </p:grpSpPr>
          <p:sp>
            <p:nvSpPr>
              <p:cNvPr id="29" name="Oval 32"/>
              <p:cNvSpPr>
                <a:spLocks noChangeArrowheads="1"/>
              </p:cNvSpPr>
              <p:nvPr/>
            </p:nvSpPr>
            <p:spPr bwMode="auto">
              <a:xfrm>
                <a:off x="20" y="32"/>
                <a:ext cx="716" cy="709"/>
              </a:xfrm>
              <a:prstGeom prst="ellipse">
                <a:avLst/>
              </a:prstGeom>
              <a:gradFill rotWithShape="1">
                <a:gsLst>
                  <a:gs pos="0">
                    <a:schemeClr val="accent1"/>
                  </a:gs>
                  <a:gs pos="100000">
                    <a:srgbClr val="510207"/>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30" name="Picture 33" descr="cir_lighteffect0"/>
              <p:cNvPicPr>
                <a:picLocks noChangeAspect="1" noChangeArrowheads="1"/>
              </p:cNvPicPr>
              <p:nvPr/>
            </p:nvPicPr>
            <p:blipFill>
              <a:blip r:embed="rId2"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sp>
          <p:nvSpPr>
            <p:cNvPr id="31" name="Rectangle 34"/>
            <p:cNvSpPr>
              <a:spLocks noChangeArrowheads="1"/>
            </p:cNvSpPr>
            <p:nvPr/>
          </p:nvSpPr>
          <p:spPr bwMode="auto">
            <a:xfrm>
              <a:off x="3829050" y="1754783"/>
              <a:ext cx="1450975" cy="365125"/>
            </a:xfrm>
            <a:prstGeom prst="rect">
              <a:avLst/>
            </a:prstGeom>
            <a:noFill/>
            <a:ln w="9525">
              <a:noFill/>
              <a:miter lim="800000"/>
              <a:headEnd/>
              <a:tailEnd/>
            </a:ln>
            <a:effectLst/>
          </p:spPr>
          <p:txBody>
            <a:bodyPr>
              <a:spAutoFit/>
            </a:bodyPr>
            <a:lstStyle/>
            <a:p>
              <a:pPr algn="ctr"/>
              <a:r>
                <a:rPr lang="en-US" b="1">
                  <a:solidFill>
                    <a:srgbClr val="F8F8F8"/>
                  </a:solidFill>
                </a:rPr>
                <a:t> 文本</a:t>
              </a:r>
            </a:p>
          </p:txBody>
        </p:sp>
      </p:grpSp>
      <p:grpSp>
        <p:nvGrpSpPr>
          <p:cNvPr id="51" name="组合 50"/>
          <p:cNvGrpSpPr/>
          <p:nvPr/>
        </p:nvGrpSpPr>
        <p:grpSpPr>
          <a:xfrm>
            <a:off x="2368550" y="3849704"/>
            <a:ext cx="1631950" cy="1612900"/>
            <a:chOff x="2368550" y="3578821"/>
            <a:chExt cx="1631950" cy="1612900"/>
          </a:xfrm>
        </p:grpSpPr>
        <p:grpSp>
          <p:nvGrpSpPr>
            <p:cNvPr id="14" name="Group 15"/>
            <p:cNvGrpSpPr>
              <a:grpSpLocks/>
            </p:cNvGrpSpPr>
            <p:nvPr/>
          </p:nvGrpSpPr>
          <p:grpSpPr bwMode="auto">
            <a:xfrm>
              <a:off x="2368550" y="3578821"/>
              <a:ext cx="1631950" cy="1612900"/>
              <a:chOff x="0" y="0"/>
              <a:chExt cx="1110" cy="1096"/>
            </a:xfrm>
          </p:grpSpPr>
          <p:grpSp>
            <p:nvGrpSpPr>
              <p:cNvPr id="15" name="Group 16"/>
              <p:cNvGrpSpPr>
                <a:grpSpLocks/>
              </p:cNvGrpSpPr>
              <p:nvPr/>
            </p:nvGrpSpPr>
            <p:grpSpPr bwMode="auto">
              <a:xfrm>
                <a:off x="0" y="0"/>
                <a:ext cx="1110" cy="1096"/>
                <a:chOff x="0" y="0"/>
                <a:chExt cx="1110" cy="1096"/>
              </a:xfrm>
            </p:grpSpPr>
            <p:sp>
              <p:nvSpPr>
                <p:cNvPr id="19" name="Oval 19"/>
                <p:cNvSpPr>
                  <a:spLocks noChangeArrowheads="1"/>
                </p:cNvSpPr>
                <p:nvPr/>
              </p:nvSpPr>
              <p:spPr bwMode="auto">
                <a:xfrm>
                  <a:off x="0" y="0"/>
                  <a:ext cx="1110" cy="1096"/>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sp>
              <p:nvSpPr>
                <p:cNvPr id="20" name="Oval 20"/>
                <p:cNvSpPr>
                  <a:spLocks noChangeArrowheads="1"/>
                </p:cNvSpPr>
                <p:nvPr/>
              </p:nvSpPr>
              <p:spPr bwMode="auto">
                <a:xfrm>
                  <a:off x="25" y="25"/>
                  <a:ext cx="1062" cy="1048"/>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grpSp>
          <p:grpSp>
            <p:nvGrpSpPr>
              <p:cNvPr id="16" name="Group 19"/>
              <p:cNvGrpSpPr>
                <a:grpSpLocks/>
              </p:cNvGrpSpPr>
              <p:nvPr/>
            </p:nvGrpSpPr>
            <p:grpSpPr bwMode="auto">
              <a:xfrm>
                <a:off x="49" y="48"/>
                <a:ext cx="1026" cy="1014"/>
                <a:chOff x="0" y="0"/>
                <a:chExt cx="1110" cy="1096"/>
              </a:xfrm>
            </p:grpSpPr>
            <p:sp>
              <p:nvSpPr>
                <p:cNvPr id="17" name="Oval 22"/>
                <p:cNvSpPr>
                  <a:spLocks noChangeArrowheads="1"/>
                </p:cNvSpPr>
                <p:nvPr/>
              </p:nvSpPr>
              <p:spPr bwMode="auto">
                <a:xfrm>
                  <a:off x="0" y="0"/>
                  <a:ext cx="1110" cy="1096"/>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sp>
              <p:nvSpPr>
                <p:cNvPr id="18" name="Oval 23"/>
                <p:cNvSpPr>
                  <a:spLocks noChangeArrowheads="1"/>
                </p:cNvSpPr>
                <p:nvPr/>
              </p:nvSpPr>
              <p:spPr bwMode="auto">
                <a:xfrm>
                  <a:off x="25" y="25"/>
                  <a:ext cx="1062" cy="1048"/>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grpSp>
        </p:grpSp>
        <p:grpSp>
          <p:nvGrpSpPr>
            <p:cNvPr id="32" name="Group 33"/>
            <p:cNvGrpSpPr>
              <a:grpSpLocks/>
            </p:cNvGrpSpPr>
            <p:nvPr/>
          </p:nvGrpSpPr>
          <p:grpSpPr bwMode="auto">
            <a:xfrm>
              <a:off x="2439988" y="3640733"/>
              <a:ext cx="1466850" cy="1447800"/>
              <a:chOff x="0" y="0"/>
              <a:chExt cx="751" cy="741"/>
            </a:xfrm>
          </p:grpSpPr>
          <p:sp>
            <p:nvSpPr>
              <p:cNvPr id="33" name="Oval 36"/>
              <p:cNvSpPr>
                <a:spLocks noChangeArrowheads="1"/>
              </p:cNvSpPr>
              <p:nvPr/>
            </p:nvSpPr>
            <p:spPr bwMode="auto">
              <a:xfrm>
                <a:off x="20" y="32"/>
                <a:ext cx="716" cy="709"/>
              </a:xfrm>
              <a:prstGeom prst="ellipse">
                <a:avLst/>
              </a:prstGeom>
              <a:gradFill rotWithShape="1">
                <a:gsLst>
                  <a:gs pos="0">
                    <a:schemeClr val="accent2"/>
                  </a:gs>
                  <a:gs pos="100000">
                    <a:srgbClr val="3C0004"/>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34" name="Picture 37" descr="cir_lighteffect0"/>
              <p:cNvPicPr>
                <a:picLocks noChangeAspect="1" noChangeArrowheads="1"/>
              </p:cNvPicPr>
              <p:nvPr/>
            </p:nvPicPr>
            <p:blipFill>
              <a:blip r:embed="rId2"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sp>
          <p:nvSpPr>
            <p:cNvPr id="35" name="Rectangle 38"/>
            <p:cNvSpPr>
              <a:spLocks noChangeArrowheads="1"/>
            </p:cNvSpPr>
            <p:nvPr/>
          </p:nvSpPr>
          <p:spPr bwMode="auto">
            <a:xfrm>
              <a:off x="2447925" y="4188421"/>
              <a:ext cx="1450975" cy="365125"/>
            </a:xfrm>
            <a:prstGeom prst="rect">
              <a:avLst/>
            </a:prstGeom>
            <a:noFill/>
            <a:ln w="9525">
              <a:noFill/>
              <a:miter lim="800000"/>
              <a:headEnd/>
              <a:tailEnd/>
            </a:ln>
            <a:effectLst/>
          </p:spPr>
          <p:txBody>
            <a:bodyPr>
              <a:spAutoFit/>
            </a:bodyPr>
            <a:lstStyle/>
            <a:p>
              <a:pPr algn="ctr"/>
              <a:r>
                <a:rPr lang="en-US" b="1" dirty="0">
                  <a:solidFill>
                    <a:srgbClr val="F8F8F8"/>
                  </a:solidFill>
                </a:rPr>
                <a:t> 文本</a:t>
              </a:r>
            </a:p>
          </p:txBody>
        </p:sp>
      </p:grpSp>
      <p:grpSp>
        <p:nvGrpSpPr>
          <p:cNvPr id="52" name="组合 51"/>
          <p:cNvGrpSpPr/>
          <p:nvPr/>
        </p:nvGrpSpPr>
        <p:grpSpPr>
          <a:xfrm>
            <a:off x="5099050" y="3849704"/>
            <a:ext cx="1631950" cy="1612900"/>
            <a:chOff x="5099050" y="3578821"/>
            <a:chExt cx="1631950" cy="1612900"/>
          </a:xfrm>
        </p:grpSpPr>
        <p:grpSp>
          <p:nvGrpSpPr>
            <p:cNvPr id="21" name="Group 22"/>
            <p:cNvGrpSpPr>
              <a:grpSpLocks/>
            </p:cNvGrpSpPr>
            <p:nvPr/>
          </p:nvGrpSpPr>
          <p:grpSpPr bwMode="auto">
            <a:xfrm>
              <a:off x="5099050" y="3578821"/>
              <a:ext cx="1631950" cy="1612900"/>
              <a:chOff x="0" y="0"/>
              <a:chExt cx="1110" cy="1096"/>
            </a:xfrm>
          </p:grpSpPr>
          <p:grpSp>
            <p:nvGrpSpPr>
              <p:cNvPr id="22" name="Group 23"/>
              <p:cNvGrpSpPr>
                <a:grpSpLocks/>
              </p:cNvGrpSpPr>
              <p:nvPr/>
            </p:nvGrpSpPr>
            <p:grpSpPr bwMode="auto">
              <a:xfrm>
                <a:off x="0" y="0"/>
                <a:ext cx="1110" cy="1096"/>
                <a:chOff x="0" y="0"/>
                <a:chExt cx="1110" cy="1096"/>
              </a:xfrm>
            </p:grpSpPr>
            <p:sp>
              <p:nvSpPr>
                <p:cNvPr id="26" name="Oval 26"/>
                <p:cNvSpPr>
                  <a:spLocks noChangeArrowheads="1"/>
                </p:cNvSpPr>
                <p:nvPr/>
              </p:nvSpPr>
              <p:spPr bwMode="auto">
                <a:xfrm>
                  <a:off x="0" y="0"/>
                  <a:ext cx="1110" cy="1096"/>
                </a:xfrm>
                <a:prstGeom prst="ellipse">
                  <a:avLst/>
                </a:prstGeom>
                <a:solidFill>
                  <a:schemeClr val="hlink">
                    <a:alpha val="9999"/>
                  </a:schemeClr>
                </a:solidFill>
                <a:ln w="9525">
                  <a:noFill/>
                  <a:round/>
                  <a:headEnd/>
                  <a:tailEnd/>
                </a:ln>
                <a:effectLst/>
              </p:spPr>
              <p:txBody>
                <a:bodyPr wrap="none" anchor="ctr"/>
                <a:lstStyle/>
                <a:p>
                  <a:endParaRPr lang="zh-CN" altLang="en-US">
                    <a:ea typeface="宋体" pitchFamily="2" charset="-122"/>
                  </a:endParaRPr>
                </a:p>
              </p:txBody>
            </p:sp>
            <p:sp>
              <p:nvSpPr>
                <p:cNvPr id="27" name="Oval 27"/>
                <p:cNvSpPr>
                  <a:spLocks noChangeArrowheads="1"/>
                </p:cNvSpPr>
                <p:nvPr/>
              </p:nvSpPr>
              <p:spPr bwMode="auto">
                <a:xfrm>
                  <a:off x="25" y="25"/>
                  <a:ext cx="1062" cy="1048"/>
                </a:xfrm>
                <a:prstGeom prst="ellipse">
                  <a:avLst/>
                </a:prstGeom>
                <a:solidFill>
                  <a:srgbClr val="817E00">
                    <a:alpha val="9999"/>
                  </a:srgbClr>
                </a:solidFill>
                <a:ln w="9525">
                  <a:noFill/>
                  <a:round/>
                  <a:headEnd/>
                  <a:tailEnd/>
                </a:ln>
                <a:effectLst/>
              </p:spPr>
              <p:txBody>
                <a:bodyPr wrap="none" anchor="ctr"/>
                <a:lstStyle/>
                <a:p>
                  <a:endParaRPr lang="zh-CN" altLang="en-US">
                    <a:ea typeface="宋体" pitchFamily="2" charset="-122"/>
                  </a:endParaRPr>
                </a:p>
              </p:txBody>
            </p:sp>
          </p:grpSp>
          <p:grpSp>
            <p:nvGrpSpPr>
              <p:cNvPr id="23" name="Group 26"/>
              <p:cNvGrpSpPr>
                <a:grpSpLocks/>
              </p:cNvGrpSpPr>
              <p:nvPr/>
            </p:nvGrpSpPr>
            <p:grpSpPr bwMode="auto">
              <a:xfrm>
                <a:off x="49" y="48"/>
                <a:ext cx="1026" cy="1014"/>
                <a:chOff x="0" y="0"/>
                <a:chExt cx="1110" cy="1096"/>
              </a:xfrm>
            </p:grpSpPr>
            <p:sp>
              <p:nvSpPr>
                <p:cNvPr id="24" name="Oval 29"/>
                <p:cNvSpPr>
                  <a:spLocks noChangeArrowheads="1"/>
                </p:cNvSpPr>
                <p:nvPr/>
              </p:nvSpPr>
              <p:spPr bwMode="auto">
                <a:xfrm>
                  <a:off x="0" y="0"/>
                  <a:ext cx="1110" cy="1096"/>
                </a:xfrm>
                <a:prstGeom prst="ellipse">
                  <a:avLst/>
                </a:prstGeom>
                <a:solidFill>
                  <a:srgbClr val="817E00">
                    <a:alpha val="9999"/>
                  </a:srgbClr>
                </a:solidFill>
                <a:ln w="9525">
                  <a:noFill/>
                  <a:round/>
                  <a:headEnd/>
                  <a:tailEnd/>
                </a:ln>
                <a:effectLst/>
              </p:spPr>
              <p:txBody>
                <a:bodyPr wrap="none" anchor="ctr"/>
                <a:lstStyle/>
                <a:p>
                  <a:endParaRPr lang="zh-CN" altLang="en-US">
                    <a:ea typeface="宋体" pitchFamily="2" charset="-122"/>
                  </a:endParaRPr>
                </a:p>
              </p:txBody>
            </p:sp>
            <p:sp>
              <p:nvSpPr>
                <p:cNvPr id="25" name="Oval 30"/>
                <p:cNvSpPr>
                  <a:spLocks noChangeArrowheads="1"/>
                </p:cNvSpPr>
                <p:nvPr/>
              </p:nvSpPr>
              <p:spPr bwMode="auto">
                <a:xfrm>
                  <a:off x="25" y="25"/>
                  <a:ext cx="1062" cy="1048"/>
                </a:xfrm>
                <a:prstGeom prst="ellipse">
                  <a:avLst/>
                </a:prstGeom>
                <a:solidFill>
                  <a:srgbClr val="817E00">
                    <a:alpha val="9999"/>
                  </a:srgbClr>
                </a:solidFill>
                <a:ln w="9525">
                  <a:noFill/>
                  <a:round/>
                  <a:headEnd/>
                  <a:tailEnd/>
                </a:ln>
                <a:effectLst/>
              </p:spPr>
              <p:txBody>
                <a:bodyPr wrap="none" anchor="ctr"/>
                <a:lstStyle/>
                <a:p>
                  <a:endParaRPr lang="zh-CN" altLang="en-US">
                    <a:ea typeface="宋体" pitchFamily="2" charset="-122"/>
                  </a:endParaRPr>
                </a:p>
              </p:txBody>
            </p:sp>
          </p:grpSp>
        </p:grpSp>
        <p:grpSp>
          <p:nvGrpSpPr>
            <p:cNvPr id="36" name="Group 37"/>
            <p:cNvGrpSpPr>
              <a:grpSpLocks/>
            </p:cNvGrpSpPr>
            <p:nvPr/>
          </p:nvGrpSpPr>
          <p:grpSpPr bwMode="auto">
            <a:xfrm>
              <a:off x="5200650" y="3640733"/>
              <a:ext cx="1466850" cy="1447800"/>
              <a:chOff x="0" y="0"/>
              <a:chExt cx="751" cy="741"/>
            </a:xfrm>
          </p:grpSpPr>
          <p:sp>
            <p:nvSpPr>
              <p:cNvPr id="37" name="Oval 40"/>
              <p:cNvSpPr>
                <a:spLocks noChangeArrowheads="1"/>
              </p:cNvSpPr>
              <p:nvPr/>
            </p:nvSpPr>
            <p:spPr bwMode="auto">
              <a:xfrm>
                <a:off x="20" y="32"/>
                <a:ext cx="716" cy="709"/>
              </a:xfrm>
              <a:prstGeom prst="ellipse">
                <a:avLst/>
              </a:prstGeom>
              <a:gradFill rotWithShape="1">
                <a:gsLst>
                  <a:gs pos="0">
                    <a:srgbClr val="0099CC"/>
                  </a:gs>
                  <a:gs pos="100000">
                    <a:srgbClr val="003141"/>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38" name="Picture 41" descr="cir_lighteffect0"/>
              <p:cNvPicPr>
                <a:picLocks noChangeAspect="1" noChangeArrowheads="1"/>
              </p:cNvPicPr>
              <p:nvPr/>
            </p:nvPicPr>
            <p:blipFill>
              <a:blip r:embed="rId2"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grpSp>
          <p:nvGrpSpPr>
            <p:cNvPr id="39" name="Group 40"/>
            <p:cNvGrpSpPr>
              <a:grpSpLocks/>
            </p:cNvGrpSpPr>
            <p:nvPr/>
          </p:nvGrpSpPr>
          <p:grpSpPr bwMode="auto">
            <a:xfrm>
              <a:off x="5183188" y="3640733"/>
              <a:ext cx="1466850" cy="1447800"/>
              <a:chOff x="0" y="0"/>
              <a:chExt cx="751" cy="741"/>
            </a:xfrm>
          </p:grpSpPr>
          <p:sp>
            <p:nvSpPr>
              <p:cNvPr id="40" name="Oval 43"/>
              <p:cNvSpPr>
                <a:spLocks noChangeArrowheads="1"/>
              </p:cNvSpPr>
              <p:nvPr/>
            </p:nvSpPr>
            <p:spPr bwMode="auto">
              <a:xfrm>
                <a:off x="20" y="32"/>
                <a:ext cx="716" cy="709"/>
              </a:xfrm>
              <a:prstGeom prst="ellipse">
                <a:avLst/>
              </a:prstGeom>
              <a:gradFill rotWithShape="1">
                <a:gsLst>
                  <a:gs pos="0">
                    <a:schemeClr val="hlink"/>
                  </a:gs>
                  <a:gs pos="100000">
                    <a:srgbClr val="120001"/>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41" name="Picture 44" descr="cir_lighteffect0"/>
              <p:cNvPicPr>
                <a:picLocks noChangeAspect="1" noChangeArrowheads="1"/>
              </p:cNvPicPr>
              <p:nvPr/>
            </p:nvPicPr>
            <p:blipFill>
              <a:blip r:embed="rId2"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sp>
          <p:nvSpPr>
            <p:cNvPr id="42" name="Rectangle 45"/>
            <p:cNvSpPr>
              <a:spLocks noChangeArrowheads="1"/>
            </p:cNvSpPr>
            <p:nvPr/>
          </p:nvSpPr>
          <p:spPr bwMode="auto">
            <a:xfrm>
              <a:off x="5175250" y="4199533"/>
              <a:ext cx="1450975" cy="365125"/>
            </a:xfrm>
            <a:prstGeom prst="rect">
              <a:avLst/>
            </a:prstGeom>
            <a:noFill/>
            <a:ln w="9525">
              <a:noFill/>
              <a:miter lim="800000"/>
              <a:headEnd/>
              <a:tailEnd/>
            </a:ln>
            <a:effectLst/>
          </p:spPr>
          <p:txBody>
            <a:bodyPr>
              <a:spAutoFit/>
            </a:bodyPr>
            <a:lstStyle/>
            <a:p>
              <a:pPr algn="ctr"/>
              <a:r>
                <a:rPr lang="en-US" b="1">
                  <a:solidFill>
                    <a:srgbClr val="F8F8F8"/>
                  </a:solidFill>
                </a:rPr>
                <a:t> 文本</a:t>
              </a:r>
            </a:p>
          </p:txBody>
        </p:sp>
      </p:grpSp>
      <p:pic>
        <p:nvPicPr>
          <p:cNvPr id="43" name="Picture 44" descr="mark"/>
          <p:cNvPicPr>
            <a:picLocks noChangeAspect="1" noChangeArrowheads="1"/>
          </p:cNvPicPr>
          <p:nvPr/>
        </p:nvPicPr>
        <p:blipFill>
          <a:blip r:embed="rId3" cstate="print"/>
          <a:srcRect/>
          <a:stretch>
            <a:fillRect/>
          </a:stretch>
        </p:blipFill>
        <p:spPr bwMode="auto">
          <a:xfrm>
            <a:off x="3826092" y="3145873"/>
            <a:ext cx="1420380" cy="13838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4)">
                                      <p:cBhvr>
                                        <p:cTn id="7" dur="500"/>
                                        <p:tgtEl>
                                          <p:spTgt spid="4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1+#ppt_w/2"/>
                                          </p:val>
                                        </p:tav>
                                        <p:tav tm="100000">
                                          <p:val>
                                            <p:strVal val="#ppt_x"/>
                                          </p:val>
                                        </p:tav>
                                      </p:tavLst>
                                    </p:anim>
                                    <p:anim calcmode="lin" valueType="num">
                                      <p:cBhvr additive="base">
                                        <p:cTn id="22" dur="500" fill="hold"/>
                                        <p:tgtEl>
                                          <p:spTgt spid="5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5" presetClass="entr" presetSubtype="0"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9" dur="1000" fill="hold"/>
                                        <p:tgtEl>
                                          <p:spTgt spid="43"/>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43"/>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0-#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Rectangle 112"/>
          <p:cNvSpPr>
            <a:spLocks noChangeArrowheads="1"/>
          </p:cNvSpPr>
          <p:nvPr/>
        </p:nvSpPr>
        <p:spPr bwMode="auto">
          <a:xfrm>
            <a:off x="2965450" y="1873255"/>
            <a:ext cx="2027238" cy="4103687"/>
          </a:xfrm>
          <a:prstGeom prst="rect">
            <a:avLst/>
          </a:prstGeom>
          <a:solidFill>
            <a:srgbClr val="DDDDDD"/>
          </a:solidFill>
          <a:ln w="9525">
            <a:noFill/>
            <a:miter lim="800000"/>
            <a:headEnd/>
            <a:tailEnd/>
          </a:ln>
        </p:spPr>
        <p:txBody>
          <a:bodyPr wrap="none" anchor="ctr"/>
          <a:lstStyle/>
          <a:p>
            <a:endParaRPr lang="zh-CN" altLang="en-US"/>
          </a:p>
        </p:txBody>
      </p:sp>
      <p:sp>
        <p:nvSpPr>
          <p:cNvPr id="86" name="Rectangle 113"/>
          <p:cNvSpPr>
            <a:spLocks noChangeArrowheads="1"/>
          </p:cNvSpPr>
          <p:nvPr/>
        </p:nvSpPr>
        <p:spPr bwMode="auto">
          <a:xfrm>
            <a:off x="923925" y="4130680"/>
            <a:ext cx="2036763" cy="3810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a:r>
              <a:rPr lang="zh-CN" altLang="en-US" sz="1200" dirty="0" smtClean="0">
                <a:solidFill>
                  <a:srgbClr val="004F8A"/>
                </a:solidFill>
                <a:latin typeface="Arial Black" pitchFamily="34" charset="0"/>
                <a:ea typeface="굴림" pitchFamily="34" charset="-127"/>
              </a:rPr>
              <a:t>输入文本</a:t>
            </a:r>
            <a:endParaRPr lang="en-US" altLang="ko-KR" sz="2400" dirty="0">
              <a:solidFill>
                <a:srgbClr val="004F8A"/>
              </a:solidFill>
              <a:latin typeface="Times New Roman" pitchFamily="18" charset="0"/>
              <a:ea typeface="굴림" pitchFamily="34" charset="-127"/>
            </a:endParaRPr>
          </a:p>
        </p:txBody>
      </p:sp>
      <p:sp>
        <p:nvSpPr>
          <p:cNvPr id="87" name="Line 114"/>
          <p:cNvSpPr>
            <a:spLocks noChangeShapeType="1"/>
          </p:cNvSpPr>
          <p:nvPr/>
        </p:nvSpPr>
        <p:spPr bwMode="auto">
          <a:xfrm>
            <a:off x="2960688" y="1676405"/>
            <a:ext cx="0" cy="4300537"/>
          </a:xfrm>
          <a:prstGeom prst="line">
            <a:avLst/>
          </a:prstGeom>
          <a:noFill/>
          <a:ln w="12700">
            <a:solidFill>
              <a:srgbClr val="000000"/>
            </a:solidFill>
            <a:prstDash val="sysDot"/>
            <a:round/>
            <a:headEnd/>
            <a:tailEnd/>
          </a:ln>
        </p:spPr>
        <p:txBody>
          <a:bodyPr/>
          <a:lstStyle/>
          <a:p>
            <a:endParaRPr lang="zh-CN" altLang="en-US"/>
          </a:p>
        </p:txBody>
      </p:sp>
      <p:sp>
        <p:nvSpPr>
          <p:cNvPr id="88" name="Line 115"/>
          <p:cNvSpPr>
            <a:spLocks noChangeShapeType="1"/>
          </p:cNvSpPr>
          <p:nvPr/>
        </p:nvSpPr>
        <p:spPr bwMode="auto">
          <a:xfrm>
            <a:off x="7015163" y="1676405"/>
            <a:ext cx="0" cy="4300537"/>
          </a:xfrm>
          <a:prstGeom prst="line">
            <a:avLst/>
          </a:prstGeom>
          <a:noFill/>
          <a:ln w="9525">
            <a:solidFill>
              <a:schemeClr val="tx1"/>
            </a:solidFill>
            <a:prstDash val="dash"/>
            <a:round/>
            <a:headEnd/>
            <a:tailEnd/>
          </a:ln>
        </p:spPr>
        <p:txBody>
          <a:bodyPr/>
          <a:lstStyle/>
          <a:p>
            <a:endParaRPr lang="zh-CN" altLang="en-US"/>
          </a:p>
        </p:txBody>
      </p:sp>
      <p:sp>
        <p:nvSpPr>
          <p:cNvPr id="89" name="Line 116"/>
          <p:cNvSpPr>
            <a:spLocks noChangeShapeType="1"/>
          </p:cNvSpPr>
          <p:nvPr/>
        </p:nvSpPr>
        <p:spPr bwMode="auto">
          <a:xfrm>
            <a:off x="4995863" y="1676405"/>
            <a:ext cx="0" cy="4300537"/>
          </a:xfrm>
          <a:prstGeom prst="line">
            <a:avLst/>
          </a:prstGeom>
          <a:noFill/>
          <a:ln w="12700">
            <a:solidFill>
              <a:srgbClr val="000000"/>
            </a:solidFill>
            <a:prstDash val="sysDot"/>
            <a:round/>
            <a:headEnd/>
            <a:tailEnd/>
          </a:ln>
        </p:spPr>
        <p:txBody>
          <a:bodyPr/>
          <a:lstStyle/>
          <a:p>
            <a:endParaRPr lang="zh-CN" altLang="en-US"/>
          </a:p>
        </p:txBody>
      </p:sp>
      <p:sp>
        <p:nvSpPr>
          <p:cNvPr id="90" name="Line 117"/>
          <p:cNvSpPr>
            <a:spLocks noChangeShapeType="1"/>
          </p:cNvSpPr>
          <p:nvPr/>
        </p:nvSpPr>
        <p:spPr bwMode="auto">
          <a:xfrm flipV="1">
            <a:off x="923925" y="1631955"/>
            <a:ext cx="7053263" cy="2498725"/>
          </a:xfrm>
          <a:prstGeom prst="line">
            <a:avLst/>
          </a:prstGeom>
          <a:noFill/>
          <a:ln w="9525">
            <a:solidFill>
              <a:srgbClr val="000000"/>
            </a:solidFill>
            <a:round/>
            <a:headEnd/>
            <a:tailEnd type="triangle" w="sm" len="lg"/>
          </a:ln>
        </p:spPr>
        <p:txBody>
          <a:bodyPr/>
          <a:lstStyle/>
          <a:p>
            <a:endParaRPr lang="zh-CN" altLang="en-US"/>
          </a:p>
        </p:txBody>
      </p:sp>
      <p:sp>
        <p:nvSpPr>
          <p:cNvPr id="91" name="Line 118"/>
          <p:cNvSpPr>
            <a:spLocks noChangeShapeType="1"/>
          </p:cNvSpPr>
          <p:nvPr/>
        </p:nvSpPr>
        <p:spPr bwMode="auto">
          <a:xfrm>
            <a:off x="903288" y="1879605"/>
            <a:ext cx="2043112" cy="0"/>
          </a:xfrm>
          <a:prstGeom prst="line">
            <a:avLst/>
          </a:prstGeom>
          <a:noFill/>
          <a:ln w="9525">
            <a:solidFill>
              <a:srgbClr val="000000"/>
            </a:solidFill>
            <a:round/>
            <a:headEnd type="triangle" w="sm" len="lg"/>
            <a:tailEnd type="triangle" w="sm" len="lg"/>
          </a:ln>
        </p:spPr>
        <p:txBody>
          <a:bodyPr/>
          <a:lstStyle/>
          <a:p>
            <a:endParaRPr lang="zh-CN" altLang="en-US"/>
          </a:p>
        </p:txBody>
      </p:sp>
      <p:sp>
        <p:nvSpPr>
          <p:cNvPr id="92" name="Line 119"/>
          <p:cNvSpPr>
            <a:spLocks noChangeShapeType="1"/>
          </p:cNvSpPr>
          <p:nvPr/>
        </p:nvSpPr>
        <p:spPr bwMode="auto">
          <a:xfrm>
            <a:off x="919163" y="1414467"/>
            <a:ext cx="0" cy="4581525"/>
          </a:xfrm>
          <a:prstGeom prst="line">
            <a:avLst/>
          </a:prstGeom>
          <a:noFill/>
          <a:ln w="19050">
            <a:solidFill>
              <a:srgbClr val="000000"/>
            </a:solidFill>
            <a:round/>
            <a:headEnd type="triangle" w="sm" len="lg"/>
            <a:tailEnd/>
          </a:ln>
        </p:spPr>
        <p:txBody>
          <a:bodyPr/>
          <a:lstStyle/>
          <a:p>
            <a:endParaRPr lang="zh-CN" altLang="en-US"/>
          </a:p>
        </p:txBody>
      </p:sp>
      <p:sp>
        <p:nvSpPr>
          <p:cNvPr id="93" name="Line 120"/>
          <p:cNvSpPr>
            <a:spLocks noChangeShapeType="1"/>
          </p:cNvSpPr>
          <p:nvPr/>
        </p:nvSpPr>
        <p:spPr bwMode="auto">
          <a:xfrm>
            <a:off x="919163" y="4130680"/>
            <a:ext cx="7358062" cy="0"/>
          </a:xfrm>
          <a:prstGeom prst="line">
            <a:avLst/>
          </a:prstGeom>
          <a:noFill/>
          <a:ln w="9525">
            <a:solidFill>
              <a:srgbClr val="000000"/>
            </a:solidFill>
            <a:round/>
            <a:headEnd/>
            <a:tailEnd/>
          </a:ln>
        </p:spPr>
        <p:txBody>
          <a:bodyPr/>
          <a:lstStyle/>
          <a:p>
            <a:endParaRPr lang="zh-CN" altLang="en-US"/>
          </a:p>
        </p:txBody>
      </p:sp>
      <p:sp>
        <p:nvSpPr>
          <p:cNvPr id="94" name="Line 121"/>
          <p:cNvSpPr>
            <a:spLocks noChangeShapeType="1"/>
          </p:cNvSpPr>
          <p:nvPr/>
        </p:nvSpPr>
        <p:spPr bwMode="auto">
          <a:xfrm>
            <a:off x="919163" y="5976942"/>
            <a:ext cx="7358062" cy="0"/>
          </a:xfrm>
          <a:prstGeom prst="line">
            <a:avLst/>
          </a:prstGeom>
          <a:noFill/>
          <a:ln w="28575">
            <a:solidFill>
              <a:srgbClr val="000000"/>
            </a:solidFill>
            <a:round/>
            <a:headEnd/>
            <a:tailEnd type="triangle" w="sm" len="lg"/>
          </a:ln>
        </p:spPr>
        <p:txBody>
          <a:bodyPr/>
          <a:lstStyle/>
          <a:p>
            <a:endParaRPr lang="zh-CN" altLang="en-US"/>
          </a:p>
        </p:txBody>
      </p:sp>
      <p:sp>
        <p:nvSpPr>
          <p:cNvPr id="95" name="Text Box 122"/>
          <p:cNvSpPr txBox="1">
            <a:spLocks noChangeArrowheads="1"/>
          </p:cNvSpPr>
          <p:nvPr/>
        </p:nvSpPr>
        <p:spPr bwMode="auto">
          <a:xfrm>
            <a:off x="1436688" y="1573217"/>
            <a:ext cx="1260475" cy="336550"/>
          </a:xfrm>
          <a:prstGeom prst="rect">
            <a:avLst/>
          </a:prstGeom>
          <a:noFill/>
          <a:ln w="9525">
            <a:noFill/>
            <a:miter lim="800000"/>
            <a:headEnd/>
            <a:tailEnd/>
          </a:ln>
        </p:spPr>
        <p:txBody>
          <a:bodyPr>
            <a:spAutoFit/>
          </a:bodyPr>
          <a:lstStyle/>
          <a:p>
            <a:pPr eaLnBrk="0" hangingPunct="0"/>
            <a:r>
              <a:rPr lang="en-US" altLang="ko-KR" sz="1600" dirty="0" smtClean="0">
                <a:solidFill>
                  <a:srgbClr val="000000"/>
                </a:solidFill>
                <a:latin typeface="견고딕"/>
                <a:ea typeface="견고딕"/>
                <a:cs typeface="견고딕"/>
              </a:rPr>
              <a:t>2009</a:t>
            </a:r>
            <a:endParaRPr lang="en-US" altLang="ko-KR" sz="2000" dirty="0">
              <a:solidFill>
                <a:srgbClr val="000000"/>
              </a:solidFill>
              <a:latin typeface="견고딕"/>
              <a:ea typeface="견고딕"/>
              <a:cs typeface="견고딕"/>
            </a:endParaRPr>
          </a:p>
        </p:txBody>
      </p:sp>
      <p:sp>
        <p:nvSpPr>
          <p:cNvPr id="96" name="Line 123"/>
          <p:cNvSpPr>
            <a:spLocks noChangeShapeType="1"/>
          </p:cNvSpPr>
          <p:nvPr/>
        </p:nvSpPr>
        <p:spPr bwMode="auto">
          <a:xfrm>
            <a:off x="2946400" y="1873255"/>
            <a:ext cx="2027238" cy="0"/>
          </a:xfrm>
          <a:prstGeom prst="line">
            <a:avLst/>
          </a:prstGeom>
          <a:noFill/>
          <a:ln w="9525">
            <a:solidFill>
              <a:srgbClr val="000000"/>
            </a:solidFill>
            <a:round/>
            <a:headEnd type="triangle" w="sm" len="lg"/>
            <a:tailEnd type="triangle" w="sm" len="lg"/>
          </a:ln>
        </p:spPr>
        <p:txBody>
          <a:bodyPr/>
          <a:lstStyle/>
          <a:p>
            <a:endParaRPr lang="zh-CN" altLang="en-US"/>
          </a:p>
        </p:txBody>
      </p:sp>
      <p:sp>
        <p:nvSpPr>
          <p:cNvPr id="97" name="Line 124"/>
          <p:cNvSpPr>
            <a:spLocks noChangeShapeType="1"/>
          </p:cNvSpPr>
          <p:nvPr/>
        </p:nvSpPr>
        <p:spPr bwMode="auto">
          <a:xfrm>
            <a:off x="4997450" y="1882780"/>
            <a:ext cx="2197100" cy="0"/>
          </a:xfrm>
          <a:prstGeom prst="line">
            <a:avLst/>
          </a:prstGeom>
          <a:noFill/>
          <a:ln w="9525">
            <a:solidFill>
              <a:srgbClr val="000000"/>
            </a:solidFill>
            <a:round/>
            <a:headEnd type="triangle" w="sm" len="lg"/>
            <a:tailEnd type="triangle" w="sm" len="lg"/>
          </a:ln>
        </p:spPr>
        <p:txBody>
          <a:bodyPr/>
          <a:lstStyle/>
          <a:p>
            <a:endParaRPr lang="zh-CN" altLang="en-US"/>
          </a:p>
        </p:txBody>
      </p:sp>
      <p:sp>
        <p:nvSpPr>
          <p:cNvPr id="98" name="Text Box 125"/>
          <p:cNvSpPr txBox="1">
            <a:spLocks noChangeArrowheads="1"/>
          </p:cNvSpPr>
          <p:nvPr/>
        </p:nvSpPr>
        <p:spPr bwMode="auto">
          <a:xfrm>
            <a:off x="3489325" y="1570042"/>
            <a:ext cx="1258888" cy="336550"/>
          </a:xfrm>
          <a:prstGeom prst="rect">
            <a:avLst/>
          </a:prstGeom>
          <a:noFill/>
          <a:ln w="9525">
            <a:noFill/>
            <a:miter lim="800000"/>
            <a:headEnd/>
            <a:tailEnd/>
          </a:ln>
        </p:spPr>
        <p:txBody>
          <a:bodyPr>
            <a:spAutoFit/>
          </a:bodyPr>
          <a:lstStyle/>
          <a:p>
            <a:pPr eaLnBrk="0" hangingPunct="0"/>
            <a:r>
              <a:rPr lang="en-US" altLang="ko-KR" sz="1600" dirty="0" smtClean="0">
                <a:solidFill>
                  <a:srgbClr val="000000"/>
                </a:solidFill>
                <a:latin typeface="견고딕"/>
                <a:ea typeface="견고딕"/>
                <a:cs typeface="견고딕"/>
              </a:rPr>
              <a:t>2010</a:t>
            </a:r>
            <a:endParaRPr lang="en-US" altLang="ko-KR" sz="2000" dirty="0">
              <a:solidFill>
                <a:srgbClr val="000000"/>
              </a:solidFill>
              <a:latin typeface="견고딕"/>
              <a:ea typeface="견고딕"/>
              <a:cs typeface="견고딕"/>
            </a:endParaRPr>
          </a:p>
        </p:txBody>
      </p:sp>
      <p:sp>
        <p:nvSpPr>
          <p:cNvPr id="108" name="Text Box 135"/>
          <p:cNvSpPr txBox="1">
            <a:spLocks noChangeArrowheads="1"/>
          </p:cNvSpPr>
          <p:nvPr/>
        </p:nvSpPr>
        <p:spPr bwMode="auto">
          <a:xfrm>
            <a:off x="5603875" y="1587505"/>
            <a:ext cx="1263650" cy="336550"/>
          </a:xfrm>
          <a:prstGeom prst="rect">
            <a:avLst/>
          </a:prstGeom>
          <a:noFill/>
          <a:ln w="9525">
            <a:noFill/>
            <a:miter lim="800000"/>
            <a:headEnd/>
            <a:tailEnd/>
          </a:ln>
        </p:spPr>
        <p:txBody>
          <a:bodyPr>
            <a:spAutoFit/>
          </a:bodyPr>
          <a:lstStyle/>
          <a:p>
            <a:pPr eaLnBrk="0" hangingPunct="0"/>
            <a:r>
              <a:rPr lang="en-US" altLang="ko-KR" sz="1600" dirty="0" smtClean="0">
                <a:solidFill>
                  <a:srgbClr val="000000"/>
                </a:solidFill>
                <a:latin typeface="견고딕"/>
                <a:ea typeface="견고딕"/>
                <a:cs typeface="견고딕"/>
              </a:rPr>
              <a:t>2012</a:t>
            </a:r>
            <a:endParaRPr lang="en-US" altLang="ko-KR" sz="2000" dirty="0">
              <a:solidFill>
                <a:srgbClr val="000000"/>
              </a:solidFill>
              <a:latin typeface="견고딕"/>
              <a:ea typeface="견고딕"/>
              <a:cs typeface="견고딕"/>
            </a:endParaRPr>
          </a:p>
        </p:txBody>
      </p:sp>
      <p:grpSp>
        <p:nvGrpSpPr>
          <p:cNvPr id="126" name="组合 125"/>
          <p:cNvGrpSpPr/>
          <p:nvPr/>
        </p:nvGrpSpPr>
        <p:grpSpPr>
          <a:xfrm>
            <a:off x="1928794" y="3157542"/>
            <a:ext cx="917575" cy="873125"/>
            <a:chOff x="1928794" y="3157542"/>
            <a:chExt cx="917575" cy="873125"/>
          </a:xfrm>
        </p:grpSpPr>
        <p:pic>
          <p:nvPicPr>
            <p:cNvPr id="103" name="Picture 130" descr="cobalt blue_ball"/>
            <p:cNvPicPr>
              <a:picLocks noChangeAspect="1" noChangeArrowheads="1"/>
            </p:cNvPicPr>
            <p:nvPr/>
          </p:nvPicPr>
          <p:blipFill>
            <a:blip r:embed="rId3" cstate="print"/>
            <a:srcRect/>
            <a:stretch>
              <a:fillRect/>
            </a:stretch>
          </p:blipFill>
          <p:spPr bwMode="auto">
            <a:xfrm>
              <a:off x="2038350" y="3157542"/>
              <a:ext cx="668338" cy="668338"/>
            </a:xfrm>
            <a:prstGeom prst="rect">
              <a:avLst/>
            </a:prstGeom>
            <a:noFill/>
            <a:ln w="9525">
              <a:noFill/>
              <a:miter lim="800000"/>
              <a:headEnd/>
              <a:tailEnd/>
            </a:ln>
          </p:spPr>
        </p:pic>
        <p:sp>
          <p:nvSpPr>
            <p:cNvPr id="109" name="Oval 136"/>
            <p:cNvSpPr>
              <a:spLocks noChangeArrowheads="1"/>
            </p:cNvSpPr>
            <p:nvPr/>
          </p:nvSpPr>
          <p:spPr bwMode="auto">
            <a:xfrm>
              <a:off x="1928794" y="3775080"/>
              <a:ext cx="917575" cy="255587"/>
            </a:xfrm>
            <a:prstGeom prst="ellipse">
              <a:avLst/>
            </a:prstGeom>
            <a:gradFill rotWithShape="1">
              <a:gsLst>
                <a:gs pos="0">
                  <a:srgbClr val="000000">
                    <a:alpha val="50000"/>
                  </a:srgbClr>
                </a:gs>
                <a:gs pos="100000">
                  <a:srgbClr val="000000">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127" name="组合 126"/>
          <p:cNvGrpSpPr/>
          <p:nvPr/>
        </p:nvGrpSpPr>
        <p:grpSpPr>
          <a:xfrm>
            <a:off x="1142976" y="3421067"/>
            <a:ext cx="633413" cy="566738"/>
            <a:chOff x="1142976" y="3421067"/>
            <a:chExt cx="633413" cy="566738"/>
          </a:xfrm>
        </p:grpSpPr>
        <p:pic>
          <p:nvPicPr>
            <p:cNvPr id="99" name="Picture 126" descr="yellowish_ball"/>
            <p:cNvPicPr>
              <a:picLocks noChangeAspect="1" noChangeArrowheads="1"/>
            </p:cNvPicPr>
            <p:nvPr/>
          </p:nvPicPr>
          <p:blipFill>
            <a:blip r:embed="rId4" cstate="print">
              <a:duotone>
                <a:prstClr val="black"/>
                <a:schemeClr val="accent5">
                  <a:lumMod val="60000"/>
                  <a:lumOff val="40000"/>
                  <a:tint val="45000"/>
                  <a:satMod val="400000"/>
                </a:schemeClr>
              </a:duotone>
            </a:blip>
            <a:srcRect/>
            <a:stretch>
              <a:fillRect/>
            </a:stretch>
          </p:blipFill>
          <p:spPr bwMode="auto">
            <a:xfrm>
              <a:off x="1289050" y="3421067"/>
              <a:ext cx="398463" cy="398463"/>
            </a:xfrm>
            <a:prstGeom prst="rect">
              <a:avLst/>
            </a:prstGeom>
            <a:noFill/>
            <a:ln w="9525">
              <a:noFill/>
              <a:miter lim="800000"/>
              <a:headEnd/>
              <a:tailEnd/>
            </a:ln>
          </p:spPr>
        </p:pic>
        <p:sp>
          <p:nvSpPr>
            <p:cNvPr id="110" name="Oval 137"/>
            <p:cNvSpPr>
              <a:spLocks noChangeArrowheads="1"/>
            </p:cNvSpPr>
            <p:nvPr/>
          </p:nvSpPr>
          <p:spPr bwMode="auto">
            <a:xfrm>
              <a:off x="1142976" y="3825880"/>
              <a:ext cx="633413" cy="161925"/>
            </a:xfrm>
            <a:prstGeom prst="ellipse">
              <a:avLst/>
            </a:prstGeom>
            <a:gradFill rotWithShape="1">
              <a:gsLst>
                <a:gs pos="0">
                  <a:srgbClr val="000000">
                    <a:alpha val="50000"/>
                  </a:srgbClr>
                </a:gs>
                <a:gs pos="100000">
                  <a:srgbClr val="000000">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125" name="组合 124"/>
          <p:cNvGrpSpPr/>
          <p:nvPr/>
        </p:nvGrpSpPr>
        <p:grpSpPr>
          <a:xfrm>
            <a:off x="2854325" y="2681292"/>
            <a:ext cx="1268413" cy="1349375"/>
            <a:chOff x="2854325" y="2681292"/>
            <a:chExt cx="1268413" cy="1349375"/>
          </a:xfrm>
        </p:grpSpPr>
        <p:pic>
          <p:nvPicPr>
            <p:cNvPr id="100" name="Picture 127" descr="yellow_ball"/>
            <p:cNvPicPr>
              <a:picLocks noChangeAspect="1" noChangeArrowheads="1"/>
            </p:cNvPicPr>
            <p:nvPr/>
          </p:nvPicPr>
          <p:blipFill>
            <a:blip r:embed="rId5" cstate="print">
              <a:duotone>
                <a:schemeClr val="accent1">
                  <a:shade val="45000"/>
                  <a:satMod val="135000"/>
                </a:schemeClr>
                <a:prstClr val="white"/>
              </a:duotone>
            </a:blip>
            <a:srcRect/>
            <a:stretch>
              <a:fillRect/>
            </a:stretch>
          </p:blipFill>
          <p:spPr bwMode="auto">
            <a:xfrm>
              <a:off x="3011488" y="2681292"/>
              <a:ext cx="1071562" cy="1071563"/>
            </a:xfrm>
            <a:prstGeom prst="rect">
              <a:avLst/>
            </a:prstGeom>
            <a:noFill/>
            <a:ln w="9525">
              <a:noFill/>
              <a:miter lim="800000"/>
              <a:headEnd/>
              <a:tailEnd/>
            </a:ln>
          </p:spPr>
        </p:pic>
        <p:sp>
          <p:nvSpPr>
            <p:cNvPr id="111" name="Oval 138"/>
            <p:cNvSpPr>
              <a:spLocks noChangeArrowheads="1"/>
            </p:cNvSpPr>
            <p:nvPr/>
          </p:nvSpPr>
          <p:spPr bwMode="auto">
            <a:xfrm>
              <a:off x="2854325" y="3759205"/>
              <a:ext cx="1268413" cy="271462"/>
            </a:xfrm>
            <a:prstGeom prst="ellipse">
              <a:avLst/>
            </a:prstGeom>
            <a:gradFill rotWithShape="1">
              <a:gsLst>
                <a:gs pos="0">
                  <a:srgbClr val="000000">
                    <a:alpha val="50000"/>
                  </a:srgbClr>
                </a:gs>
                <a:gs pos="100000">
                  <a:srgbClr val="000000">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124" name="组合 123"/>
          <p:cNvGrpSpPr/>
          <p:nvPr/>
        </p:nvGrpSpPr>
        <p:grpSpPr>
          <a:xfrm>
            <a:off x="4143372" y="2176467"/>
            <a:ext cx="1658937" cy="1901825"/>
            <a:chOff x="4143372" y="2176467"/>
            <a:chExt cx="1658937" cy="1901825"/>
          </a:xfrm>
        </p:grpSpPr>
        <p:pic>
          <p:nvPicPr>
            <p:cNvPr id="101" name="Picture 128" descr="red_ball"/>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4203700" y="2176467"/>
              <a:ext cx="1576388" cy="1576388"/>
            </a:xfrm>
            <a:prstGeom prst="rect">
              <a:avLst/>
            </a:prstGeom>
            <a:noFill/>
            <a:ln w="9525">
              <a:noFill/>
              <a:miter lim="800000"/>
              <a:headEnd/>
              <a:tailEnd/>
            </a:ln>
          </p:spPr>
        </p:pic>
        <p:sp>
          <p:nvSpPr>
            <p:cNvPr id="112" name="Oval 139"/>
            <p:cNvSpPr>
              <a:spLocks noChangeArrowheads="1"/>
            </p:cNvSpPr>
            <p:nvPr/>
          </p:nvSpPr>
          <p:spPr bwMode="auto">
            <a:xfrm>
              <a:off x="4143372" y="3679830"/>
              <a:ext cx="1658937" cy="398462"/>
            </a:xfrm>
            <a:prstGeom prst="ellipse">
              <a:avLst/>
            </a:prstGeom>
            <a:gradFill rotWithShape="1">
              <a:gsLst>
                <a:gs pos="0">
                  <a:srgbClr val="000000">
                    <a:alpha val="50000"/>
                  </a:srgbClr>
                </a:gs>
                <a:gs pos="100000">
                  <a:srgbClr val="000000">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123" name="组合 122"/>
          <p:cNvGrpSpPr/>
          <p:nvPr/>
        </p:nvGrpSpPr>
        <p:grpSpPr>
          <a:xfrm>
            <a:off x="5657850" y="1735142"/>
            <a:ext cx="2297113" cy="2395538"/>
            <a:chOff x="5657850" y="1735142"/>
            <a:chExt cx="2297113" cy="2395538"/>
          </a:xfrm>
        </p:grpSpPr>
        <p:sp>
          <p:nvSpPr>
            <p:cNvPr id="113" name="Oval 140"/>
            <p:cNvSpPr>
              <a:spLocks noChangeArrowheads="1"/>
            </p:cNvSpPr>
            <p:nvPr/>
          </p:nvSpPr>
          <p:spPr bwMode="auto">
            <a:xfrm>
              <a:off x="5657850" y="3600455"/>
              <a:ext cx="2251075" cy="530225"/>
            </a:xfrm>
            <a:prstGeom prst="ellipse">
              <a:avLst/>
            </a:prstGeom>
            <a:gradFill rotWithShape="1">
              <a:gsLst>
                <a:gs pos="0">
                  <a:srgbClr val="000000">
                    <a:alpha val="50000"/>
                  </a:srgbClr>
                </a:gs>
                <a:gs pos="100000">
                  <a:srgbClr val="000000">
                    <a:alpha val="0"/>
                  </a:srgbClr>
                </a:gs>
              </a:gsLst>
              <a:path path="shape">
                <a:fillToRect l="50000" t="50000" r="50000" b="50000"/>
              </a:path>
            </a:gradFill>
            <a:ln w="9525" algn="ctr">
              <a:noFill/>
              <a:round/>
              <a:headEnd/>
              <a:tailEnd/>
            </a:ln>
          </p:spPr>
          <p:txBody>
            <a:bodyPr wrap="none" anchor="ctr"/>
            <a:lstStyle/>
            <a:p>
              <a:endParaRPr lang="zh-CN" altLang="en-US"/>
            </a:p>
          </p:txBody>
        </p:sp>
        <p:pic>
          <p:nvPicPr>
            <p:cNvPr id="102" name="Picture 129" descr="Purple_ball"/>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5938838" y="1735142"/>
              <a:ext cx="2016125" cy="2016125"/>
            </a:xfrm>
            <a:prstGeom prst="rect">
              <a:avLst/>
            </a:prstGeom>
            <a:noFill/>
            <a:ln w="9525">
              <a:noFill/>
              <a:miter lim="800000"/>
              <a:headEnd/>
              <a:tailEnd/>
            </a:ln>
          </p:spPr>
        </p:pic>
      </p:grpSp>
      <p:sp>
        <p:nvSpPr>
          <p:cNvPr id="117" name="Rectangle 144"/>
          <p:cNvSpPr>
            <a:spLocks noChangeArrowheads="1"/>
          </p:cNvSpPr>
          <p:nvPr/>
        </p:nvSpPr>
        <p:spPr bwMode="auto">
          <a:xfrm>
            <a:off x="2960688" y="4143380"/>
            <a:ext cx="2032000" cy="38100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r>
              <a:rPr lang="en-US" altLang="ko-KR" sz="1200" dirty="0">
                <a:solidFill>
                  <a:srgbClr val="FFFFFF"/>
                </a:solidFill>
                <a:latin typeface="Arial Black" pitchFamily="34" charset="0"/>
                <a:ea typeface="굴림" pitchFamily="34" charset="-127"/>
              </a:rPr>
              <a:t> </a:t>
            </a:r>
            <a:r>
              <a:rPr lang="zh-CN" altLang="en-US" sz="1200" dirty="0" smtClean="0">
                <a:solidFill>
                  <a:srgbClr val="FFFFFF"/>
                </a:solidFill>
                <a:latin typeface="Arial Black" pitchFamily="34" charset="0"/>
                <a:ea typeface="굴림" pitchFamily="34" charset="-127"/>
              </a:rPr>
              <a:t>输入文本</a:t>
            </a:r>
            <a:endParaRPr lang="en-US" altLang="ko-KR" sz="1200" dirty="0">
              <a:solidFill>
                <a:srgbClr val="FFFFFF"/>
              </a:solidFill>
              <a:latin typeface="Arial Black" pitchFamily="34" charset="0"/>
              <a:ea typeface="굴림" pitchFamily="34" charset="-127"/>
            </a:endParaRPr>
          </a:p>
        </p:txBody>
      </p:sp>
      <p:sp>
        <p:nvSpPr>
          <p:cNvPr id="118" name="Rectangle 145"/>
          <p:cNvSpPr>
            <a:spLocks noChangeArrowheads="1"/>
          </p:cNvSpPr>
          <p:nvPr/>
        </p:nvSpPr>
        <p:spPr bwMode="auto">
          <a:xfrm>
            <a:off x="5002213" y="4143380"/>
            <a:ext cx="3284563"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r>
              <a:rPr lang="en-US" altLang="ko-KR" sz="1200" dirty="0">
                <a:solidFill>
                  <a:srgbClr val="004F8A"/>
                </a:solidFill>
                <a:latin typeface="Arial Black" pitchFamily="34" charset="0"/>
                <a:ea typeface="굴림" pitchFamily="34" charset="-127"/>
              </a:rPr>
              <a:t>  </a:t>
            </a:r>
            <a:r>
              <a:rPr lang="zh-CN" altLang="en-US" sz="1200" dirty="0" smtClean="0">
                <a:solidFill>
                  <a:srgbClr val="004F8A"/>
                </a:solidFill>
                <a:latin typeface="Arial Black" pitchFamily="34" charset="0"/>
                <a:ea typeface="굴림" pitchFamily="34" charset="-127"/>
              </a:rPr>
              <a:t>输入文本</a:t>
            </a:r>
            <a:endParaRPr lang="en-US" altLang="ko-KR" sz="1200" dirty="0">
              <a:solidFill>
                <a:srgbClr val="004F8A"/>
              </a:solidFill>
              <a:latin typeface="Arial Black" pitchFamily="34" charset="0"/>
              <a:ea typeface="Batang" pitchFamily="18" charset="-127"/>
            </a:endParaRPr>
          </a:p>
        </p:txBody>
      </p:sp>
      <p:sp>
        <p:nvSpPr>
          <p:cNvPr id="119" name="Rectangle 146"/>
          <p:cNvSpPr>
            <a:spLocks noChangeArrowheads="1"/>
          </p:cNvSpPr>
          <p:nvPr/>
        </p:nvSpPr>
        <p:spPr bwMode="auto">
          <a:xfrm rot="16200000">
            <a:off x="520570" y="2658603"/>
            <a:ext cx="519373" cy="293030"/>
          </a:xfrm>
          <a:prstGeom prst="rect">
            <a:avLst/>
          </a:prstGeom>
          <a:noFill/>
          <a:ln w="9525">
            <a:noFill/>
            <a:miter lim="800000"/>
            <a:headEnd/>
            <a:tailEnd/>
          </a:ln>
        </p:spPr>
        <p:txBody>
          <a:bodyPr wrap="none" lIns="92075" tIns="46038" rIns="92075" bIns="46038">
            <a:spAutoFit/>
          </a:bodyPr>
          <a:lstStyle/>
          <a:p>
            <a:pPr defTabSz="762000"/>
            <a:r>
              <a:rPr lang="zh-CN" altLang="en-US" sz="1300" dirty="0" smtClean="0">
                <a:solidFill>
                  <a:srgbClr val="000000"/>
                </a:solidFill>
                <a:ea typeface="가는으뜸체"/>
                <a:cs typeface="가는으뜸체"/>
              </a:rPr>
              <a:t>文本</a:t>
            </a:r>
            <a:endParaRPr lang="en-US" altLang="ko-KR" sz="1300" dirty="0">
              <a:solidFill>
                <a:srgbClr val="000000"/>
              </a:solidFill>
              <a:ea typeface="가는으뜸체"/>
              <a:cs typeface="가는으뜸체"/>
            </a:endParaRPr>
          </a:p>
        </p:txBody>
      </p:sp>
      <p:sp>
        <p:nvSpPr>
          <p:cNvPr id="120" name="Rectangle 24"/>
          <p:cNvSpPr>
            <a:spLocks noChangeArrowheads="1"/>
          </p:cNvSpPr>
          <p:nvPr/>
        </p:nvSpPr>
        <p:spPr bwMode="black">
          <a:xfrm>
            <a:off x="1142976" y="4643446"/>
            <a:ext cx="1500198"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rgbClr val="004F8A"/>
                </a:solidFill>
              </a:rPr>
              <a:t>这里输入</a:t>
            </a:r>
            <a:r>
              <a:rPr lang="zh-CN" altLang="en-US" sz="1400" dirty="0" smtClean="0">
                <a:solidFill>
                  <a:srgbClr val="004F8A"/>
                </a:solidFill>
              </a:rPr>
              <a:t>文本</a:t>
            </a:r>
            <a:endParaRPr lang="en-US" altLang="zh-CN" sz="1400" dirty="0" smtClean="0">
              <a:solidFill>
                <a:srgbClr val="004F8A"/>
              </a:solidFill>
            </a:endParaRPr>
          </a:p>
          <a:p>
            <a:pPr>
              <a:spcBef>
                <a:spcPct val="50000"/>
              </a:spcBef>
              <a:buFontTx/>
              <a:buChar char="•"/>
              <a:defRPr/>
            </a:pPr>
            <a:r>
              <a:rPr lang="zh-CN" altLang="en-US" sz="1400" dirty="0">
                <a:solidFill>
                  <a:srgbClr val="004F8A"/>
                </a:solidFill>
              </a:rPr>
              <a:t>这里输入文</a:t>
            </a:r>
            <a:r>
              <a:rPr lang="zh-CN" altLang="en-US" sz="1400" dirty="0" smtClean="0">
                <a:solidFill>
                  <a:srgbClr val="004F8A"/>
                </a:solidFill>
              </a:rPr>
              <a:t>本</a:t>
            </a:r>
            <a:endParaRPr lang="en-US" altLang="zh-CN" sz="1400" dirty="0" smtClean="0">
              <a:solidFill>
                <a:srgbClr val="004F8A"/>
              </a:solidFill>
            </a:endParaRPr>
          </a:p>
          <a:p>
            <a:pPr>
              <a:spcBef>
                <a:spcPct val="50000"/>
              </a:spcBef>
              <a:buFontTx/>
              <a:buChar char="•"/>
              <a:defRPr/>
            </a:pPr>
            <a:r>
              <a:rPr lang="zh-CN" altLang="en-US" sz="1400" dirty="0" smtClean="0">
                <a:solidFill>
                  <a:srgbClr val="004F8A"/>
                </a:solidFill>
              </a:rPr>
              <a:t>这里输入文本</a:t>
            </a:r>
            <a:endParaRPr lang="en-US" altLang="zh-CN" sz="1400" dirty="0" smtClean="0">
              <a:solidFill>
                <a:srgbClr val="004F8A"/>
              </a:solidFill>
            </a:endParaRPr>
          </a:p>
        </p:txBody>
      </p:sp>
      <p:sp>
        <p:nvSpPr>
          <p:cNvPr id="121" name="Rectangle 24"/>
          <p:cNvSpPr>
            <a:spLocks noChangeArrowheads="1"/>
          </p:cNvSpPr>
          <p:nvPr/>
        </p:nvSpPr>
        <p:spPr bwMode="black">
          <a:xfrm>
            <a:off x="3212194" y="4643446"/>
            <a:ext cx="1500198"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rgbClr val="004F8A"/>
                </a:solidFill>
              </a:rPr>
              <a:t>这里输入</a:t>
            </a:r>
            <a:r>
              <a:rPr lang="zh-CN" altLang="en-US" sz="1400" dirty="0" smtClean="0">
                <a:solidFill>
                  <a:srgbClr val="004F8A"/>
                </a:solidFill>
              </a:rPr>
              <a:t>文本</a:t>
            </a:r>
            <a:endParaRPr lang="en-US" altLang="zh-CN" sz="1400" dirty="0" smtClean="0">
              <a:solidFill>
                <a:srgbClr val="004F8A"/>
              </a:solidFill>
            </a:endParaRPr>
          </a:p>
          <a:p>
            <a:pPr>
              <a:spcBef>
                <a:spcPct val="50000"/>
              </a:spcBef>
              <a:buFontTx/>
              <a:buChar char="•"/>
              <a:defRPr/>
            </a:pPr>
            <a:r>
              <a:rPr lang="zh-CN" altLang="en-US" sz="1400" dirty="0">
                <a:solidFill>
                  <a:srgbClr val="004F8A"/>
                </a:solidFill>
              </a:rPr>
              <a:t>这里输入文</a:t>
            </a:r>
            <a:r>
              <a:rPr lang="zh-CN" altLang="en-US" sz="1400" dirty="0" smtClean="0">
                <a:solidFill>
                  <a:srgbClr val="004F8A"/>
                </a:solidFill>
              </a:rPr>
              <a:t>本</a:t>
            </a:r>
            <a:endParaRPr lang="en-US" altLang="zh-CN" sz="1400" dirty="0" smtClean="0">
              <a:solidFill>
                <a:srgbClr val="004F8A"/>
              </a:solidFill>
            </a:endParaRPr>
          </a:p>
          <a:p>
            <a:pPr>
              <a:spcBef>
                <a:spcPct val="50000"/>
              </a:spcBef>
              <a:buFontTx/>
              <a:buChar char="•"/>
              <a:defRPr/>
            </a:pPr>
            <a:r>
              <a:rPr lang="zh-CN" altLang="en-US" sz="1400" dirty="0" smtClean="0">
                <a:solidFill>
                  <a:srgbClr val="004F8A"/>
                </a:solidFill>
              </a:rPr>
              <a:t>这里输入文本</a:t>
            </a:r>
            <a:endParaRPr lang="en-US" altLang="zh-CN" sz="1400" dirty="0" smtClean="0">
              <a:solidFill>
                <a:srgbClr val="004F8A"/>
              </a:solidFill>
            </a:endParaRPr>
          </a:p>
        </p:txBody>
      </p:sp>
      <p:sp>
        <p:nvSpPr>
          <p:cNvPr id="122" name="Rectangle 24"/>
          <p:cNvSpPr>
            <a:spLocks noChangeArrowheads="1"/>
          </p:cNvSpPr>
          <p:nvPr/>
        </p:nvSpPr>
        <p:spPr bwMode="black">
          <a:xfrm>
            <a:off x="5231457" y="4643446"/>
            <a:ext cx="1500198"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rgbClr val="004F8A"/>
                </a:solidFill>
              </a:rPr>
              <a:t>这里输入</a:t>
            </a:r>
            <a:r>
              <a:rPr lang="zh-CN" altLang="en-US" sz="1400" dirty="0" smtClean="0">
                <a:solidFill>
                  <a:srgbClr val="004F8A"/>
                </a:solidFill>
              </a:rPr>
              <a:t>文本</a:t>
            </a:r>
            <a:endParaRPr lang="en-US" altLang="zh-CN" sz="1400" dirty="0" smtClean="0">
              <a:solidFill>
                <a:srgbClr val="004F8A"/>
              </a:solidFill>
            </a:endParaRPr>
          </a:p>
          <a:p>
            <a:pPr>
              <a:spcBef>
                <a:spcPct val="50000"/>
              </a:spcBef>
              <a:buFontTx/>
              <a:buChar char="•"/>
              <a:defRPr/>
            </a:pPr>
            <a:r>
              <a:rPr lang="zh-CN" altLang="en-US" sz="1400" dirty="0">
                <a:solidFill>
                  <a:srgbClr val="004F8A"/>
                </a:solidFill>
              </a:rPr>
              <a:t>这里输入文</a:t>
            </a:r>
            <a:r>
              <a:rPr lang="zh-CN" altLang="en-US" sz="1400" dirty="0" smtClean="0">
                <a:solidFill>
                  <a:srgbClr val="004F8A"/>
                </a:solidFill>
              </a:rPr>
              <a:t>本</a:t>
            </a:r>
            <a:endParaRPr lang="en-US" altLang="zh-CN" sz="1400" dirty="0" smtClean="0">
              <a:solidFill>
                <a:srgbClr val="004F8A"/>
              </a:solidFill>
            </a:endParaRPr>
          </a:p>
          <a:p>
            <a:pPr>
              <a:spcBef>
                <a:spcPct val="50000"/>
              </a:spcBef>
              <a:buFontTx/>
              <a:buChar char="•"/>
              <a:defRPr/>
            </a:pPr>
            <a:r>
              <a:rPr lang="zh-CN" altLang="en-US" sz="1400" dirty="0" smtClean="0">
                <a:solidFill>
                  <a:srgbClr val="004F8A"/>
                </a:solidFill>
              </a:rPr>
              <a:t>这里输入文本</a:t>
            </a:r>
            <a:endParaRPr lang="en-US" altLang="zh-CN" sz="1400" dirty="0" smtClean="0">
              <a:solidFill>
                <a:srgbClr val="004F8A"/>
              </a:solidFill>
            </a:endParaRPr>
          </a:p>
        </p:txBody>
      </p:sp>
      <p:sp>
        <p:nvSpPr>
          <p:cNvPr id="104" name="Text Box 131"/>
          <p:cNvSpPr txBox="1">
            <a:spLocks noChangeArrowheads="1"/>
          </p:cNvSpPr>
          <p:nvPr/>
        </p:nvSpPr>
        <p:spPr bwMode="auto">
          <a:xfrm>
            <a:off x="6215074" y="2381255"/>
            <a:ext cx="1313180" cy="769441"/>
          </a:xfrm>
          <a:prstGeom prst="rect">
            <a:avLst/>
          </a:prstGeom>
          <a:noFill/>
          <a:ln w="9525">
            <a:noFill/>
            <a:miter lim="800000"/>
            <a:headEnd/>
            <a:tailEnd/>
          </a:ln>
          <a:effectLst>
            <a:outerShdw dist="28398" dir="3806097" algn="ctr" rotWithShape="0">
              <a:schemeClr val="tx1"/>
            </a:outerShdw>
          </a:effectLst>
        </p:spPr>
        <p:txBody>
          <a:bodyPr wrap="none">
            <a:spAutoFit/>
          </a:bodyPr>
          <a:lstStyle/>
          <a:p>
            <a:pPr>
              <a:defRPr/>
            </a:pPr>
            <a:r>
              <a:rPr lang="zh-CN" altLang="en-US" sz="4400" i="1" dirty="0" smtClean="0">
                <a:solidFill>
                  <a:srgbClr val="FFFFFF"/>
                </a:solidFill>
                <a:ea typeface="굴림" charset="-127"/>
              </a:rPr>
              <a:t>文本</a:t>
            </a:r>
            <a:endParaRPr lang="en-US" altLang="ko-KR" sz="4400" i="1" dirty="0">
              <a:solidFill>
                <a:srgbClr val="FFFFFF"/>
              </a:solidFill>
              <a:ea typeface="굴림" charset="-127"/>
            </a:endParaRPr>
          </a:p>
        </p:txBody>
      </p:sp>
      <p:sp>
        <p:nvSpPr>
          <p:cNvPr id="105" name="Text Box 132"/>
          <p:cNvSpPr txBox="1">
            <a:spLocks noChangeArrowheads="1"/>
          </p:cNvSpPr>
          <p:nvPr/>
        </p:nvSpPr>
        <p:spPr bwMode="auto">
          <a:xfrm>
            <a:off x="4500562" y="2714630"/>
            <a:ext cx="902811" cy="523220"/>
          </a:xfrm>
          <a:prstGeom prst="rect">
            <a:avLst/>
          </a:prstGeom>
          <a:noFill/>
          <a:ln w="9525">
            <a:noFill/>
            <a:miter lim="800000"/>
            <a:headEnd/>
            <a:tailEnd/>
          </a:ln>
          <a:effectLst>
            <a:outerShdw dist="28398" dir="3806097" algn="ctr" rotWithShape="0">
              <a:schemeClr val="tx1"/>
            </a:outerShdw>
          </a:effectLst>
        </p:spPr>
        <p:txBody>
          <a:bodyPr wrap="none">
            <a:spAutoFit/>
          </a:bodyPr>
          <a:lstStyle/>
          <a:p>
            <a:pPr>
              <a:defRPr/>
            </a:pPr>
            <a:r>
              <a:rPr lang="zh-CN" altLang="en-US" sz="2800" i="1" dirty="0" smtClean="0">
                <a:solidFill>
                  <a:srgbClr val="FFFFFF"/>
                </a:solidFill>
                <a:ea typeface="굴림" charset="-127"/>
              </a:rPr>
              <a:t>文本</a:t>
            </a:r>
            <a:endParaRPr lang="en-US" altLang="ko-KR" sz="2800" i="1" dirty="0">
              <a:solidFill>
                <a:srgbClr val="FFFFFF"/>
              </a:solidFill>
              <a:ea typeface="굴림" charset="-127"/>
            </a:endParaRPr>
          </a:p>
        </p:txBody>
      </p:sp>
      <p:sp>
        <p:nvSpPr>
          <p:cNvPr id="106" name="Text Box 133"/>
          <p:cNvSpPr txBox="1">
            <a:spLocks noChangeArrowheads="1"/>
          </p:cNvSpPr>
          <p:nvPr/>
        </p:nvSpPr>
        <p:spPr bwMode="auto">
          <a:xfrm>
            <a:off x="3143240" y="3033717"/>
            <a:ext cx="697627" cy="400110"/>
          </a:xfrm>
          <a:prstGeom prst="rect">
            <a:avLst/>
          </a:prstGeom>
          <a:noFill/>
          <a:ln w="9525">
            <a:noFill/>
            <a:miter lim="800000"/>
            <a:headEnd/>
            <a:tailEnd/>
          </a:ln>
          <a:effectLst>
            <a:outerShdw dist="28398" dir="3806097" algn="ctr" rotWithShape="0">
              <a:schemeClr val="tx1"/>
            </a:outerShdw>
          </a:effectLst>
        </p:spPr>
        <p:txBody>
          <a:bodyPr wrap="none">
            <a:spAutoFit/>
          </a:bodyPr>
          <a:lstStyle/>
          <a:p>
            <a:pPr algn="ctr">
              <a:defRPr/>
            </a:pPr>
            <a:r>
              <a:rPr lang="zh-CN" altLang="en-US" sz="2000" i="1" dirty="0" smtClean="0">
                <a:solidFill>
                  <a:srgbClr val="FFFFFF"/>
                </a:solidFill>
                <a:ea typeface="굴림" charset="-127"/>
              </a:rPr>
              <a:t>文本</a:t>
            </a:r>
            <a:endParaRPr lang="en-US" altLang="ko-KR" sz="2000" i="1" dirty="0">
              <a:solidFill>
                <a:srgbClr val="FFFFFF"/>
              </a:solidFill>
              <a:ea typeface="굴림" charset="-127"/>
            </a:endParaRPr>
          </a:p>
        </p:txBody>
      </p:sp>
      <p:sp>
        <p:nvSpPr>
          <p:cNvPr id="107" name="Text Box 134"/>
          <p:cNvSpPr txBox="1">
            <a:spLocks noChangeArrowheads="1"/>
          </p:cNvSpPr>
          <p:nvPr/>
        </p:nvSpPr>
        <p:spPr bwMode="auto">
          <a:xfrm>
            <a:off x="2024063" y="3314705"/>
            <a:ext cx="646331" cy="369332"/>
          </a:xfrm>
          <a:prstGeom prst="rect">
            <a:avLst/>
          </a:prstGeom>
          <a:noFill/>
          <a:ln w="9525">
            <a:noFill/>
            <a:miter lim="800000"/>
            <a:headEnd/>
            <a:tailEnd/>
          </a:ln>
          <a:effectLst>
            <a:outerShdw dist="28398" dir="3806097" algn="ctr" rotWithShape="0">
              <a:schemeClr val="tx1"/>
            </a:outerShdw>
          </a:effectLst>
        </p:spPr>
        <p:txBody>
          <a:bodyPr wrap="none">
            <a:spAutoFit/>
          </a:bodyPr>
          <a:lstStyle/>
          <a:p>
            <a:pPr>
              <a:defRPr/>
            </a:pPr>
            <a:r>
              <a:rPr lang="zh-CN" altLang="en-US" i="1" dirty="0" smtClean="0">
                <a:solidFill>
                  <a:srgbClr val="FFFFFF"/>
                </a:solidFill>
                <a:ea typeface="굴림" charset="-127"/>
              </a:rPr>
              <a:t>文本</a:t>
            </a:r>
            <a:endParaRPr lang="en-US" altLang="ko-KR" i="1" dirty="0">
              <a:solidFill>
                <a:srgbClr val="FFFFFF"/>
              </a:solidFill>
              <a:ea typeface="굴림"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1000"/>
                                        <p:tgtEl>
                                          <p:spTgt spid="126"/>
                                        </p:tgtEl>
                                      </p:cBhvr>
                                    </p:animEffect>
                                  </p:childTnLst>
                                </p:cTn>
                              </p:par>
                            </p:childTnLst>
                          </p:cTn>
                        </p:par>
                        <p:par>
                          <p:cTn id="12" fill="hold">
                            <p:stCondLst>
                              <p:cond delay="2000"/>
                            </p:stCondLst>
                            <p:childTnLst>
                              <p:par>
                                <p:cTn id="13" presetID="49" presetClass="entr" presetSubtype="0" decel="100000" fill="hold" grpId="0" nodeType="afterEffect">
                                  <p:stCondLst>
                                    <p:cond delay="0"/>
                                  </p:stCondLst>
                                  <p:childTnLst>
                                    <p:set>
                                      <p:cBhvr>
                                        <p:cTn id="14" dur="1" fill="hold">
                                          <p:stCondLst>
                                            <p:cond delay="0"/>
                                          </p:stCondLst>
                                        </p:cTn>
                                        <p:tgtEl>
                                          <p:spTgt spid="107"/>
                                        </p:tgtEl>
                                        <p:attrNameLst>
                                          <p:attrName>style.visibility</p:attrName>
                                        </p:attrNameLst>
                                      </p:cBhvr>
                                      <p:to>
                                        <p:strVal val="visible"/>
                                      </p:to>
                                    </p:set>
                                    <p:anim calcmode="lin" valueType="num">
                                      <p:cBhvr>
                                        <p:cTn id="15" dur="500" fill="hold"/>
                                        <p:tgtEl>
                                          <p:spTgt spid="107"/>
                                        </p:tgtEl>
                                        <p:attrNameLst>
                                          <p:attrName>ppt_w</p:attrName>
                                        </p:attrNameLst>
                                      </p:cBhvr>
                                      <p:tavLst>
                                        <p:tav tm="0">
                                          <p:val>
                                            <p:fltVal val="0"/>
                                          </p:val>
                                        </p:tav>
                                        <p:tav tm="100000">
                                          <p:val>
                                            <p:strVal val="#ppt_w"/>
                                          </p:val>
                                        </p:tav>
                                      </p:tavLst>
                                    </p:anim>
                                    <p:anim calcmode="lin" valueType="num">
                                      <p:cBhvr>
                                        <p:cTn id="16" dur="500" fill="hold"/>
                                        <p:tgtEl>
                                          <p:spTgt spid="107"/>
                                        </p:tgtEl>
                                        <p:attrNameLst>
                                          <p:attrName>ppt_h</p:attrName>
                                        </p:attrNameLst>
                                      </p:cBhvr>
                                      <p:tavLst>
                                        <p:tav tm="0">
                                          <p:val>
                                            <p:fltVal val="0"/>
                                          </p:val>
                                        </p:tav>
                                        <p:tav tm="100000">
                                          <p:val>
                                            <p:strVal val="#ppt_h"/>
                                          </p:val>
                                        </p:tav>
                                      </p:tavLst>
                                    </p:anim>
                                    <p:anim calcmode="lin" valueType="num">
                                      <p:cBhvr>
                                        <p:cTn id="17" dur="500" fill="hold"/>
                                        <p:tgtEl>
                                          <p:spTgt spid="107"/>
                                        </p:tgtEl>
                                        <p:attrNameLst>
                                          <p:attrName>style.rotation</p:attrName>
                                        </p:attrNameLst>
                                      </p:cBhvr>
                                      <p:tavLst>
                                        <p:tav tm="0">
                                          <p:val>
                                            <p:fltVal val="360"/>
                                          </p:val>
                                        </p:tav>
                                        <p:tav tm="100000">
                                          <p:val>
                                            <p:fltVal val="0"/>
                                          </p:val>
                                        </p:tav>
                                      </p:tavLst>
                                    </p:anim>
                                    <p:animEffect transition="in" filter="fade">
                                      <p:cBhvr>
                                        <p:cTn id="18" dur="500"/>
                                        <p:tgtEl>
                                          <p:spTgt spid="107"/>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1000"/>
                                        <p:tgtEl>
                                          <p:spTgt spid="125"/>
                                        </p:tgtEl>
                                      </p:cBhvr>
                                    </p:animEffect>
                                  </p:childTnLst>
                                </p:cTn>
                              </p:par>
                            </p:childTnLst>
                          </p:cTn>
                        </p:par>
                        <p:par>
                          <p:cTn id="23" fill="hold">
                            <p:stCondLst>
                              <p:cond delay="3500"/>
                            </p:stCondLst>
                            <p:childTnLst>
                              <p:par>
                                <p:cTn id="24" presetID="49" presetClass="entr" presetSubtype="0" decel="100000" fill="hold" grpId="0" nodeType="after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p:cTn id="26" dur="500" fill="hold"/>
                                        <p:tgtEl>
                                          <p:spTgt spid="106"/>
                                        </p:tgtEl>
                                        <p:attrNameLst>
                                          <p:attrName>ppt_w</p:attrName>
                                        </p:attrNameLst>
                                      </p:cBhvr>
                                      <p:tavLst>
                                        <p:tav tm="0">
                                          <p:val>
                                            <p:fltVal val="0"/>
                                          </p:val>
                                        </p:tav>
                                        <p:tav tm="100000">
                                          <p:val>
                                            <p:strVal val="#ppt_w"/>
                                          </p:val>
                                        </p:tav>
                                      </p:tavLst>
                                    </p:anim>
                                    <p:anim calcmode="lin" valueType="num">
                                      <p:cBhvr>
                                        <p:cTn id="27" dur="500" fill="hold"/>
                                        <p:tgtEl>
                                          <p:spTgt spid="106"/>
                                        </p:tgtEl>
                                        <p:attrNameLst>
                                          <p:attrName>ppt_h</p:attrName>
                                        </p:attrNameLst>
                                      </p:cBhvr>
                                      <p:tavLst>
                                        <p:tav tm="0">
                                          <p:val>
                                            <p:fltVal val="0"/>
                                          </p:val>
                                        </p:tav>
                                        <p:tav tm="100000">
                                          <p:val>
                                            <p:strVal val="#ppt_h"/>
                                          </p:val>
                                        </p:tav>
                                      </p:tavLst>
                                    </p:anim>
                                    <p:anim calcmode="lin" valueType="num">
                                      <p:cBhvr>
                                        <p:cTn id="28" dur="500" fill="hold"/>
                                        <p:tgtEl>
                                          <p:spTgt spid="106"/>
                                        </p:tgtEl>
                                        <p:attrNameLst>
                                          <p:attrName>style.rotation</p:attrName>
                                        </p:attrNameLst>
                                      </p:cBhvr>
                                      <p:tavLst>
                                        <p:tav tm="0">
                                          <p:val>
                                            <p:fltVal val="360"/>
                                          </p:val>
                                        </p:tav>
                                        <p:tav tm="100000">
                                          <p:val>
                                            <p:fltVal val="0"/>
                                          </p:val>
                                        </p:tav>
                                      </p:tavLst>
                                    </p:anim>
                                    <p:animEffect transition="in" filter="fade">
                                      <p:cBhvr>
                                        <p:cTn id="29" dur="500"/>
                                        <p:tgtEl>
                                          <p:spTgt spid="106"/>
                                        </p:tgtEl>
                                      </p:cBhvr>
                                    </p:animEffect>
                                  </p:childTnLst>
                                </p:cTn>
                              </p:par>
                            </p:childTnLst>
                          </p:cTn>
                        </p:par>
                        <p:par>
                          <p:cTn id="30" fill="hold">
                            <p:stCondLst>
                              <p:cond delay="4000"/>
                            </p:stCondLst>
                            <p:childTnLst>
                              <p:par>
                                <p:cTn id="31" presetID="10" presetClass="entr" presetSubtype="0" fill="hold" nodeType="afterEffect">
                                  <p:stCondLst>
                                    <p:cond delay="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1000"/>
                                        <p:tgtEl>
                                          <p:spTgt spid="124"/>
                                        </p:tgtEl>
                                      </p:cBhvr>
                                    </p:animEffect>
                                  </p:childTnLst>
                                </p:cTn>
                              </p:par>
                            </p:childTnLst>
                          </p:cTn>
                        </p:par>
                        <p:par>
                          <p:cTn id="34" fill="hold">
                            <p:stCondLst>
                              <p:cond delay="5000"/>
                            </p:stCondLst>
                            <p:childTnLst>
                              <p:par>
                                <p:cTn id="35" presetID="49" presetClass="entr" presetSubtype="0" decel="100000" fill="hold" grpId="0" nodeType="afterEffect">
                                  <p:stCondLst>
                                    <p:cond delay="0"/>
                                  </p:stCondLst>
                                  <p:childTnLst>
                                    <p:set>
                                      <p:cBhvr>
                                        <p:cTn id="36" dur="1" fill="hold">
                                          <p:stCondLst>
                                            <p:cond delay="0"/>
                                          </p:stCondLst>
                                        </p:cTn>
                                        <p:tgtEl>
                                          <p:spTgt spid="105"/>
                                        </p:tgtEl>
                                        <p:attrNameLst>
                                          <p:attrName>style.visibility</p:attrName>
                                        </p:attrNameLst>
                                      </p:cBhvr>
                                      <p:to>
                                        <p:strVal val="visible"/>
                                      </p:to>
                                    </p:set>
                                    <p:anim calcmode="lin" valueType="num">
                                      <p:cBhvr>
                                        <p:cTn id="37" dur="500" fill="hold"/>
                                        <p:tgtEl>
                                          <p:spTgt spid="105"/>
                                        </p:tgtEl>
                                        <p:attrNameLst>
                                          <p:attrName>ppt_w</p:attrName>
                                        </p:attrNameLst>
                                      </p:cBhvr>
                                      <p:tavLst>
                                        <p:tav tm="0">
                                          <p:val>
                                            <p:fltVal val="0"/>
                                          </p:val>
                                        </p:tav>
                                        <p:tav tm="100000">
                                          <p:val>
                                            <p:strVal val="#ppt_w"/>
                                          </p:val>
                                        </p:tav>
                                      </p:tavLst>
                                    </p:anim>
                                    <p:anim calcmode="lin" valueType="num">
                                      <p:cBhvr>
                                        <p:cTn id="38" dur="500" fill="hold"/>
                                        <p:tgtEl>
                                          <p:spTgt spid="105"/>
                                        </p:tgtEl>
                                        <p:attrNameLst>
                                          <p:attrName>ppt_h</p:attrName>
                                        </p:attrNameLst>
                                      </p:cBhvr>
                                      <p:tavLst>
                                        <p:tav tm="0">
                                          <p:val>
                                            <p:fltVal val="0"/>
                                          </p:val>
                                        </p:tav>
                                        <p:tav tm="100000">
                                          <p:val>
                                            <p:strVal val="#ppt_h"/>
                                          </p:val>
                                        </p:tav>
                                      </p:tavLst>
                                    </p:anim>
                                    <p:anim calcmode="lin" valueType="num">
                                      <p:cBhvr>
                                        <p:cTn id="39" dur="500" fill="hold"/>
                                        <p:tgtEl>
                                          <p:spTgt spid="105"/>
                                        </p:tgtEl>
                                        <p:attrNameLst>
                                          <p:attrName>style.rotation</p:attrName>
                                        </p:attrNameLst>
                                      </p:cBhvr>
                                      <p:tavLst>
                                        <p:tav tm="0">
                                          <p:val>
                                            <p:fltVal val="360"/>
                                          </p:val>
                                        </p:tav>
                                        <p:tav tm="100000">
                                          <p:val>
                                            <p:fltVal val="0"/>
                                          </p:val>
                                        </p:tav>
                                      </p:tavLst>
                                    </p:anim>
                                    <p:animEffect transition="in" filter="fade">
                                      <p:cBhvr>
                                        <p:cTn id="40" dur="500"/>
                                        <p:tgtEl>
                                          <p:spTgt spid="105"/>
                                        </p:tgtEl>
                                      </p:cBhvr>
                                    </p:animEffect>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fade">
                                      <p:cBhvr>
                                        <p:cTn id="44" dur="1000"/>
                                        <p:tgtEl>
                                          <p:spTgt spid="123"/>
                                        </p:tgtEl>
                                      </p:cBhvr>
                                    </p:animEffect>
                                  </p:childTnLst>
                                </p:cTn>
                              </p:par>
                            </p:childTnLst>
                          </p:cTn>
                        </p:par>
                        <p:par>
                          <p:cTn id="45" fill="hold">
                            <p:stCondLst>
                              <p:cond delay="6500"/>
                            </p:stCondLst>
                            <p:childTnLst>
                              <p:par>
                                <p:cTn id="46" presetID="49" presetClass="entr" presetSubtype="0" decel="100000" fill="hold" grpId="0" nodeType="afterEffect">
                                  <p:stCondLst>
                                    <p:cond delay="0"/>
                                  </p:stCondLst>
                                  <p:childTnLst>
                                    <p:set>
                                      <p:cBhvr>
                                        <p:cTn id="47" dur="1" fill="hold">
                                          <p:stCondLst>
                                            <p:cond delay="0"/>
                                          </p:stCondLst>
                                        </p:cTn>
                                        <p:tgtEl>
                                          <p:spTgt spid="104"/>
                                        </p:tgtEl>
                                        <p:attrNameLst>
                                          <p:attrName>style.visibility</p:attrName>
                                        </p:attrNameLst>
                                      </p:cBhvr>
                                      <p:to>
                                        <p:strVal val="visible"/>
                                      </p:to>
                                    </p:set>
                                    <p:anim calcmode="lin" valueType="num">
                                      <p:cBhvr>
                                        <p:cTn id="48" dur="500" fill="hold"/>
                                        <p:tgtEl>
                                          <p:spTgt spid="104"/>
                                        </p:tgtEl>
                                        <p:attrNameLst>
                                          <p:attrName>ppt_w</p:attrName>
                                        </p:attrNameLst>
                                      </p:cBhvr>
                                      <p:tavLst>
                                        <p:tav tm="0">
                                          <p:val>
                                            <p:fltVal val="0"/>
                                          </p:val>
                                        </p:tav>
                                        <p:tav tm="100000">
                                          <p:val>
                                            <p:strVal val="#ppt_w"/>
                                          </p:val>
                                        </p:tav>
                                      </p:tavLst>
                                    </p:anim>
                                    <p:anim calcmode="lin" valueType="num">
                                      <p:cBhvr>
                                        <p:cTn id="49" dur="500" fill="hold"/>
                                        <p:tgtEl>
                                          <p:spTgt spid="104"/>
                                        </p:tgtEl>
                                        <p:attrNameLst>
                                          <p:attrName>ppt_h</p:attrName>
                                        </p:attrNameLst>
                                      </p:cBhvr>
                                      <p:tavLst>
                                        <p:tav tm="0">
                                          <p:val>
                                            <p:fltVal val="0"/>
                                          </p:val>
                                        </p:tav>
                                        <p:tav tm="100000">
                                          <p:val>
                                            <p:strVal val="#ppt_h"/>
                                          </p:val>
                                        </p:tav>
                                      </p:tavLst>
                                    </p:anim>
                                    <p:anim calcmode="lin" valueType="num">
                                      <p:cBhvr>
                                        <p:cTn id="50" dur="500" fill="hold"/>
                                        <p:tgtEl>
                                          <p:spTgt spid="104"/>
                                        </p:tgtEl>
                                        <p:attrNameLst>
                                          <p:attrName>style.rotation</p:attrName>
                                        </p:attrNameLst>
                                      </p:cBhvr>
                                      <p:tavLst>
                                        <p:tav tm="0">
                                          <p:val>
                                            <p:fltVal val="360"/>
                                          </p:val>
                                        </p:tav>
                                        <p:tav tm="100000">
                                          <p:val>
                                            <p:fltVal val="0"/>
                                          </p:val>
                                        </p:tav>
                                      </p:tavLst>
                                    </p:anim>
                                    <p:animEffect transition="in" filter="fade">
                                      <p:cBhvr>
                                        <p:cTn id="51" dur="500"/>
                                        <p:tgtEl>
                                          <p:spTgt spid="104"/>
                                        </p:tgtEl>
                                      </p:cBhvr>
                                    </p:animEffect>
                                  </p:childTnLst>
                                </p:cTn>
                              </p:par>
                            </p:childTnLst>
                          </p:cTn>
                        </p:par>
                        <p:par>
                          <p:cTn id="52" fill="hold">
                            <p:stCondLst>
                              <p:cond delay="7000"/>
                            </p:stCondLst>
                            <p:childTnLst>
                              <p:par>
                                <p:cTn id="53" presetID="12" presetClass="entr" presetSubtype="4" fill="hold" grpId="0" nodeType="after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slide(fromBottom)">
                                      <p:cBhvr>
                                        <p:cTn id="55" dur="500"/>
                                        <p:tgtEl>
                                          <p:spTgt spid="120"/>
                                        </p:tgtEl>
                                      </p:cBhvr>
                                    </p:animEffect>
                                  </p:childTnLst>
                                </p:cTn>
                              </p:par>
                            </p:childTnLst>
                          </p:cTn>
                        </p:par>
                        <p:par>
                          <p:cTn id="56" fill="hold">
                            <p:stCondLst>
                              <p:cond delay="7500"/>
                            </p:stCondLst>
                            <p:childTnLst>
                              <p:par>
                                <p:cTn id="57" presetID="12" presetClass="entr" presetSubtype="4" fill="hold" grpId="0" nodeType="after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slide(fromBottom)">
                                      <p:cBhvr>
                                        <p:cTn id="59" dur="500"/>
                                        <p:tgtEl>
                                          <p:spTgt spid="121"/>
                                        </p:tgtEl>
                                      </p:cBhvr>
                                    </p:animEffect>
                                  </p:childTnLst>
                                </p:cTn>
                              </p:par>
                            </p:childTnLst>
                          </p:cTn>
                        </p:par>
                        <p:par>
                          <p:cTn id="60" fill="hold">
                            <p:stCondLst>
                              <p:cond delay="8000"/>
                            </p:stCondLst>
                            <p:childTnLst>
                              <p:par>
                                <p:cTn id="61" presetID="12" presetClass="entr" presetSubtype="4" fill="hold" grpId="0" nodeType="afterEffect">
                                  <p:stCondLst>
                                    <p:cond delay="0"/>
                                  </p:stCondLst>
                                  <p:childTnLst>
                                    <p:set>
                                      <p:cBhvr>
                                        <p:cTn id="62" dur="1" fill="hold">
                                          <p:stCondLst>
                                            <p:cond delay="0"/>
                                          </p:stCondLst>
                                        </p:cTn>
                                        <p:tgtEl>
                                          <p:spTgt spid="122"/>
                                        </p:tgtEl>
                                        <p:attrNameLst>
                                          <p:attrName>style.visibility</p:attrName>
                                        </p:attrNameLst>
                                      </p:cBhvr>
                                      <p:to>
                                        <p:strVal val="visible"/>
                                      </p:to>
                                    </p:set>
                                    <p:animEffect transition="in" filter="slide(fromBottom)">
                                      <p:cBhvr>
                                        <p:cTn id="6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2" grpId="0"/>
      <p:bldP spid="104" grpId="0"/>
      <p:bldP spid="105" grpId="0"/>
      <p:bldP spid="106" grpId="0"/>
      <p:bldP spid="107"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ectangle 18"/>
          <p:cNvSpPr>
            <a:spLocks noChangeArrowheads="1"/>
          </p:cNvSpPr>
          <p:nvPr/>
        </p:nvSpPr>
        <p:spPr bwMode="black">
          <a:xfrm>
            <a:off x="6500826" y="1643050"/>
            <a:ext cx="1928826" cy="1314206"/>
          </a:xfrm>
          <a:prstGeom prst="rect">
            <a:avLst/>
          </a:prstGeom>
          <a:noFill/>
          <a:ln w="9525" algn="ctr">
            <a:noFill/>
            <a:miter lim="800000"/>
            <a:headEnd/>
            <a:tailEnd/>
          </a:ln>
          <a:effectLst/>
        </p:spPr>
        <p:txBody>
          <a:bodyPr wrap="square">
            <a:spAutoFit/>
          </a:bodyPr>
          <a:lstStyle/>
          <a:p>
            <a:pPr eaLnBrk="0" hangingPunct="0">
              <a:buFontTx/>
              <a:buChar char="•"/>
              <a:defRPr/>
            </a:pPr>
            <a:r>
              <a:rPr lang="zh-CN" altLang="en-US" sz="2000" dirty="0">
                <a:solidFill>
                  <a:schemeClr val="bg2">
                    <a:lumMod val="50000"/>
                  </a:schemeClr>
                </a:solidFill>
              </a:rPr>
              <a:t>这里</a:t>
            </a:r>
            <a:r>
              <a:rPr lang="zh-CN" altLang="en-US" sz="2000" dirty="0" smtClean="0">
                <a:solidFill>
                  <a:schemeClr val="bg2">
                    <a:lumMod val="50000"/>
                  </a:schemeClr>
                </a:solidFill>
              </a:rPr>
              <a:t>输入标题</a:t>
            </a:r>
            <a:endParaRPr lang="en-US" altLang="zh-CN" sz="2000" b="1" dirty="0">
              <a:solidFill>
                <a:schemeClr val="bg2">
                  <a:lumMod val="50000"/>
                </a:schemeClr>
              </a:solidFill>
            </a:endParaRPr>
          </a:p>
          <a:p>
            <a:pPr eaLnBrk="0" hangingPunct="0">
              <a:lnSpc>
                <a:spcPct val="110000"/>
              </a:lnSpc>
              <a:defRPr/>
            </a:pPr>
            <a:endParaRPr lang="en-US" altLang="zh-CN" sz="1200" b="1" dirty="0">
              <a:solidFill>
                <a:schemeClr val="bg2">
                  <a:lumMod val="50000"/>
                </a:schemeClr>
              </a:solidFill>
            </a:endParaRPr>
          </a:p>
          <a:p>
            <a:pPr eaLnBrk="0" hangingPunct="0">
              <a:lnSpc>
                <a:spcPct val="110000"/>
              </a:lnSpc>
              <a:defRPr/>
            </a:pPr>
            <a:r>
              <a:rPr lang="zh-CN" altLang="en-US" sz="1400" dirty="0" smtClean="0">
                <a:solidFill>
                  <a:schemeClr val="bg2">
                    <a:lumMod val="50000"/>
                  </a:schemeClr>
                </a:solidFill>
              </a:rPr>
              <a:t>这</a:t>
            </a:r>
            <a:r>
              <a:rPr lang="zh-CN" altLang="en-US" sz="1400" dirty="0">
                <a:solidFill>
                  <a:schemeClr val="bg2">
                    <a:lumMod val="50000"/>
                  </a:schemeClr>
                </a:solidFill>
              </a:rPr>
              <a:t>里输入文本信息</a:t>
            </a:r>
            <a:endParaRPr lang="en-US" altLang="zh-CN" sz="1400" b="1" dirty="0">
              <a:solidFill>
                <a:schemeClr val="bg2">
                  <a:lumMod val="50000"/>
                </a:schemeClr>
              </a:solidFill>
            </a:endParaRPr>
          </a:p>
          <a:p>
            <a:pPr eaLnBrk="0" hangingPunct="0">
              <a:lnSpc>
                <a:spcPct val="110000"/>
              </a:lnSpc>
              <a:defRPr/>
            </a:pPr>
            <a:r>
              <a:rPr lang="zh-CN" altLang="en-US" sz="1400" dirty="0">
                <a:solidFill>
                  <a:schemeClr val="bg2">
                    <a:lumMod val="50000"/>
                  </a:schemeClr>
                </a:solidFill>
              </a:rPr>
              <a:t>这里输入文本信息</a:t>
            </a:r>
            <a:endParaRPr lang="en-US" altLang="zh-CN" sz="1400" b="1" dirty="0">
              <a:solidFill>
                <a:schemeClr val="bg2">
                  <a:lumMod val="50000"/>
                </a:schemeClr>
              </a:solidFill>
            </a:endParaRPr>
          </a:p>
          <a:p>
            <a:pPr eaLnBrk="0" hangingPunct="0">
              <a:lnSpc>
                <a:spcPct val="110000"/>
              </a:lnSpc>
              <a:defRPr/>
            </a:pPr>
            <a:r>
              <a:rPr lang="zh-CN" altLang="en-US" sz="1400" dirty="0">
                <a:solidFill>
                  <a:schemeClr val="bg2">
                    <a:lumMod val="50000"/>
                  </a:schemeClr>
                </a:solidFill>
              </a:rPr>
              <a:t>这里输入文本</a:t>
            </a:r>
            <a:r>
              <a:rPr lang="zh-CN" altLang="en-US" sz="1400" dirty="0" smtClean="0">
                <a:solidFill>
                  <a:schemeClr val="bg2">
                    <a:lumMod val="50000"/>
                  </a:schemeClr>
                </a:solidFill>
              </a:rPr>
              <a:t>信息</a:t>
            </a:r>
            <a:endParaRPr lang="en-US" altLang="zh-CN" sz="1400" b="1" dirty="0">
              <a:solidFill>
                <a:schemeClr val="bg2">
                  <a:lumMod val="50000"/>
                </a:schemeClr>
              </a:solidFill>
            </a:endParaRPr>
          </a:p>
        </p:txBody>
      </p:sp>
      <p:grpSp>
        <p:nvGrpSpPr>
          <p:cNvPr id="45" name="组合 44"/>
          <p:cNvGrpSpPr/>
          <p:nvPr/>
        </p:nvGrpSpPr>
        <p:grpSpPr>
          <a:xfrm>
            <a:off x="2857488" y="4071942"/>
            <a:ext cx="1631950" cy="1612900"/>
            <a:chOff x="3778250" y="1175346"/>
            <a:chExt cx="1631950" cy="1612900"/>
          </a:xfrm>
          <a:effectLst>
            <a:reflection blurRad="6350" stA="52000" endA="300" endPos="35000" dir="5400000" sy="-100000" algn="bl" rotWithShape="0"/>
          </a:effectLst>
        </p:grpSpPr>
        <p:grpSp>
          <p:nvGrpSpPr>
            <p:cNvPr id="46" name="Group 8"/>
            <p:cNvGrpSpPr>
              <a:grpSpLocks/>
            </p:cNvGrpSpPr>
            <p:nvPr/>
          </p:nvGrpSpPr>
          <p:grpSpPr bwMode="auto">
            <a:xfrm>
              <a:off x="3778250" y="1175346"/>
              <a:ext cx="1631950" cy="1612900"/>
              <a:chOff x="0" y="0"/>
              <a:chExt cx="1110" cy="1096"/>
            </a:xfrm>
          </p:grpSpPr>
          <p:grpSp>
            <p:nvGrpSpPr>
              <p:cNvPr id="51" name="Group 9"/>
              <p:cNvGrpSpPr>
                <a:grpSpLocks/>
              </p:cNvGrpSpPr>
              <p:nvPr/>
            </p:nvGrpSpPr>
            <p:grpSpPr bwMode="auto">
              <a:xfrm>
                <a:off x="0" y="0"/>
                <a:ext cx="1110" cy="1096"/>
                <a:chOff x="0" y="0"/>
                <a:chExt cx="1110" cy="1096"/>
              </a:xfrm>
            </p:grpSpPr>
            <p:sp>
              <p:nvSpPr>
                <p:cNvPr id="55" name="Oval 12"/>
                <p:cNvSpPr>
                  <a:spLocks noChangeArrowheads="1"/>
                </p:cNvSpPr>
                <p:nvPr/>
              </p:nvSpPr>
              <p:spPr bwMode="auto">
                <a:xfrm>
                  <a:off x="0" y="0"/>
                  <a:ext cx="1110" cy="1096"/>
                </a:xfrm>
                <a:prstGeom prst="ellipse">
                  <a:avLst/>
                </a:prstGeom>
                <a:solidFill>
                  <a:srgbClr val="3333CC">
                    <a:alpha val="9999"/>
                  </a:srgbClr>
                </a:solidFill>
                <a:ln w="9525">
                  <a:noFill/>
                  <a:round/>
                  <a:headEnd/>
                  <a:tailEnd/>
                </a:ln>
                <a:effectLst/>
              </p:spPr>
              <p:txBody>
                <a:bodyPr wrap="none" anchor="ctr"/>
                <a:lstStyle/>
                <a:p>
                  <a:endParaRPr lang="zh-CN" altLang="en-US">
                    <a:ea typeface="宋体" pitchFamily="2" charset="-122"/>
                  </a:endParaRPr>
                </a:p>
              </p:txBody>
            </p:sp>
            <p:sp>
              <p:nvSpPr>
                <p:cNvPr id="56" name="Oval 13"/>
                <p:cNvSpPr>
                  <a:spLocks noChangeArrowheads="1"/>
                </p:cNvSpPr>
                <p:nvPr/>
              </p:nvSpPr>
              <p:spPr bwMode="auto">
                <a:xfrm>
                  <a:off x="25" y="25"/>
                  <a:ext cx="1062" cy="1048"/>
                </a:xfrm>
                <a:prstGeom prst="ellipse">
                  <a:avLst/>
                </a:prstGeom>
                <a:solidFill>
                  <a:schemeClr val="accent1">
                    <a:alpha val="9999"/>
                  </a:schemeClr>
                </a:solidFill>
                <a:ln w="9525">
                  <a:noFill/>
                  <a:round/>
                  <a:headEnd/>
                  <a:tailEnd/>
                </a:ln>
                <a:effectLst/>
              </p:spPr>
              <p:txBody>
                <a:bodyPr wrap="none" anchor="ctr"/>
                <a:lstStyle/>
                <a:p>
                  <a:endParaRPr lang="zh-CN" altLang="en-US">
                    <a:ea typeface="宋体" pitchFamily="2" charset="-122"/>
                  </a:endParaRPr>
                </a:p>
              </p:txBody>
            </p:sp>
          </p:grpSp>
          <p:grpSp>
            <p:nvGrpSpPr>
              <p:cNvPr id="52" name="Group 12"/>
              <p:cNvGrpSpPr>
                <a:grpSpLocks/>
              </p:cNvGrpSpPr>
              <p:nvPr/>
            </p:nvGrpSpPr>
            <p:grpSpPr bwMode="auto">
              <a:xfrm>
                <a:off x="49" y="48"/>
                <a:ext cx="1026" cy="1014"/>
                <a:chOff x="0" y="0"/>
                <a:chExt cx="1110" cy="1096"/>
              </a:xfrm>
            </p:grpSpPr>
            <p:sp>
              <p:nvSpPr>
                <p:cNvPr id="53" name="Oval 15"/>
                <p:cNvSpPr>
                  <a:spLocks noChangeArrowheads="1"/>
                </p:cNvSpPr>
                <p:nvPr/>
              </p:nvSpPr>
              <p:spPr bwMode="auto">
                <a:xfrm>
                  <a:off x="0" y="0"/>
                  <a:ext cx="1110" cy="1096"/>
                </a:xfrm>
                <a:prstGeom prst="ellipse">
                  <a:avLst/>
                </a:prstGeom>
                <a:solidFill>
                  <a:schemeClr val="accent1">
                    <a:alpha val="9999"/>
                  </a:schemeClr>
                </a:solidFill>
                <a:ln w="9525">
                  <a:noFill/>
                  <a:round/>
                  <a:headEnd/>
                  <a:tailEnd/>
                </a:ln>
                <a:effectLst/>
              </p:spPr>
              <p:txBody>
                <a:bodyPr wrap="none" anchor="ctr"/>
                <a:lstStyle/>
                <a:p>
                  <a:endParaRPr lang="zh-CN" altLang="en-US">
                    <a:ea typeface="宋体" pitchFamily="2" charset="-122"/>
                  </a:endParaRPr>
                </a:p>
              </p:txBody>
            </p:sp>
            <p:sp>
              <p:nvSpPr>
                <p:cNvPr id="54" name="Oval 16"/>
                <p:cNvSpPr>
                  <a:spLocks noChangeArrowheads="1"/>
                </p:cNvSpPr>
                <p:nvPr/>
              </p:nvSpPr>
              <p:spPr bwMode="auto">
                <a:xfrm>
                  <a:off x="25" y="25"/>
                  <a:ext cx="1062" cy="1048"/>
                </a:xfrm>
                <a:prstGeom prst="ellipse">
                  <a:avLst/>
                </a:prstGeom>
                <a:solidFill>
                  <a:srgbClr val="3333CC">
                    <a:alpha val="9999"/>
                  </a:srgbClr>
                </a:solidFill>
                <a:ln w="9525">
                  <a:noFill/>
                  <a:round/>
                  <a:headEnd/>
                  <a:tailEnd/>
                </a:ln>
                <a:effectLst/>
              </p:spPr>
              <p:txBody>
                <a:bodyPr wrap="none" anchor="ctr"/>
                <a:lstStyle/>
                <a:p>
                  <a:endParaRPr lang="zh-CN" altLang="en-US">
                    <a:ea typeface="宋体" pitchFamily="2" charset="-122"/>
                  </a:endParaRPr>
                </a:p>
              </p:txBody>
            </p:sp>
          </p:grpSp>
        </p:grpSp>
        <p:grpSp>
          <p:nvGrpSpPr>
            <p:cNvPr id="47" name="Group 29"/>
            <p:cNvGrpSpPr>
              <a:grpSpLocks/>
            </p:cNvGrpSpPr>
            <p:nvPr/>
          </p:nvGrpSpPr>
          <p:grpSpPr bwMode="auto">
            <a:xfrm>
              <a:off x="3852863" y="1226146"/>
              <a:ext cx="1466850" cy="1447800"/>
              <a:chOff x="0" y="0"/>
              <a:chExt cx="751" cy="741"/>
            </a:xfrm>
          </p:grpSpPr>
          <p:sp>
            <p:nvSpPr>
              <p:cNvPr id="49" name="Oval 32"/>
              <p:cNvSpPr>
                <a:spLocks noChangeArrowheads="1"/>
              </p:cNvSpPr>
              <p:nvPr/>
            </p:nvSpPr>
            <p:spPr bwMode="auto">
              <a:xfrm>
                <a:off x="20" y="32"/>
                <a:ext cx="716" cy="709"/>
              </a:xfrm>
              <a:prstGeom prst="ellipse">
                <a:avLst/>
              </a:prstGeom>
              <a:gradFill rotWithShape="1">
                <a:gsLst>
                  <a:gs pos="0">
                    <a:schemeClr val="accent1"/>
                  </a:gs>
                  <a:gs pos="100000">
                    <a:srgbClr val="510207"/>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50" name="Picture 33" descr="cir_lighteffect0"/>
              <p:cNvPicPr>
                <a:picLocks noChangeAspect="1" noChangeArrowheads="1"/>
              </p:cNvPicPr>
              <p:nvPr/>
            </p:nvPicPr>
            <p:blipFill>
              <a:blip r:embed="rId3"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sp>
          <p:nvSpPr>
            <p:cNvPr id="48" name="Rectangle 34"/>
            <p:cNvSpPr>
              <a:spLocks noChangeArrowheads="1"/>
            </p:cNvSpPr>
            <p:nvPr/>
          </p:nvSpPr>
          <p:spPr bwMode="auto">
            <a:xfrm>
              <a:off x="3829050" y="1754783"/>
              <a:ext cx="1450975" cy="365125"/>
            </a:xfrm>
            <a:prstGeom prst="rect">
              <a:avLst/>
            </a:prstGeom>
            <a:noFill/>
            <a:ln w="9525">
              <a:noFill/>
              <a:miter lim="800000"/>
              <a:headEnd/>
              <a:tailEnd/>
            </a:ln>
            <a:effectLst/>
          </p:spPr>
          <p:txBody>
            <a:bodyPr>
              <a:spAutoFit/>
            </a:bodyPr>
            <a:lstStyle/>
            <a:p>
              <a:pPr algn="ctr"/>
              <a:r>
                <a:rPr lang="en-US" b="1">
                  <a:solidFill>
                    <a:srgbClr val="F8F8F8"/>
                  </a:solidFill>
                </a:rPr>
                <a:t> 文本</a:t>
              </a:r>
            </a:p>
          </p:txBody>
        </p:sp>
      </p:grpSp>
      <p:grpSp>
        <p:nvGrpSpPr>
          <p:cNvPr id="57" name="组合 56"/>
          <p:cNvGrpSpPr/>
          <p:nvPr/>
        </p:nvGrpSpPr>
        <p:grpSpPr>
          <a:xfrm>
            <a:off x="928662" y="4071942"/>
            <a:ext cx="1631950" cy="1612900"/>
            <a:chOff x="2368550" y="3578821"/>
            <a:chExt cx="1631950" cy="1612900"/>
          </a:xfrm>
          <a:effectLst>
            <a:reflection blurRad="6350" stA="52000" endA="300" endPos="35000" dir="5400000" sy="-100000" algn="bl" rotWithShape="0"/>
          </a:effectLst>
        </p:grpSpPr>
        <p:grpSp>
          <p:nvGrpSpPr>
            <p:cNvPr id="58" name="Group 15"/>
            <p:cNvGrpSpPr>
              <a:grpSpLocks/>
            </p:cNvGrpSpPr>
            <p:nvPr/>
          </p:nvGrpSpPr>
          <p:grpSpPr bwMode="auto">
            <a:xfrm>
              <a:off x="2368550" y="3578821"/>
              <a:ext cx="1631950" cy="1612900"/>
              <a:chOff x="0" y="0"/>
              <a:chExt cx="1110" cy="1096"/>
            </a:xfrm>
          </p:grpSpPr>
          <p:grpSp>
            <p:nvGrpSpPr>
              <p:cNvPr id="63" name="Group 16"/>
              <p:cNvGrpSpPr>
                <a:grpSpLocks/>
              </p:cNvGrpSpPr>
              <p:nvPr/>
            </p:nvGrpSpPr>
            <p:grpSpPr bwMode="auto">
              <a:xfrm>
                <a:off x="0" y="0"/>
                <a:ext cx="1110" cy="1096"/>
                <a:chOff x="0" y="0"/>
                <a:chExt cx="1110" cy="1096"/>
              </a:xfrm>
            </p:grpSpPr>
            <p:sp>
              <p:nvSpPr>
                <p:cNvPr id="67" name="Oval 19"/>
                <p:cNvSpPr>
                  <a:spLocks noChangeArrowheads="1"/>
                </p:cNvSpPr>
                <p:nvPr/>
              </p:nvSpPr>
              <p:spPr bwMode="auto">
                <a:xfrm>
                  <a:off x="0" y="0"/>
                  <a:ext cx="1110" cy="1096"/>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sp>
              <p:nvSpPr>
                <p:cNvPr id="68" name="Oval 20"/>
                <p:cNvSpPr>
                  <a:spLocks noChangeArrowheads="1"/>
                </p:cNvSpPr>
                <p:nvPr/>
              </p:nvSpPr>
              <p:spPr bwMode="auto">
                <a:xfrm>
                  <a:off x="25" y="25"/>
                  <a:ext cx="1062" cy="1048"/>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grpSp>
          <p:grpSp>
            <p:nvGrpSpPr>
              <p:cNvPr id="64" name="Group 19"/>
              <p:cNvGrpSpPr>
                <a:grpSpLocks/>
              </p:cNvGrpSpPr>
              <p:nvPr/>
            </p:nvGrpSpPr>
            <p:grpSpPr bwMode="auto">
              <a:xfrm>
                <a:off x="49" y="48"/>
                <a:ext cx="1026" cy="1014"/>
                <a:chOff x="0" y="0"/>
                <a:chExt cx="1110" cy="1096"/>
              </a:xfrm>
            </p:grpSpPr>
            <p:sp>
              <p:nvSpPr>
                <p:cNvPr id="65" name="Oval 22"/>
                <p:cNvSpPr>
                  <a:spLocks noChangeArrowheads="1"/>
                </p:cNvSpPr>
                <p:nvPr/>
              </p:nvSpPr>
              <p:spPr bwMode="auto">
                <a:xfrm>
                  <a:off x="0" y="0"/>
                  <a:ext cx="1110" cy="1096"/>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sp>
              <p:nvSpPr>
                <p:cNvPr id="66" name="Oval 23"/>
                <p:cNvSpPr>
                  <a:spLocks noChangeArrowheads="1"/>
                </p:cNvSpPr>
                <p:nvPr/>
              </p:nvSpPr>
              <p:spPr bwMode="auto">
                <a:xfrm>
                  <a:off x="25" y="25"/>
                  <a:ext cx="1062" cy="1048"/>
                </a:xfrm>
                <a:prstGeom prst="ellipse">
                  <a:avLst/>
                </a:prstGeom>
                <a:solidFill>
                  <a:schemeClr val="accent2">
                    <a:alpha val="9999"/>
                  </a:schemeClr>
                </a:solidFill>
                <a:ln w="9525">
                  <a:noFill/>
                  <a:round/>
                  <a:headEnd/>
                  <a:tailEnd/>
                </a:ln>
                <a:effectLst/>
              </p:spPr>
              <p:txBody>
                <a:bodyPr wrap="none" anchor="ctr"/>
                <a:lstStyle/>
                <a:p>
                  <a:endParaRPr lang="zh-CN" altLang="en-US">
                    <a:ea typeface="宋体" pitchFamily="2" charset="-122"/>
                  </a:endParaRPr>
                </a:p>
              </p:txBody>
            </p:sp>
          </p:grpSp>
        </p:grpSp>
        <p:grpSp>
          <p:nvGrpSpPr>
            <p:cNvPr id="59" name="Group 33"/>
            <p:cNvGrpSpPr>
              <a:grpSpLocks/>
            </p:cNvGrpSpPr>
            <p:nvPr/>
          </p:nvGrpSpPr>
          <p:grpSpPr bwMode="auto">
            <a:xfrm>
              <a:off x="2439988" y="3640733"/>
              <a:ext cx="1466850" cy="1447800"/>
              <a:chOff x="0" y="0"/>
              <a:chExt cx="751" cy="741"/>
            </a:xfrm>
          </p:grpSpPr>
          <p:sp>
            <p:nvSpPr>
              <p:cNvPr id="61" name="Oval 36"/>
              <p:cNvSpPr>
                <a:spLocks noChangeArrowheads="1"/>
              </p:cNvSpPr>
              <p:nvPr/>
            </p:nvSpPr>
            <p:spPr bwMode="auto">
              <a:xfrm>
                <a:off x="20" y="32"/>
                <a:ext cx="716" cy="709"/>
              </a:xfrm>
              <a:prstGeom prst="ellipse">
                <a:avLst/>
              </a:prstGeom>
              <a:gradFill rotWithShape="1">
                <a:gsLst>
                  <a:gs pos="0">
                    <a:schemeClr val="accent2"/>
                  </a:gs>
                  <a:gs pos="100000">
                    <a:srgbClr val="3C0004"/>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62" name="Picture 37" descr="cir_lighteffect0"/>
              <p:cNvPicPr>
                <a:picLocks noChangeAspect="1" noChangeArrowheads="1"/>
              </p:cNvPicPr>
              <p:nvPr/>
            </p:nvPicPr>
            <p:blipFill>
              <a:blip r:embed="rId3"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sp>
          <p:nvSpPr>
            <p:cNvPr id="60" name="Rectangle 38"/>
            <p:cNvSpPr>
              <a:spLocks noChangeArrowheads="1"/>
            </p:cNvSpPr>
            <p:nvPr/>
          </p:nvSpPr>
          <p:spPr bwMode="auto">
            <a:xfrm>
              <a:off x="2447925" y="4188421"/>
              <a:ext cx="1450975" cy="365125"/>
            </a:xfrm>
            <a:prstGeom prst="rect">
              <a:avLst/>
            </a:prstGeom>
            <a:noFill/>
            <a:ln w="9525">
              <a:noFill/>
              <a:miter lim="800000"/>
              <a:headEnd/>
              <a:tailEnd/>
            </a:ln>
            <a:effectLst/>
          </p:spPr>
          <p:txBody>
            <a:bodyPr>
              <a:spAutoFit/>
            </a:bodyPr>
            <a:lstStyle/>
            <a:p>
              <a:pPr algn="ctr"/>
              <a:r>
                <a:rPr lang="en-US" b="1" dirty="0">
                  <a:solidFill>
                    <a:srgbClr val="F8F8F8"/>
                  </a:solidFill>
                </a:rPr>
                <a:t> 文本</a:t>
              </a:r>
            </a:p>
          </p:txBody>
        </p:sp>
      </p:grpSp>
      <p:grpSp>
        <p:nvGrpSpPr>
          <p:cNvPr id="69" name="组合 68"/>
          <p:cNvGrpSpPr/>
          <p:nvPr/>
        </p:nvGrpSpPr>
        <p:grpSpPr>
          <a:xfrm>
            <a:off x="4786314" y="4071942"/>
            <a:ext cx="1631950" cy="1612900"/>
            <a:chOff x="5099050" y="3578821"/>
            <a:chExt cx="1631950" cy="1612900"/>
          </a:xfrm>
          <a:effectLst>
            <a:reflection blurRad="6350" stA="52000" endA="300" endPos="35000" dir="5400000" sy="-100000" algn="bl" rotWithShape="0"/>
          </a:effectLst>
        </p:grpSpPr>
        <p:grpSp>
          <p:nvGrpSpPr>
            <p:cNvPr id="70" name="Group 22"/>
            <p:cNvGrpSpPr>
              <a:grpSpLocks/>
            </p:cNvGrpSpPr>
            <p:nvPr/>
          </p:nvGrpSpPr>
          <p:grpSpPr bwMode="auto">
            <a:xfrm>
              <a:off x="5099050" y="3578821"/>
              <a:ext cx="1631950" cy="1612900"/>
              <a:chOff x="0" y="0"/>
              <a:chExt cx="1110" cy="1096"/>
            </a:xfrm>
          </p:grpSpPr>
          <p:grpSp>
            <p:nvGrpSpPr>
              <p:cNvPr id="78" name="Group 23"/>
              <p:cNvGrpSpPr>
                <a:grpSpLocks/>
              </p:cNvGrpSpPr>
              <p:nvPr/>
            </p:nvGrpSpPr>
            <p:grpSpPr bwMode="auto">
              <a:xfrm>
                <a:off x="0" y="0"/>
                <a:ext cx="1110" cy="1096"/>
                <a:chOff x="0" y="0"/>
                <a:chExt cx="1110" cy="1096"/>
              </a:xfrm>
            </p:grpSpPr>
            <p:sp>
              <p:nvSpPr>
                <p:cNvPr id="82" name="Oval 26"/>
                <p:cNvSpPr>
                  <a:spLocks noChangeArrowheads="1"/>
                </p:cNvSpPr>
                <p:nvPr/>
              </p:nvSpPr>
              <p:spPr bwMode="auto">
                <a:xfrm>
                  <a:off x="0" y="0"/>
                  <a:ext cx="1110" cy="1096"/>
                </a:xfrm>
                <a:prstGeom prst="ellipse">
                  <a:avLst/>
                </a:prstGeom>
                <a:solidFill>
                  <a:schemeClr val="hlink">
                    <a:alpha val="9999"/>
                  </a:schemeClr>
                </a:solidFill>
                <a:ln w="9525">
                  <a:noFill/>
                  <a:round/>
                  <a:headEnd/>
                  <a:tailEnd/>
                </a:ln>
                <a:effectLst/>
              </p:spPr>
              <p:txBody>
                <a:bodyPr wrap="none" anchor="ctr"/>
                <a:lstStyle/>
                <a:p>
                  <a:endParaRPr lang="zh-CN" altLang="en-US">
                    <a:ea typeface="宋体" pitchFamily="2" charset="-122"/>
                  </a:endParaRPr>
                </a:p>
              </p:txBody>
            </p:sp>
            <p:sp>
              <p:nvSpPr>
                <p:cNvPr id="83" name="Oval 27"/>
                <p:cNvSpPr>
                  <a:spLocks noChangeArrowheads="1"/>
                </p:cNvSpPr>
                <p:nvPr/>
              </p:nvSpPr>
              <p:spPr bwMode="auto">
                <a:xfrm>
                  <a:off x="25" y="25"/>
                  <a:ext cx="1062" cy="1048"/>
                </a:xfrm>
                <a:prstGeom prst="ellipse">
                  <a:avLst/>
                </a:prstGeom>
                <a:solidFill>
                  <a:srgbClr val="817E00">
                    <a:alpha val="9999"/>
                  </a:srgbClr>
                </a:solidFill>
                <a:ln w="9525">
                  <a:noFill/>
                  <a:round/>
                  <a:headEnd/>
                  <a:tailEnd/>
                </a:ln>
                <a:effectLst/>
              </p:spPr>
              <p:txBody>
                <a:bodyPr wrap="none" anchor="ctr"/>
                <a:lstStyle/>
                <a:p>
                  <a:endParaRPr lang="zh-CN" altLang="en-US">
                    <a:ea typeface="宋体" pitchFamily="2" charset="-122"/>
                  </a:endParaRPr>
                </a:p>
              </p:txBody>
            </p:sp>
          </p:grpSp>
          <p:grpSp>
            <p:nvGrpSpPr>
              <p:cNvPr id="79" name="Group 26"/>
              <p:cNvGrpSpPr>
                <a:grpSpLocks/>
              </p:cNvGrpSpPr>
              <p:nvPr/>
            </p:nvGrpSpPr>
            <p:grpSpPr bwMode="auto">
              <a:xfrm>
                <a:off x="49" y="48"/>
                <a:ext cx="1026" cy="1014"/>
                <a:chOff x="0" y="0"/>
                <a:chExt cx="1110" cy="1096"/>
              </a:xfrm>
            </p:grpSpPr>
            <p:sp>
              <p:nvSpPr>
                <p:cNvPr id="80" name="Oval 29"/>
                <p:cNvSpPr>
                  <a:spLocks noChangeArrowheads="1"/>
                </p:cNvSpPr>
                <p:nvPr/>
              </p:nvSpPr>
              <p:spPr bwMode="auto">
                <a:xfrm>
                  <a:off x="0" y="0"/>
                  <a:ext cx="1110" cy="1096"/>
                </a:xfrm>
                <a:prstGeom prst="ellipse">
                  <a:avLst/>
                </a:prstGeom>
                <a:solidFill>
                  <a:srgbClr val="817E00">
                    <a:alpha val="9999"/>
                  </a:srgbClr>
                </a:solidFill>
                <a:ln w="9525">
                  <a:noFill/>
                  <a:round/>
                  <a:headEnd/>
                  <a:tailEnd/>
                </a:ln>
                <a:effectLst/>
              </p:spPr>
              <p:txBody>
                <a:bodyPr wrap="none" anchor="ctr"/>
                <a:lstStyle/>
                <a:p>
                  <a:endParaRPr lang="zh-CN" altLang="en-US">
                    <a:ea typeface="宋体" pitchFamily="2" charset="-122"/>
                  </a:endParaRPr>
                </a:p>
              </p:txBody>
            </p:sp>
            <p:sp>
              <p:nvSpPr>
                <p:cNvPr id="81" name="Oval 30"/>
                <p:cNvSpPr>
                  <a:spLocks noChangeArrowheads="1"/>
                </p:cNvSpPr>
                <p:nvPr/>
              </p:nvSpPr>
              <p:spPr bwMode="auto">
                <a:xfrm>
                  <a:off x="25" y="25"/>
                  <a:ext cx="1062" cy="1048"/>
                </a:xfrm>
                <a:prstGeom prst="ellipse">
                  <a:avLst/>
                </a:prstGeom>
                <a:solidFill>
                  <a:srgbClr val="817E00">
                    <a:alpha val="9999"/>
                  </a:srgbClr>
                </a:solidFill>
                <a:ln w="9525">
                  <a:noFill/>
                  <a:round/>
                  <a:headEnd/>
                  <a:tailEnd/>
                </a:ln>
                <a:effectLst/>
              </p:spPr>
              <p:txBody>
                <a:bodyPr wrap="none" anchor="ctr"/>
                <a:lstStyle/>
                <a:p>
                  <a:endParaRPr lang="zh-CN" altLang="en-US">
                    <a:ea typeface="宋体" pitchFamily="2" charset="-122"/>
                  </a:endParaRPr>
                </a:p>
              </p:txBody>
            </p:sp>
          </p:grpSp>
        </p:grpSp>
        <p:grpSp>
          <p:nvGrpSpPr>
            <p:cNvPr id="71" name="Group 37"/>
            <p:cNvGrpSpPr>
              <a:grpSpLocks/>
            </p:cNvGrpSpPr>
            <p:nvPr/>
          </p:nvGrpSpPr>
          <p:grpSpPr bwMode="auto">
            <a:xfrm>
              <a:off x="5200650" y="3640733"/>
              <a:ext cx="1466850" cy="1447800"/>
              <a:chOff x="0" y="0"/>
              <a:chExt cx="751" cy="741"/>
            </a:xfrm>
          </p:grpSpPr>
          <p:sp>
            <p:nvSpPr>
              <p:cNvPr id="76" name="Oval 40"/>
              <p:cNvSpPr>
                <a:spLocks noChangeArrowheads="1"/>
              </p:cNvSpPr>
              <p:nvPr/>
            </p:nvSpPr>
            <p:spPr bwMode="auto">
              <a:xfrm>
                <a:off x="20" y="32"/>
                <a:ext cx="716" cy="709"/>
              </a:xfrm>
              <a:prstGeom prst="ellipse">
                <a:avLst/>
              </a:prstGeom>
              <a:gradFill rotWithShape="1">
                <a:gsLst>
                  <a:gs pos="0">
                    <a:srgbClr val="0099CC"/>
                  </a:gs>
                  <a:gs pos="100000">
                    <a:srgbClr val="003141"/>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77" name="Picture 41" descr="cir_lighteffect0"/>
              <p:cNvPicPr>
                <a:picLocks noChangeAspect="1" noChangeArrowheads="1"/>
              </p:cNvPicPr>
              <p:nvPr/>
            </p:nvPicPr>
            <p:blipFill>
              <a:blip r:embed="rId3"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grpSp>
          <p:nvGrpSpPr>
            <p:cNvPr id="72" name="Group 40"/>
            <p:cNvGrpSpPr>
              <a:grpSpLocks/>
            </p:cNvGrpSpPr>
            <p:nvPr/>
          </p:nvGrpSpPr>
          <p:grpSpPr bwMode="auto">
            <a:xfrm>
              <a:off x="5183188" y="3640733"/>
              <a:ext cx="1466850" cy="1447800"/>
              <a:chOff x="0" y="0"/>
              <a:chExt cx="751" cy="741"/>
            </a:xfrm>
          </p:grpSpPr>
          <p:sp>
            <p:nvSpPr>
              <p:cNvPr id="74" name="Oval 43"/>
              <p:cNvSpPr>
                <a:spLocks noChangeArrowheads="1"/>
              </p:cNvSpPr>
              <p:nvPr/>
            </p:nvSpPr>
            <p:spPr bwMode="auto">
              <a:xfrm>
                <a:off x="20" y="32"/>
                <a:ext cx="716" cy="709"/>
              </a:xfrm>
              <a:prstGeom prst="ellipse">
                <a:avLst/>
              </a:prstGeom>
              <a:gradFill rotWithShape="1">
                <a:gsLst>
                  <a:gs pos="0">
                    <a:schemeClr val="hlink"/>
                  </a:gs>
                  <a:gs pos="100000">
                    <a:srgbClr val="120001"/>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75" name="Picture 44" descr="cir_lighteffect0"/>
              <p:cNvPicPr>
                <a:picLocks noChangeAspect="1" noChangeArrowheads="1"/>
              </p:cNvPicPr>
              <p:nvPr/>
            </p:nvPicPr>
            <p:blipFill>
              <a:blip r:embed="rId3"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sp>
          <p:nvSpPr>
            <p:cNvPr id="73" name="Rectangle 45"/>
            <p:cNvSpPr>
              <a:spLocks noChangeArrowheads="1"/>
            </p:cNvSpPr>
            <p:nvPr/>
          </p:nvSpPr>
          <p:spPr bwMode="auto">
            <a:xfrm>
              <a:off x="5175250" y="4199533"/>
              <a:ext cx="1450975" cy="365125"/>
            </a:xfrm>
            <a:prstGeom prst="rect">
              <a:avLst/>
            </a:prstGeom>
            <a:noFill/>
            <a:ln w="9525">
              <a:noFill/>
              <a:miter lim="800000"/>
              <a:headEnd/>
              <a:tailEnd/>
            </a:ln>
            <a:effectLst/>
          </p:spPr>
          <p:txBody>
            <a:bodyPr>
              <a:spAutoFit/>
            </a:bodyPr>
            <a:lstStyle/>
            <a:p>
              <a:pPr algn="ctr"/>
              <a:r>
                <a:rPr lang="en-US" b="1">
                  <a:solidFill>
                    <a:srgbClr val="F8F8F8"/>
                  </a:solidFill>
                </a:rPr>
                <a:t> 文本</a:t>
              </a:r>
            </a:p>
          </p:txBody>
        </p:sp>
      </p:grpSp>
      <p:grpSp>
        <p:nvGrpSpPr>
          <p:cNvPr id="96" name="组合 95"/>
          <p:cNvGrpSpPr/>
          <p:nvPr/>
        </p:nvGrpSpPr>
        <p:grpSpPr>
          <a:xfrm>
            <a:off x="1714480" y="1387472"/>
            <a:ext cx="4000528" cy="1612900"/>
            <a:chOff x="990324" y="4016485"/>
            <a:chExt cx="1587844" cy="1612900"/>
          </a:xfrm>
        </p:grpSpPr>
        <p:grpSp>
          <p:nvGrpSpPr>
            <p:cNvPr id="85" name="Group 8"/>
            <p:cNvGrpSpPr>
              <a:grpSpLocks/>
            </p:cNvGrpSpPr>
            <p:nvPr/>
          </p:nvGrpSpPr>
          <p:grpSpPr bwMode="auto">
            <a:xfrm>
              <a:off x="990324" y="4016485"/>
              <a:ext cx="1587844" cy="1612900"/>
              <a:chOff x="15" y="0"/>
              <a:chExt cx="1080" cy="1096"/>
            </a:xfrm>
          </p:grpSpPr>
          <p:grpSp>
            <p:nvGrpSpPr>
              <p:cNvPr id="90" name="Group 9"/>
              <p:cNvGrpSpPr>
                <a:grpSpLocks/>
              </p:cNvGrpSpPr>
              <p:nvPr/>
            </p:nvGrpSpPr>
            <p:grpSpPr bwMode="auto">
              <a:xfrm>
                <a:off x="15" y="0"/>
                <a:ext cx="1080" cy="1096"/>
                <a:chOff x="15" y="0"/>
                <a:chExt cx="1080" cy="1096"/>
              </a:xfrm>
            </p:grpSpPr>
            <p:sp>
              <p:nvSpPr>
                <p:cNvPr id="94" name="Oval 12"/>
                <p:cNvSpPr>
                  <a:spLocks noChangeArrowheads="1"/>
                </p:cNvSpPr>
                <p:nvPr/>
              </p:nvSpPr>
              <p:spPr bwMode="auto">
                <a:xfrm>
                  <a:off x="15" y="0"/>
                  <a:ext cx="1080" cy="1096"/>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宋体" pitchFamily="2" charset="-122"/>
                  </a:endParaRPr>
                </a:p>
              </p:txBody>
            </p:sp>
            <p:sp>
              <p:nvSpPr>
                <p:cNvPr id="95" name="Oval 13"/>
                <p:cNvSpPr>
                  <a:spLocks noChangeArrowheads="1"/>
                </p:cNvSpPr>
                <p:nvPr/>
              </p:nvSpPr>
              <p:spPr bwMode="auto">
                <a:xfrm>
                  <a:off x="25" y="25"/>
                  <a:ext cx="1062" cy="1048"/>
                </a:xfrm>
                <a:prstGeom prst="ellipse">
                  <a:avLst/>
                </a:prstGeom>
                <a:solidFill>
                  <a:schemeClr val="accent1">
                    <a:alpha val="9999"/>
                  </a:schemeClr>
                </a:solidFill>
                <a:ln w="9525">
                  <a:noFill/>
                  <a:round/>
                  <a:headEnd/>
                  <a:tailEnd/>
                </a:ln>
                <a:effectLst/>
              </p:spPr>
              <p:txBody>
                <a:bodyPr wrap="none" anchor="ctr"/>
                <a:lstStyle/>
                <a:p>
                  <a:endParaRPr lang="zh-CN" altLang="en-US">
                    <a:ea typeface="宋体" pitchFamily="2" charset="-122"/>
                  </a:endParaRPr>
                </a:p>
              </p:txBody>
            </p:sp>
          </p:grpSp>
          <p:sp>
            <p:nvSpPr>
              <p:cNvPr id="92" name="Oval 15"/>
              <p:cNvSpPr>
                <a:spLocks noChangeArrowheads="1"/>
              </p:cNvSpPr>
              <p:nvPr/>
            </p:nvSpPr>
            <p:spPr bwMode="auto">
              <a:xfrm>
                <a:off x="49" y="48"/>
                <a:ext cx="1026" cy="1014"/>
              </a:xfrm>
              <a:prstGeom prst="ellipse">
                <a:avLst/>
              </a:prstGeom>
              <a:solidFill>
                <a:schemeClr val="accent1">
                  <a:alpha val="9999"/>
                </a:schemeClr>
              </a:solidFill>
              <a:ln w="9525">
                <a:noFill/>
                <a:round/>
                <a:headEnd/>
                <a:tailEnd/>
              </a:ln>
              <a:effectLst/>
            </p:spPr>
            <p:txBody>
              <a:bodyPr wrap="none" anchor="ctr"/>
              <a:lstStyle/>
              <a:p>
                <a:endParaRPr lang="zh-CN" altLang="en-US">
                  <a:ea typeface="宋体" pitchFamily="2" charset="-122"/>
                </a:endParaRPr>
              </a:p>
            </p:txBody>
          </p:sp>
        </p:grpSp>
        <p:grpSp>
          <p:nvGrpSpPr>
            <p:cNvPr id="86" name="Group 29"/>
            <p:cNvGrpSpPr>
              <a:grpSpLocks/>
            </p:cNvGrpSpPr>
            <p:nvPr/>
          </p:nvGrpSpPr>
          <p:grpSpPr bwMode="auto">
            <a:xfrm>
              <a:off x="1042884" y="4067285"/>
              <a:ext cx="1466850" cy="1447800"/>
              <a:chOff x="0" y="0"/>
              <a:chExt cx="751" cy="741"/>
            </a:xfrm>
          </p:grpSpPr>
          <p:sp>
            <p:nvSpPr>
              <p:cNvPr id="88" name="Oval 32"/>
              <p:cNvSpPr>
                <a:spLocks noChangeArrowheads="1"/>
              </p:cNvSpPr>
              <p:nvPr/>
            </p:nvSpPr>
            <p:spPr bwMode="auto">
              <a:xfrm>
                <a:off x="20" y="32"/>
                <a:ext cx="716" cy="709"/>
              </a:xfrm>
              <a:prstGeom prst="ellipse">
                <a:avLst/>
              </a:prstGeom>
              <a:gradFill rotWithShape="1">
                <a:gsLst>
                  <a:gs pos="0">
                    <a:schemeClr val="accent1"/>
                  </a:gs>
                  <a:gs pos="100000">
                    <a:srgbClr val="510207"/>
                  </a:gs>
                </a:gsLst>
                <a:lin ang="5400000" scaled="1"/>
              </a:gradFill>
              <a:ln w="38100" cap="flat" cmpd="sng">
                <a:solidFill>
                  <a:srgbClr val="F8F8F8">
                    <a:alpha val="75000"/>
                  </a:srgbClr>
                </a:solidFill>
                <a:round/>
                <a:headEnd/>
                <a:tailEnd/>
              </a:ln>
              <a:effectLst/>
            </p:spPr>
            <p:txBody>
              <a:bodyPr wrap="none" anchor="ctr"/>
              <a:lstStyle/>
              <a:p>
                <a:endParaRPr lang="zh-CN" altLang="en-US">
                  <a:ea typeface="宋体" pitchFamily="2" charset="-122"/>
                </a:endParaRPr>
              </a:p>
            </p:txBody>
          </p:sp>
          <p:pic>
            <p:nvPicPr>
              <p:cNvPr id="89" name="Picture 33" descr="cir_lighteffect0"/>
              <p:cNvPicPr>
                <a:picLocks noChangeAspect="1" noChangeArrowheads="1"/>
              </p:cNvPicPr>
              <p:nvPr/>
            </p:nvPicPr>
            <p:blipFill>
              <a:blip r:embed="rId3" cstate="print">
                <a:lum bright="18000" contrast="-12000"/>
              </a:blip>
              <a:srcRect/>
              <a:stretch>
                <a:fillRect/>
              </a:stretch>
            </p:blipFill>
            <p:spPr bwMode="auto">
              <a:xfrm>
                <a:off x="0" y="0"/>
                <a:ext cx="751" cy="644"/>
              </a:xfrm>
              <a:prstGeom prst="rect">
                <a:avLst/>
              </a:prstGeom>
              <a:noFill/>
              <a:ln w="9525">
                <a:noFill/>
                <a:miter lim="800000"/>
                <a:headEnd/>
                <a:tailEnd/>
              </a:ln>
              <a:effectLst/>
            </p:spPr>
          </p:pic>
        </p:grpSp>
      </p:grpSp>
      <p:sp>
        <p:nvSpPr>
          <p:cNvPr id="87" name="Rectangle 34"/>
          <p:cNvSpPr>
            <a:spLocks noChangeArrowheads="1"/>
          </p:cNvSpPr>
          <p:nvPr/>
        </p:nvSpPr>
        <p:spPr bwMode="auto">
          <a:xfrm>
            <a:off x="2469638" y="2030414"/>
            <a:ext cx="2428892" cy="369332"/>
          </a:xfrm>
          <a:prstGeom prst="rect">
            <a:avLst/>
          </a:prstGeom>
          <a:noFill/>
          <a:ln w="9525">
            <a:noFill/>
            <a:miter lim="800000"/>
            <a:headEnd/>
            <a:tailEnd/>
          </a:ln>
          <a:effectLst/>
        </p:spPr>
        <p:txBody>
          <a:bodyPr wrap="square">
            <a:spAutoFit/>
          </a:bodyPr>
          <a:lstStyle/>
          <a:p>
            <a:pPr algn="ctr"/>
            <a:r>
              <a:rPr lang="en-US" b="1" dirty="0">
                <a:solidFill>
                  <a:srgbClr val="F8F8F8"/>
                </a:solidFill>
              </a:rPr>
              <a:t> </a:t>
            </a:r>
            <a:r>
              <a:rPr lang="zh-CN" altLang="en-US" b="1" dirty="0" smtClean="0">
                <a:solidFill>
                  <a:srgbClr val="F8F8F8"/>
                </a:solidFill>
              </a:rPr>
              <a:t>点击输入</a:t>
            </a:r>
            <a:r>
              <a:rPr lang="en-US" b="1" dirty="0" smtClean="0">
                <a:solidFill>
                  <a:srgbClr val="F8F8F8"/>
                </a:solidFill>
              </a:rPr>
              <a:t>文本</a:t>
            </a:r>
            <a:r>
              <a:rPr lang="zh-CN" altLang="en-US" b="1" dirty="0" smtClean="0">
                <a:solidFill>
                  <a:srgbClr val="F8F8F8"/>
                </a:solidFill>
              </a:rPr>
              <a:t>信息</a:t>
            </a:r>
            <a:endParaRPr lang="en-US" b="1" dirty="0">
              <a:solidFill>
                <a:srgbClr val="F8F8F8"/>
              </a:solidFill>
            </a:endParaRPr>
          </a:p>
        </p:txBody>
      </p:sp>
      <p:grpSp>
        <p:nvGrpSpPr>
          <p:cNvPr id="29699" name="Group 2"/>
          <p:cNvGrpSpPr>
            <a:grpSpLocks/>
          </p:cNvGrpSpPr>
          <p:nvPr/>
        </p:nvGrpSpPr>
        <p:grpSpPr bwMode="auto">
          <a:xfrm flipV="1">
            <a:off x="1579243" y="2887670"/>
            <a:ext cx="4219575" cy="1219200"/>
            <a:chOff x="508" y="1792"/>
            <a:chExt cx="2658" cy="984"/>
          </a:xfrm>
        </p:grpSpPr>
        <p:sp>
          <p:nvSpPr>
            <p:cNvPr id="29716" name="Freeform 3"/>
            <p:cNvSpPr>
              <a:spLocks/>
            </p:cNvSpPr>
            <p:nvPr/>
          </p:nvSpPr>
          <p:spPr bwMode="invGray">
            <a:xfrm>
              <a:off x="508" y="1803"/>
              <a:ext cx="1197" cy="867"/>
            </a:xfrm>
            <a:custGeom>
              <a:avLst/>
              <a:gdLst>
                <a:gd name="T0" fmla="*/ 0 w 735"/>
                <a:gd name="T1" fmla="*/ 0 h 532"/>
                <a:gd name="T2" fmla="*/ 1013 w 735"/>
                <a:gd name="T3" fmla="*/ 536 h 532"/>
                <a:gd name="T4" fmla="*/ 1531 w 735"/>
                <a:gd name="T5" fmla="*/ 536 h 532"/>
                <a:gd name="T6" fmla="*/ 1689 w 735"/>
                <a:gd name="T7" fmla="*/ 662 h 532"/>
                <a:gd name="T8" fmla="*/ 1695 w 735"/>
                <a:gd name="T9" fmla="*/ 1067 h 532"/>
                <a:gd name="T10" fmla="*/ 1586 w 735"/>
                <a:gd name="T11" fmla="*/ 1063 h 532"/>
                <a:gd name="T12" fmla="*/ 1775 w 735"/>
                <a:gd name="T13" fmla="*/ 1413 h 532"/>
                <a:gd name="T14" fmla="*/ 1949 w 735"/>
                <a:gd name="T15" fmla="*/ 1067 h 532"/>
                <a:gd name="T16" fmla="*/ 1845 w 735"/>
                <a:gd name="T17" fmla="*/ 1067 h 532"/>
                <a:gd name="T18" fmla="*/ 1840 w 735"/>
                <a:gd name="T19" fmla="*/ 600 h 532"/>
                <a:gd name="T20" fmla="*/ 1633 w 735"/>
                <a:gd name="T21" fmla="*/ 398 h 532"/>
                <a:gd name="T22" fmla="*/ 889 w 735"/>
                <a:gd name="T23" fmla="*/ 396 h 532"/>
                <a:gd name="T24" fmla="*/ 1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chemeClr val="tx2"/>
                </a:gs>
              </a:gsLst>
              <a:lin ang="5400000" scaled="1"/>
            </a:gradFill>
            <a:ln w="9525">
              <a:noFill/>
              <a:round/>
              <a:headEnd/>
              <a:tailEnd/>
            </a:ln>
          </p:spPr>
          <p:txBody>
            <a:bodyPr wrap="none" anchor="ctr"/>
            <a:lstStyle/>
            <a:p>
              <a:endParaRPr lang="zh-CN" altLang="en-US"/>
            </a:p>
          </p:txBody>
        </p:sp>
        <p:sp>
          <p:nvSpPr>
            <p:cNvPr id="29717" name="Freeform 4"/>
            <p:cNvSpPr>
              <a:spLocks/>
            </p:cNvSpPr>
            <p:nvPr/>
          </p:nvSpPr>
          <p:spPr bwMode="invGray">
            <a:xfrm>
              <a:off x="1717" y="1792"/>
              <a:ext cx="231" cy="984"/>
            </a:xfrm>
            <a:custGeom>
              <a:avLst/>
              <a:gdLst>
                <a:gd name="T0" fmla="*/ 98 w 142"/>
                <a:gd name="T1" fmla="*/ 3 h 604"/>
                <a:gd name="T2" fmla="*/ 119 w 142"/>
                <a:gd name="T3" fmla="*/ 1253 h 604"/>
                <a:gd name="T4" fmla="*/ 0 w 142"/>
                <a:gd name="T5" fmla="*/ 1258 h 604"/>
                <a:gd name="T6" fmla="*/ 190 w 142"/>
                <a:gd name="T7" fmla="*/ 1603 h 604"/>
                <a:gd name="T8" fmla="*/ 376 w 142"/>
                <a:gd name="T9" fmla="*/ 1258 h 604"/>
                <a:gd name="T10" fmla="*/ 265 w 142"/>
                <a:gd name="T11" fmla="*/ 1258 h 604"/>
                <a:gd name="T12" fmla="*/ 262 w 142"/>
                <a:gd name="T13" fmla="*/ 0 h 604"/>
                <a:gd name="T14" fmla="*/ 98 w 142"/>
                <a:gd name="T15" fmla="*/ 3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chemeClr val="tx2"/>
                </a:gs>
              </a:gsLst>
              <a:lin ang="5400000" scaled="1"/>
            </a:gradFill>
            <a:ln w="9525">
              <a:noFill/>
              <a:round/>
              <a:headEnd/>
              <a:tailEnd/>
            </a:ln>
          </p:spPr>
          <p:txBody>
            <a:bodyPr wrap="none" anchor="ctr"/>
            <a:lstStyle/>
            <a:p>
              <a:endParaRPr lang="zh-CN" altLang="en-US"/>
            </a:p>
          </p:txBody>
        </p:sp>
        <p:sp>
          <p:nvSpPr>
            <p:cNvPr id="29718" name="Freeform 5"/>
            <p:cNvSpPr>
              <a:spLocks/>
            </p:cNvSpPr>
            <p:nvPr/>
          </p:nvSpPr>
          <p:spPr bwMode="invGray">
            <a:xfrm flipH="1">
              <a:off x="1969" y="1803"/>
              <a:ext cx="1197" cy="867"/>
            </a:xfrm>
            <a:custGeom>
              <a:avLst/>
              <a:gdLst>
                <a:gd name="T0" fmla="*/ 0 w 735"/>
                <a:gd name="T1" fmla="*/ 0 h 532"/>
                <a:gd name="T2" fmla="*/ 1013 w 735"/>
                <a:gd name="T3" fmla="*/ 536 h 532"/>
                <a:gd name="T4" fmla="*/ 1531 w 735"/>
                <a:gd name="T5" fmla="*/ 536 h 532"/>
                <a:gd name="T6" fmla="*/ 1689 w 735"/>
                <a:gd name="T7" fmla="*/ 662 h 532"/>
                <a:gd name="T8" fmla="*/ 1695 w 735"/>
                <a:gd name="T9" fmla="*/ 1067 h 532"/>
                <a:gd name="T10" fmla="*/ 1586 w 735"/>
                <a:gd name="T11" fmla="*/ 1063 h 532"/>
                <a:gd name="T12" fmla="*/ 1775 w 735"/>
                <a:gd name="T13" fmla="*/ 1413 h 532"/>
                <a:gd name="T14" fmla="*/ 1949 w 735"/>
                <a:gd name="T15" fmla="*/ 1067 h 532"/>
                <a:gd name="T16" fmla="*/ 1845 w 735"/>
                <a:gd name="T17" fmla="*/ 1067 h 532"/>
                <a:gd name="T18" fmla="*/ 1840 w 735"/>
                <a:gd name="T19" fmla="*/ 600 h 532"/>
                <a:gd name="T20" fmla="*/ 1633 w 735"/>
                <a:gd name="T21" fmla="*/ 398 h 532"/>
                <a:gd name="T22" fmla="*/ 889 w 735"/>
                <a:gd name="T23" fmla="*/ 396 h 532"/>
                <a:gd name="T24" fmla="*/ 182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chemeClr val="tx2"/>
                </a:gs>
              </a:gsLst>
              <a:lin ang="5400000" scaled="1"/>
            </a:gradFill>
            <a:ln w="9525">
              <a:noFill/>
              <a:round/>
              <a:headEnd/>
              <a:tailEnd/>
            </a:ln>
          </p:spPr>
          <p:txBody>
            <a:bodyPr wrap="none" anchor="ctr"/>
            <a:lstStyle/>
            <a:p>
              <a:endParaRPr lang="zh-CN" altLang="en-US"/>
            </a:p>
          </p:txBody>
        </p:sp>
      </p:grpSp>
      <p:pic>
        <p:nvPicPr>
          <p:cNvPr id="33" name="图片 19" descr="iecool.com_019-[转换].png"/>
          <p:cNvPicPr>
            <a:picLocks noChangeAspect="1" noChangeArrowheads="1"/>
          </p:cNvPicPr>
          <p:nvPr/>
        </p:nvPicPr>
        <p:blipFill>
          <a:blip r:embed="rId4" cstate="print"/>
          <a:srcRect l="69658" b="51042"/>
          <a:stretch>
            <a:fillRect/>
          </a:stretch>
        </p:blipFill>
        <p:spPr bwMode="auto">
          <a:xfrm>
            <a:off x="6643702" y="3500438"/>
            <a:ext cx="1928826" cy="2553794"/>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900" decel="100000" fill="hold"/>
                                        <p:tgtEl>
                                          <p:spTgt spid="5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900" decel="100000" fill="hold"/>
                                        <p:tgtEl>
                                          <p:spTgt spid="4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1000"/>
                                        <p:tgtEl>
                                          <p:spTgt spid="69"/>
                                        </p:tgtEl>
                                      </p:cBhvr>
                                    </p:animEffect>
                                    <p:anim calcmode="lin" valueType="num">
                                      <p:cBhvr>
                                        <p:cTn id="22" dur="1000" fill="hold"/>
                                        <p:tgtEl>
                                          <p:spTgt spid="69"/>
                                        </p:tgtEl>
                                        <p:attrNameLst>
                                          <p:attrName>ppt_x</p:attrName>
                                        </p:attrNameLst>
                                      </p:cBhvr>
                                      <p:tavLst>
                                        <p:tav tm="0">
                                          <p:val>
                                            <p:strVal val="#ppt_x"/>
                                          </p:val>
                                        </p:tav>
                                        <p:tav tm="100000">
                                          <p:val>
                                            <p:strVal val="#ppt_x"/>
                                          </p:val>
                                        </p:tav>
                                      </p:tavLst>
                                    </p:anim>
                                    <p:anim calcmode="lin" valueType="num">
                                      <p:cBhvr>
                                        <p:cTn id="23" dur="900" decel="100000" fill="hold"/>
                                        <p:tgtEl>
                                          <p:spTgt spid="69"/>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12" presetClass="entr" presetSubtype="4" fill="hold" nodeType="afterEffect">
                                  <p:stCondLst>
                                    <p:cond delay="0"/>
                                  </p:stCondLst>
                                  <p:childTnLst>
                                    <p:set>
                                      <p:cBhvr>
                                        <p:cTn id="27" dur="1" fill="hold">
                                          <p:stCondLst>
                                            <p:cond delay="0"/>
                                          </p:stCondLst>
                                        </p:cTn>
                                        <p:tgtEl>
                                          <p:spTgt spid="29699"/>
                                        </p:tgtEl>
                                        <p:attrNameLst>
                                          <p:attrName>style.visibility</p:attrName>
                                        </p:attrNameLst>
                                      </p:cBhvr>
                                      <p:to>
                                        <p:strVal val="visible"/>
                                      </p:to>
                                    </p:set>
                                    <p:animEffect transition="in" filter="slide(fromBottom)">
                                      <p:cBhvr>
                                        <p:cTn id="28" dur="500"/>
                                        <p:tgtEl>
                                          <p:spTgt spid="29699"/>
                                        </p:tgtEl>
                                      </p:cBhvr>
                                    </p:animEffect>
                                  </p:childTnLst>
                                </p:cTn>
                              </p:par>
                            </p:childTnLst>
                          </p:cTn>
                        </p:par>
                        <p:par>
                          <p:cTn id="29" fill="hold">
                            <p:stCondLst>
                              <p:cond delay="3500"/>
                            </p:stCondLst>
                            <p:childTnLst>
                              <p:par>
                                <p:cTn id="30" presetID="23" presetClass="entr" presetSubtype="16" fill="hold" nodeType="afterEffect">
                                  <p:stCondLst>
                                    <p:cond delay="0"/>
                                  </p:stCondLst>
                                  <p:childTnLst>
                                    <p:set>
                                      <p:cBhvr>
                                        <p:cTn id="31" dur="1" fill="hold">
                                          <p:stCondLst>
                                            <p:cond delay="0"/>
                                          </p:stCondLst>
                                        </p:cTn>
                                        <p:tgtEl>
                                          <p:spTgt spid="96"/>
                                        </p:tgtEl>
                                        <p:attrNameLst>
                                          <p:attrName>style.visibility</p:attrName>
                                        </p:attrNameLst>
                                      </p:cBhvr>
                                      <p:to>
                                        <p:strVal val="visible"/>
                                      </p:to>
                                    </p:set>
                                    <p:anim calcmode="lin" valueType="num">
                                      <p:cBhvr>
                                        <p:cTn id="32" dur="500" fill="hold"/>
                                        <p:tgtEl>
                                          <p:spTgt spid="96"/>
                                        </p:tgtEl>
                                        <p:attrNameLst>
                                          <p:attrName>ppt_w</p:attrName>
                                        </p:attrNameLst>
                                      </p:cBhvr>
                                      <p:tavLst>
                                        <p:tav tm="0">
                                          <p:val>
                                            <p:fltVal val="0"/>
                                          </p:val>
                                        </p:tav>
                                        <p:tav tm="100000">
                                          <p:val>
                                            <p:strVal val="#ppt_w"/>
                                          </p:val>
                                        </p:tav>
                                      </p:tavLst>
                                    </p:anim>
                                    <p:anim calcmode="lin" valueType="num">
                                      <p:cBhvr>
                                        <p:cTn id="33" dur="500" fill="hold"/>
                                        <p:tgtEl>
                                          <p:spTgt spid="96"/>
                                        </p:tgtEl>
                                        <p:attrNameLst>
                                          <p:attrName>ppt_h</p:attrName>
                                        </p:attrNameLst>
                                      </p:cBhvr>
                                      <p:tavLst>
                                        <p:tav tm="0">
                                          <p:val>
                                            <p:fltVal val="0"/>
                                          </p:val>
                                        </p:tav>
                                        <p:tav tm="100000">
                                          <p:val>
                                            <p:strVal val="#ppt_h"/>
                                          </p:val>
                                        </p:tav>
                                      </p:tavLst>
                                    </p:anim>
                                  </p:childTnLst>
                                </p:cTn>
                              </p:par>
                            </p:childTnLst>
                          </p:cTn>
                        </p:par>
                        <p:par>
                          <p:cTn id="34" fill="hold">
                            <p:stCondLst>
                              <p:cond delay="4000"/>
                            </p:stCondLst>
                            <p:childTnLst>
                              <p:par>
                                <p:cTn id="35" presetID="12" presetClass="entr" presetSubtype="4" fill="hold" grpId="0" nodeType="after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slide(fromBottom)">
                                      <p:cBhvr>
                                        <p:cTn id="37" dur="500"/>
                                        <p:tgtEl>
                                          <p:spTgt spid="87"/>
                                        </p:tgtEl>
                                      </p:cBhvr>
                                    </p:animEffect>
                                  </p:childTnLst>
                                </p:cTn>
                              </p:par>
                            </p:childTnLst>
                          </p:cTn>
                        </p:par>
                        <p:par>
                          <p:cTn id="38" fill="hold">
                            <p:stCondLst>
                              <p:cond delay="4500"/>
                            </p:stCondLst>
                            <p:childTnLst>
                              <p:par>
                                <p:cTn id="39" presetID="2" presetClass="entr" presetSubtype="2"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12" presetClass="entr" presetSubtype="4"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slide(fromBottom)">
                                      <p:cBhvr>
                                        <p:cTn id="46"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0" name="组合 59"/>
          <p:cNvGrpSpPr/>
          <p:nvPr/>
        </p:nvGrpSpPr>
        <p:grpSpPr>
          <a:xfrm>
            <a:off x="838200" y="1214422"/>
            <a:ext cx="7583488" cy="4748213"/>
            <a:chOff x="838200" y="1285860"/>
            <a:chExt cx="7583488" cy="4748213"/>
          </a:xfrm>
        </p:grpSpPr>
        <p:sp>
          <p:nvSpPr>
            <p:cNvPr id="35" name="Line 212"/>
            <p:cNvSpPr>
              <a:spLocks noChangeShapeType="1"/>
            </p:cNvSpPr>
            <p:nvPr/>
          </p:nvSpPr>
          <p:spPr bwMode="auto">
            <a:xfrm flipV="1">
              <a:off x="847725" y="1773223"/>
              <a:ext cx="7054850" cy="3794125"/>
            </a:xfrm>
            <a:prstGeom prst="line">
              <a:avLst/>
            </a:prstGeom>
            <a:noFill/>
            <a:ln w="76200">
              <a:solidFill>
                <a:srgbClr val="C00000"/>
              </a:solidFill>
              <a:round/>
              <a:headEnd/>
              <a:tailEnd type="triangle" w="sm" len="lg"/>
            </a:ln>
          </p:spPr>
          <p:txBody>
            <a:bodyPr/>
            <a:lstStyle/>
            <a:p>
              <a:endParaRPr lang="zh-CN" altLang="en-US"/>
            </a:p>
          </p:txBody>
        </p:sp>
        <p:sp>
          <p:nvSpPr>
            <p:cNvPr id="36" name="Line 213"/>
            <p:cNvSpPr>
              <a:spLocks noChangeShapeType="1"/>
            </p:cNvSpPr>
            <p:nvPr/>
          </p:nvSpPr>
          <p:spPr bwMode="auto">
            <a:xfrm flipV="1">
              <a:off x="842963" y="1285860"/>
              <a:ext cx="0" cy="4298950"/>
            </a:xfrm>
            <a:prstGeom prst="line">
              <a:avLst/>
            </a:prstGeom>
            <a:noFill/>
            <a:ln w="28575">
              <a:solidFill>
                <a:srgbClr val="000000"/>
              </a:solidFill>
              <a:round/>
              <a:headEnd/>
              <a:tailEnd type="triangle" w="sm" len="lg"/>
            </a:ln>
          </p:spPr>
          <p:txBody>
            <a:bodyPr/>
            <a:lstStyle/>
            <a:p>
              <a:endParaRPr lang="zh-CN" altLang="en-US"/>
            </a:p>
          </p:txBody>
        </p:sp>
        <p:sp>
          <p:nvSpPr>
            <p:cNvPr id="42" name="Line 241"/>
            <p:cNvSpPr>
              <a:spLocks noChangeShapeType="1"/>
            </p:cNvSpPr>
            <p:nvPr/>
          </p:nvSpPr>
          <p:spPr bwMode="auto">
            <a:xfrm>
              <a:off x="6461125" y="1633522"/>
              <a:ext cx="0" cy="4367245"/>
            </a:xfrm>
            <a:prstGeom prst="line">
              <a:avLst/>
            </a:prstGeom>
            <a:noFill/>
            <a:ln w="9525">
              <a:solidFill>
                <a:schemeClr val="bg2"/>
              </a:solidFill>
              <a:round/>
              <a:headEnd/>
              <a:tailEnd/>
            </a:ln>
          </p:spPr>
          <p:txBody>
            <a:bodyPr/>
            <a:lstStyle/>
            <a:p>
              <a:endParaRPr lang="zh-CN" altLang="en-US"/>
            </a:p>
          </p:txBody>
        </p:sp>
        <p:sp>
          <p:nvSpPr>
            <p:cNvPr id="43" name="AutoShape 242"/>
            <p:cNvSpPr>
              <a:spLocks noChangeArrowheads="1"/>
            </p:cNvSpPr>
            <p:nvPr/>
          </p:nvSpPr>
          <p:spPr bwMode="auto">
            <a:xfrm flipH="1">
              <a:off x="838200" y="3727435"/>
              <a:ext cx="3492500" cy="1862138"/>
            </a:xfrm>
            <a:prstGeom prst="rtTriangle">
              <a:avLst/>
            </a:prstGeom>
            <a:solidFill>
              <a:srgbClr val="DDDDDD"/>
            </a:solidFill>
            <a:ln w="9525">
              <a:noFill/>
              <a:miter lim="800000"/>
              <a:headEnd/>
              <a:tailEnd/>
            </a:ln>
          </p:spPr>
          <p:txBody>
            <a:bodyPr wrap="none" anchor="ctr"/>
            <a:lstStyle/>
            <a:p>
              <a:endParaRPr lang="zh-CN" altLang="en-US"/>
            </a:p>
          </p:txBody>
        </p:sp>
        <p:sp>
          <p:nvSpPr>
            <p:cNvPr id="45" name="Line 244"/>
            <p:cNvSpPr>
              <a:spLocks noChangeShapeType="1"/>
            </p:cNvSpPr>
            <p:nvPr/>
          </p:nvSpPr>
          <p:spPr bwMode="auto">
            <a:xfrm>
              <a:off x="4330700" y="1703373"/>
              <a:ext cx="0" cy="4330700"/>
            </a:xfrm>
            <a:prstGeom prst="line">
              <a:avLst/>
            </a:prstGeom>
            <a:noFill/>
            <a:ln w="9525">
              <a:solidFill>
                <a:schemeClr val="bg2"/>
              </a:solidFill>
              <a:round/>
              <a:headEnd/>
              <a:tailEnd/>
            </a:ln>
          </p:spPr>
          <p:txBody>
            <a:bodyPr/>
            <a:lstStyle/>
            <a:p>
              <a:endParaRPr lang="zh-CN" altLang="en-US"/>
            </a:p>
          </p:txBody>
        </p:sp>
        <p:sp>
          <p:nvSpPr>
            <p:cNvPr id="46" name="Line 245"/>
            <p:cNvSpPr>
              <a:spLocks noChangeShapeType="1"/>
            </p:cNvSpPr>
            <p:nvPr/>
          </p:nvSpPr>
          <p:spPr bwMode="auto">
            <a:xfrm>
              <a:off x="2174875" y="1773223"/>
              <a:ext cx="0" cy="4260850"/>
            </a:xfrm>
            <a:prstGeom prst="line">
              <a:avLst/>
            </a:prstGeom>
            <a:noFill/>
            <a:ln w="9525">
              <a:solidFill>
                <a:schemeClr val="bg2"/>
              </a:solidFill>
              <a:round/>
              <a:headEnd/>
              <a:tailEnd/>
            </a:ln>
          </p:spPr>
          <p:txBody>
            <a:bodyPr/>
            <a:lstStyle/>
            <a:p>
              <a:endParaRPr lang="zh-CN" altLang="en-US"/>
            </a:p>
          </p:txBody>
        </p:sp>
        <p:sp>
          <p:nvSpPr>
            <p:cNvPr id="58" name="Line 268"/>
            <p:cNvSpPr>
              <a:spLocks noChangeShapeType="1"/>
            </p:cNvSpPr>
            <p:nvPr/>
          </p:nvSpPr>
          <p:spPr bwMode="auto">
            <a:xfrm flipV="1">
              <a:off x="842963" y="5592748"/>
              <a:ext cx="7578725" cy="0"/>
            </a:xfrm>
            <a:prstGeom prst="line">
              <a:avLst/>
            </a:prstGeom>
            <a:noFill/>
            <a:ln w="28575">
              <a:solidFill>
                <a:schemeClr val="tx1"/>
              </a:solidFill>
              <a:round/>
              <a:headEnd/>
              <a:tailEnd type="triangle" w="sm" len="lg"/>
            </a:ln>
          </p:spPr>
          <p:txBody>
            <a:bodyPr/>
            <a:lstStyle/>
            <a:p>
              <a:endParaRPr lang="zh-CN" altLang="en-US"/>
            </a:p>
          </p:txBody>
        </p:sp>
      </p:grpSp>
      <p:sp>
        <p:nvSpPr>
          <p:cNvPr id="37" name="Text Box 220"/>
          <p:cNvSpPr txBox="1">
            <a:spLocks noChangeArrowheads="1"/>
          </p:cNvSpPr>
          <p:nvPr/>
        </p:nvSpPr>
        <p:spPr bwMode="auto">
          <a:xfrm rot="5400000">
            <a:off x="215107" y="1775575"/>
            <a:ext cx="827087" cy="400110"/>
          </a:xfrm>
          <a:prstGeom prst="rect">
            <a:avLst/>
          </a:prstGeom>
          <a:noFill/>
          <a:ln w="12700">
            <a:noFill/>
            <a:miter lim="800000"/>
            <a:headEnd/>
            <a:tailEnd/>
          </a:ln>
        </p:spPr>
        <p:txBody>
          <a:bodyPr>
            <a:spAutoFit/>
          </a:bodyPr>
          <a:lstStyle/>
          <a:p>
            <a:pPr eaLnBrk="0" hangingPunct="0">
              <a:buSzPct val="75000"/>
              <a:buFont typeface="Wingdings" pitchFamily="2" charset="2"/>
              <a:buNone/>
            </a:pPr>
            <a:r>
              <a:rPr lang="zh-CN" altLang="en-US" sz="2000" dirty="0" smtClean="0">
                <a:solidFill>
                  <a:srgbClr val="000000"/>
                </a:solidFill>
                <a:latin typeface="새굴림"/>
                <a:ea typeface="새굴림"/>
                <a:cs typeface="새굴림"/>
              </a:rPr>
              <a:t>文本</a:t>
            </a:r>
            <a:endParaRPr lang="en-US" altLang="ko-KR" sz="2000" dirty="0">
              <a:solidFill>
                <a:srgbClr val="000000"/>
              </a:solidFill>
              <a:latin typeface="새굴림"/>
              <a:ea typeface="새굴림"/>
              <a:cs typeface="새굴림"/>
            </a:endParaRPr>
          </a:p>
        </p:txBody>
      </p:sp>
      <p:sp>
        <p:nvSpPr>
          <p:cNvPr id="38" name="Rectangle 221"/>
          <p:cNvSpPr>
            <a:spLocks noChangeArrowheads="1"/>
          </p:cNvSpPr>
          <p:nvPr/>
        </p:nvSpPr>
        <p:spPr bwMode="auto">
          <a:xfrm>
            <a:off x="1187450" y="5522763"/>
            <a:ext cx="908050" cy="375744"/>
          </a:xfrm>
          <a:prstGeom prst="rect">
            <a:avLst/>
          </a:prstGeom>
          <a:noFill/>
          <a:ln w="9525">
            <a:noFill/>
            <a:miter lim="800000"/>
            <a:headEnd/>
            <a:tailEnd/>
          </a:ln>
        </p:spPr>
        <p:txBody>
          <a:bodyPr lIns="84138" tIns="41275" rIns="84138" bIns="41275">
            <a:spAutoFit/>
          </a:bodyPr>
          <a:lstStyle/>
          <a:p>
            <a:pPr algn="ctr" defTabSz="788988" eaLnBrk="0" hangingPunct="0"/>
            <a:r>
              <a:rPr lang="en-US" altLang="ko-KR" sz="1900" dirty="0" smtClean="0">
                <a:solidFill>
                  <a:srgbClr val="4D4D4D"/>
                </a:solidFill>
                <a:ea typeface="굴림" pitchFamily="34" charset="-127"/>
              </a:rPr>
              <a:t>2009</a:t>
            </a:r>
            <a:endParaRPr lang="en-US" altLang="ko-KR" sz="1900" dirty="0">
              <a:solidFill>
                <a:srgbClr val="4D4D4D"/>
              </a:solidFill>
              <a:ea typeface="굴림" pitchFamily="34" charset="-127"/>
            </a:endParaRPr>
          </a:p>
        </p:txBody>
      </p:sp>
      <p:sp>
        <p:nvSpPr>
          <p:cNvPr id="39" name="Rectangle 222"/>
          <p:cNvSpPr>
            <a:spLocks noChangeArrowheads="1"/>
          </p:cNvSpPr>
          <p:nvPr/>
        </p:nvSpPr>
        <p:spPr bwMode="auto">
          <a:xfrm>
            <a:off x="2724150" y="5541947"/>
            <a:ext cx="908050" cy="375744"/>
          </a:xfrm>
          <a:prstGeom prst="rect">
            <a:avLst/>
          </a:prstGeom>
          <a:noFill/>
          <a:ln w="9525">
            <a:noFill/>
            <a:miter lim="800000"/>
            <a:headEnd/>
            <a:tailEnd/>
          </a:ln>
        </p:spPr>
        <p:txBody>
          <a:bodyPr lIns="84138" tIns="41275" rIns="84138" bIns="41275">
            <a:spAutoFit/>
          </a:bodyPr>
          <a:lstStyle/>
          <a:p>
            <a:pPr algn="ctr" defTabSz="788988" eaLnBrk="0" hangingPunct="0"/>
            <a:r>
              <a:rPr lang="en-US" altLang="ko-KR" sz="1900" dirty="0" smtClean="0">
                <a:solidFill>
                  <a:srgbClr val="4D4D4D"/>
                </a:solidFill>
                <a:ea typeface="굴림" pitchFamily="34" charset="-127"/>
              </a:rPr>
              <a:t>2010</a:t>
            </a:r>
            <a:endParaRPr lang="en-US" altLang="ko-KR" sz="1900" dirty="0">
              <a:solidFill>
                <a:srgbClr val="4D4D4D"/>
              </a:solidFill>
              <a:ea typeface="굴림" pitchFamily="34" charset="-127"/>
            </a:endParaRPr>
          </a:p>
        </p:txBody>
      </p:sp>
      <p:sp>
        <p:nvSpPr>
          <p:cNvPr id="40" name="Rectangle 223"/>
          <p:cNvSpPr>
            <a:spLocks noChangeArrowheads="1"/>
          </p:cNvSpPr>
          <p:nvPr/>
        </p:nvSpPr>
        <p:spPr bwMode="auto">
          <a:xfrm>
            <a:off x="5037138" y="5535597"/>
            <a:ext cx="908050" cy="375744"/>
          </a:xfrm>
          <a:prstGeom prst="rect">
            <a:avLst/>
          </a:prstGeom>
          <a:noFill/>
          <a:ln w="9525">
            <a:noFill/>
            <a:miter lim="800000"/>
            <a:headEnd/>
            <a:tailEnd/>
          </a:ln>
        </p:spPr>
        <p:txBody>
          <a:bodyPr lIns="84138" tIns="41275" rIns="84138" bIns="41275">
            <a:spAutoFit/>
          </a:bodyPr>
          <a:lstStyle/>
          <a:p>
            <a:pPr algn="ctr" defTabSz="788988" eaLnBrk="0" hangingPunct="0"/>
            <a:r>
              <a:rPr lang="en-US" altLang="ko-KR" sz="1900" dirty="0" smtClean="0">
                <a:solidFill>
                  <a:srgbClr val="4D4D4D"/>
                </a:solidFill>
                <a:ea typeface="굴림" pitchFamily="34" charset="-127"/>
              </a:rPr>
              <a:t>2011</a:t>
            </a:r>
            <a:endParaRPr lang="en-US" altLang="ko-KR" sz="1900" dirty="0">
              <a:solidFill>
                <a:srgbClr val="4D4D4D"/>
              </a:solidFill>
              <a:ea typeface="굴림" pitchFamily="34" charset="-127"/>
            </a:endParaRPr>
          </a:p>
        </p:txBody>
      </p:sp>
      <p:sp>
        <p:nvSpPr>
          <p:cNvPr id="41" name="Rectangle 224"/>
          <p:cNvSpPr>
            <a:spLocks noChangeArrowheads="1"/>
          </p:cNvSpPr>
          <p:nvPr/>
        </p:nvSpPr>
        <p:spPr bwMode="auto">
          <a:xfrm>
            <a:off x="6496050" y="5516547"/>
            <a:ext cx="908050" cy="375744"/>
          </a:xfrm>
          <a:prstGeom prst="rect">
            <a:avLst/>
          </a:prstGeom>
          <a:noFill/>
          <a:ln w="9525">
            <a:noFill/>
            <a:miter lim="800000"/>
            <a:headEnd/>
            <a:tailEnd/>
          </a:ln>
        </p:spPr>
        <p:txBody>
          <a:bodyPr lIns="84138" tIns="41275" rIns="84138" bIns="41275">
            <a:spAutoFit/>
          </a:bodyPr>
          <a:lstStyle/>
          <a:p>
            <a:pPr algn="ctr" defTabSz="788988" eaLnBrk="0" hangingPunct="0"/>
            <a:r>
              <a:rPr lang="en-US" altLang="ko-KR" sz="1900" dirty="0" smtClean="0">
                <a:solidFill>
                  <a:srgbClr val="4D4D4D"/>
                </a:solidFill>
                <a:ea typeface="굴림" pitchFamily="34" charset="-127"/>
              </a:rPr>
              <a:t>2012</a:t>
            </a:r>
            <a:endParaRPr lang="en-US" altLang="ko-KR" sz="1900" dirty="0">
              <a:solidFill>
                <a:srgbClr val="4D4D4D"/>
              </a:solidFill>
              <a:ea typeface="굴림" pitchFamily="34" charset="-127"/>
            </a:endParaRPr>
          </a:p>
        </p:txBody>
      </p:sp>
      <p:sp>
        <p:nvSpPr>
          <p:cNvPr id="44" name="Line 243"/>
          <p:cNvSpPr>
            <a:spLocks noChangeShapeType="1"/>
          </p:cNvSpPr>
          <p:nvPr/>
        </p:nvSpPr>
        <p:spPr bwMode="auto">
          <a:xfrm>
            <a:off x="3433763" y="2817797"/>
            <a:ext cx="0" cy="2724150"/>
          </a:xfrm>
          <a:prstGeom prst="line">
            <a:avLst/>
          </a:prstGeom>
          <a:noFill/>
          <a:ln w="19050">
            <a:solidFill>
              <a:srgbClr val="4783C5"/>
            </a:solidFill>
            <a:round/>
            <a:headEnd/>
            <a:tailEnd/>
          </a:ln>
        </p:spPr>
        <p:txBody>
          <a:bodyPr/>
          <a:lstStyle/>
          <a:p>
            <a:endParaRPr lang="zh-CN" altLang="en-US"/>
          </a:p>
        </p:txBody>
      </p:sp>
      <p:sp>
        <p:nvSpPr>
          <p:cNvPr id="48" name="Text Box 258"/>
          <p:cNvSpPr txBox="1">
            <a:spLocks noChangeArrowheads="1"/>
          </p:cNvSpPr>
          <p:nvPr/>
        </p:nvSpPr>
        <p:spPr bwMode="auto">
          <a:xfrm>
            <a:off x="1755775" y="4789472"/>
            <a:ext cx="1030275" cy="646331"/>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marL="85725">
              <a:lnSpc>
                <a:spcPct val="120000"/>
              </a:lnSpc>
              <a:buFont typeface="Wingdings" pitchFamily="2" charset="2"/>
              <a:buChar char="q"/>
            </a:pPr>
            <a:r>
              <a:rPr lang="en-US" altLang="ko-KR" sz="1000" dirty="0">
                <a:solidFill>
                  <a:srgbClr val="000000"/>
                </a:solidFill>
                <a:ea typeface="굴림" pitchFamily="34" charset="-127"/>
              </a:rPr>
              <a:t> </a:t>
            </a:r>
            <a:r>
              <a:rPr lang="zh-CN" altLang="en-US" sz="1000" dirty="0" smtClean="0">
                <a:solidFill>
                  <a:srgbClr val="000000"/>
                </a:solidFill>
                <a:ea typeface="굴림" pitchFamily="34" charset="-127"/>
              </a:rPr>
              <a:t>输入文本</a:t>
            </a:r>
            <a:endParaRPr lang="ko-KR" altLang="en-US" sz="1000" dirty="0">
              <a:solidFill>
                <a:srgbClr val="000000"/>
              </a:solidFill>
              <a:ea typeface="굴림" pitchFamily="34" charset="-127"/>
            </a:endParaRPr>
          </a:p>
          <a:p>
            <a:pPr marL="85725">
              <a:lnSpc>
                <a:spcPct val="120000"/>
              </a:lnSpc>
              <a:buFont typeface="Wingdings" pitchFamily="2" charset="2"/>
              <a:buChar char="q"/>
            </a:pPr>
            <a:r>
              <a:rPr lang="zh-CN" altLang="en-US" sz="1000" dirty="0" smtClean="0">
                <a:solidFill>
                  <a:srgbClr val="000000"/>
                </a:solidFill>
                <a:ea typeface="굴림" pitchFamily="34" charset="-127"/>
              </a:rPr>
              <a:t> 输入文本</a:t>
            </a:r>
            <a:endParaRPr lang="ko-KR" altLang="en-US" sz="1000" dirty="0">
              <a:solidFill>
                <a:srgbClr val="000000"/>
              </a:solidFill>
              <a:ea typeface="굴림" pitchFamily="34" charset="-127"/>
            </a:endParaRPr>
          </a:p>
          <a:p>
            <a:pPr marL="85725">
              <a:lnSpc>
                <a:spcPct val="120000"/>
              </a:lnSpc>
              <a:buFont typeface="Wingdings" pitchFamily="2" charset="2"/>
              <a:buChar char="q"/>
            </a:pPr>
            <a:r>
              <a:rPr lang="zh-CN" altLang="en-US" sz="1000" dirty="0" smtClean="0">
                <a:solidFill>
                  <a:srgbClr val="000000"/>
                </a:solidFill>
                <a:ea typeface="굴림" pitchFamily="34" charset="-127"/>
              </a:rPr>
              <a:t> 输入文本</a:t>
            </a:r>
            <a:endParaRPr lang="ko-KR" altLang="en-US" sz="1000" dirty="0">
              <a:solidFill>
                <a:srgbClr val="000000"/>
              </a:solidFill>
              <a:ea typeface="굴림" pitchFamily="34" charset="-127"/>
            </a:endParaRPr>
          </a:p>
        </p:txBody>
      </p:sp>
      <p:sp>
        <p:nvSpPr>
          <p:cNvPr id="49" name="Text Box 259"/>
          <p:cNvSpPr txBox="1">
            <a:spLocks noChangeArrowheads="1"/>
          </p:cNvSpPr>
          <p:nvPr/>
        </p:nvSpPr>
        <p:spPr bwMode="auto">
          <a:xfrm>
            <a:off x="5727700" y="2582847"/>
            <a:ext cx="2514600" cy="769441"/>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marL="85725">
              <a:lnSpc>
                <a:spcPct val="110000"/>
              </a:lnSpc>
              <a:buFont typeface="Wingdings" pitchFamily="2" charset="2"/>
              <a:buChar char="q"/>
            </a:pPr>
            <a:r>
              <a:rPr lang="zh-CN" altLang="en-US" sz="1000" dirty="0" smtClean="0">
                <a:solidFill>
                  <a:srgbClr val="000000"/>
                </a:solidFill>
                <a:ea typeface="굴림" pitchFamily="34" charset="-127"/>
              </a:rPr>
              <a:t>输入文本输入文本</a:t>
            </a:r>
            <a:endParaRPr lang="ko-KR" altLang="en-US" sz="1000" dirty="0">
              <a:solidFill>
                <a:srgbClr val="4D4D4D"/>
              </a:solidFill>
              <a:ea typeface="굴림" pitchFamily="34" charset="-127"/>
            </a:endParaRPr>
          </a:p>
          <a:p>
            <a:pPr marL="85725">
              <a:lnSpc>
                <a:spcPct val="110000"/>
              </a:lnSpc>
              <a:buFont typeface="Wingdings" pitchFamily="2" charset="2"/>
              <a:buChar char="q"/>
            </a:pPr>
            <a:r>
              <a:rPr lang="zh-CN" altLang="en-US" sz="1000" dirty="0" smtClean="0">
                <a:solidFill>
                  <a:srgbClr val="000000"/>
                </a:solidFill>
                <a:ea typeface="굴림" pitchFamily="34" charset="-127"/>
              </a:rPr>
              <a:t>输入文本输入文本</a:t>
            </a:r>
            <a:endParaRPr lang="ko-KR" altLang="en-US" sz="1000" dirty="0">
              <a:solidFill>
                <a:srgbClr val="4D4D4D"/>
              </a:solidFill>
              <a:ea typeface="굴림" pitchFamily="34" charset="-127"/>
            </a:endParaRPr>
          </a:p>
          <a:p>
            <a:pPr marL="85725">
              <a:lnSpc>
                <a:spcPct val="110000"/>
              </a:lnSpc>
              <a:buFont typeface="Wingdings" pitchFamily="2" charset="2"/>
              <a:buChar char="q"/>
            </a:pPr>
            <a:r>
              <a:rPr lang="zh-CN" altLang="en-US" sz="1000" dirty="0" smtClean="0">
                <a:solidFill>
                  <a:srgbClr val="000000"/>
                </a:solidFill>
                <a:ea typeface="굴림" pitchFamily="34" charset="-127"/>
              </a:rPr>
              <a:t>输入文本输入文本</a:t>
            </a:r>
            <a:endParaRPr lang="en-US" altLang="ko-KR" sz="1000" dirty="0">
              <a:solidFill>
                <a:srgbClr val="4D4D4D"/>
              </a:solidFill>
              <a:ea typeface="굴림" pitchFamily="34" charset="-127"/>
            </a:endParaRPr>
          </a:p>
          <a:p>
            <a:pPr marL="85725">
              <a:lnSpc>
                <a:spcPct val="110000"/>
              </a:lnSpc>
              <a:buFont typeface="Wingdings" pitchFamily="2" charset="2"/>
              <a:buChar char="q"/>
            </a:pPr>
            <a:r>
              <a:rPr lang="zh-CN" altLang="en-US" sz="1000" dirty="0" smtClean="0">
                <a:solidFill>
                  <a:srgbClr val="000000"/>
                </a:solidFill>
                <a:ea typeface="굴림" pitchFamily="34" charset="-127"/>
              </a:rPr>
              <a:t>输入文本输入文本</a:t>
            </a:r>
            <a:endParaRPr lang="en-US" altLang="ko-KR" sz="1000" dirty="0">
              <a:solidFill>
                <a:srgbClr val="4D4D4D"/>
              </a:solidFill>
              <a:ea typeface="굴림" pitchFamily="34" charset="-127"/>
            </a:endParaRPr>
          </a:p>
        </p:txBody>
      </p:sp>
      <p:sp>
        <p:nvSpPr>
          <p:cNvPr id="52" name="Line 262"/>
          <p:cNvSpPr>
            <a:spLocks noChangeShapeType="1"/>
          </p:cNvSpPr>
          <p:nvPr/>
        </p:nvSpPr>
        <p:spPr bwMode="auto">
          <a:xfrm>
            <a:off x="3422650" y="2957497"/>
            <a:ext cx="1885950" cy="0"/>
          </a:xfrm>
          <a:prstGeom prst="line">
            <a:avLst/>
          </a:prstGeom>
          <a:noFill/>
          <a:ln w="19050">
            <a:solidFill>
              <a:srgbClr val="C0C0C0"/>
            </a:solidFill>
            <a:round/>
            <a:headEnd type="triangle" w="sm" len="lg"/>
            <a:tailEnd type="triangle" w="sm" len="lg"/>
          </a:ln>
        </p:spPr>
        <p:txBody>
          <a:bodyPr wrap="none" anchor="ctr"/>
          <a:lstStyle/>
          <a:p>
            <a:endParaRPr lang="zh-CN" altLang="en-US"/>
          </a:p>
        </p:txBody>
      </p:sp>
      <p:sp>
        <p:nvSpPr>
          <p:cNvPr id="53" name="Text Box 263"/>
          <p:cNvSpPr txBox="1">
            <a:spLocks noChangeArrowheads="1"/>
          </p:cNvSpPr>
          <p:nvPr/>
        </p:nvSpPr>
        <p:spPr bwMode="auto">
          <a:xfrm>
            <a:off x="3929058" y="2571744"/>
            <a:ext cx="800219" cy="276999"/>
          </a:xfrm>
          <a:prstGeom prst="rect">
            <a:avLst/>
          </a:prstGeom>
          <a:solidFill>
            <a:srgbClr val="FFFFFF"/>
          </a:solidFill>
          <a:ln w="12700">
            <a:noFill/>
            <a:miter lim="800000"/>
            <a:headEnd/>
            <a:tailEnd/>
          </a:ln>
        </p:spPr>
        <p:txBody>
          <a:bodyPr wrap="none">
            <a:spAutoFit/>
          </a:bodyPr>
          <a:lstStyle/>
          <a:p>
            <a:pPr algn="ctr" eaLnBrk="0" hangingPunct="0">
              <a:buSzPct val="75000"/>
              <a:buFont typeface="Wingdings" pitchFamily="2" charset="2"/>
              <a:buNone/>
            </a:pPr>
            <a:r>
              <a:rPr lang="zh-CN" altLang="en-US" sz="1200" dirty="0" smtClean="0">
                <a:solidFill>
                  <a:schemeClr val="bg2">
                    <a:lumMod val="50000"/>
                  </a:schemeClr>
                </a:solidFill>
                <a:latin typeface="새굴림"/>
                <a:ea typeface="새굴림"/>
                <a:cs typeface="새굴림"/>
              </a:rPr>
              <a:t>输入文本</a:t>
            </a:r>
            <a:endParaRPr lang="ko-KR" altLang="en-US" sz="1200" dirty="0">
              <a:solidFill>
                <a:schemeClr val="bg2">
                  <a:lumMod val="50000"/>
                </a:schemeClr>
              </a:solidFill>
              <a:latin typeface="새굴림"/>
              <a:ea typeface="새굴림"/>
              <a:cs typeface="새굴림"/>
            </a:endParaRPr>
          </a:p>
        </p:txBody>
      </p:sp>
      <p:sp>
        <p:nvSpPr>
          <p:cNvPr id="54" name="Oval 264"/>
          <p:cNvSpPr>
            <a:spLocks noChangeArrowheads="1"/>
          </p:cNvSpPr>
          <p:nvPr/>
        </p:nvSpPr>
        <p:spPr bwMode="auto">
          <a:xfrm>
            <a:off x="1384300" y="4894247"/>
            <a:ext cx="419100" cy="419100"/>
          </a:xfrm>
          <a:prstGeom prst="ellipse">
            <a:avLst/>
          </a:prstGeom>
          <a:gradFill rotWithShape="1">
            <a:gsLst>
              <a:gs pos="0">
                <a:srgbClr val="996600">
                  <a:gamma/>
                  <a:shade val="66275"/>
                  <a:invGamma/>
                </a:srgbClr>
              </a:gs>
              <a:gs pos="100000">
                <a:srgbClr val="996600"/>
              </a:gs>
            </a:gsLst>
            <a:lin ang="2700000" scaled="1"/>
          </a:gradFill>
          <a:ln w="9525">
            <a:noFill/>
            <a:round/>
            <a:headEnd/>
            <a:tailEnd/>
          </a:ln>
          <a:effectLst>
            <a:outerShdw dist="45791" dir="3378596" algn="ctr" rotWithShape="0">
              <a:srgbClr val="000000">
                <a:alpha val="50000"/>
              </a:srgbClr>
            </a:outerShdw>
          </a:effectLst>
        </p:spPr>
        <p:txBody>
          <a:bodyPr wrap="none" anchor="ctr"/>
          <a:lstStyle/>
          <a:p>
            <a:pPr algn="ctr">
              <a:defRPr/>
            </a:pPr>
            <a:r>
              <a:rPr lang="en-US" altLang="ko-KR" sz="3000" dirty="0">
                <a:solidFill>
                  <a:srgbClr val="FFFFFF"/>
                </a:solidFill>
                <a:latin typeface="Impact" pitchFamily="34" charset="0"/>
                <a:ea typeface="굴림" charset="-127"/>
              </a:rPr>
              <a:t>1</a:t>
            </a:r>
          </a:p>
        </p:txBody>
      </p:sp>
      <p:grpSp>
        <p:nvGrpSpPr>
          <p:cNvPr id="61" name="组合 60"/>
          <p:cNvGrpSpPr/>
          <p:nvPr/>
        </p:nvGrpSpPr>
        <p:grpSpPr>
          <a:xfrm>
            <a:off x="3433763" y="3587735"/>
            <a:ext cx="4468812" cy="1225550"/>
            <a:chOff x="3433763" y="3659173"/>
            <a:chExt cx="4468812" cy="1225550"/>
          </a:xfrm>
        </p:grpSpPr>
        <p:sp>
          <p:nvSpPr>
            <p:cNvPr id="50" name="Rectangle 260"/>
            <p:cNvSpPr>
              <a:spLocks noChangeArrowheads="1"/>
            </p:cNvSpPr>
            <p:nvPr/>
          </p:nvSpPr>
          <p:spPr bwMode="auto">
            <a:xfrm>
              <a:off x="3433763" y="3730610"/>
              <a:ext cx="419100" cy="1068388"/>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flatTx/>
            </a:bodyPr>
            <a:lstStyle/>
            <a:p>
              <a:pPr eaLnBrk="0" hangingPunct="0">
                <a:buSzPct val="75000"/>
                <a:buFont typeface="Wingdings" pitchFamily="2" charset="2"/>
                <a:buNone/>
              </a:pPr>
              <a:endParaRPr lang="ko-KR" altLang="en-US" sz="2000" dirty="0">
                <a:solidFill>
                  <a:srgbClr val="FFFFFF"/>
                </a:solidFill>
                <a:latin typeface="새굴림"/>
                <a:ea typeface="새굴림"/>
                <a:cs typeface="새굴림"/>
              </a:endParaRPr>
            </a:p>
          </p:txBody>
        </p:sp>
        <p:sp>
          <p:nvSpPr>
            <p:cNvPr id="57" name="Text Box 267"/>
            <p:cNvSpPr txBox="1">
              <a:spLocks noChangeArrowheads="1"/>
            </p:cNvSpPr>
            <p:nvPr/>
          </p:nvSpPr>
          <p:spPr bwMode="auto">
            <a:xfrm>
              <a:off x="3852863" y="3659173"/>
              <a:ext cx="4049712" cy="12255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spAutoFit/>
              <a:flatTx/>
            </a:bodyPr>
            <a:lstStyle/>
            <a:p>
              <a:pPr marL="85725">
                <a:lnSpc>
                  <a:spcPct val="110000"/>
                </a:lnSpc>
                <a:buFont typeface="Wingdings" pitchFamily="2" charset="2"/>
                <a:buNone/>
              </a:pPr>
              <a:endParaRPr lang="en-US" altLang="ko-KR" sz="1100" dirty="0">
                <a:solidFill>
                  <a:schemeClr val="bg2">
                    <a:lumMod val="50000"/>
                  </a:schemeClr>
                </a:solidFill>
                <a:ea typeface="굴림" pitchFamily="34" charset="-127"/>
              </a:endParaRPr>
            </a:p>
            <a:p>
              <a:pPr marL="85725">
                <a:lnSpc>
                  <a:spcPct val="110000"/>
                </a:lnSpc>
                <a:buFont typeface="Wingdings" pitchFamily="2" charset="2"/>
                <a:buChar char="q"/>
              </a:pPr>
              <a:r>
                <a:rPr lang="zh-CN" altLang="en-US" sz="1100" dirty="0" smtClean="0">
                  <a:solidFill>
                    <a:schemeClr val="bg1"/>
                  </a:solidFill>
                  <a:ea typeface="굴림" pitchFamily="34" charset="-127"/>
                </a:rPr>
                <a:t>输入文本输入文本输入文本输入文本</a:t>
              </a:r>
              <a:endParaRPr lang="en-US" altLang="ko-KR" sz="1100" dirty="0">
                <a:solidFill>
                  <a:schemeClr val="bg1"/>
                </a:solidFill>
                <a:ea typeface="굴림" pitchFamily="34" charset="-127"/>
              </a:endParaRPr>
            </a:p>
            <a:p>
              <a:pPr marL="85725">
                <a:lnSpc>
                  <a:spcPct val="110000"/>
                </a:lnSpc>
                <a:buFont typeface="Wingdings" pitchFamily="2" charset="2"/>
                <a:buChar char="q"/>
              </a:pPr>
              <a:r>
                <a:rPr lang="zh-CN" altLang="en-US" sz="1100" dirty="0" smtClean="0">
                  <a:solidFill>
                    <a:schemeClr val="bg1"/>
                  </a:solidFill>
                  <a:ea typeface="굴림" pitchFamily="34" charset="-127"/>
                </a:rPr>
                <a:t>输入文本输入文本输入文本输入文本输入文本</a:t>
              </a:r>
              <a:endParaRPr lang="ko-KR" altLang="en-US" sz="1100" dirty="0">
                <a:solidFill>
                  <a:schemeClr val="bg1"/>
                </a:solidFill>
                <a:ea typeface="굴림" pitchFamily="34" charset="-127"/>
              </a:endParaRPr>
            </a:p>
            <a:p>
              <a:pPr marL="85725">
                <a:lnSpc>
                  <a:spcPct val="110000"/>
                </a:lnSpc>
                <a:buFont typeface="Wingdings" pitchFamily="2" charset="2"/>
                <a:buChar char="q"/>
              </a:pPr>
              <a:r>
                <a:rPr lang="zh-CN" altLang="en-US" sz="1100" dirty="0" smtClean="0">
                  <a:solidFill>
                    <a:schemeClr val="bg1"/>
                  </a:solidFill>
                  <a:ea typeface="굴림" pitchFamily="34" charset="-127"/>
                </a:rPr>
                <a:t>输入文本输入文本输入文本输入文本输入文本输入文本</a:t>
              </a:r>
              <a:endParaRPr lang="en-US" altLang="ko-KR" sz="1100" dirty="0">
                <a:solidFill>
                  <a:schemeClr val="bg1"/>
                </a:solidFill>
                <a:ea typeface="굴림" pitchFamily="34" charset="-127"/>
              </a:endParaRPr>
            </a:p>
            <a:p>
              <a:pPr marL="85725">
                <a:lnSpc>
                  <a:spcPct val="110000"/>
                </a:lnSpc>
                <a:buFont typeface="Wingdings" pitchFamily="2" charset="2"/>
                <a:buChar char="q"/>
              </a:pPr>
              <a:r>
                <a:rPr lang="zh-CN" altLang="en-US" sz="1100" dirty="0" smtClean="0">
                  <a:solidFill>
                    <a:schemeClr val="bg1"/>
                  </a:solidFill>
                  <a:ea typeface="굴림" pitchFamily="34" charset="-127"/>
                </a:rPr>
                <a:t>输入文本输入文本输入文本</a:t>
              </a:r>
              <a:endParaRPr lang="en-US" altLang="ko-KR" sz="1100" dirty="0">
                <a:solidFill>
                  <a:schemeClr val="bg1"/>
                </a:solidFill>
                <a:ea typeface="굴림" pitchFamily="34" charset="-127"/>
              </a:endParaRPr>
            </a:p>
            <a:p>
              <a:pPr marL="85725">
                <a:lnSpc>
                  <a:spcPct val="110000"/>
                </a:lnSpc>
                <a:buFont typeface="Wingdings" pitchFamily="2" charset="2"/>
                <a:buChar char="q"/>
              </a:pPr>
              <a:endParaRPr lang="en-US" altLang="ko-KR" sz="1100" dirty="0">
                <a:solidFill>
                  <a:srgbClr val="FFFFFF"/>
                </a:solidFill>
                <a:ea typeface="굴림" pitchFamily="34" charset="-127"/>
              </a:endParaRPr>
            </a:p>
          </p:txBody>
        </p:sp>
      </p:grpSp>
      <p:sp>
        <p:nvSpPr>
          <p:cNvPr id="59" name="Text Box 263"/>
          <p:cNvSpPr txBox="1">
            <a:spLocks noChangeArrowheads="1"/>
          </p:cNvSpPr>
          <p:nvPr/>
        </p:nvSpPr>
        <p:spPr bwMode="auto">
          <a:xfrm>
            <a:off x="5539744" y="2193063"/>
            <a:ext cx="800219" cy="276999"/>
          </a:xfrm>
          <a:prstGeom prst="rect">
            <a:avLst/>
          </a:prstGeom>
          <a:solidFill>
            <a:srgbClr val="FFFFFF"/>
          </a:solidFill>
          <a:ln w="12700">
            <a:noFill/>
            <a:miter lim="800000"/>
            <a:headEnd/>
            <a:tailEnd/>
          </a:ln>
        </p:spPr>
        <p:txBody>
          <a:bodyPr wrap="none">
            <a:spAutoFit/>
          </a:bodyPr>
          <a:lstStyle/>
          <a:p>
            <a:pPr algn="ctr" eaLnBrk="0" hangingPunct="0">
              <a:buSzPct val="75000"/>
              <a:buFont typeface="Wingdings" pitchFamily="2" charset="2"/>
              <a:buNone/>
            </a:pPr>
            <a:r>
              <a:rPr lang="zh-CN" altLang="en-US" sz="1200" dirty="0" smtClean="0">
                <a:solidFill>
                  <a:schemeClr val="bg2">
                    <a:lumMod val="50000"/>
                  </a:schemeClr>
                </a:solidFill>
                <a:latin typeface="새굴림"/>
                <a:ea typeface="새굴림"/>
                <a:cs typeface="새굴림"/>
              </a:rPr>
              <a:t>输入文本</a:t>
            </a:r>
            <a:endParaRPr lang="ko-KR" altLang="en-US" sz="1200" dirty="0">
              <a:solidFill>
                <a:schemeClr val="bg2">
                  <a:lumMod val="50000"/>
                </a:schemeClr>
              </a:solidFill>
              <a:latin typeface="새굴림"/>
              <a:ea typeface="새굴림"/>
              <a:cs typeface="새굴림"/>
            </a:endParaRPr>
          </a:p>
        </p:txBody>
      </p:sp>
      <p:sp>
        <p:nvSpPr>
          <p:cNvPr id="55" name="Oval 265"/>
          <p:cNvSpPr>
            <a:spLocks noChangeArrowheads="1"/>
          </p:cNvSpPr>
          <p:nvPr/>
        </p:nvSpPr>
        <p:spPr bwMode="auto">
          <a:xfrm>
            <a:off x="3060700" y="4005247"/>
            <a:ext cx="419100" cy="419100"/>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ko-KR" sz="3000" dirty="0">
                <a:solidFill>
                  <a:srgbClr val="FFFFFF"/>
                </a:solidFill>
                <a:latin typeface="Impact" pitchFamily="34" charset="0"/>
                <a:ea typeface="굴림" charset="-127"/>
              </a:rPr>
              <a:t>2</a:t>
            </a:r>
          </a:p>
        </p:txBody>
      </p:sp>
      <p:sp>
        <p:nvSpPr>
          <p:cNvPr id="56" name="Oval 266"/>
          <p:cNvSpPr>
            <a:spLocks noChangeArrowheads="1"/>
          </p:cNvSpPr>
          <p:nvPr/>
        </p:nvSpPr>
        <p:spPr bwMode="auto">
          <a:xfrm>
            <a:off x="5365750" y="2747947"/>
            <a:ext cx="419100" cy="419100"/>
          </a:xfrm>
          <a:prstGeom prst="ellipse">
            <a:avLst/>
          </a:prstGeom>
          <a:gradFill rotWithShape="1">
            <a:gsLst>
              <a:gs pos="0">
                <a:srgbClr val="99CC00">
                  <a:gamma/>
                  <a:shade val="66275"/>
                  <a:invGamma/>
                </a:srgbClr>
              </a:gs>
              <a:gs pos="100000">
                <a:srgbClr val="99CC00"/>
              </a:gs>
            </a:gsLst>
            <a:lin ang="2700000" scaled="1"/>
          </a:gradFill>
          <a:ln w="9525">
            <a:noFill/>
            <a:round/>
            <a:headEnd/>
            <a:tailEnd/>
          </a:ln>
          <a:effectLst>
            <a:outerShdw dist="45791" dir="3378596" algn="ctr" rotWithShape="0">
              <a:srgbClr val="000000">
                <a:alpha val="50000"/>
              </a:srgbClr>
            </a:outerShdw>
          </a:effectLst>
        </p:spPr>
        <p:txBody>
          <a:bodyPr wrap="none" anchor="ctr"/>
          <a:lstStyle/>
          <a:p>
            <a:pPr algn="ctr">
              <a:defRPr/>
            </a:pPr>
            <a:r>
              <a:rPr lang="en-US" altLang="ko-KR" sz="3000" dirty="0">
                <a:solidFill>
                  <a:srgbClr val="FFFFFF"/>
                </a:solidFill>
                <a:latin typeface="Impact" pitchFamily="34" charset="0"/>
                <a:ea typeface="굴림" charset="-127"/>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2000"/>
                                        <p:tgtEl>
                                          <p:spTgt spid="60"/>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ID="2" presetClass="entr" presetSubtype="4"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ppt_x"/>
                                          </p:val>
                                        </p:tav>
                                        <p:tav tm="100000">
                                          <p:val>
                                            <p:strVal val="#ppt_x"/>
                                          </p:val>
                                        </p:tav>
                                      </p:tavLst>
                                    </p:anim>
                                    <p:anim calcmode="lin" valueType="num">
                                      <p:cBhvr additive="base">
                                        <p:cTn id="17" dur="500" fill="hold"/>
                                        <p:tgtEl>
                                          <p:spTgt spid="39"/>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500" fill="hold"/>
                                        <p:tgtEl>
                                          <p:spTgt spid="40"/>
                                        </p:tgtEl>
                                        <p:attrNameLst>
                                          <p:attrName>ppt_x</p:attrName>
                                        </p:attrNameLst>
                                      </p:cBhvr>
                                      <p:tavLst>
                                        <p:tav tm="0">
                                          <p:val>
                                            <p:strVal val="#ppt_x"/>
                                          </p:val>
                                        </p:tav>
                                        <p:tav tm="100000">
                                          <p:val>
                                            <p:strVal val="#ppt_x"/>
                                          </p:val>
                                        </p:tav>
                                      </p:tavLst>
                                    </p:anim>
                                    <p:anim calcmode="lin" valueType="num">
                                      <p:cBhvr additive="base">
                                        <p:cTn id="22" dur="500" fill="hold"/>
                                        <p:tgtEl>
                                          <p:spTgt spid="4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0" nodeType="after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ppt_x"/>
                                          </p:val>
                                        </p:tav>
                                        <p:tav tm="100000">
                                          <p:val>
                                            <p:strVal val="#ppt_x"/>
                                          </p:val>
                                        </p:tav>
                                      </p:tavLst>
                                    </p:anim>
                                    <p:anim calcmode="lin" valueType="num">
                                      <p:cBhvr additive="base">
                                        <p:cTn id="27" dur="500" fill="hold"/>
                                        <p:tgtEl>
                                          <p:spTgt spid="41"/>
                                        </p:tgtEl>
                                        <p:attrNameLst>
                                          <p:attrName>ppt_y</p:attrName>
                                        </p:attrNameLst>
                                      </p:cBhvr>
                                      <p:tavLst>
                                        <p:tav tm="0">
                                          <p:val>
                                            <p:strVal val="1+#ppt_h/2"/>
                                          </p:val>
                                        </p:tav>
                                        <p:tav tm="100000">
                                          <p:val>
                                            <p:strVal val="#ppt_y"/>
                                          </p:val>
                                        </p:tav>
                                      </p:tavLst>
                                    </p:anim>
                                  </p:childTnLst>
                                </p:cTn>
                              </p:par>
                            </p:childTnLst>
                          </p:cTn>
                        </p:par>
                        <p:par>
                          <p:cTn id="28" fill="hold">
                            <p:stCondLst>
                              <p:cond delay="4000"/>
                            </p:stCondLst>
                            <p:childTnLst>
                              <p:par>
                                <p:cTn id="29" presetID="2" presetClass="entr" presetSubtype="4"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par>
                          <p:cTn id="33" fill="hold">
                            <p:stCondLst>
                              <p:cond delay="4500"/>
                            </p:stCondLst>
                            <p:childTnLst>
                              <p:par>
                                <p:cTn id="34" presetID="15" presetClass="entr" presetSubtype="0"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p:cTn id="36" dur="1000" fill="hold"/>
                                        <p:tgtEl>
                                          <p:spTgt spid="54"/>
                                        </p:tgtEl>
                                        <p:attrNameLst>
                                          <p:attrName>ppt_w</p:attrName>
                                        </p:attrNameLst>
                                      </p:cBhvr>
                                      <p:tavLst>
                                        <p:tav tm="0">
                                          <p:val>
                                            <p:fltVal val="0"/>
                                          </p:val>
                                        </p:tav>
                                        <p:tav tm="100000">
                                          <p:val>
                                            <p:strVal val="#ppt_w"/>
                                          </p:val>
                                        </p:tav>
                                      </p:tavLst>
                                    </p:anim>
                                    <p:anim calcmode="lin" valueType="num">
                                      <p:cBhvr>
                                        <p:cTn id="37" dur="1000" fill="hold"/>
                                        <p:tgtEl>
                                          <p:spTgt spid="54"/>
                                        </p:tgtEl>
                                        <p:attrNameLst>
                                          <p:attrName>ppt_h</p:attrName>
                                        </p:attrNameLst>
                                      </p:cBhvr>
                                      <p:tavLst>
                                        <p:tav tm="0">
                                          <p:val>
                                            <p:fltVal val="0"/>
                                          </p:val>
                                        </p:tav>
                                        <p:tav tm="100000">
                                          <p:val>
                                            <p:strVal val="#ppt_h"/>
                                          </p:val>
                                        </p:tav>
                                      </p:tavLst>
                                    </p:anim>
                                    <p:anim calcmode="lin" valueType="num">
                                      <p:cBhvr>
                                        <p:cTn id="38" dur="1000" fill="hold"/>
                                        <p:tgtEl>
                                          <p:spTgt spid="54"/>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54"/>
                                        </p:tgtEl>
                                        <p:attrNameLst>
                                          <p:attrName>ppt_y</p:attrName>
                                        </p:attrNameLst>
                                      </p:cBhvr>
                                      <p:tavLst>
                                        <p:tav tm="0" fmla="#ppt_y+(sin(-2*pi*(1-$))*-#ppt_x+cos(-2*pi*(1-$))*(1-#ppt_y))*(1-$)">
                                          <p:val>
                                            <p:fltVal val="0"/>
                                          </p:val>
                                        </p:tav>
                                        <p:tav tm="100000">
                                          <p:val>
                                            <p:fltVal val="1"/>
                                          </p:val>
                                        </p:tav>
                                      </p:tavLst>
                                    </p:anim>
                                  </p:childTnLst>
                                </p:cTn>
                              </p:par>
                            </p:childTnLst>
                          </p:cTn>
                        </p:par>
                        <p:par>
                          <p:cTn id="40" fill="hold">
                            <p:stCondLst>
                              <p:cond delay="5500"/>
                            </p:stCondLst>
                            <p:childTnLst>
                              <p:par>
                                <p:cTn id="41" presetID="1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slide(fromLeft)">
                                      <p:cBhvr>
                                        <p:cTn id="43" dur="1000"/>
                                        <p:tgtEl>
                                          <p:spTgt spid="48"/>
                                        </p:tgtEl>
                                      </p:cBhvr>
                                    </p:animEffect>
                                  </p:childTnLst>
                                </p:cTn>
                              </p:par>
                            </p:childTnLst>
                          </p:cTn>
                        </p:par>
                        <p:par>
                          <p:cTn id="44" fill="hold">
                            <p:stCondLst>
                              <p:cond delay="6500"/>
                            </p:stCondLst>
                            <p:childTnLst>
                              <p:par>
                                <p:cTn id="45" presetID="15" presetClass="entr" presetSubtype="0"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1000" fill="hold"/>
                                        <p:tgtEl>
                                          <p:spTgt spid="55"/>
                                        </p:tgtEl>
                                        <p:attrNameLst>
                                          <p:attrName>ppt_w</p:attrName>
                                        </p:attrNameLst>
                                      </p:cBhvr>
                                      <p:tavLst>
                                        <p:tav tm="0">
                                          <p:val>
                                            <p:fltVal val="0"/>
                                          </p:val>
                                        </p:tav>
                                        <p:tav tm="100000">
                                          <p:val>
                                            <p:strVal val="#ppt_w"/>
                                          </p:val>
                                        </p:tav>
                                      </p:tavLst>
                                    </p:anim>
                                    <p:anim calcmode="lin" valueType="num">
                                      <p:cBhvr>
                                        <p:cTn id="48" dur="1000" fill="hold"/>
                                        <p:tgtEl>
                                          <p:spTgt spid="55"/>
                                        </p:tgtEl>
                                        <p:attrNameLst>
                                          <p:attrName>ppt_h</p:attrName>
                                        </p:attrNameLst>
                                      </p:cBhvr>
                                      <p:tavLst>
                                        <p:tav tm="0">
                                          <p:val>
                                            <p:fltVal val="0"/>
                                          </p:val>
                                        </p:tav>
                                        <p:tav tm="100000">
                                          <p:val>
                                            <p:strVal val="#ppt_h"/>
                                          </p:val>
                                        </p:tav>
                                      </p:tavLst>
                                    </p:anim>
                                    <p:anim calcmode="lin" valueType="num">
                                      <p:cBhvr>
                                        <p:cTn id="49" dur="1000" fill="hold"/>
                                        <p:tgtEl>
                                          <p:spTgt spid="55"/>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55"/>
                                        </p:tgtEl>
                                        <p:attrNameLst>
                                          <p:attrName>ppt_y</p:attrName>
                                        </p:attrNameLst>
                                      </p:cBhvr>
                                      <p:tavLst>
                                        <p:tav tm="0" fmla="#ppt_y+(sin(-2*pi*(1-$))*-#ppt_x+cos(-2*pi*(1-$))*(1-#ppt_y))*(1-$)">
                                          <p:val>
                                            <p:fltVal val="0"/>
                                          </p:val>
                                        </p:tav>
                                        <p:tav tm="100000">
                                          <p:val>
                                            <p:fltVal val="1"/>
                                          </p:val>
                                        </p:tav>
                                      </p:tavLst>
                                    </p:anim>
                                  </p:childTnLst>
                                </p:cTn>
                              </p:par>
                            </p:childTnLst>
                          </p:cTn>
                        </p:par>
                        <p:par>
                          <p:cTn id="51" fill="hold">
                            <p:stCondLst>
                              <p:cond delay="7500"/>
                            </p:stCondLst>
                            <p:childTnLst>
                              <p:par>
                                <p:cTn id="52" presetID="12" presetClass="entr" presetSubtype="8" fill="hold" nodeType="after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slide(fromLeft)">
                                      <p:cBhvr>
                                        <p:cTn id="54" dur="1000"/>
                                        <p:tgtEl>
                                          <p:spTgt spid="61"/>
                                        </p:tgtEl>
                                      </p:cBhvr>
                                    </p:animEffect>
                                  </p:childTnLst>
                                </p:cTn>
                              </p:par>
                            </p:childTnLst>
                          </p:cTn>
                        </p:par>
                        <p:par>
                          <p:cTn id="55" fill="hold">
                            <p:stCondLst>
                              <p:cond delay="8500"/>
                            </p:stCondLst>
                            <p:childTnLst>
                              <p:par>
                                <p:cTn id="56" presetID="15" presetClass="entr" presetSubtype="0" fill="hold" grpId="0"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p:cTn id="58" dur="2000" fill="hold"/>
                                        <p:tgtEl>
                                          <p:spTgt spid="56"/>
                                        </p:tgtEl>
                                        <p:attrNameLst>
                                          <p:attrName>ppt_w</p:attrName>
                                        </p:attrNameLst>
                                      </p:cBhvr>
                                      <p:tavLst>
                                        <p:tav tm="0">
                                          <p:val>
                                            <p:fltVal val="0"/>
                                          </p:val>
                                        </p:tav>
                                        <p:tav tm="100000">
                                          <p:val>
                                            <p:strVal val="#ppt_w"/>
                                          </p:val>
                                        </p:tav>
                                      </p:tavLst>
                                    </p:anim>
                                    <p:anim calcmode="lin" valueType="num">
                                      <p:cBhvr>
                                        <p:cTn id="59" dur="2000" fill="hold"/>
                                        <p:tgtEl>
                                          <p:spTgt spid="56"/>
                                        </p:tgtEl>
                                        <p:attrNameLst>
                                          <p:attrName>ppt_h</p:attrName>
                                        </p:attrNameLst>
                                      </p:cBhvr>
                                      <p:tavLst>
                                        <p:tav tm="0">
                                          <p:val>
                                            <p:fltVal val="0"/>
                                          </p:val>
                                        </p:tav>
                                        <p:tav tm="100000">
                                          <p:val>
                                            <p:strVal val="#ppt_h"/>
                                          </p:val>
                                        </p:tav>
                                      </p:tavLst>
                                    </p:anim>
                                    <p:anim calcmode="lin" valueType="num">
                                      <p:cBhvr>
                                        <p:cTn id="60" dur="2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61" dur="2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par>
                          <p:cTn id="62" fill="hold">
                            <p:stCondLst>
                              <p:cond delay="10500"/>
                            </p:stCondLst>
                            <p:childTnLst>
                              <p:par>
                                <p:cTn id="63" presetID="12" presetClass="entr" presetSubtype="8"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slide(fromLeft)">
                                      <p:cBhvr>
                                        <p:cTn id="65" dur="1000"/>
                                        <p:tgtEl>
                                          <p:spTgt spid="49"/>
                                        </p:tgtEl>
                                      </p:cBhvr>
                                    </p:animEffect>
                                  </p:childTnLst>
                                </p:cTn>
                              </p:par>
                            </p:childTnLst>
                          </p:cTn>
                        </p:par>
                        <p:par>
                          <p:cTn id="66" fill="hold">
                            <p:stCondLst>
                              <p:cond delay="11500"/>
                            </p:stCondLst>
                            <p:childTnLst>
                              <p:par>
                                <p:cTn id="67" presetID="12" presetClass="entr" presetSubtype="4"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slide(fromBottom)">
                                      <p:cBhvr>
                                        <p:cTn id="69" dur="500"/>
                                        <p:tgtEl>
                                          <p:spTgt spid="44"/>
                                        </p:tgtEl>
                                      </p:cBhvr>
                                    </p:animEffect>
                                  </p:childTnLst>
                                </p:cTn>
                              </p:par>
                            </p:childTnLst>
                          </p:cTn>
                        </p:par>
                        <p:par>
                          <p:cTn id="70" fill="hold">
                            <p:stCondLst>
                              <p:cond delay="12000"/>
                            </p:stCondLst>
                            <p:childTnLst>
                              <p:par>
                                <p:cTn id="71" presetID="23" presetClass="entr" presetSubtype="16"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p:cTn id="73" dur="500" fill="hold"/>
                                        <p:tgtEl>
                                          <p:spTgt spid="52"/>
                                        </p:tgtEl>
                                        <p:attrNameLst>
                                          <p:attrName>ppt_w</p:attrName>
                                        </p:attrNameLst>
                                      </p:cBhvr>
                                      <p:tavLst>
                                        <p:tav tm="0">
                                          <p:val>
                                            <p:fltVal val="0"/>
                                          </p:val>
                                        </p:tav>
                                        <p:tav tm="100000">
                                          <p:val>
                                            <p:strVal val="#ppt_w"/>
                                          </p:val>
                                        </p:tav>
                                      </p:tavLst>
                                    </p:anim>
                                    <p:anim calcmode="lin" valueType="num">
                                      <p:cBhvr>
                                        <p:cTn id="74" dur="500" fill="hold"/>
                                        <p:tgtEl>
                                          <p:spTgt spid="52"/>
                                        </p:tgtEl>
                                        <p:attrNameLst>
                                          <p:attrName>ppt_h</p:attrName>
                                        </p:attrNameLst>
                                      </p:cBhvr>
                                      <p:tavLst>
                                        <p:tav tm="0">
                                          <p:val>
                                            <p:fltVal val="0"/>
                                          </p:val>
                                        </p:tav>
                                        <p:tav tm="100000">
                                          <p:val>
                                            <p:strVal val="#ppt_h"/>
                                          </p:val>
                                        </p:tav>
                                      </p:tavLst>
                                    </p:anim>
                                  </p:childTnLst>
                                </p:cTn>
                              </p:par>
                            </p:childTnLst>
                          </p:cTn>
                        </p:par>
                        <p:par>
                          <p:cTn id="75" fill="hold">
                            <p:stCondLst>
                              <p:cond delay="12500"/>
                            </p:stCondLst>
                            <p:childTnLst>
                              <p:par>
                                <p:cTn id="76" presetID="12" presetClass="entr" presetSubtype="4"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slide(fromBottom)">
                                      <p:cBhvr>
                                        <p:cTn id="78" dur="500"/>
                                        <p:tgtEl>
                                          <p:spTgt spid="53"/>
                                        </p:tgtEl>
                                      </p:cBhvr>
                                    </p:animEffect>
                                  </p:childTnLst>
                                </p:cTn>
                              </p:par>
                            </p:childTnLst>
                          </p:cTn>
                        </p:par>
                        <p:par>
                          <p:cTn id="79" fill="hold">
                            <p:stCondLst>
                              <p:cond delay="13000"/>
                            </p:stCondLst>
                            <p:childTnLst>
                              <p:par>
                                <p:cTn id="80" presetID="12" presetClass="entr" presetSubtype="4" fill="hold" grpId="0" nodeType="after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slide(fromBottom)">
                                      <p:cBhvr>
                                        <p:cTn id="8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4" grpId="0" animBg="1"/>
      <p:bldP spid="48" grpId="0" animBg="1"/>
      <p:bldP spid="49" grpId="0" animBg="1"/>
      <p:bldP spid="52" grpId="0" animBg="1"/>
      <p:bldP spid="53" grpId="0" animBg="1"/>
      <p:bldP spid="54" grpId="0" animBg="1"/>
      <p:bldP spid="59" grpId="0" animBg="1"/>
      <p:bldP spid="55" grpId="0" animBg="1"/>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descr="D:/System Desktop/Pic/`PPT模板/2011.02.06时尚ppt昵图/地图.png地图"/>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591109" y="928670"/>
            <a:ext cx="6623050" cy="5499100"/>
          </a:xfrm>
          <a:prstGeom prst="rect">
            <a:avLst/>
          </a:prstGeom>
          <a:noFill/>
          <a:ln w="9525">
            <a:noFill/>
            <a:miter lim="800000"/>
            <a:headEnd/>
            <a:tailEnd/>
          </a:ln>
          <a:effectLst>
            <a:outerShdw dist="107763" dir="2700000" algn="ctr" rotWithShape="0">
              <a:srgbClr val="808080">
                <a:alpha val="50000"/>
              </a:srgbClr>
            </a:outerShdw>
          </a:effectLst>
        </p:spPr>
      </p:pic>
      <p:grpSp>
        <p:nvGrpSpPr>
          <p:cNvPr id="43" name="组合 42"/>
          <p:cNvGrpSpPr/>
          <p:nvPr/>
        </p:nvGrpSpPr>
        <p:grpSpPr>
          <a:xfrm>
            <a:off x="1815071" y="1741470"/>
            <a:ext cx="5157788" cy="4629150"/>
            <a:chOff x="1763514" y="1433488"/>
            <a:chExt cx="5157788" cy="4629150"/>
          </a:xfrm>
        </p:grpSpPr>
        <p:sp>
          <p:nvSpPr>
            <p:cNvPr id="3" name="Text Box 3"/>
            <p:cNvSpPr txBox="1">
              <a:spLocks noChangeArrowheads="1"/>
            </p:cNvSpPr>
            <p:nvPr/>
          </p:nvSpPr>
          <p:spPr bwMode="auto">
            <a:xfrm>
              <a:off x="1763514" y="2347888"/>
              <a:ext cx="411163" cy="228600"/>
            </a:xfrm>
            <a:prstGeom prst="rect">
              <a:avLst/>
            </a:prstGeom>
            <a:noFill/>
            <a:ln w="9525">
              <a:noFill/>
              <a:miter lim="800000"/>
              <a:headEnd/>
              <a:tailEnd/>
            </a:ln>
            <a:effectLst/>
          </p:spPr>
          <p:txBody>
            <a:bodyPr wrap="none" anchor="ctr">
              <a:spAutoFit/>
            </a:bodyPr>
            <a:lstStyle/>
            <a:p>
              <a:pPr algn="l"/>
              <a:r>
                <a:rPr lang="zh-CN" altLang="en-US" sz="900" dirty="0">
                  <a:ea typeface="宋体" pitchFamily="2" charset="-122"/>
                </a:rPr>
                <a:t>新疆</a:t>
              </a:r>
            </a:p>
          </p:txBody>
        </p:sp>
        <p:sp>
          <p:nvSpPr>
            <p:cNvPr id="4" name="Text Box 4"/>
            <p:cNvSpPr txBox="1">
              <a:spLocks noChangeArrowheads="1"/>
            </p:cNvSpPr>
            <p:nvPr/>
          </p:nvSpPr>
          <p:spPr bwMode="auto">
            <a:xfrm>
              <a:off x="2004814" y="39195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西藏</a:t>
              </a:r>
            </a:p>
          </p:txBody>
        </p:sp>
        <p:sp>
          <p:nvSpPr>
            <p:cNvPr id="5" name="Text Box 5"/>
            <p:cNvSpPr txBox="1">
              <a:spLocks noChangeArrowheads="1"/>
            </p:cNvSpPr>
            <p:nvPr/>
          </p:nvSpPr>
          <p:spPr bwMode="auto">
            <a:xfrm>
              <a:off x="2901752" y="3281338"/>
              <a:ext cx="412750"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青海</a:t>
              </a:r>
              <a:endParaRPr lang="zh-CN" altLang="en-US">
                <a:ea typeface="宋体" pitchFamily="2" charset="-122"/>
              </a:endParaRPr>
            </a:p>
          </p:txBody>
        </p:sp>
        <p:sp>
          <p:nvSpPr>
            <p:cNvPr id="6" name="Text Box 6"/>
            <p:cNvSpPr txBox="1">
              <a:spLocks noChangeArrowheads="1"/>
            </p:cNvSpPr>
            <p:nvPr/>
          </p:nvSpPr>
          <p:spPr bwMode="auto">
            <a:xfrm>
              <a:off x="3058914" y="26368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甘肃</a:t>
              </a:r>
              <a:endParaRPr lang="zh-CN" altLang="en-US">
                <a:ea typeface="宋体" pitchFamily="2" charset="-122"/>
              </a:endParaRPr>
            </a:p>
          </p:txBody>
        </p:sp>
        <p:sp>
          <p:nvSpPr>
            <p:cNvPr id="7" name="Text Box 7"/>
            <p:cNvSpPr txBox="1">
              <a:spLocks noChangeArrowheads="1"/>
            </p:cNvSpPr>
            <p:nvPr/>
          </p:nvSpPr>
          <p:spPr bwMode="auto">
            <a:xfrm>
              <a:off x="3627239" y="407508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四川</a:t>
              </a:r>
              <a:endParaRPr lang="zh-CN" altLang="en-US">
                <a:ea typeface="宋体" pitchFamily="2" charset="-122"/>
              </a:endParaRPr>
            </a:p>
          </p:txBody>
        </p:sp>
        <p:sp>
          <p:nvSpPr>
            <p:cNvPr id="8" name="Text Box 8"/>
            <p:cNvSpPr txBox="1">
              <a:spLocks noChangeArrowheads="1"/>
            </p:cNvSpPr>
            <p:nvPr/>
          </p:nvSpPr>
          <p:spPr bwMode="auto">
            <a:xfrm>
              <a:off x="3428802" y="505933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云南</a:t>
              </a:r>
              <a:endParaRPr lang="zh-CN" altLang="en-US">
                <a:ea typeface="宋体" pitchFamily="2" charset="-122"/>
              </a:endParaRPr>
            </a:p>
          </p:txBody>
        </p:sp>
        <p:sp>
          <p:nvSpPr>
            <p:cNvPr id="9" name="Text Box 9"/>
            <p:cNvSpPr txBox="1">
              <a:spLocks noChangeArrowheads="1"/>
            </p:cNvSpPr>
            <p:nvPr/>
          </p:nvSpPr>
          <p:spPr bwMode="auto">
            <a:xfrm>
              <a:off x="4187627" y="470373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贵州</a:t>
              </a:r>
              <a:endParaRPr lang="zh-CN" altLang="en-US">
                <a:ea typeface="宋体" pitchFamily="2" charset="-122"/>
              </a:endParaRPr>
            </a:p>
          </p:txBody>
        </p:sp>
        <p:sp>
          <p:nvSpPr>
            <p:cNvPr id="10" name="Text Box 10"/>
            <p:cNvSpPr txBox="1">
              <a:spLocks noChangeArrowheads="1"/>
            </p:cNvSpPr>
            <p:nvPr/>
          </p:nvSpPr>
          <p:spPr bwMode="auto">
            <a:xfrm>
              <a:off x="4446389" y="517998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广西</a:t>
              </a:r>
              <a:endParaRPr lang="zh-CN" altLang="en-US">
                <a:ea typeface="宋体" pitchFamily="2" charset="-122"/>
              </a:endParaRPr>
            </a:p>
          </p:txBody>
        </p:sp>
        <p:sp>
          <p:nvSpPr>
            <p:cNvPr id="11" name="Text Box 11"/>
            <p:cNvSpPr txBox="1">
              <a:spLocks noChangeArrowheads="1"/>
            </p:cNvSpPr>
            <p:nvPr/>
          </p:nvSpPr>
          <p:spPr bwMode="auto">
            <a:xfrm>
              <a:off x="5144889" y="514506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广东</a:t>
              </a:r>
              <a:endParaRPr lang="zh-CN" altLang="en-US">
                <a:ea typeface="宋体" pitchFamily="2" charset="-122"/>
              </a:endParaRPr>
            </a:p>
          </p:txBody>
        </p:sp>
        <p:sp>
          <p:nvSpPr>
            <p:cNvPr id="12" name="Text Box 12"/>
            <p:cNvSpPr txBox="1">
              <a:spLocks noChangeArrowheads="1"/>
            </p:cNvSpPr>
            <p:nvPr/>
          </p:nvSpPr>
          <p:spPr bwMode="auto">
            <a:xfrm>
              <a:off x="5283002" y="5437163"/>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香港</a:t>
              </a:r>
              <a:endParaRPr lang="zh-CN" altLang="en-US">
                <a:ea typeface="宋体" pitchFamily="2" charset="-122"/>
              </a:endParaRPr>
            </a:p>
          </p:txBody>
        </p:sp>
        <p:sp>
          <p:nvSpPr>
            <p:cNvPr id="13" name="Text Box 13"/>
            <p:cNvSpPr txBox="1">
              <a:spLocks noChangeArrowheads="1"/>
            </p:cNvSpPr>
            <p:nvPr/>
          </p:nvSpPr>
          <p:spPr bwMode="auto">
            <a:xfrm>
              <a:off x="4859139" y="55324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澳门</a:t>
              </a:r>
              <a:endParaRPr lang="zh-CN" altLang="en-US">
                <a:ea typeface="宋体" pitchFamily="2" charset="-122"/>
              </a:endParaRPr>
            </a:p>
          </p:txBody>
        </p:sp>
        <p:sp>
          <p:nvSpPr>
            <p:cNvPr id="14" name="Text Box 14"/>
            <p:cNvSpPr txBox="1">
              <a:spLocks noChangeArrowheads="1"/>
            </p:cNvSpPr>
            <p:nvPr/>
          </p:nvSpPr>
          <p:spPr bwMode="auto">
            <a:xfrm>
              <a:off x="4617839" y="583403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海南</a:t>
              </a:r>
              <a:endParaRPr lang="zh-CN" altLang="en-US">
                <a:ea typeface="宋体" pitchFamily="2" charset="-122"/>
              </a:endParaRPr>
            </a:p>
          </p:txBody>
        </p:sp>
        <p:sp>
          <p:nvSpPr>
            <p:cNvPr id="15" name="Text Box 15"/>
            <p:cNvSpPr txBox="1">
              <a:spLocks noChangeArrowheads="1"/>
            </p:cNvSpPr>
            <p:nvPr/>
          </p:nvSpPr>
          <p:spPr bwMode="auto">
            <a:xfrm>
              <a:off x="6145014" y="49990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台湾</a:t>
              </a:r>
              <a:endParaRPr lang="zh-CN" altLang="en-US">
                <a:ea typeface="宋体" pitchFamily="2" charset="-122"/>
              </a:endParaRPr>
            </a:p>
          </p:txBody>
        </p:sp>
        <p:sp>
          <p:nvSpPr>
            <p:cNvPr id="16" name="Text Box 16"/>
            <p:cNvSpPr txBox="1">
              <a:spLocks noChangeArrowheads="1"/>
            </p:cNvSpPr>
            <p:nvPr/>
          </p:nvSpPr>
          <p:spPr bwMode="auto">
            <a:xfrm>
              <a:off x="5713214" y="469738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福建</a:t>
              </a:r>
              <a:endParaRPr lang="zh-CN" altLang="en-US">
                <a:ea typeface="宋体" pitchFamily="2" charset="-122"/>
              </a:endParaRPr>
            </a:p>
          </p:txBody>
        </p:sp>
        <p:sp>
          <p:nvSpPr>
            <p:cNvPr id="17" name="Text Box 17"/>
            <p:cNvSpPr txBox="1">
              <a:spLocks noChangeArrowheads="1"/>
            </p:cNvSpPr>
            <p:nvPr/>
          </p:nvSpPr>
          <p:spPr bwMode="auto">
            <a:xfrm>
              <a:off x="5411589" y="44275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江西</a:t>
              </a:r>
              <a:endParaRPr lang="zh-CN" altLang="en-US">
                <a:ea typeface="宋体" pitchFamily="2" charset="-122"/>
              </a:endParaRPr>
            </a:p>
          </p:txBody>
        </p:sp>
        <p:sp>
          <p:nvSpPr>
            <p:cNvPr id="18" name="Text Box 18"/>
            <p:cNvSpPr txBox="1">
              <a:spLocks noChangeArrowheads="1"/>
            </p:cNvSpPr>
            <p:nvPr/>
          </p:nvSpPr>
          <p:spPr bwMode="auto">
            <a:xfrm>
              <a:off x="4824214" y="451323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湖南</a:t>
              </a:r>
              <a:endParaRPr lang="zh-CN" altLang="en-US">
                <a:ea typeface="宋体" pitchFamily="2" charset="-122"/>
              </a:endParaRPr>
            </a:p>
          </p:txBody>
        </p:sp>
        <p:sp>
          <p:nvSpPr>
            <p:cNvPr id="19" name="Text Box 19"/>
            <p:cNvSpPr txBox="1">
              <a:spLocks noChangeArrowheads="1"/>
            </p:cNvSpPr>
            <p:nvPr/>
          </p:nvSpPr>
          <p:spPr bwMode="auto">
            <a:xfrm>
              <a:off x="4238427" y="419573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重庆</a:t>
              </a:r>
              <a:endParaRPr lang="zh-CN" altLang="en-US">
                <a:ea typeface="宋体" pitchFamily="2" charset="-122"/>
              </a:endParaRPr>
            </a:p>
          </p:txBody>
        </p:sp>
        <p:sp>
          <p:nvSpPr>
            <p:cNvPr id="20" name="Text Box 20"/>
            <p:cNvSpPr txBox="1">
              <a:spLocks noChangeArrowheads="1"/>
            </p:cNvSpPr>
            <p:nvPr/>
          </p:nvSpPr>
          <p:spPr bwMode="auto">
            <a:xfrm>
              <a:off x="4894064" y="397983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湖北</a:t>
              </a:r>
              <a:endParaRPr lang="zh-CN" altLang="en-US">
                <a:ea typeface="宋体" pitchFamily="2" charset="-122"/>
              </a:endParaRPr>
            </a:p>
          </p:txBody>
        </p:sp>
        <p:sp>
          <p:nvSpPr>
            <p:cNvPr id="21" name="Text Box 21"/>
            <p:cNvSpPr txBox="1">
              <a:spLocks noChangeArrowheads="1"/>
            </p:cNvSpPr>
            <p:nvPr/>
          </p:nvSpPr>
          <p:spPr bwMode="auto">
            <a:xfrm>
              <a:off x="5514777" y="3919513"/>
              <a:ext cx="412750"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安微</a:t>
              </a:r>
            </a:p>
          </p:txBody>
        </p:sp>
        <p:sp>
          <p:nvSpPr>
            <p:cNvPr id="22" name="Text Box 22"/>
            <p:cNvSpPr txBox="1">
              <a:spLocks noChangeArrowheads="1"/>
            </p:cNvSpPr>
            <p:nvPr/>
          </p:nvSpPr>
          <p:spPr bwMode="auto">
            <a:xfrm>
              <a:off x="4971852" y="357343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河南</a:t>
              </a:r>
              <a:endParaRPr lang="zh-CN" altLang="en-US">
                <a:ea typeface="宋体" pitchFamily="2" charset="-122"/>
              </a:endParaRPr>
            </a:p>
          </p:txBody>
        </p:sp>
        <p:sp>
          <p:nvSpPr>
            <p:cNvPr id="23" name="Text Box 23"/>
            <p:cNvSpPr txBox="1">
              <a:spLocks noChangeArrowheads="1"/>
            </p:cNvSpPr>
            <p:nvPr/>
          </p:nvSpPr>
          <p:spPr bwMode="auto">
            <a:xfrm>
              <a:off x="5860852" y="3754413"/>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江苏</a:t>
              </a:r>
              <a:endParaRPr lang="zh-CN" altLang="en-US">
                <a:ea typeface="宋体" pitchFamily="2" charset="-122"/>
              </a:endParaRPr>
            </a:p>
          </p:txBody>
        </p:sp>
        <p:sp>
          <p:nvSpPr>
            <p:cNvPr id="24" name="Text Box 24"/>
            <p:cNvSpPr txBox="1">
              <a:spLocks noChangeArrowheads="1"/>
            </p:cNvSpPr>
            <p:nvPr/>
          </p:nvSpPr>
          <p:spPr bwMode="auto">
            <a:xfrm>
              <a:off x="6257727" y="3849663"/>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上海</a:t>
              </a:r>
              <a:endParaRPr lang="zh-CN" altLang="en-US">
                <a:ea typeface="宋体" pitchFamily="2" charset="-122"/>
              </a:endParaRPr>
            </a:p>
          </p:txBody>
        </p:sp>
        <p:sp>
          <p:nvSpPr>
            <p:cNvPr id="25" name="Text Box 25"/>
            <p:cNvSpPr txBox="1">
              <a:spLocks noChangeArrowheads="1"/>
            </p:cNvSpPr>
            <p:nvPr/>
          </p:nvSpPr>
          <p:spPr bwMode="auto">
            <a:xfrm>
              <a:off x="4074914" y="3046388"/>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宁夏</a:t>
              </a:r>
              <a:endParaRPr lang="zh-CN" altLang="en-US">
                <a:ea typeface="宋体" pitchFamily="2" charset="-122"/>
              </a:endParaRPr>
            </a:p>
          </p:txBody>
        </p:sp>
        <p:sp>
          <p:nvSpPr>
            <p:cNvPr id="26" name="Text Box 26"/>
            <p:cNvSpPr txBox="1">
              <a:spLocks noChangeArrowheads="1"/>
            </p:cNvSpPr>
            <p:nvPr/>
          </p:nvSpPr>
          <p:spPr bwMode="auto">
            <a:xfrm>
              <a:off x="4411464" y="35639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陕西</a:t>
              </a:r>
              <a:endParaRPr lang="zh-CN" altLang="en-US">
                <a:ea typeface="宋体" pitchFamily="2" charset="-122"/>
              </a:endParaRPr>
            </a:p>
          </p:txBody>
        </p:sp>
        <p:sp>
          <p:nvSpPr>
            <p:cNvPr id="27" name="Text Box 27"/>
            <p:cNvSpPr txBox="1">
              <a:spLocks noChangeArrowheads="1"/>
            </p:cNvSpPr>
            <p:nvPr/>
          </p:nvSpPr>
          <p:spPr bwMode="auto">
            <a:xfrm>
              <a:off x="4571802" y="2420913"/>
              <a:ext cx="5254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内蒙古</a:t>
              </a:r>
              <a:endParaRPr lang="zh-CN" altLang="en-US">
                <a:ea typeface="宋体" pitchFamily="2" charset="-122"/>
              </a:endParaRPr>
            </a:p>
          </p:txBody>
        </p:sp>
        <p:sp>
          <p:nvSpPr>
            <p:cNvPr id="28" name="Text Box 28"/>
            <p:cNvSpPr txBox="1">
              <a:spLocks noChangeArrowheads="1"/>
            </p:cNvSpPr>
            <p:nvPr/>
          </p:nvSpPr>
          <p:spPr bwMode="auto">
            <a:xfrm>
              <a:off x="4787702" y="3068613"/>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山西</a:t>
              </a:r>
              <a:endParaRPr lang="zh-CN" altLang="en-US">
                <a:ea typeface="宋体" pitchFamily="2" charset="-122"/>
              </a:endParaRPr>
            </a:p>
          </p:txBody>
        </p:sp>
        <p:sp>
          <p:nvSpPr>
            <p:cNvPr id="29" name="Text Box 29"/>
            <p:cNvSpPr txBox="1">
              <a:spLocks noChangeArrowheads="1"/>
            </p:cNvSpPr>
            <p:nvPr/>
          </p:nvSpPr>
          <p:spPr bwMode="auto">
            <a:xfrm>
              <a:off x="5521127" y="315433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山东</a:t>
              </a:r>
              <a:endParaRPr lang="zh-CN" altLang="en-US">
                <a:ea typeface="宋体" pitchFamily="2" charset="-122"/>
              </a:endParaRPr>
            </a:p>
          </p:txBody>
        </p:sp>
        <p:sp>
          <p:nvSpPr>
            <p:cNvPr id="30" name="Text Box 30"/>
            <p:cNvSpPr txBox="1">
              <a:spLocks noChangeArrowheads="1"/>
            </p:cNvSpPr>
            <p:nvPr/>
          </p:nvSpPr>
          <p:spPr bwMode="auto">
            <a:xfrm>
              <a:off x="5209977" y="286223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河北</a:t>
              </a:r>
              <a:endParaRPr lang="zh-CN" altLang="en-US">
                <a:ea typeface="宋体" pitchFamily="2" charset="-122"/>
              </a:endParaRPr>
            </a:p>
          </p:txBody>
        </p:sp>
        <p:sp>
          <p:nvSpPr>
            <p:cNvPr id="31" name="Text Box 31"/>
            <p:cNvSpPr txBox="1">
              <a:spLocks noChangeArrowheads="1"/>
            </p:cNvSpPr>
            <p:nvPr/>
          </p:nvSpPr>
          <p:spPr bwMode="auto">
            <a:xfrm>
              <a:off x="5252839" y="2509813"/>
              <a:ext cx="4111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北京</a:t>
              </a:r>
              <a:endParaRPr lang="zh-CN" altLang="en-US">
                <a:ea typeface="宋体" pitchFamily="2" charset="-122"/>
              </a:endParaRPr>
            </a:p>
          </p:txBody>
        </p:sp>
        <p:sp>
          <p:nvSpPr>
            <p:cNvPr id="32" name="Text Box 32"/>
            <p:cNvSpPr txBox="1">
              <a:spLocks noChangeArrowheads="1"/>
            </p:cNvSpPr>
            <p:nvPr/>
          </p:nvSpPr>
          <p:spPr bwMode="auto">
            <a:xfrm>
              <a:off x="5489377" y="2735238"/>
              <a:ext cx="412750"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天津</a:t>
              </a:r>
              <a:endParaRPr lang="zh-CN" altLang="en-US">
                <a:ea typeface="宋体" pitchFamily="2" charset="-122"/>
              </a:endParaRPr>
            </a:p>
          </p:txBody>
        </p:sp>
        <p:sp>
          <p:nvSpPr>
            <p:cNvPr id="33" name="Text Box 33"/>
            <p:cNvSpPr txBox="1">
              <a:spLocks noChangeArrowheads="1"/>
            </p:cNvSpPr>
            <p:nvPr/>
          </p:nvSpPr>
          <p:spPr bwMode="auto">
            <a:xfrm>
              <a:off x="5981502" y="225898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辽宁</a:t>
              </a:r>
              <a:endParaRPr lang="zh-CN" altLang="en-US">
                <a:ea typeface="宋体" pitchFamily="2" charset="-122"/>
              </a:endParaRPr>
            </a:p>
          </p:txBody>
        </p:sp>
        <p:sp>
          <p:nvSpPr>
            <p:cNvPr id="34" name="Text Box 34"/>
            <p:cNvSpPr txBox="1">
              <a:spLocks noChangeArrowheads="1"/>
            </p:cNvSpPr>
            <p:nvPr/>
          </p:nvSpPr>
          <p:spPr bwMode="auto">
            <a:xfrm>
              <a:off x="6327577" y="1966888"/>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吉林</a:t>
              </a:r>
              <a:endParaRPr lang="zh-CN" altLang="en-US">
                <a:ea typeface="宋体" pitchFamily="2" charset="-122"/>
              </a:endParaRPr>
            </a:p>
          </p:txBody>
        </p:sp>
        <p:sp>
          <p:nvSpPr>
            <p:cNvPr id="35" name="Text Box 35"/>
            <p:cNvSpPr txBox="1">
              <a:spLocks noChangeArrowheads="1"/>
            </p:cNvSpPr>
            <p:nvPr/>
          </p:nvSpPr>
          <p:spPr bwMode="auto">
            <a:xfrm>
              <a:off x="6395839" y="1433488"/>
              <a:ext cx="525463"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黑龙江</a:t>
              </a:r>
              <a:endParaRPr lang="zh-CN" altLang="en-US">
                <a:ea typeface="宋体" pitchFamily="2" charset="-122"/>
              </a:endParaRPr>
            </a:p>
          </p:txBody>
        </p:sp>
        <p:sp>
          <p:nvSpPr>
            <p:cNvPr id="36" name="Text Box 36"/>
            <p:cNvSpPr txBox="1">
              <a:spLocks noChangeArrowheads="1"/>
            </p:cNvSpPr>
            <p:nvPr/>
          </p:nvSpPr>
          <p:spPr bwMode="auto">
            <a:xfrm>
              <a:off x="5921177" y="4256063"/>
              <a:ext cx="411162" cy="228600"/>
            </a:xfrm>
            <a:prstGeom prst="rect">
              <a:avLst/>
            </a:prstGeom>
            <a:noFill/>
            <a:ln w="9525">
              <a:noFill/>
              <a:miter lim="800000"/>
              <a:headEnd/>
              <a:tailEnd/>
            </a:ln>
            <a:effectLst/>
          </p:spPr>
          <p:txBody>
            <a:bodyPr wrap="none" anchor="ctr">
              <a:spAutoFit/>
            </a:bodyPr>
            <a:lstStyle/>
            <a:p>
              <a:pPr algn="l"/>
              <a:r>
                <a:rPr lang="zh-CN" altLang="en-US" sz="900">
                  <a:ea typeface="宋体" pitchFamily="2" charset="-122"/>
                </a:rPr>
                <a:t>浙江</a:t>
              </a:r>
              <a:endParaRPr lang="zh-CN" altLang="en-US">
                <a:ea typeface="宋体" pitchFamily="2" charset="-122"/>
              </a:endParaRPr>
            </a:p>
          </p:txBody>
        </p:sp>
      </p:grpSp>
      <p:pic>
        <p:nvPicPr>
          <p:cNvPr id="37" name="图片 36" descr="未标题-1.png"/>
          <p:cNvPicPr>
            <a:picLocks noChangeAspect="1"/>
          </p:cNvPicPr>
          <p:nvPr/>
        </p:nvPicPr>
        <p:blipFill>
          <a:blip r:embed="rId3" cstate="print"/>
          <a:stretch>
            <a:fillRect/>
          </a:stretch>
        </p:blipFill>
        <p:spPr>
          <a:xfrm>
            <a:off x="7006196" y="3568422"/>
            <a:ext cx="1637770" cy="24169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4"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 name="组合 32"/>
          <p:cNvGrpSpPr/>
          <p:nvPr/>
        </p:nvGrpSpPr>
        <p:grpSpPr>
          <a:xfrm>
            <a:off x="2193925" y="1779934"/>
            <a:ext cx="6618288" cy="4097338"/>
            <a:chOff x="2193925" y="1556792"/>
            <a:chExt cx="6618288" cy="4097338"/>
          </a:xfrm>
        </p:grpSpPr>
        <p:sp>
          <p:nvSpPr>
            <p:cNvPr id="21508" name="Rectangle 3"/>
            <p:cNvSpPr>
              <a:spLocks noChangeArrowheads="1"/>
            </p:cNvSpPr>
            <p:nvPr/>
          </p:nvSpPr>
          <p:spPr bwMode="gray">
            <a:xfrm>
              <a:off x="2205038" y="5082630"/>
              <a:ext cx="6607175" cy="368300"/>
            </a:xfrm>
            <a:prstGeom prst="rect">
              <a:avLst/>
            </a:prstGeom>
            <a:solidFill>
              <a:srgbClr val="808080"/>
            </a:solidFill>
            <a:ln w="9525">
              <a:miter lim="800000"/>
              <a:headEnd/>
              <a:tailEnd/>
            </a:ln>
            <a:scene3d>
              <a:camera prst="legacyPerspectiveTop"/>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zh-CN" altLang="en-US"/>
            </a:p>
          </p:txBody>
        </p:sp>
        <p:sp>
          <p:nvSpPr>
            <p:cNvPr id="5" name="Freeform 4"/>
            <p:cNvSpPr>
              <a:spLocks/>
            </p:cNvSpPr>
            <p:nvPr/>
          </p:nvSpPr>
          <p:spPr bwMode="invGray">
            <a:xfrm>
              <a:off x="2905125" y="1977480"/>
              <a:ext cx="5240338" cy="3011487"/>
            </a:xfrm>
            <a:custGeom>
              <a:avLst/>
              <a:gdLst/>
              <a:ahLst/>
              <a:cxnLst>
                <a:cxn ang="0">
                  <a:pos x="348" y="1788"/>
                </a:cxn>
                <a:cxn ang="0">
                  <a:pos x="877" y="1701"/>
                </a:cxn>
                <a:cxn ang="0">
                  <a:pos x="1306" y="1172"/>
                </a:cxn>
                <a:cxn ang="0">
                  <a:pos x="1708" y="683"/>
                </a:cxn>
                <a:cxn ang="0">
                  <a:pos x="2157" y="1433"/>
                </a:cxn>
                <a:cxn ang="0">
                  <a:pos x="2585" y="1193"/>
                </a:cxn>
                <a:cxn ang="0">
                  <a:pos x="3081" y="47"/>
                </a:cxn>
                <a:cxn ang="0">
                  <a:pos x="3547" y="467"/>
                </a:cxn>
                <a:cxn ang="0">
                  <a:pos x="3569" y="2083"/>
                </a:cxn>
                <a:cxn ang="0">
                  <a:pos x="0" y="2077"/>
                </a:cxn>
                <a:cxn ang="0">
                  <a:pos x="348" y="1788"/>
                </a:cxn>
              </a:cxnLst>
              <a:rect l="0" t="0" r="r" b="b"/>
              <a:pathLst>
                <a:path w="3569" h="2083">
                  <a:moveTo>
                    <a:pt x="348" y="1788"/>
                  </a:moveTo>
                  <a:cubicBezTo>
                    <a:pt x="670" y="1748"/>
                    <a:pt x="706" y="1812"/>
                    <a:pt x="877" y="1701"/>
                  </a:cubicBezTo>
                  <a:cubicBezTo>
                    <a:pt x="1048" y="1590"/>
                    <a:pt x="1168" y="1382"/>
                    <a:pt x="1306" y="1172"/>
                  </a:cubicBezTo>
                  <a:cubicBezTo>
                    <a:pt x="1444" y="962"/>
                    <a:pt x="1580" y="716"/>
                    <a:pt x="1708" y="683"/>
                  </a:cubicBezTo>
                  <a:cubicBezTo>
                    <a:pt x="1836" y="650"/>
                    <a:pt x="2023" y="1419"/>
                    <a:pt x="2157" y="1433"/>
                  </a:cubicBezTo>
                  <a:cubicBezTo>
                    <a:pt x="2291" y="1447"/>
                    <a:pt x="2426" y="1427"/>
                    <a:pt x="2585" y="1193"/>
                  </a:cubicBezTo>
                  <a:cubicBezTo>
                    <a:pt x="2739" y="962"/>
                    <a:pt x="2934" y="94"/>
                    <a:pt x="3081" y="47"/>
                  </a:cubicBezTo>
                  <a:cubicBezTo>
                    <a:pt x="3228" y="0"/>
                    <a:pt x="3369" y="154"/>
                    <a:pt x="3547" y="467"/>
                  </a:cubicBezTo>
                  <a:cubicBezTo>
                    <a:pt x="3558" y="1275"/>
                    <a:pt x="3569" y="2083"/>
                    <a:pt x="3569" y="2083"/>
                  </a:cubicBezTo>
                  <a:lnTo>
                    <a:pt x="0" y="2077"/>
                  </a:lnTo>
                  <a:lnTo>
                    <a:pt x="348" y="1788"/>
                  </a:lnTo>
                  <a:close/>
                </a:path>
              </a:pathLst>
            </a:custGeom>
            <a:gradFill rotWithShape="1">
              <a:gsLst>
                <a:gs pos="0">
                  <a:schemeClr val="folHlink">
                    <a:gamma/>
                    <a:tint val="9412"/>
                    <a:invGamma/>
                    <a:alpha val="80000"/>
                  </a:schemeClr>
                </a:gs>
                <a:gs pos="100000">
                  <a:schemeClr val="folHlink">
                    <a:alpha val="80000"/>
                  </a:schemeClr>
                </a:gs>
              </a:gsLst>
              <a:lin ang="5400000" scaled="1"/>
            </a:gradFill>
            <a:ln w="9525" cap="flat" cmpd="sng">
              <a:noFill/>
              <a:prstDash val="solid"/>
              <a:round/>
              <a:headEnd type="none" w="med" len="med"/>
              <a:tailEnd type="none" w="med" len="med"/>
            </a:ln>
            <a:effectLst/>
            <a:scene3d>
              <a:camera prst="legacyPerspectiveTop"/>
              <a:lightRig rig="legacyHarsh2" dir="t"/>
            </a:scene3d>
            <a:sp3d extrusionH="227000" prstMaterial="legacyMatte">
              <a:bevelT w="13500" h="13500" prst="angle"/>
              <a:bevelB w="13500" h="13500" prst="angle"/>
              <a:extrusionClr>
                <a:schemeClr val="folHlink"/>
              </a:extrusionClr>
            </a:sp3d>
          </p:spPr>
          <p:txBody>
            <a:bodyPr wrap="none" anchor="ctr">
              <a:flatTx/>
            </a:bodyPr>
            <a:lstStyle/>
            <a:p>
              <a:pPr>
                <a:defRPr/>
              </a:pPr>
              <a:endParaRPr lang="zh-CN" altLang="en-US"/>
            </a:p>
          </p:txBody>
        </p:sp>
        <p:sp>
          <p:nvSpPr>
            <p:cNvPr id="6" name="Text Box 5"/>
            <p:cNvSpPr txBox="1">
              <a:spLocks noChangeArrowheads="1"/>
            </p:cNvSpPr>
            <p:nvPr/>
          </p:nvSpPr>
          <p:spPr bwMode="gray">
            <a:xfrm>
              <a:off x="3019425" y="5103267"/>
              <a:ext cx="5508625" cy="366713"/>
            </a:xfrm>
            <a:prstGeom prst="rect">
              <a:avLst/>
            </a:prstGeom>
            <a:noFill/>
            <a:ln w="9525" algn="ctr">
              <a:noFill/>
              <a:miter lim="800000"/>
              <a:headEnd/>
              <a:tailEnd/>
            </a:ln>
            <a:effectLst/>
          </p:spPr>
          <p:txBody>
            <a:bodyPr>
              <a:spAutoFit/>
            </a:bodyPr>
            <a:lstStyle/>
            <a:p>
              <a:pPr algn="ctr">
                <a:spcBef>
                  <a:spcPct val="50000"/>
                </a:spcBef>
                <a:defRPr/>
              </a:pPr>
              <a:r>
                <a:rPr lang="en-US" altLang="zh-CN" dirty="0">
                  <a:solidFill>
                    <a:srgbClr val="F8F8F8"/>
                  </a:solidFill>
                  <a:effectLst>
                    <a:outerShdw blurRad="38100" dist="38100" dir="2700000" algn="tl">
                      <a:srgbClr val="000000"/>
                    </a:outerShdw>
                  </a:effectLst>
                </a:rPr>
                <a:t>00       01       02      03       04       05       </a:t>
              </a:r>
              <a:r>
                <a:rPr lang="en-US" altLang="zh-CN" dirty="0" smtClean="0">
                  <a:solidFill>
                    <a:srgbClr val="F8F8F8"/>
                  </a:solidFill>
                  <a:effectLst>
                    <a:outerShdw blurRad="38100" dist="38100" dir="2700000" algn="tl">
                      <a:srgbClr val="000000"/>
                    </a:outerShdw>
                  </a:effectLst>
                </a:rPr>
                <a:t>06        07 </a:t>
              </a:r>
              <a:endParaRPr lang="en-US" altLang="zh-CN" dirty="0">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black">
            <a:xfrm>
              <a:off x="3182938" y="4172992"/>
              <a:ext cx="539750" cy="304800"/>
            </a:xfrm>
            <a:prstGeom prst="rect">
              <a:avLst/>
            </a:prstGeom>
            <a:noFill/>
            <a:ln w="9525" algn="ctr">
              <a:noFill/>
              <a:miter lim="800000"/>
              <a:headEnd/>
              <a:tailEnd/>
            </a:ln>
            <a:effectLst/>
          </p:spPr>
          <p:txBody>
            <a:bodyPr wrap="none">
              <a:spAutoFit/>
            </a:bodyPr>
            <a:lstStyle/>
            <a:p>
              <a:pPr algn="ctr">
                <a:defRPr/>
              </a:pPr>
              <a:r>
                <a:rPr lang="en-US" altLang="zh-CN" sz="1400" b="1">
                  <a:solidFill>
                    <a:schemeClr val="bg2">
                      <a:lumMod val="50000"/>
                    </a:schemeClr>
                  </a:solidFill>
                </a:rPr>
                <a:t>50%</a:t>
              </a:r>
            </a:p>
          </p:txBody>
        </p:sp>
        <p:sp>
          <p:nvSpPr>
            <p:cNvPr id="21512" name="Rectangle 7"/>
            <p:cNvSpPr>
              <a:spLocks noChangeArrowheads="1"/>
            </p:cNvSpPr>
            <p:nvPr/>
          </p:nvSpPr>
          <p:spPr bwMode="black">
            <a:xfrm>
              <a:off x="3854450" y="4055517"/>
              <a:ext cx="539750" cy="304800"/>
            </a:xfrm>
            <a:prstGeom prst="rect">
              <a:avLst/>
            </a:prstGeom>
            <a:noFill/>
            <a:ln w="9525" algn="ctr">
              <a:noFill/>
              <a:miter lim="800000"/>
              <a:headEnd/>
              <a:tailEnd/>
            </a:ln>
          </p:spPr>
          <p:txBody>
            <a:bodyPr wrap="none">
              <a:spAutoFit/>
            </a:bodyPr>
            <a:lstStyle/>
            <a:p>
              <a:pPr algn="ctr"/>
              <a:r>
                <a:rPr lang="en-US" altLang="zh-CN" sz="1400" b="1"/>
                <a:t>70%</a:t>
              </a:r>
            </a:p>
          </p:txBody>
        </p:sp>
        <p:sp>
          <p:nvSpPr>
            <p:cNvPr id="9" name="Rectangle 8"/>
            <p:cNvSpPr>
              <a:spLocks noChangeArrowheads="1"/>
            </p:cNvSpPr>
            <p:nvPr/>
          </p:nvSpPr>
          <p:spPr bwMode="black">
            <a:xfrm>
              <a:off x="4316413" y="3310980"/>
              <a:ext cx="638175" cy="304800"/>
            </a:xfrm>
            <a:prstGeom prst="rect">
              <a:avLst/>
            </a:prstGeom>
            <a:noFill/>
            <a:ln w="9525" algn="ctr">
              <a:noFill/>
              <a:miter lim="800000"/>
              <a:headEnd/>
              <a:tailEnd/>
            </a:ln>
            <a:effectLst/>
          </p:spPr>
          <p:txBody>
            <a:bodyPr wrap="none">
              <a:spAutoFit/>
            </a:bodyPr>
            <a:lstStyle/>
            <a:p>
              <a:pPr algn="ctr">
                <a:defRPr/>
              </a:pPr>
              <a:r>
                <a:rPr lang="en-US" altLang="zh-CN" sz="1400" b="1" dirty="0">
                  <a:solidFill>
                    <a:schemeClr val="bg2">
                      <a:lumMod val="50000"/>
                    </a:schemeClr>
                  </a:solidFill>
                </a:rPr>
                <a:t>160%</a:t>
              </a:r>
            </a:p>
          </p:txBody>
        </p:sp>
        <p:sp>
          <p:nvSpPr>
            <p:cNvPr id="21514" name="Rectangle 9"/>
            <p:cNvSpPr>
              <a:spLocks noChangeArrowheads="1"/>
            </p:cNvSpPr>
            <p:nvPr/>
          </p:nvSpPr>
          <p:spPr bwMode="black">
            <a:xfrm>
              <a:off x="5084763" y="2601367"/>
              <a:ext cx="638175" cy="304800"/>
            </a:xfrm>
            <a:prstGeom prst="rect">
              <a:avLst/>
            </a:prstGeom>
            <a:noFill/>
            <a:ln w="9525" algn="ctr">
              <a:noFill/>
              <a:miter lim="800000"/>
              <a:headEnd/>
              <a:tailEnd/>
            </a:ln>
          </p:spPr>
          <p:txBody>
            <a:bodyPr wrap="none">
              <a:spAutoFit/>
            </a:bodyPr>
            <a:lstStyle/>
            <a:p>
              <a:pPr algn="ctr"/>
              <a:r>
                <a:rPr lang="en-US" altLang="zh-CN" sz="1400" b="1"/>
                <a:t>230%</a:t>
              </a:r>
            </a:p>
          </p:txBody>
        </p:sp>
        <p:sp>
          <p:nvSpPr>
            <p:cNvPr id="21515" name="Rectangle 10"/>
            <p:cNvSpPr>
              <a:spLocks noChangeArrowheads="1"/>
            </p:cNvSpPr>
            <p:nvPr/>
          </p:nvSpPr>
          <p:spPr bwMode="white">
            <a:xfrm>
              <a:off x="5715000" y="4122192"/>
              <a:ext cx="638175" cy="304800"/>
            </a:xfrm>
            <a:prstGeom prst="rect">
              <a:avLst/>
            </a:prstGeom>
            <a:noFill/>
            <a:ln w="9525" algn="ctr">
              <a:noFill/>
              <a:miter lim="800000"/>
              <a:headEnd/>
              <a:tailEnd/>
            </a:ln>
          </p:spPr>
          <p:txBody>
            <a:bodyPr wrap="none">
              <a:spAutoFit/>
            </a:bodyPr>
            <a:lstStyle/>
            <a:p>
              <a:pPr algn="ctr"/>
              <a:r>
                <a:rPr lang="en-US" altLang="zh-CN" sz="1400" b="1">
                  <a:solidFill>
                    <a:srgbClr val="111111"/>
                  </a:solidFill>
                </a:rPr>
                <a:t>100%</a:t>
              </a:r>
            </a:p>
          </p:txBody>
        </p:sp>
        <p:sp>
          <p:nvSpPr>
            <p:cNvPr id="12" name="Rectangle 11"/>
            <p:cNvSpPr>
              <a:spLocks noChangeArrowheads="1"/>
            </p:cNvSpPr>
            <p:nvPr/>
          </p:nvSpPr>
          <p:spPr bwMode="black">
            <a:xfrm>
              <a:off x="6197600" y="3223667"/>
              <a:ext cx="638175" cy="304800"/>
            </a:xfrm>
            <a:prstGeom prst="rect">
              <a:avLst/>
            </a:prstGeom>
            <a:noFill/>
            <a:ln w="9525" algn="ctr">
              <a:noFill/>
              <a:miter lim="800000"/>
              <a:headEnd/>
              <a:tailEnd/>
            </a:ln>
            <a:effectLst/>
          </p:spPr>
          <p:txBody>
            <a:bodyPr wrap="none">
              <a:spAutoFit/>
            </a:bodyPr>
            <a:lstStyle/>
            <a:p>
              <a:pPr algn="ctr">
                <a:defRPr/>
              </a:pPr>
              <a:r>
                <a:rPr lang="en-US" altLang="zh-CN" sz="1400" b="1" dirty="0">
                  <a:solidFill>
                    <a:schemeClr val="bg2">
                      <a:lumMod val="50000"/>
                    </a:schemeClr>
                  </a:solidFill>
                </a:rPr>
                <a:t>150%</a:t>
              </a:r>
            </a:p>
          </p:txBody>
        </p:sp>
        <p:sp>
          <p:nvSpPr>
            <p:cNvPr id="21517" name="Rectangle 12"/>
            <p:cNvSpPr>
              <a:spLocks noChangeArrowheads="1"/>
            </p:cNvSpPr>
            <p:nvPr/>
          </p:nvSpPr>
          <p:spPr bwMode="black">
            <a:xfrm>
              <a:off x="6940550" y="1556792"/>
              <a:ext cx="965200" cy="457200"/>
            </a:xfrm>
            <a:prstGeom prst="rect">
              <a:avLst/>
            </a:prstGeom>
            <a:noFill/>
            <a:ln w="9525" algn="ctr">
              <a:noFill/>
              <a:miter lim="800000"/>
              <a:headEnd/>
              <a:tailEnd/>
            </a:ln>
          </p:spPr>
          <p:txBody>
            <a:bodyPr wrap="none">
              <a:spAutoFit/>
            </a:bodyPr>
            <a:lstStyle/>
            <a:p>
              <a:pPr algn="ctr"/>
              <a:r>
                <a:rPr lang="en-US" altLang="zh-CN" sz="2400" b="1"/>
                <a:t>380%</a:t>
              </a:r>
            </a:p>
          </p:txBody>
        </p:sp>
        <p:sp>
          <p:nvSpPr>
            <p:cNvPr id="21518" name="Rectangle 13"/>
            <p:cNvSpPr>
              <a:spLocks noChangeArrowheads="1"/>
            </p:cNvSpPr>
            <p:nvPr/>
          </p:nvSpPr>
          <p:spPr bwMode="black">
            <a:xfrm>
              <a:off x="7977188" y="2280692"/>
              <a:ext cx="638175" cy="304800"/>
            </a:xfrm>
            <a:prstGeom prst="rect">
              <a:avLst/>
            </a:prstGeom>
            <a:noFill/>
            <a:ln w="9525" algn="ctr">
              <a:noFill/>
              <a:miter lim="800000"/>
              <a:headEnd/>
              <a:tailEnd/>
            </a:ln>
          </p:spPr>
          <p:txBody>
            <a:bodyPr wrap="none">
              <a:spAutoFit/>
            </a:bodyPr>
            <a:lstStyle/>
            <a:p>
              <a:pPr algn="ctr"/>
              <a:r>
                <a:rPr lang="en-US" altLang="zh-CN" sz="1400" b="1"/>
                <a:t>300%</a:t>
              </a:r>
            </a:p>
          </p:txBody>
        </p:sp>
        <p:sp>
          <p:nvSpPr>
            <p:cNvPr id="15" name="Text Box 14"/>
            <p:cNvSpPr txBox="1">
              <a:spLocks noChangeArrowheads="1"/>
            </p:cNvSpPr>
            <p:nvPr/>
          </p:nvSpPr>
          <p:spPr bwMode="black">
            <a:xfrm>
              <a:off x="2193925" y="5474742"/>
              <a:ext cx="2095500" cy="179388"/>
            </a:xfrm>
            <a:prstGeom prst="rect">
              <a:avLst/>
            </a:prstGeom>
            <a:noFill/>
            <a:ln w="9525" algn="ctr">
              <a:noFill/>
              <a:miter lim="800000"/>
              <a:headEnd/>
              <a:tailEnd/>
            </a:ln>
            <a:effectLst/>
          </p:spPr>
          <p:txBody>
            <a:bodyPr>
              <a:spAutoFit/>
            </a:bodyPr>
            <a:lstStyle/>
            <a:p>
              <a:pPr>
                <a:lnSpc>
                  <a:spcPct val="50000"/>
                </a:lnSpc>
                <a:spcBef>
                  <a:spcPct val="50000"/>
                </a:spcBef>
                <a:defRPr/>
              </a:pPr>
              <a:r>
                <a:rPr lang="zh-CN" altLang="en-US" sz="1000" dirty="0" smtClean="0">
                  <a:solidFill>
                    <a:schemeClr val="bg2">
                      <a:lumMod val="50000"/>
                    </a:schemeClr>
                  </a:solidFill>
                </a:rPr>
                <a:t>文本</a:t>
              </a:r>
              <a:r>
                <a:rPr lang="en-US" altLang="zh-CN" sz="1000" dirty="0" smtClean="0">
                  <a:solidFill>
                    <a:schemeClr val="bg2">
                      <a:lumMod val="50000"/>
                    </a:schemeClr>
                  </a:solidFill>
                </a:rPr>
                <a:t>(</a:t>
              </a:r>
              <a:r>
                <a:rPr lang="zh-CN" altLang="en-US" sz="1000" dirty="0" smtClean="0">
                  <a:solidFill>
                    <a:schemeClr val="bg2">
                      <a:lumMod val="50000"/>
                    </a:schemeClr>
                  </a:solidFill>
                </a:rPr>
                <a:t>单位</a:t>
              </a:r>
              <a:r>
                <a:rPr lang="en-US" altLang="zh-CN" sz="1000" dirty="0" smtClean="0">
                  <a:solidFill>
                    <a:schemeClr val="bg2">
                      <a:lumMod val="50000"/>
                    </a:schemeClr>
                  </a:solidFill>
                </a:rPr>
                <a:t>: </a:t>
              </a:r>
              <a:r>
                <a:rPr lang="en-US" altLang="zh-CN" sz="1000" dirty="0">
                  <a:solidFill>
                    <a:schemeClr val="bg2">
                      <a:lumMod val="50000"/>
                    </a:schemeClr>
                  </a:solidFill>
                </a:rPr>
                <a:t>%)</a:t>
              </a:r>
            </a:p>
          </p:txBody>
        </p:sp>
        <p:sp>
          <p:nvSpPr>
            <p:cNvPr id="21520" name="Text Box 15"/>
            <p:cNvSpPr txBox="1">
              <a:spLocks noChangeArrowheads="1"/>
            </p:cNvSpPr>
            <p:nvPr/>
          </p:nvSpPr>
          <p:spPr bwMode="gray">
            <a:xfrm>
              <a:off x="2262188" y="5165180"/>
              <a:ext cx="693737" cy="257175"/>
            </a:xfrm>
            <a:prstGeom prst="rect">
              <a:avLst/>
            </a:prstGeom>
            <a:noFill/>
            <a:ln w="9525" algn="ctr">
              <a:noFill/>
              <a:miter lim="800000"/>
              <a:headEnd/>
              <a:tailEnd/>
            </a:ln>
          </p:spPr>
          <p:txBody>
            <a:bodyPr>
              <a:spAutoFit/>
            </a:bodyPr>
            <a:lstStyle/>
            <a:p>
              <a:pPr>
                <a:lnSpc>
                  <a:spcPct val="90000"/>
                </a:lnSpc>
                <a:spcBef>
                  <a:spcPct val="50000"/>
                </a:spcBef>
              </a:pPr>
              <a:r>
                <a:rPr lang="zh-CN" altLang="en-US" sz="1200" dirty="0" smtClean="0">
                  <a:solidFill>
                    <a:srgbClr val="F8F8F8"/>
                  </a:solidFill>
                </a:rPr>
                <a:t>年</a:t>
              </a:r>
              <a:endParaRPr lang="en-US" altLang="zh-CN" sz="1200" dirty="0">
                <a:solidFill>
                  <a:srgbClr val="F8F8F8"/>
                </a:solidFill>
              </a:endParaRPr>
            </a:p>
          </p:txBody>
        </p:sp>
        <p:sp>
          <p:nvSpPr>
            <p:cNvPr id="19" name="Oval 18"/>
            <p:cNvSpPr>
              <a:spLocks noChangeArrowheads="1"/>
            </p:cNvSpPr>
            <p:nvPr/>
          </p:nvSpPr>
          <p:spPr bwMode="ltGray">
            <a:xfrm>
              <a:off x="3338513" y="4433342"/>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0" name="Oval 19"/>
            <p:cNvSpPr>
              <a:spLocks noChangeArrowheads="1"/>
            </p:cNvSpPr>
            <p:nvPr/>
          </p:nvSpPr>
          <p:spPr bwMode="ltGray">
            <a:xfrm>
              <a:off x="3997325" y="4357142"/>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1" name="Oval 20"/>
            <p:cNvSpPr>
              <a:spLocks noChangeArrowheads="1"/>
            </p:cNvSpPr>
            <p:nvPr/>
          </p:nvSpPr>
          <p:spPr bwMode="ltGray">
            <a:xfrm>
              <a:off x="4621213" y="3652292"/>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2" name="Oval 21"/>
            <p:cNvSpPr>
              <a:spLocks noChangeArrowheads="1"/>
            </p:cNvSpPr>
            <p:nvPr/>
          </p:nvSpPr>
          <p:spPr bwMode="ltGray">
            <a:xfrm>
              <a:off x="5254625" y="2879180"/>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3" name="Oval 22"/>
            <p:cNvSpPr>
              <a:spLocks noChangeArrowheads="1"/>
            </p:cNvSpPr>
            <p:nvPr/>
          </p:nvSpPr>
          <p:spPr bwMode="ltGray">
            <a:xfrm>
              <a:off x="5935663" y="3936455"/>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4" name="Oval 23"/>
            <p:cNvSpPr>
              <a:spLocks noChangeArrowheads="1"/>
            </p:cNvSpPr>
            <p:nvPr/>
          </p:nvSpPr>
          <p:spPr bwMode="ltGray">
            <a:xfrm>
              <a:off x="6551613" y="3531642"/>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5" name="Oval 24"/>
            <p:cNvSpPr>
              <a:spLocks noChangeArrowheads="1"/>
            </p:cNvSpPr>
            <p:nvPr/>
          </p:nvSpPr>
          <p:spPr bwMode="ltGray">
            <a:xfrm>
              <a:off x="7319963" y="1961605"/>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sp>
          <p:nvSpPr>
            <p:cNvPr id="26" name="Oval 25"/>
            <p:cNvSpPr>
              <a:spLocks noChangeArrowheads="1"/>
            </p:cNvSpPr>
            <p:nvPr/>
          </p:nvSpPr>
          <p:spPr bwMode="ltGray">
            <a:xfrm>
              <a:off x="8012113" y="2547392"/>
              <a:ext cx="193675" cy="193675"/>
            </a:xfrm>
            <a:prstGeom prst="ellipse">
              <a:avLst/>
            </a:prstGeom>
            <a:gradFill rotWithShape="1">
              <a:gsLst>
                <a:gs pos="0">
                  <a:schemeClr val="accent2"/>
                </a:gs>
                <a:gs pos="100000">
                  <a:schemeClr val="accent2">
                    <a:gamma/>
                    <a:shade val="46275"/>
                    <a:invGamma/>
                  </a:schemeClr>
                </a:gs>
              </a:gsLst>
              <a:lin ang="2700000" scaled="1"/>
            </a:gradFill>
            <a:ln w="9525">
              <a:noFill/>
              <a:round/>
              <a:headEnd/>
              <a:tailEnd/>
            </a:ln>
            <a:effectLst/>
          </p:spPr>
          <p:txBody>
            <a:bodyPr wrap="none" anchor="ctr"/>
            <a:lstStyle/>
            <a:p>
              <a:pPr>
                <a:defRPr/>
              </a:pPr>
              <a:endParaRPr lang="zh-CN" altLang="en-US"/>
            </a:p>
          </p:txBody>
        </p:sp>
      </p:grpSp>
      <p:grpSp>
        <p:nvGrpSpPr>
          <p:cNvPr id="34" name="组合 33"/>
          <p:cNvGrpSpPr/>
          <p:nvPr/>
        </p:nvGrpSpPr>
        <p:grpSpPr>
          <a:xfrm>
            <a:off x="361950" y="2133947"/>
            <a:ext cx="3805238" cy="1555091"/>
            <a:chOff x="361950" y="1910805"/>
            <a:chExt cx="3805238" cy="1555091"/>
          </a:xfrm>
        </p:grpSpPr>
        <p:sp>
          <p:nvSpPr>
            <p:cNvPr id="21507" name="Rectangle 2"/>
            <p:cNvSpPr>
              <a:spLocks noChangeArrowheads="1"/>
            </p:cNvSpPr>
            <p:nvPr/>
          </p:nvSpPr>
          <p:spPr bwMode="black">
            <a:xfrm>
              <a:off x="361950" y="1910805"/>
              <a:ext cx="3805238" cy="307777"/>
            </a:xfrm>
            <a:prstGeom prst="rect">
              <a:avLst/>
            </a:prstGeom>
            <a:noFill/>
            <a:ln w="9525" algn="ctr">
              <a:noFill/>
              <a:miter lim="800000"/>
              <a:headEnd/>
              <a:tailEnd/>
            </a:ln>
          </p:spPr>
          <p:txBody>
            <a:bodyPr>
              <a:spAutoFit/>
            </a:bodyPr>
            <a:lstStyle/>
            <a:p>
              <a:pPr algn="ctr"/>
              <a:r>
                <a:rPr lang="zh-CN" altLang="en-US" sz="1400" dirty="0" smtClean="0">
                  <a:solidFill>
                    <a:schemeClr val="bg2">
                      <a:lumMod val="50000"/>
                    </a:schemeClr>
                  </a:solidFill>
                </a:rPr>
                <a:t>这里输入文本信息这里输入文本信息</a:t>
              </a:r>
              <a:endParaRPr lang="en-US" altLang="zh-CN" sz="1400" dirty="0"/>
            </a:p>
          </p:txBody>
        </p:sp>
        <p:sp>
          <p:nvSpPr>
            <p:cNvPr id="17" name="Text Box 16"/>
            <p:cNvSpPr txBox="1">
              <a:spLocks noChangeArrowheads="1"/>
            </p:cNvSpPr>
            <p:nvPr/>
          </p:nvSpPr>
          <p:spPr bwMode="black">
            <a:xfrm>
              <a:off x="414338" y="2641055"/>
              <a:ext cx="1727200" cy="824841"/>
            </a:xfrm>
            <a:prstGeom prst="rect">
              <a:avLst/>
            </a:prstGeom>
            <a:noFill/>
            <a:ln w="9525">
              <a:noFill/>
              <a:miter lim="800000"/>
              <a:headEnd/>
              <a:tailEnd/>
            </a:ln>
            <a:effectLst/>
          </p:spPr>
          <p:txBody>
            <a:bodyPr>
              <a:spAutoFit/>
            </a:bodyPr>
            <a:lstStyle/>
            <a:p>
              <a:pPr marL="120650" indent="-120650">
                <a:lnSpc>
                  <a:spcPct val="80000"/>
                </a:lnSpc>
                <a:spcBef>
                  <a:spcPct val="50000"/>
                </a:spcBef>
                <a:buClr>
                  <a:schemeClr val="accent1"/>
                </a:buClr>
                <a:buFontTx/>
                <a:buChar char="•"/>
                <a:defRPr/>
              </a:pPr>
              <a:r>
                <a:rPr lang="zh-CN" altLang="en-US" sz="1400" dirty="0">
                  <a:solidFill>
                    <a:schemeClr val="bg2">
                      <a:lumMod val="50000"/>
                    </a:schemeClr>
                  </a:solidFill>
                </a:rPr>
                <a:t>这里输入文本</a:t>
              </a:r>
              <a:r>
                <a:rPr lang="zh-CN" altLang="en-US" sz="1400" dirty="0" smtClean="0">
                  <a:solidFill>
                    <a:schemeClr val="bg2">
                      <a:lumMod val="50000"/>
                    </a:schemeClr>
                  </a:solidFill>
                </a:rPr>
                <a:t>信息</a:t>
              </a:r>
              <a:endParaRPr lang="en-US" altLang="zh-CN" sz="1400" dirty="0" smtClean="0">
                <a:solidFill>
                  <a:schemeClr val="bg2">
                    <a:lumMod val="50000"/>
                  </a:schemeClr>
                </a:solidFill>
              </a:endParaRPr>
            </a:p>
            <a:p>
              <a:pPr marL="120650" indent="-120650">
                <a:lnSpc>
                  <a:spcPct val="80000"/>
                </a:lnSpc>
                <a:spcBef>
                  <a:spcPct val="50000"/>
                </a:spcBef>
                <a:buClr>
                  <a:schemeClr val="accent1"/>
                </a:buClr>
                <a:buFontTx/>
                <a:buChar char="•"/>
                <a:defRPr/>
              </a:pPr>
              <a:r>
                <a:rPr lang="zh-CN" altLang="en-US" sz="1400" dirty="0">
                  <a:solidFill>
                    <a:schemeClr val="bg2">
                      <a:lumMod val="50000"/>
                    </a:schemeClr>
                  </a:solidFill>
                </a:rPr>
                <a:t>这里输入文本</a:t>
              </a:r>
              <a:r>
                <a:rPr lang="zh-CN" altLang="en-US" sz="1400" dirty="0" smtClean="0">
                  <a:solidFill>
                    <a:schemeClr val="bg2">
                      <a:lumMod val="50000"/>
                    </a:schemeClr>
                  </a:solidFill>
                </a:rPr>
                <a:t>信息</a:t>
              </a:r>
              <a:endParaRPr lang="en-US" altLang="zh-CN" sz="1400" dirty="0" smtClean="0">
                <a:solidFill>
                  <a:schemeClr val="bg2">
                    <a:lumMod val="50000"/>
                  </a:schemeClr>
                </a:solidFill>
              </a:endParaRPr>
            </a:p>
            <a:p>
              <a:pPr marL="120650" indent="-120650">
                <a:lnSpc>
                  <a:spcPct val="80000"/>
                </a:lnSpc>
                <a:spcBef>
                  <a:spcPct val="50000"/>
                </a:spcBef>
                <a:buClr>
                  <a:schemeClr val="accent1"/>
                </a:buClr>
                <a:buFontTx/>
                <a:buChar char="•"/>
                <a:defRPr/>
              </a:pPr>
              <a:r>
                <a:rPr lang="zh-CN" altLang="en-US" sz="1400" dirty="0">
                  <a:solidFill>
                    <a:schemeClr val="bg2">
                      <a:lumMod val="50000"/>
                    </a:schemeClr>
                  </a:solidFill>
                </a:rPr>
                <a:t>这里输入文本信息</a:t>
              </a:r>
              <a:endParaRPr lang="en-US" altLang="zh-CN" sz="1400" dirty="0">
                <a:solidFill>
                  <a:schemeClr val="bg2">
                    <a:lumMod val="50000"/>
                  </a:schemeClr>
                </a:solidFill>
              </a:endParaRPr>
            </a:p>
          </p:txBody>
        </p:sp>
        <p:sp>
          <p:nvSpPr>
            <p:cNvPr id="21522" name="Line 17"/>
            <p:cNvSpPr>
              <a:spLocks noChangeShapeType="1"/>
            </p:cNvSpPr>
            <p:nvPr/>
          </p:nvSpPr>
          <p:spPr bwMode="black">
            <a:xfrm>
              <a:off x="388938" y="2542630"/>
              <a:ext cx="3763962" cy="0"/>
            </a:xfrm>
            <a:prstGeom prst="line">
              <a:avLst/>
            </a:prstGeom>
            <a:noFill/>
            <a:ln w="12700">
              <a:solidFill>
                <a:srgbClr val="EDE9DF"/>
              </a:solidFill>
              <a:prstDash val="sysDot"/>
              <a:round/>
              <a:headEnd/>
              <a:tailEnd/>
            </a:ln>
          </p:spPr>
          <p:txBody>
            <a:bodyPr/>
            <a:lstStyle/>
            <a:p>
              <a:endParaRPr lang="zh-CN" altLang="en-US"/>
            </a:p>
          </p:txBody>
        </p:sp>
        <p:sp>
          <p:nvSpPr>
            <p:cNvPr id="28" name="Text Box 16"/>
            <p:cNvSpPr txBox="1">
              <a:spLocks noChangeArrowheads="1"/>
            </p:cNvSpPr>
            <p:nvPr/>
          </p:nvSpPr>
          <p:spPr bwMode="black">
            <a:xfrm>
              <a:off x="2346655" y="2641055"/>
              <a:ext cx="1727200" cy="824841"/>
            </a:xfrm>
            <a:prstGeom prst="rect">
              <a:avLst/>
            </a:prstGeom>
            <a:noFill/>
            <a:ln w="9525">
              <a:noFill/>
              <a:miter lim="800000"/>
              <a:headEnd/>
              <a:tailEnd/>
            </a:ln>
            <a:effectLst/>
          </p:spPr>
          <p:txBody>
            <a:bodyPr>
              <a:spAutoFit/>
            </a:bodyPr>
            <a:lstStyle/>
            <a:p>
              <a:pPr marL="120650" indent="-120650">
                <a:lnSpc>
                  <a:spcPct val="80000"/>
                </a:lnSpc>
                <a:spcBef>
                  <a:spcPct val="50000"/>
                </a:spcBef>
                <a:buClr>
                  <a:schemeClr val="accent1"/>
                </a:buClr>
                <a:buFontTx/>
                <a:buChar char="•"/>
                <a:defRPr/>
              </a:pPr>
              <a:r>
                <a:rPr lang="zh-CN" altLang="en-US" sz="1400" dirty="0">
                  <a:solidFill>
                    <a:schemeClr val="bg2">
                      <a:lumMod val="50000"/>
                    </a:schemeClr>
                  </a:solidFill>
                </a:rPr>
                <a:t>这里输入文本</a:t>
              </a:r>
              <a:r>
                <a:rPr lang="zh-CN" altLang="en-US" sz="1400" dirty="0" smtClean="0">
                  <a:solidFill>
                    <a:schemeClr val="bg2">
                      <a:lumMod val="50000"/>
                    </a:schemeClr>
                  </a:solidFill>
                </a:rPr>
                <a:t>信息</a:t>
              </a:r>
              <a:endParaRPr lang="en-US" altLang="zh-CN" sz="1400" dirty="0" smtClean="0">
                <a:solidFill>
                  <a:schemeClr val="bg2">
                    <a:lumMod val="50000"/>
                  </a:schemeClr>
                </a:solidFill>
              </a:endParaRPr>
            </a:p>
            <a:p>
              <a:pPr marL="120650" indent="-120650">
                <a:lnSpc>
                  <a:spcPct val="80000"/>
                </a:lnSpc>
                <a:spcBef>
                  <a:spcPct val="50000"/>
                </a:spcBef>
                <a:buClr>
                  <a:schemeClr val="accent1"/>
                </a:buClr>
                <a:buFontTx/>
                <a:buChar char="•"/>
                <a:defRPr/>
              </a:pPr>
              <a:r>
                <a:rPr lang="zh-CN" altLang="en-US" sz="1400" dirty="0">
                  <a:solidFill>
                    <a:schemeClr val="bg2">
                      <a:lumMod val="50000"/>
                    </a:schemeClr>
                  </a:solidFill>
                </a:rPr>
                <a:t>这里输入文本</a:t>
              </a:r>
              <a:r>
                <a:rPr lang="zh-CN" altLang="en-US" sz="1400" dirty="0" smtClean="0">
                  <a:solidFill>
                    <a:schemeClr val="bg2">
                      <a:lumMod val="50000"/>
                    </a:schemeClr>
                  </a:solidFill>
                </a:rPr>
                <a:t>信息</a:t>
              </a:r>
              <a:endParaRPr lang="en-US" altLang="zh-CN" sz="1400" dirty="0" smtClean="0">
                <a:solidFill>
                  <a:schemeClr val="bg2">
                    <a:lumMod val="50000"/>
                  </a:schemeClr>
                </a:solidFill>
              </a:endParaRPr>
            </a:p>
            <a:p>
              <a:pPr marL="120650" indent="-120650">
                <a:lnSpc>
                  <a:spcPct val="80000"/>
                </a:lnSpc>
                <a:spcBef>
                  <a:spcPct val="50000"/>
                </a:spcBef>
                <a:buClr>
                  <a:schemeClr val="accent1"/>
                </a:buClr>
                <a:buFontTx/>
                <a:buChar char="•"/>
                <a:defRPr/>
              </a:pPr>
              <a:r>
                <a:rPr lang="zh-CN" altLang="en-US" sz="1400" dirty="0">
                  <a:solidFill>
                    <a:schemeClr val="bg2">
                      <a:lumMod val="50000"/>
                    </a:schemeClr>
                  </a:solidFill>
                </a:rPr>
                <a:t>这里输入文本信息</a:t>
              </a:r>
              <a:endParaRPr lang="en-US" altLang="zh-CN" sz="1400" dirty="0">
                <a:solidFill>
                  <a:schemeClr val="bg2">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0-#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0-#ppt_w/2"/>
                                          </p:val>
                                        </p:tav>
                                        <p:tav tm="100000">
                                          <p:val>
                                            <p:strVal val="#ppt_x"/>
                                          </p:val>
                                        </p:tav>
                                      </p:tavLst>
                                    </p:anim>
                                    <p:anim calcmode="lin" valueType="num">
                                      <p:cBhvr additive="base">
                                        <p:cTn id="13"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 name="Arc 8"/>
          <p:cNvSpPr>
            <a:spLocks/>
          </p:cNvSpPr>
          <p:nvPr/>
        </p:nvSpPr>
        <p:spPr bwMode="auto">
          <a:xfrm rot="10800000">
            <a:off x="1164568" y="2199235"/>
            <a:ext cx="6879735" cy="3450145"/>
          </a:xfrm>
          <a:custGeom>
            <a:avLst/>
            <a:gdLst>
              <a:gd name="T0" fmla="*/ 0 w 43200"/>
              <a:gd name="T1" fmla="*/ 2147483647 h 21673"/>
              <a:gd name="T2" fmla="*/ 2147483647 w 43200"/>
              <a:gd name="T3" fmla="*/ 2147483647 h 21673"/>
              <a:gd name="T4" fmla="*/ 2147483647 w 43200"/>
              <a:gd name="T5" fmla="*/ 2147483647 h 21673"/>
              <a:gd name="T6" fmla="*/ 0 60000 65536"/>
              <a:gd name="T7" fmla="*/ 0 60000 65536"/>
              <a:gd name="T8" fmla="*/ 0 60000 65536"/>
              <a:gd name="T9" fmla="*/ 0 w 43200"/>
              <a:gd name="T10" fmla="*/ 0 h 21673"/>
              <a:gd name="T11" fmla="*/ 43200 w 43200"/>
              <a:gd name="T12" fmla="*/ 21673 h 21673"/>
            </a:gdLst>
            <a:ahLst/>
            <a:cxnLst>
              <a:cxn ang="T6">
                <a:pos x="T0" y="T1"/>
              </a:cxn>
              <a:cxn ang="T7">
                <a:pos x="T2" y="T3"/>
              </a:cxn>
              <a:cxn ang="T8">
                <a:pos x="T4" y="T5"/>
              </a:cxn>
            </a:cxnLst>
            <a:rect l="T9" t="T10" r="T11" b="T12"/>
            <a:pathLst>
              <a:path w="43200" h="21673" fill="none" extrusionOk="0">
                <a:moveTo>
                  <a:pt x="0" y="21672"/>
                </a:moveTo>
                <a:cubicBezTo>
                  <a:pt x="0" y="21648"/>
                  <a:pt x="0" y="21624"/>
                  <a:pt x="0" y="21600"/>
                </a:cubicBezTo>
                <a:cubicBezTo>
                  <a:pt x="0" y="9670"/>
                  <a:pt x="9670" y="0"/>
                  <a:pt x="21600" y="0"/>
                </a:cubicBezTo>
                <a:cubicBezTo>
                  <a:pt x="33529" y="-1"/>
                  <a:pt x="43199" y="9670"/>
                  <a:pt x="43200" y="21599"/>
                </a:cubicBezTo>
              </a:path>
              <a:path w="43200" h="21673" stroke="0" extrusionOk="0">
                <a:moveTo>
                  <a:pt x="0" y="21672"/>
                </a:moveTo>
                <a:cubicBezTo>
                  <a:pt x="0" y="21648"/>
                  <a:pt x="0" y="21624"/>
                  <a:pt x="0" y="21600"/>
                </a:cubicBezTo>
                <a:cubicBezTo>
                  <a:pt x="0" y="9670"/>
                  <a:pt x="9670" y="0"/>
                  <a:pt x="21600" y="0"/>
                </a:cubicBezTo>
                <a:cubicBezTo>
                  <a:pt x="33529" y="-1"/>
                  <a:pt x="43199" y="9670"/>
                  <a:pt x="43200" y="21599"/>
                </a:cubicBezTo>
                <a:lnTo>
                  <a:pt x="21600" y="21600"/>
                </a:lnTo>
                <a:close/>
              </a:path>
            </a:pathLst>
          </a:cu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grpSp>
        <p:nvGrpSpPr>
          <p:cNvPr id="136" name="组合 135"/>
          <p:cNvGrpSpPr/>
          <p:nvPr/>
        </p:nvGrpSpPr>
        <p:grpSpPr>
          <a:xfrm>
            <a:off x="2208212" y="2888120"/>
            <a:ext cx="4792680" cy="2759791"/>
            <a:chOff x="2208212" y="2888120"/>
            <a:chExt cx="4792680" cy="2759791"/>
          </a:xfrm>
        </p:grpSpPr>
        <p:sp>
          <p:nvSpPr>
            <p:cNvPr id="127" name="Line 40"/>
            <p:cNvSpPr>
              <a:spLocks noChangeShapeType="1"/>
            </p:cNvSpPr>
            <p:nvPr/>
          </p:nvSpPr>
          <p:spPr bwMode="auto">
            <a:xfrm flipH="1">
              <a:off x="2208212" y="2889707"/>
              <a:ext cx="2293938" cy="2112963"/>
            </a:xfrm>
            <a:prstGeom prst="line">
              <a:avLst/>
            </a:prstGeom>
            <a:noFill/>
            <a:ln w="38100">
              <a:solidFill>
                <a:srgbClr val="004F8A"/>
              </a:solidFill>
              <a:prstDash val="sysDot"/>
              <a:round/>
              <a:headEnd/>
              <a:tailEnd/>
            </a:ln>
          </p:spPr>
          <p:txBody>
            <a:bodyPr/>
            <a:lstStyle/>
            <a:p>
              <a:endParaRPr lang="zh-CN" altLang="en-US"/>
            </a:p>
          </p:txBody>
        </p:sp>
        <p:sp>
          <p:nvSpPr>
            <p:cNvPr id="128" name="Line 42"/>
            <p:cNvSpPr>
              <a:spLocks noChangeShapeType="1"/>
            </p:cNvSpPr>
            <p:nvPr/>
          </p:nvSpPr>
          <p:spPr bwMode="auto">
            <a:xfrm>
              <a:off x="4500562" y="2888120"/>
              <a:ext cx="2322513" cy="2035175"/>
            </a:xfrm>
            <a:prstGeom prst="line">
              <a:avLst/>
            </a:prstGeom>
            <a:noFill/>
            <a:ln w="38100">
              <a:solidFill>
                <a:srgbClr val="004F8A"/>
              </a:solidFill>
              <a:prstDash val="sysDot"/>
              <a:round/>
              <a:headEnd/>
              <a:tailEnd/>
            </a:ln>
          </p:spPr>
          <p:txBody>
            <a:bodyPr/>
            <a:lstStyle/>
            <a:p>
              <a:endParaRPr lang="zh-CN" altLang="en-US"/>
            </a:p>
          </p:txBody>
        </p:sp>
        <p:sp>
          <p:nvSpPr>
            <p:cNvPr id="99" name="Line 41"/>
            <p:cNvSpPr>
              <a:spLocks noChangeShapeType="1"/>
            </p:cNvSpPr>
            <p:nvPr/>
          </p:nvSpPr>
          <p:spPr bwMode="auto">
            <a:xfrm>
              <a:off x="4619116" y="2983225"/>
              <a:ext cx="0" cy="2664686"/>
            </a:xfrm>
            <a:prstGeom prst="line">
              <a:avLst/>
            </a:prstGeom>
            <a:noFill/>
            <a:ln w="38100">
              <a:solidFill>
                <a:srgbClr val="00589A"/>
              </a:solidFill>
              <a:prstDash val="sysDot"/>
              <a:round/>
              <a:headEnd/>
              <a:tailEnd/>
            </a:ln>
          </p:spPr>
          <p:txBody>
            <a:bodyPr/>
            <a:lstStyle/>
            <a:p>
              <a:endParaRPr lang="zh-CN" altLang="en-US"/>
            </a:p>
          </p:txBody>
        </p:sp>
        <p:sp>
          <p:nvSpPr>
            <p:cNvPr id="101" name="Line 48"/>
            <p:cNvSpPr>
              <a:spLocks noChangeShapeType="1"/>
            </p:cNvSpPr>
            <p:nvPr/>
          </p:nvSpPr>
          <p:spPr bwMode="auto">
            <a:xfrm flipH="1" flipV="1">
              <a:off x="2250996" y="2984692"/>
              <a:ext cx="4749896" cy="15679"/>
            </a:xfrm>
            <a:prstGeom prst="line">
              <a:avLst/>
            </a:prstGeom>
            <a:noFill/>
            <a:ln w="38100">
              <a:solidFill>
                <a:srgbClr val="00589A"/>
              </a:solidFill>
              <a:prstDash val="sysDot"/>
              <a:round/>
              <a:headEnd/>
              <a:tailEnd/>
            </a:ln>
          </p:spPr>
          <p:txBody>
            <a:bodyPr/>
            <a:lstStyle/>
            <a:p>
              <a:endParaRPr lang="zh-CN" altLang="en-US"/>
            </a:p>
          </p:txBody>
        </p:sp>
      </p:grpSp>
      <p:grpSp>
        <p:nvGrpSpPr>
          <p:cNvPr id="130" name="组合 129"/>
          <p:cNvGrpSpPr/>
          <p:nvPr/>
        </p:nvGrpSpPr>
        <p:grpSpPr>
          <a:xfrm>
            <a:off x="3509197" y="1857364"/>
            <a:ext cx="2196347" cy="2196347"/>
            <a:chOff x="3509197" y="1887988"/>
            <a:chExt cx="2196347" cy="2196347"/>
          </a:xfrm>
        </p:grpSpPr>
        <p:sp>
          <p:nvSpPr>
            <p:cNvPr id="102" name="Oval 10"/>
            <p:cNvSpPr>
              <a:spLocks noChangeArrowheads="1"/>
            </p:cNvSpPr>
            <p:nvPr/>
          </p:nvSpPr>
          <p:spPr bwMode="auto">
            <a:xfrm>
              <a:off x="3509197" y="1887988"/>
              <a:ext cx="2196347" cy="2196347"/>
            </a:xfrm>
            <a:prstGeom prst="ellipse">
              <a:avLst/>
            </a:prstGeom>
            <a:gradFill rotWithShape="1">
              <a:gsLst>
                <a:gs pos="0">
                  <a:srgbClr val="EAEAEA"/>
                </a:gs>
                <a:gs pos="100000">
                  <a:srgbClr val="B2B2B2"/>
                </a:gs>
              </a:gsLst>
              <a:lin ang="5400000" scaled="1"/>
            </a:gradFill>
            <a:ln w="9525">
              <a:noFill/>
              <a:round/>
              <a:headEnd/>
              <a:tailEnd/>
            </a:ln>
            <a:effectLst>
              <a:prstShdw prst="shdw17" dist="17961" dir="2700000">
                <a:srgbClr val="8C8C8C"/>
              </a:prstShdw>
            </a:effectLst>
          </p:spPr>
          <p:txBody>
            <a:bodyPr wrap="none" anchor="ctr"/>
            <a:lstStyle/>
            <a:p>
              <a:endParaRPr lang="zh-CN" altLang="en-US"/>
            </a:p>
          </p:txBody>
        </p:sp>
        <p:sp>
          <p:nvSpPr>
            <p:cNvPr id="104" name="Oval 15"/>
            <p:cNvSpPr>
              <a:spLocks noChangeArrowheads="1"/>
            </p:cNvSpPr>
            <p:nvPr/>
          </p:nvSpPr>
          <p:spPr bwMode="auto">
            <a:xfrm>
              <a:off x="3610500" y="1989290"/>
              <a:ext cx="1993743" cy="1993743"/>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05" name="Oval 16"/>
            <p:cNvSpPr>
              <a:spLocks noChangeArrowheads="1"/>
            </p:cNvSpPr>
            <p:nvPr/>
          </p:nvSpPr>
          <p:spPr bwMode="auto">
            <a:xfrm>
              <a:off x="3774932" y="2009844"/>
              <a:ext cx="1664878" cy="1597344"/>
            </a:xfrm>
            <a:prstGeom prst="ellipse">
              <a:avLst/>
            </a:prstGeom>
            <a:gradFill rotWithShape="0">
              <a:gsLst>
                <a:gs pos="0">
                  <a:schemeClr val="bg1">
                    <a:alpha val="60001"/>
                  </a:schemeClr>
                </a:gs>
                <a:gs pos="100000">
                  <a:schemeClr val="accent1">
                    <a:alpha val="0"/>
                  </a:schemeClr>
                </a:gs>
              </a:gsLst>
              <a:lin ang="5400000" scaled="1"/>
            </a:gradFill>
            <a:ln w="9525" algn="ctr">
              <a:noFill/>
              <a:round/>
              <a:headEnd/>
              <a:tailEnd/>
            </a:ln>
          </p:spPr>
          <p:txBody>
            <a:bodyPr wrap="none" anchor="ctr"/>
            <a:lstStyle/>
            <a:p>
              <a:endParaRPr lang="zh-CN" altLang="en-US"/>
            </a:p>
          </p:txBody>
        </p:sp>
      </p:grpSp>
      <p:grpSp>
        <p:nvGrpSpPr>
          <p:cNvPr id="131" name="组合 130"/>
          <p:cNvGrpSpPr/>
          <p:nvPr/>
        </p:nvGrpSpPr>
        <p:grpSpPr>
          <a:xfrm>
            <a:off x="785786" y="2253556"/>
            <a:ext cx="1465210" cy="1465210"/>
            <a:chOff x="785786" y="2253556"/>
            <a:chExt cx="1465210" cy="1465210"/>
          </a:xfrm>
        </p:grpSpPr>
        <p:sp>
          <p:nvSpPr>
            <p:cNvPr id="106" name="Oval 17"/>
            <p:cNvSpPr>
              <a:spLocks noChangeArrowheads="1"/>
            </p:cNvSpPr>
            <p:nvPr/>
          </p:nvSpPr>
          <p:spPr bwMode="auto">
            <a:xfrm>
              <a:off x="785786" y="2253556"/>
              <a:ext cx="1465210" cy="146521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07" name="Oval 18"/>
            <p:cNvSpPr>
              <a:spLocks noChangeArrowheads="1"/>
            </p:cNvSpPr>
            <p:nvPr/>
          </p:nvSpPr>
          <p:spPr bwMode="auto">
            <a:xfrm>
              <a:off x="866534" y="2334305"/>
              <a:ext cx="1303714" cy="1303714"/>
            </a:xfrm>
            <a:prstGeom prst="ellipse">
              <a:avLst/>
            </a:prstGeom>
            <a:gradFill rotWithShape="1">
              <a:gsLst>
                <a:gs pos="0">
                  <a:schemeClr val="bg1"/>
                </a:gs>
                <a:gs pos="100000">
                  <a:srgbClr val="333333"/>
                </a:gs>
              </a:gsLst>
              <a:lin ang="2700000" scaled="1"/>
            </a:gradFill>
            <a:ln w="9525">
              <a:noFill/>
              <a:round/>
              <a:headEnd/>
              <a:tailEnd/>
            </a:ln>
          </p:spPr>
          <p:txBody>
            <a:bodyPr wrap="none" anchor="ctr"/>
            <a:lstStyle/>
            <a:p>
              <a:endParaRPr lang="zh-CN" altLang="en-US"/>
            </a:p>
          </p:txBody>
        </p:sp>
        <p:sp>
          <p:nvSpPr>
            <p:cNvPr id="108" name="Oval 19"/>
            <p:cNvSpPr>
              <a:spLocks noChangeArrowheads="1"/>
            </p:cNvSpPr>
            <p:nvPr/>
          </p:nvSpPr>
          <p:spPr bwMode="auto">
            <a:xfrm>
              <a:off x="900301" y="2365135"/>
              <a:ext cx="1065874" cy="1065874"/>
            </a:xfrm>
            <a:prstGeom prst="ellipse">
              <a:avLst/>
            </a:prstGeom>
            <a:gradFill rotWithShape="1">
              <a:gsLst>
                <a:gs pos="0">
                  <a:schemeClr val="bg1">
                    <a:alpha val="39998"/>
                  </a:schemeClr>
                </a:gs>
                <a:gs pos="100000">
                  <a:schemeClr val="accent1">
                    <a:alpha val="0"/>
                  </a:schemeClr>
                </a:gs>
              </a:gsLst>
              <a:lin ang="2700000" scaled="1"/>
            </a:gradFill>
            <a:ln w="9525">
              <a:noFill/>
              <a:round/>
              <a:headEnd/>
              <a:tailEnd/>
            </a:ln>
          </p:spPr>
          <p:txBody>
            <a:bodyPr wrap="none" anchor="ctr"/>
            <a:lstStyle/>
            <a:p>
              <a:endParaRPr lang="zh-CN" altLang="en-US"/>
            </a:p>
          </p:txBody>
        </p:sp>
      </p:grpSp>
      <p:grpSp>
        <p:nvGrpSpPr>
          <p:cNvPr id="135" name="组合 134"/>
          <p:cNvGrpSpPr/>
          <p:nvPr/>
        </p:nvGrpSpPr>
        <p:grpSpPr>
          <a:xfrm>
            <a:off x="6963747" y="2243279"/>
            <a:ext cx="1465210" cy="1465210"/>
            <a:chOff x="6963747" y="2243279"/>
            <a:chExt cx="1465210" cy="1465210"/>
          </a:xfrm>
        </p:grpSpPr>
        <p:sp>
          <p:nvSpPr>
            <p:cNvPr id="109" name="Oval 52"/>
            <p:cNvSpPr>
              <a:spLocks noChangeArrowheads="1"/>
            </p:cNvSpPr>
            <p:nvPr/>
          </p:nvSpPr>
          <p:spPr bwMode="auto">
            <a:xfrm>
              <a:off x="6963747" y="2243279"/>
              <a:ext cx="1465210" cy="146521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10" name="Oval 53"/>
            <p:cNvSpPr>
              <a:spLocks noChangeArrowheads="1"/>
            </p:cNvSpPr>
            <p:nvPr/>
          </p:nvSpPr>
          <p:spPr bwMode="auto">
            <a:xfrm>
              <a:off x="7044494" y="2324027"/>
              <a:ext cx="1303714" cy="1303714"/>
            </a:xfrm>
            <a:prstGeom prst="ellipse">
              <a:avLst/>
            </a:prstGeom>
            <a:gradFill rotWithShape="1">
              <a:gsLst>
                <a:gs pos="0">
                  <a:schemeClr val="bg1"/>
                </a:gs>
                <a:gs pos="100000">
                  <a:srgbClr val="333333"/>
                </a:gs>
              </a:gsLst>
              <a:lin ang="2700000" scaled="1"/>
            </a:gradFill>
            <a:ln w="9525">
              <a:noFill/>
              <a:round/>
              <a:headEnd/>
              <a:tailEnd/>
            </a:ln>
          </p:spPr>
          <p:txBody>
            <a:bodyPr wrap="none" anchor="ctr"/>
            <a:lstStyle/>
            <a:p>
              <a:endParaRPr lang="zh-CN" altLang="en-US"/>
            </a:p>
          </p:txBody>
        </p:sp>
        <p:sp>
          <p:nvSpPr>
            <p:cNvPr id="111" name="Oval 54"/>
            <p:cNvSpPr>
              <a:spLocks noChangeArrowheads="1"/>
            </p:cNvSpPr>
            <p:nvPr/>
          </p:nvSpPr>
          <p:spPr bwMode="auto">
            <a:xfrm>
              <a:off x="7078262" y="2354859"/>
              <a:ext cx="1065874" cy="1065874"/>
            </a:xfrm>
            <a:prstGeom prst="ellipse">
              <a:avLst/>
            </a:prstGeom>
            <a:gradFill rotWithShape="1">
              <a:gsLst>
                <a:gs pos="0">
                  <a:schemeClr val="bg1">
                    <a:alpha val="39998"/>
                  </a:schemeClr>
                </a:gs>
                <a:gs pos="100000">
                  <a:schemeClr val="accent1">
                    <a:alpha val="0"/>
                  </a:schemeClr>
                </a:gs>
              </a:gsLst>
              <a:lin ang="2700000" scaled="1"/>
            </a:gradFill>
            <a:ln w="9525">
              <a:noFill/>
              <a:round/>
              <a:headEnd/>
              <a:tailEnd/>
            </a:ln>
          </p:spPr>
          <p:txBody>
            <a:bodyPr wrap="none" anchor="ctr"/>
            <a:lstStyle/>
            <a:p>
              <a:endParaRPr lang="zh-CN" altLang="en-US"/>
            </a:p>
          </p:txBody>
        </p:sp>
      </p:grpSp>
      <p:grpSp>
        <p:nvGrpSpPr>
          <p:cNvPr id="133" name="组合 132"/>
          <p:cNvGrpSpPr/>
          <p:nvPr/>
        </p:nvGrpSpPr>
        <p:grpSpPr>
          <a:xfrm>
            <a:off x="3880639" y="4606996"/>
            <a:ext cx="1465210" cy="1465210"/>
            <a:chOff x="3880639" y="4606996"/>
            <a:chExt cx="1465210" cy="1465210"/>
          </a:xfrm>
        </p:grpSpPr>
        <p:sp>
          <p:nvSpPr>
            <p:cNvPr id="112" name="Oval 55"/>
            <p:cNvSpPr>
              <a:spLocks noChangeArrowheads="1"/>
            </p:cNvSpPr>
            <p:nvPr/>
          </p:nvSpPr>
          <p:spPr bwMode="auto">
            <a:xfrm>
              <a:off x="3880639" y="4606996"/>
              <a:ext cx="1465210" cy="146521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13" name="Oval 56"/>
            <p:cNvSpPr>
              <a:spLocks noChangeArrowheads="1"/>
            </p:cNvSpPr>
            <p:nvPr/>
          </p:nvSpPr>
          <p:spPr bwMode="auto">
            <a:xfrm>
              <a:off x="3961387" y="4687743"/>
              <a:ext cx="1303714" cy="1303714"/>
            </a:xfrm>
            <a:prstGeom prst="ellipse">
              <a:avLst/>
            </a:prstGeom>
            <a:gradFill rotWithShape="1">
              <a:gsLst>
                <a:gs pos="0">
                  <a:schemeClr val="bg1"/>
                </a:gs>
                <a:gs pos="100000">
                  <a:srgbClr val="333333"/>
                </a:gs>
              </a:gsLst>
              <a:lin ang="2700000" scaled="1"/>
            </a:gradFill>
            <a:ln w="9525">
              <a:noFill/>
              <a:round/>
              <a:headEnd/>
              <a:tailEnd/>
            </a:ln>
          </p:spPr>
          <p:txBody>
            <a:bodyPr wrap="none" anchor="ctr"/>
            <a:lstStyle/>
            <a:p>
              <a:endParaRPr lang="zh-CN" altLang="en-US"/>
            </a:p>
          </p:txBody>
        </p:sp>
        <p:sp>
          <p:nvSpPr>
            <p:cNvPr id="114" name="Oval 57"/>
            <p:cNvSpPr>
              <a:spLocks noChangeArrowheads="1"/>
            </p:cNvSpPr>
            <p:nvPr/>
          </p:nvSpPr>
          <p:spPr bwMode="auto">
            <a:xfrm>
              <a:off x="3995154" y="4718575"/>
              <a:ext cx="1065874" cy="1065874"/>
            </a:xfrm>
            <a:prstGeom prst="ellipse">
              <a:avLst/>
            </a:prstGeom>
            <a:gradFill rotWithShape="1">
              <a:gsLst>
                <a:gs pos="0">
                  <a:schemeClr val="bg1">
                    <a:alpha val="39998"/>
                  </a:schemeClr>
                </a:gs>
                <a:gs pos="100000">
                  <a:schemeClr val="accent1">
                    <a:alpha val="0"/>
                  </a:schemeClr>
                </a:gs>
              </a:gsLst>
              <a:lin ang="2700000" scaled="1"/>
            </a:gradFill>
            <a:ln w="9525">
              <a:noFill/>
              <a:round/>
              <a:headEnd/>
              <a:tailEnd/>
            </a:ln>
          </p:spPr>
          <p:txBody>
            <a:bodyPr wrap="none" anchor="ctr"/>
            <a:lstStyle/>
            <a:p>
              <a:endParaRPr lang="zh-CN" altLang="en-US"/>
            </a:p>
          </p:txBody>
        </p:sp>
      </p:grpSp>
      <p:grpSp>
        <p:nvGrpSpPr>
          <p:cNvPr id="134" name="组合 133"/>
          <p:cNvGrpSpPr/>
          <p:nvPr/>
        </p:nvGrpSpPr>
        <p:grpSpPr>
          <a:xfrm>
            <a:off x="6084326" y="3972756"/>
            <a:ext cx="1465210" cy="1465210"/>
            <a:chOff x="6084326" y="3972756"/>
            <a:chExt cx="1465210" cy="1465210"/>
          </a:xfrm>
        </p:grpSpPr>
        <p:sp>
          <p:nvSpPr>
            <p:cNvPr id="115" name="Oval 58"/>
            <p:cNvSpPr>
              <a:spLocks noChangeArrowheads="1"/>
            </p:cNvSpPr>
            <p:nvPr/>
          </p:nvSpPr>
          <p:spPr bwMode="auto">
            <a:xfrm>
              <a:off x="6084326" y="3972756"/>
              <a:ext cx="1465210" cy="146521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16" name="Oval 59"/>
            <p:cNvSpPr>
              <a:spLocks noChangeArrowheads="1"/>
            </p:cNvSpPr>
            <p:nvPr/>
          </p:nvSpPr>
          <p:spPr bwMode="auto">
            <a:xfrm>
              <a:off x="6165075" y="4053504"/>
              <a:ext cx="1303714" cy="1303714"/>
            </a:xfrm>
            <a:prstGeom prst="ellipse">
              <a:avLst/>
            </a:prstGeom>
            <a:gradFill rotWithShape="1">
              <a:gsLst>
                <a:gs pos="0">
                  <a:schemeClr val="bg1"/>
                </a:gs>
                <a:gs pos="100000">
                  <a:srgbClr val="333333"/>
                </a:gs>
              </a:gsLst>
              <a:lin ang="2700000" scaled="1"/>
            </a:gradFill>
            <a:ln w="9525">
              <a:noFill/>
              <a:round/>
              <a:headEnd/>
              <a:tailEnd/>
            </a:ln>
          </p:spPr>
          <p:txBody>
            <a:bodyPr wrap="none" anchor="ctr"/>
            <a:lstStyle/>
            <a:p>
              <a:endParaRPr lang="zh-CN" altLang="en-US"/>
            </a:p>
          </p:txBody>
        </p:sp>
        <p:sp>
          <p:nvSpPr>
            <p:cNvPr id="117" name="Oval 60"/>
            <p:cNvSpPr>
              <a:spLocks noChangeArrowheads="1"/>
            </p:cNvSpPr>
            <p:nvPr/>
          </p:nvSpPr>
          <p:spPr bwMode="auto">
            <a:xfrm>
              <a:off x="6198842" y="4084335"/>
              <a:ext cx="1065874" cy="1065874"/>
            </a:xfrm>
            <a:prstGeom prst="ellipse">
              <a:avLst/>
            </a:prstGeom>
            <a:gradFill rotWithShape="1">
              <a:gsLst>
                <a:gs pos="0">
                  <a:schemeClr val="bg1">
                    <a:alpha val="39998"/>
                  </a:schemeClr>
                </a:gs>
                <a:gs pos="100000">
                  <a:schemeClr val="accent1">
                    <a:alpha val="0"/>
                  </a:schemeClr>
                </a:gs>
              </a:gsLst>
              <a:lin ang="2700000" scaled="1"/>
            </a:gradFill>
            <a:ln w="9525">
              <a:noFill/>
              <a:round/>
              <a:headEnd/>
              <a:tailEnd/>
            </a:ln>
          </p:spPr>
          <p:txBody>
            <a:bodyPr wrap="none" anchor="ctr"/>
            <a:lstStyle/>
            <a:p>
              <a:endParaRPr lang="zh-CN" altLang="en-US"/>
            </a:p>
          </p:txBody>
        </p:sp>
      </p:grpSp>
      <p:grpSp>
        <p:nvGrpSpPr>
          <p:cNvPr id="132" name="组合 131"/>
          <p:cNvGrpSpPr/>
          <p:nvPr/>
        </p:nvGrpSpPr>
        <p:grpSpPr>
          <a:xfrm>
            <a:off x="1688696" y="3972756"/>
            <a:ext cx="1465210" cy="1465210"/>
            <a:chOff x="1688696" y="3972756"/>
            <a:chExt cx="1465210" cy="1465210"/>
          </a:xfrm>
        </p:grpSpPr>
        <p:sp>
          <p:nvSpPr>
            <p:cNvPr id="118" name="Oval 61"/>
            <p:cNvSpPr>
              <a:spLocks noChangeArrowheads="1"/>
            </p:cNvSpPr>
            <p:nvPr/>
          </p:nvSpPr>
          <p:spPr bwMode="auto">
            <a:xfrm>
              <a:off x="1688696" y="3972756"/>
              <a:ext cx="1465210" cy="1465210"/>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19" name="Oval 62"/>
            <p:cNvSpPr>
              <a:spLocks noChangeArrowheads="1"/>
            </p:cNvSpPr>
            <p:nvPr/>
          </p:nvSpPr>
          <p:spPr bwMode="auto">
            <a:xfrm>
              <a:off x="1769444" y="4053504"/>
              <a:ext cx="1303714" cy="1303714"/>
            </a:xfrm>
            <a:prstGeom prst="ellipse">
              <a:avLst/>
            </a:prstGeom>
            <a:gradFill rotWithShape="1">
              <a:gsLst>
                <a:gs pos="0">
                  <a:schemeClr val="bg1"/>
                </a:gs>
                <a:gs pos="100000">
                  <a:srgbClr val="333333"/>
                </a:gs>
              </a:gsLst>
              <a:lin ang="2700000" scaled="1"/>
            </a:gradFill>
            <a:ln w="9525">
              <a:noFill/>
              <a:round/>
              <a:headEnd/>
              <a:tailEnd/>
            </a:ln>
          </p:spPr>
          <p:txBody>
            <a:bodyPr wrap="none" anchor="ctr"/>
            <a:lstStyle/>
            <a:p>
              <a:endParaRPr lang="zh-CN" altLang="en-US"/>
            </a:p>
          </p:txBody>
        </p:sp>
        <p:sp>
          <p:nvSpPr>
            <p:cNvPr id="120" name="Oval 63"/>
            <p:cNvSpPr>
              <a:spLocks noChangeArrowheads="1"/>
            </p:cNvSpPr>
            <p:nvPr/>
          </p:nvSpPr>
          <p:spPr bwMode="auto">
            <a:xfrm>
              <a:off x="1803211" y="4084335"/>
              <a:ext cx="1065874" cy="1065874"/>
            </a:xfrm>
            <a:prstGeom prst="ellipse">
              <a:avLst/>
            </a:prstGeom>
            <a:gradFill rotWithShape="1">
              <a:gsLst>
                <a:gs pos="0">
                  <a:schemeClr val="bg1">
                    <a:alpha val="39998"/>
                  </a:schemeClr>
                </a:gs>
                <a:gs pos="100000">
                  <a:schemeClr val="accent1">
                    <a:alpha val="0"/>
                  </a:schemeClr>
                </a:gs>
              </a:gsLst>
              <a:lin ang="2700000" scaled="1"/>
            </a:gradFill>
            <a:ln w="9525">
              <a:noFill/>
              <a:round/>
              <a:headEnd/>
              <a:tailEnd/>
            </a:ln>
          </p:spPr>
          <p:txBody>
            <a:bodyPr wrap="none" anchor="ctr"/>
            <a:lstStyle/>
            <a:p>
              <a:endParaRPr lang="zh-CN" altLang="en-US"/>
            </a:p>
          </p:txBody>
        </p:sp>
      </p:grpSp>
      <p:sp>
        <p:nvSpPr>
          <p:cNvPr id="121" name="Rectangle 65"/>
          <p:cNvSpPr>
            <a:spLocks noChangeArrowheads="1"/>
          </p:cNvSpPr>
          <p:nvPr/>
        </p:nvSpPr>
        <p:spPr bwMode="auto">
          <a:xfrm>
            <a:off x="885620" y="2786494"/>
            <a:ext cx="1265542" cy="399336"/>
          </a:xfrm>
          <a:prstGeom prst="rect">
            <a:avLst/>
          </a:prstGeom>
          <a:noFill/>
          <a:ln w="9525">
            <a:noFill/>
            <a:miter lim="800000"/>
            <a:headEnd/>
            <a:tailEnd/>
          </a:ln>
        </p:spPr>
        <p:txBody>
          <a:bodyPr wrap="none" anchor="ctr"/>
          <a:lstStyle/>
          <a:p>
            <a:pPr algn="ctr"/>
            <a:r>
              <a:rPr lang="zh-CN" altLang="en-US" dirty="0" smtClean="0">
                <a:solidFill>
                  <a:srgbClr val="003300"/>
                </a:solidFill>
                <a:latin typeface="HY견고딕" pitchFamily="18" charset="-127"/>
                <a:ea typeface="HY견고딕" pitchFamily="18" charset="-127"/>
              </a:rPr>
              <a:t>文本</a:t>
            </a:r>
            <a:endParaRPr lang="ko-KR" altLang="en-US" dirty="0">
              <a:solidFill>
                <a:srgbClr val="003300"/>
              </a:solidFill>
              <a:latin typeface="HY견고딕" pitchFamily="18" charset="-127"/>
              <a:ea typeface="HY견고딕" pitchFamily="18" charset="-127"/>
            </a:endParaRPr>
          </a:p>
        </p:txBody>
      </p:sp>
      <p:sp>
        <p:nvSpPr>
          <p:cNvPr id="122" name="Rectangle 66"/>
          <p:cNvSpPr>
            <a:spLocks noChangeArrowheads="1"/>
          </p:cNvSpPr>
          <p:nvPr/>
        </p:nvSpPr>
        <p:spPr bwMode="auto">
          <a:xfrm>
            <a:off x="1770912" y="4505693"/>
            <a:ext cx="1265542" cy="399336"/>
          </a:xfrm>
          <a:prstGeom prst="rect">
            <a:avLst/>
          </a:prstGeom>
          <a:noFill/>
          <a:ln w="9525">
            <a:noFill/>
            <a:miter lim="800000"/>
            <a:headEnd/>
            <a:tailEnd/>
          </a:ln>
        </p:spPr>
        <p:txBody>
          <a:bodyPr wrap="none" anchor="ctr"/>
          <a:lstStyle/>
          <a:p>
            <a:pPr algn="ctr">
              <a:lnSpc>
                <a:spcPct val="70000"/>
              </a:lnSpc>
            </a:pPr>
            <a:r>
              <a:rPr lang="zh-CN" altLang="en-US" dirty="0" smtClean="0">
                <a:solidFill>
                  <a:srgbClr val="003300"/>
                </a:solidFill>
                <a:latin typeface="HY견고딕" pitchFamily="18" charset="-127"/>
                <a:ea typeface="HY견고딕" pitchFamily="18" charset="-127"/>
                <a:sym typeface="Wingdings 2" pitchFamily="18" charset="2"/>
              </a:rPr>
              <a:t>文本</a:t>
            </a:r>
            <a:endParaRPr lang="ko-KR" altLang="en-US" dirty="0">
              <a:solidFill>
                <a:srgbClr val="003300"/>
              </a:solidFill>
              <a:latin typeface="HY견고딕" pitchFamily="18" charset="-127"/>
              <a:ea typeface="HY견고딕" pitchFamily="18" charset="-127"/>
              <a:sym typeface="Wingdings 2" pitchFamily="18" charset="2"/>
            </a:endParaRPr>
          </a:p>
        </p:txBody>
      </p:sp>
      <p:sp>
        <p:nvSpPr>
          <p:cNvPr id="123" name="Rectangle 67"/>
          <p:cNvSpPr>
            <a:spLocks noChangeArrowheads="1"/>
          </p:cNvSpPr>
          <p:nvPr/>
        </p:nvSpPr>
        <p:spPr bwMode="auto">
          <a:xfrm>
            <a:off x="3980473" y="5139932"/>
            <a:ext cx="1265542" cy="399336"/>
          </a:xfrm>
          <a:prstGeom prst="rect">
            <a:avLst/>
          </a:prstGeom>
          <a:noFill/>
          <a:ln w="9525">
            <a:noFill/>
            <a:miter lim="800000"/>
            <a:headEnd/>
            <a:tailEnd/>
          </a:ln>
        </p:spPr>
        <p:txBody>
          <a:bodyPr wrap="none" anchor="ctr"/>
          <a:lstStyle/>
          <a:p>
            <a:pPr algn="ctr"/>
            <a:r>
              <a:rPr lang="zh-CN" altLang="en-US" dirty="0" smtClean="0">
                <a:solidFill>
                  <a:srgbClr val="003300"/>
                </a:solidFill>
                <a:latin typeface="HY견고딕" pitchFamily="18" charset="-127"/>
                <a:ea typeface="HY견고딕" pitchFamily="18" charset="-127"/>
                <a:sym typeface="Wingdings 2" pitchFamily="18" charset="2"/>
              </a:rPr>
              <a:t>文本</a:t>
            </a:r>
            <a:endParaRPr lang="ko-KR" altLang="en-US" dirty="0">
              <a:solidFill>
                <a:srgbClr val="003300"/>
              </a:solidFill>
              <a:latin typeface="HY견고딕" pitchFamily="18" charset="-127"/>
              <a:ea typeface="HY견고딕" pitchFamily="18" charset="-127"/>
              <a:sym typeface="Wingdings 2" pitchFamily="18" charset="2"/>
            </a:endParaRPr>
          </a:p>
        </p:txBody>
      </p:sp>
      <p:sp>
        <p:nvSpPr>
          <p:cNvPr id="124" name="Rectangle 68"/>
          <p:cNvSpPr>
            <a:spLocks noChangeArrowheads="1"/>
          </p:cNvSpPr>
          <p:nvPr/>
        </p:nvSpPr>
        <p:spPr bwMode="auto">
          <a:xfrm>
            <a:off x="6184160" y="4505693"/>
            <a:ext cx="1265542" cy="399336"/>
          </a:xfrm>
          <a:prstGeom prst="rect">
            <a:avLst/>
          </a:prstGeom>
          <a:noFill/>
          <a:ln w="9525">
            <a:noFill/>
            <a:miter lim="800000"/>
            <a:headEnd/>
            <a:tailEnd/>
          </a:ln>
        </p:spPr>
        <p:txBody>
          <a:bodyPr wrap="none" anchor="ctr"/>
          <a:lstStyle/>
          <a:p>
            <a:pPr algn="ctr"/>
            <a:r>
              <a:rPr lang="zh-CN" altLang="en-US" dirty="0" smtClean="0">
                <a:solidFill>
                  <a:srgbClr val="003300"/>
                </a:solidFill>
                <a:latin typeface="HY견고딕" pitchFamily="18" charset="-127"/>
                <a:ea typeface="HY견고딕" pitchFamily="18" charset="-127"/>
                <a:sym typeface="Wingdings 2" pitchFamily="18" charset="2"/>
              </a:rPr>
              <a:t>文本</a:t>
            </a:r>
            <a:endParaRPr lang="ko-KR" altLang="en-US" dirty="0">
              <a:solidFill>
                <a:srgbClr val="003300"/>
              </a:solidFill>
              <a:latin typeface="HY견고딕" pitchFamily="18" charset="-127"/>
              <a:ea typeface="HY견고딕" pitchFamily="18" charset="-127"/>
              <a:sym typeface="Wingdings 2" pitchFamily="18" charset="2"/>
            </a:endParaRPr>
          </a:p>
        </p:txBody>
      </p:sp>
      <p:sp>
        <p:nvSpPr>
          <p:cNvPr id="125" name="Rectangle 69"/>
          <p:cNvSpPr>
            <a:spLocks noChangeArrowheads="1"/>
          </p:cNvSpPr>
          <p:nvPr/>
        </p:nvSpPr>
        <p:spPr bwMode="auto">
          <a:xfrm>
            <a:off x="3686844" y="2564803"/>
            <a:ext cx="1864546" cy="866207"/>
          </a:xfrm>
          <a:prstGeom prst="rect">
            <a:avLst/>
          </a:prstGeom>
          <a:noFill/>
          <a:ln w="9525">
            <a:noFill/>
            <a:miter lim="800000"/>
            <a:headEnd/>
            <a:tailEnd/>
          </a:ln>
          <a:effectLst/>
        </p:spPr>
        <p:txBody>
          <a:bodyPr wrap="none" anchor="ctr"/>
          <a:lstStyle/>
          <a:p>
            <a:pPr algn="ctr">
              <a:defRPr/>
            </a:pPr>
            <a:r>
              <a:rPr lang="zh-CN" altLang="en-US" sz="2900" b="1" dirty="0" smtClean="0">
                <a:solidFill>
                  <a:schemeClr val="bg1"/>
                </a:solidFill>
                <a:latin typeface="HY견고딕" pitchFamily="18" charset="-127"/>
                <a:ea typeface="HY견고딕" pitchFamily="18" charset="-127"/>
              </a:rPr>
              <a:t>文本</a:t>
            </a:r>
            <a:endParaRPr lang="ko-KR" altLang="en-US" sz="2900" b="1" dirty="0">
              <a:solidFill>
                <a:schemeClr val="bg1"/>
              </a:solidFill>
              <a:latin typeface="HY견고딕" pitchFamily="18" charset="-127"/>
              <a:ea typeface="HY견고딕" pitchFamily="18" charset="-127"/>
            </a:endParaRPr>
          </a:p>
        </p:txBody>
      </p:sp>
      <p:sp>
        <p:nvSpPr>
          <p:cNvPr id="126" name="Rectangle 70"/>
          <p:cNvSpPr>
            <a:spLocks noChangeArrowheads="1"/>
          </p:cNvSpPr>
          <p:nvPr/>
        </p:nvSpPr>
        <p:spPr bwMode="auto">
          <a:xfrm>
            <a:off x="7063581" y="2776216"/>
            <a:ext cx="1265542" cy="399336"/>
          </a:xfrm>
          <a:prstGeom prst="rect">
            <a:avLst/>
          </a:prstGeom>
          <a:noFill/>
          <a:ln w="9525">
            <a:noFill/>
            <a:miter lim="800000"/>
            <a:headEnd/>
            <a:tailEnd/>
          </a:ln>
        </p:spPr>
        <p:txBody>
          <a:bodyPr wrap="none" anchor="ctr"/>
          <a:lstStyle/>
          <a:p>
            <a:pPr algn="ctr"/>
            <a:r>
              <a:rPr lang="zh-CN" altLang="en-US" dirty="0" smtClean="0">
                <a:solidFill>
                  <a:srgbClr val="003300"/>
                </a:solidFill>
                <a:latin typeface="HY견고딕" pitchFamily="18" charset="-127"/>
                <a:ea typeface="HY견고딕" pitchFamily="18" charset="-127"/>
                <a:sym typeface="Wingdings 2" pitchFamily="18" charset="2"/>
              </a:rPr>
              <a:t>文本</a:t>
            </a:r>
            <a:endParaRPr lang="ko-KR" altLang="en-US" dirty="0">
              <a:solidFill>
                <a:srgbClr val="003300"/>
              </a:solidFill>
              <a:latin typeface="HY견고딕" pitchFamily="18" charset="-127"/>
              <a:ea typeface="HY견고딕" pitchFamily="18" charset="-127"/>
              <a:sym typeface="Wingdings 2" pitchFamily="18" charset="2"/>
            </a:endParaRPr>
          </a:p>
        </p:txBody>
      </p:sp>
      <p:sp>
        <p:nvSpPr>
          <p:cNvPr id="129" name="Rectangle 17"/>
          <p:cNvSpPr>
            <a:spLocks noChangeArrowheads="1"/>
          </p:cNvSpPr>
          <p:nvPr/>
        </p:nvSpPr>
        <p:spPr bwMode="gray">
          <a:xfrm>
            <a:off x="1071538" y="1387922"/>
            <a:ext cx="2954338" cy="634020"/>
          </a:xfrm>
          <a:prstGeom prst="rect">
            <a:avLst/>
          </a:prstGeom>
          <a:noFill/>
          <a:ln w="9525" algn="ctr">
            <a:noFill/>
            <a:miter lim="800000"/>
            <a:headEnd/>
            <a:tailEnd/>
          </a:ln>
        </p:spPr>
        <p:txBody>
          <a:bodyPr>
            <a:spAutoFit/>
          </a:bodyPr>
          <a:lstStyle/>
          <a:p>
            <a:pPr eaLnBrk="0" hangingPunct="0">
              <a:lnSpc>
                <a:spcPct val="110000"/>
              </a:lnSpc>
            </a:pPr>
            <a:r>
              <a:rPr lang="zh-CN" altLang="en-US" sz="1600" dirty="0" smtClean="0"/>
              <a:t>这里输入文本这里输入文本</a:t>
            </a:r>
            <a:endParaRPr lang="en-US" altLang="zh-CN" sz="1600" dirty="0" smtClean="0"/>
          </a:p>
          <a:p>
            <a:pPr eaLnBrk="0" hangingPunct="0">
              <a:lnSpc>
                <a:spcPct val="110000"/>
              </a:lnSpc>
            </a:pPr>
            <a:r>
              <a:rPr lang="zh-CN" altLang="en-US" sz="1600" dirty="0" smtClean="0"/>
              <a:t>这里输入文本这里输入文本</a:t>
            </a:r>
            <a:endParaRPr lang="en-US" altLang="zh-CN" sz="16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decel="50000" fill="hold">
                                          <p:stCondLst>
                                            <p:cond delay="0"/>
                                          </p:stCondLst>
                                        </p:cTn>
                                        <p:tgtEl>
                                          <p:spTgt spid="12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2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29"/>
                                        </p:tgtEl>
                                        <p:attrNameLst>
                                          <p:attrName>ppt_w</p:attrName>
                                        </p:attrNameLst>
                                      </p:cBhvr>
                                      <p:tavLst>
                                        <p:tav tm="0">
                                          <p:val>
                                            <p:strVal val="#ppt_w*.05"/>
                                          </p:val>
                                        </p:tav>
                                        <p:tav tm="100000">
                                          <p:val>
                                            <p:strVal val="#ppt_w"/>
                                          </p:val>
                                        </p:tav>
                                      </p:tavLst>
                                    </p:anim>
                                    <p:anim calcmode="lin" valueType="num">
                                      <p:cBhvr>
                                        <p:cTn id="10" dur="1000" fill="hold"/>
                                        <p:tgtEl>
                                          <p:spTgt spid="12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2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2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2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29"/>
                                        </p:tgtEl>
                                      </p:cBhvr>
                                    </p:animEffect>
                                  </p:childTnLst>
                                </p:cTn>
                              </p:par>
                            </p:childTnLst>
                          </p:cTn>
                        </p:par>
                        <p:par>
                          <p:cTn id="15" fill="hold">
                            <p:stCondLst>
                              <p:cond delay="1000"/>
                            </p:stCondLst>
                            <p:childTnLst>
                              <p:par>
                                <p:cTn id="16" presetID="35" presetClass="entr" presetSubtype="0" fill="hold" nodeType="afterEffect">
                                  <p:stCondLst>
                                    <p:cond delay="0"/>
                                  </p:stCondLst>
                                  <p:childTnLst>
                                    <p:set>
                                      <p:cBhvr>
                                        <p:cTn id="17" dur="1" fill="hold">
                                          <p:stCondLst>
                                            <p:cond delay="0"/>
                                          </p:stCondLst>
                                        </p:cTn>
                                        <p:tgtEl>
                                          <p:spTgt spid="130"/>
                                        </p:tgtEl>
                                        <p:attrNameLst>
                                          <p:attrName>style.visibility</p:attrName>
                                        </p:attrNameLst>
                                      </p:cBhvr>
                                      <p:to>
                                        <p:strVal val="visible"/>
                                      </p:to>
                                    </p:set>
                                    <p:animEffect transition="in" filter="fade">
                                      <p:cBhvr>
                                        <p:cTn id="18" dur="1000"/>
                                        <p:tgtEl>
                                          <p:spTgt spid="130"/>
                                        </p:tgtEl>
                                      </p:cBhvr>
                                    </p:animEffect>
                                    <p:anim calcmode="lin" valueType="num">
                                      <p:cBhvr>
                                        <p:cTn id="19" dur="1000" fill="hold"/>
                                        <p:tgtEl>
                                          <p:spTgt spid="130"/>
                                        </p:tgtEl>
                                        <p:attrNameLst>
                                          <p:attrName>style.rotation</p:attrName>
                                        </p:attrNameLst>
                                      </p:cBhvr>
                                      <p:tavLst>
                                        <p:tav tm="0">
                                          <p:val>
                                            <p:fltVal val="720"/>
                                          </p:val>
                                        </p:tav>
                                        <p:tav tm="100000">
                                          <p:val>
                                            <p:fltVal val="0"/>
                                          </p:val>
                                        </p:tav>
                                      </p:tavLst>
                                    </p:anim>
                                    <p:anim calcmode="lin" valueType="num">
                                      <p:cBhvr>
                                        <p:cTn id="20" dur="1000" fill="hold"/>
                                        <p:tgtEl>
                                          <p:spTgt spid="130"/>
                                        </p:tgtEl>
                                        <p:attrNameLst>
                                          <p:attrName>ppt_h</p:attrName>
                                        </p:attrNameLst>
                                      </p:cBhvr>
                                      <p:tavLst>
                                        <p:tav tm="0">
                                          <p:val>
                                            <p:fltVal val="0"/>
                                          </p:val>
                                        </p:tav>
                                        <p:tav tm="100000">
                                          <p:val>
                                            <p:strVal val="#ppt_h"/>
                                          </p:val>
                                        </p:tav>
                                      </p:tavLst>
                                    </p:anim>
                                    <p:anim calcmode="lin" valueType="num">
                                      <p:cBhvr>
                                        <p:cTn id="21" dur="1000" fill="hold"/>
                                        <p:tgtEl>
                                          <p:spTgt spid="130"/>
                                        </p:tgtEl>
                                        <p:attrNameLst>
                                          <p:attrName>ppt_w</p:attrName>
                                        </p:attrNameLst>
                                      </p:cBhvr>
                                      <p:tavLst>
                                        <p:tav tm="0">
                                          <p:val>
                                            <p:fltVal val="0"/>
                                          </p:val>
                                        </p:tav>
                                        <p:tav tm="100000">
                                          <p:val>
                                            <p:strVal val="#ppt_w"/>
                                          </p:val>
                                        </p:tav>
                                      </p:tavLst>
                                    </p:anim>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125"/>
                                        </p:tgtEl>
                                        <p:attrNameLst>
                                          <p:attrName>style.visibility</p:attrName>
                                        </p:attrNameLst>
                                      </p:cBhvr>
                                      <p:to>
                                        <p:strVal val="visible"/>
                                      </p:to>
                                    </p:set>
                                    <p:anim calcmode="lin" valueType="num">
                                      <p:cBhvr>
                                        <p:cTn id="25" dur="500" fill="hold"/>
                                        <p:tgtEl>
                                          <p:spTgt spid="125"/>
                                        </p:tgtEl>
                                        <p:attrNameLst>
                                          <p:attrName>ppt_w</p:attrName>
                                        </p:attrNameLst>
                                      </p:cBhvr>
                                      <p:tavLst>
                                        <p:tav tm="0">
                                          <p:val>
                                            <p:fltVal val="0"/>
                                          </p:val>
                                        </p:tav>
                                        <p:tav tm="100000">
                                          <p:val>
                                            <p:strVal val="#ppt_w"/>
                                          </p:val>
                                        </p:tav>
                                      </p:tavLst>
                                    </p:anim>
                                    <p:anim calcmode="lin" valueType="num">
                                      <p:cBhvr>
                                        <p:cTn id="26" dur="500" fill="hold"/>
                                        <p:tgtEl>
                                          <p:spTgt spid="125"/>
                                        </p:tgtEl>
                                        <p:attrNameLst>
                                          <p:attrName>ppt_h</p:attrName>
                                        </p:attrNameLst>
                                      </p:cBhvr>
                                      <p:tavLst>
                                        <p:tav tm="0">
                                          <p:val>
                                            <p:fltVal val="0"/>
                                          </p:val>
                                        </p:tav>
                                        <p:tav tm="100000">
                                          <p:val>
                                            <p:strVal val="#ppt_h"/>
                                          </p:val>
                                        </p:tav>
                                      </p:tavLst>
                                    </p:anim>
                                    <p:anim calcmode="lin" valueType="num">
                                      <p:cBhvr>
                                        <p:cTn id="27" dur="500" fill="hold"/>
                                        <p:tgtEl>
                                          <p:spTgt spid="125"/>
                                        </p:tgtEl>
                                        <p:attrNameLst>
                                          <p:attrName>style.rotation</p:attrName>
                                        </p:attrNameLst>
                                      </p:cBhvr>
                                      <p:tavLst>
                                        <p:tav tm="0">
                                          <p:val>
                                            <p:fltVal val="360"/>
                                          </p:val>
                                        </p:tav>
                                        <p:tav tm="100000">
                                          <p:val>
                                            <p:fltVal val="0"/>
                                          </p:val>
                                        </p:tav>
                                      </p:tavLst>
                                    </p:anim>
                                    <p:animEffect transition="in" filter="fade">
                                      <p:cBhvr>
                                        <p:cTn id="28" dur="500"/>
                                        <p:tgtEl>
                                          <p:spTgt spid="125"/>
                                        </p:tgtEl>
                                      </p:cBhvr>
                                    </p:animEffect>
                                  </p:childTnLst>
                                </p:cTn>
                              </p:par>
                            </p:childTnLst>
                          </p:cTn>
                        </p:par>
                        <p:par>
                          <p:cTn id="29" fill="hold">
                            <p:stCondLst>
                              <p:cond delay="2500"/>
                            </p:stCondLst>
                            <p:childTnLst>
                              <p:par>
                                <p:cTn id="30" presetID="35" presetClass="entr" presetSubtype="0" fill="hold" nodeType="after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1000"/>
                                        <p:tgtEl>
                                          <p:spTgt spid="131"/>
                                        </p:tgtEl>
                                      </p:cBhvr>
                                    </p:animEffect>
                                    <p:anim calcmode="lin" valueType="num">
                                      <p:cBhvr>
                                        <p:cTn id="33" dur="1000" fill="hold"/>
                                        <p:tgtEl>
                                          <p:spTgt spid="131"/>
                                        </p:tgtEl>
                                        <p:attrNameLst>
                                          <p:attrName>style.rotation</p:attrName>
                                        </p:attrNameLst>
                                      </p:cBhvr>
                                      <p:tavLst>
                                        <p:tav tm="0">
                                          <p:val>
                                            <p:fltVal val="720"/>
                                          </p:val>
                                        </p:tav>
                                        <p:tav tm="100000">
                                          <p:val>
                                            <p:fltVal val="0"/>
                                          </p:val>
                                        </p:tav>
                                      </p:tavLst>
                                    </p:anim>
                                    <p:anim calcmode="lin" valueType="num">
                                      <p:cBhvr>
                                        <p:cTn id="34" dur="1000" fill="hold"/>
                                        <p:tgtEl>
                                          <p:spTgt spid="131"/>
                                        </p:tgtEl>
                                        <p:attrNameLst>
                                          <p:attrName>ppt_h</p:attrName>
                                        </p:attrNameLst>
                                      </p:cBhvr>
                                      <p:tavLst>
                                        <p:tav tm="0">
                                          <p:val>
                                            <p:fltVal val="0"/>
                                          </p:val>
                                        </p:tav>
                                        <p:tav tm="100000">
                                          <p:val>
                                            <p:strVal val="#ppt_h"/>
                                          </p:val>
                                        </p:tav>
                                      </p:tavLst>
                                    </p:anim>
                                    <p:anim calcmode="lin" valueType="num">
                                      <p:cBhvr>
                                        <p:cTn id="35" dur="1000" fill="hold"/>
                                        <p:tgtEl>
                                          <p:spTgt spid="131"/>
                                        </p:tgtEl>
                                        <p:attrNameLst>
                                          <p:attrName>ppt_w</p:attrName>
                                        </p:attrNameLst>
                                      </p:cBhvr>
                                      <p:tavLst>
                                        <p:tav tm="0">
                                          <p:val>
                                            <p:fltVal val="0"/>
                                          </p:val>
                                        </p:tav>
                                        <p:tav tm="100000">
                                          <p:val>
                                            <p:strVal val="#ppt_w"/>
                                          </p:val>
                                        </p:tav>
                                      </p:tavLst>
                                    </p:anim>
                                  </p:childTnLst>
                                </p:cTn>
                              </p:par>
                            </p:childTnLst>
                          </p:cTn>
                        </p:par>
                        <p:par>
                          <p:cTn id="36" fill="hold">
                            <p:stCondLst>
                              <p:cond delay="3500"/>
                            </p:stCondLst>
                            <p:childTnLst>
                              <p:par>
                                <p:cTn id="37" presetID="35" presetClass="entr" presetSubtype="0" fill="hold" nodeType="after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fade">
                                      <p:cBhvr>
                                        <p:cTn id="39" dur="500"/>
                                        <p:tgtEl>
                                          <p:spTgt spid="132"/>
                                        </p:tgtEl>
                                      </p:cBhvr>
                                    </p:animEffect>
                                    <p:anim calcmode="lin" valueType="num">
                                      <p:cBhvr>
                                        <p:cTn id="40" dur="500" fill="hold"/>
                                        <p:tgtEl>
                                          <p:spTgt spid="132"/>
                                        </p:tgtEl>
                                        <p:attrNameLst>
                                          <p:attrName>style.rotation</p:attrName>
                                        </p:attrNameLst>
                                      </p:cBhvr>
                                      <p:tavLst>
                                        <p:tav tm="0">
                                          <p:val>
                                            <p:fltVal val="720"/>
                                          </p:val>
                                        </p:tav>
                                        <p:tav tm="100000">
                                          <p:val>
                                            <p:fltVal val="0"/>
                                          </p:val>
                                        </p:tav>
                                      </p:tavLst>
                                    </p:anim>
                                    <p:anim calcmode="lin" valueType="num">
                                      <p:cBhvr>
                                        <p:cTn id="41" dur="500" fill="hold"/>
                                        <p:tgtEl>
                                          <p:spTgt spid="132"/>
                                        </p:tgtEl>
                                        <p:attrNameLst>
                                          <p:attrName>ppt_h</p:attrName>
                                        </p:attrNameLst>
                                      </p:cBhvr>
                                      <p:tavLst>
                                        <p:tav tm="0">
                                          <p:val>
                                            <p:fltVal val="0"/>
                                          </p:val>
                                        </p:tav>
                                        <p:tav tm="100000">
                                          <p:val>
                                            <p:strVal val="#ppt_h"/>
                                          </p:val>
                                        </p:tav>
                                      </p:tavLst>
                                    </p:anim>
                                    <p:anim calcmode="lin" valueType="num">
                                      <p:cBhvr>
                                        <p:cTn id="42" dur="500" fill="hold"/>
                                        <p:tgtEl>
                                          <p:spTgt spid="132"/>
                                        </p:tgtEl>
                                        <p:attrNameLst>
                                          <p:attrName>ppt_w</p:attrName>
                                        </p:attrNameLst>
                                      </p:cBhvr>
                                      <p:tavLst>
                                        <p:tav tm="0">
                                          <p:val>
                                            <p:fltVal val="0"/>
                                          </p:val>
                                        </p:tav>
                                        <p:tav tm="100000">
                                          <p:val>
                                            <p:strVal val="#ppt_w"/>
                                          </p:val>
                                        </p:tav>
                                      </p:tavLst>
                                    </p:anim>
                                  </p:childTnLst>
                                </p:cTn>
                              </p:par>
                            </p:childTnLst>
                          </p:cTn>
                        </p:par>
                        <p:par>
                          <p:cTn id="43" fill="hold">
                            <p:stCondLst>
                              <p:cond delay="4000"/>
                            </p:stCondLst>
                            <p:childTnLst>
                              <p:par>
                                <p:cTn id="44" presetID="35" presetClass="entr" presetSubtype="0" fill="hold" nodeType="afterEffect">
                                  <p:stCondLst>
                                    <p:cond delay="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1000"/>
                                        <p:tgtEl>
                                          <p:spTgt spid="133"/>
                                        </p:tgtEl>
                                      </p:cBhvr>
                                    </p:animEffect>
                                    <p:anim calcmode="lin" valueType="num">
                                      <p:cBhvr>
                                        <p:cTn id="47" dur="1000" fill="hold"/>
                                        <p:tgtEl>
                                          <p:spTgt spid="133"/>
                                        </p:tgtEl>
                                        <p:attrNameLst>
                                          <p:attrName>style.rotation</p:attrName>
                                        </p:attrNameLst>
                                      </p:cBhvr>
                                      <p:tavLst>
                                        <p:tav tm="0">
                                          <p:val>
                                            <p:fltVal val="720"/>
                                          </p:val>
                                        </p:tav>
                                        <p:tav tm="100000">
                                          <p:val>
                                            <p:fltVal val="0"/>
                                          </p:val>
                                        </p:tav>
                                      </p:tavLst>
                                    </p:anim>
                                    <p:anim calcmode="lin" valueType="num">
                                      <p:cBhvr>
                                        <p:cTn id="48" dur="1000" fill="hold"/>
                                        <p:tgtEl>
                                          <p:spTgt spid="133"/>
                                        </p:tgtEl>
                                        <p:attrNameLst>
                                          <p:attrName>ppt_h</p:attrName>
                                        </p:attrNameLst>
                                      </p:cBhvr>
                                      <p:tavLst>
                                        <p:tav tm="0">
                                          <p:val>
                                            <p:fltVal val="0"/>
                                          </p:val>
                                        </p:tav>
                                        <p:tav tm="100000">
                                          <p:val>
                                            <p:strVal val="#ppt_h"/>
                                          </p:val>
                                        </p:tav>
                                      </p:tavLst>
                                    </p:anim>
                                    <p:anim calcmode="lin" valueType="num">
                                      <p:cBhvr>
                                        <p:cTn id="49" dur="1000" fill="hold"/>
                                        <p:tgtEl>
                                          <p:spTgt spid="133"/>
                                        </p:tgtEl>
                                        <p:attrNameLst>
                                          <p:attrName>ppt_w</p:attrName>
                                        </p:attrNameLst>
                                      </p:cBhvr>
                                      <p:tavLst>
                                        <p:tav tm="0">
                                          <p:val>
                                            <p:fltVal val="0"/>
                                          </p:val>
                                        </p:tav>
                                        <p:tav tm="100000">
                                          <p:val>
                                            <p:strVal val="#ppt_w"/>
                                          </p:val>
                                        </p:tav>
                                      </p:tavLst>
                                    </p:anim>
                                  </p:childTnLst>
                                </p:cTn>
                              </p:par>
                            </p:childTnLst>
                          </p:cTn>
                        </p:par>
                        <p:par>
                          <p:cTn id="50" fill="hold">
                            <p:stCondLst>
                              <p:cond delay="5000"/>
                            </p:stCondLst>
                            <p:childTnLst>
                              <p:par>
                                <p:cTn id="51" presetID="35" presetClass="entr" presetSubtype="0" fill="hold"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fade">
                                      <p:cBhvr>
                                        <p:cTn id="53" dur="1000"/>
                                        <p:tgtEl>
                                          <p:spTgt spid="134"/>
                                        </p:tgtEl>
                                      </p:cBhvr>
                                    </p:animEffect>
                                    <p:anim calcmode="lin" valueType="num">
                                      <p:cBhvr>
                                        <p:cTn id="54" dur="1000" fill="hold"/>
                                        <p:tgtEl>
                                          <p:spTgt spid="134"/>
                                        </p:tgtEl>
                                        <p:attrNameLst>
                                          <p:attrName>style.rotation</p:attrName>
                                        </p:attrNameLst>
                                      </p:cBhvr>
                                      <p:tavLst>
                                        <p:tav tm="0">
                                          <p:val>
                                            <p:fltVal val="720"/>
                                          </p:val>
                                        </p:tav>
                                        <p:tav tm="100000">
                                          <p:val>
                                            <p:fltVal val="0"/>
                                          </p:val>
                                        </p:tav>
                                      </p:tavLst>
                                    </p:anim>
                                    <p:anim calcmode="lin" valueType="num">
                                      <p:cBhvr>
                                        <p:cTn id="55" dur="1000" fill="hold"/>
                                        <p:tgtEl>
                                          <p:spTgt spid="134"/>
                                        </p:tgtEl>
                                        <p:attrNameLst>
                                          <p:attrName>ppt_h</p:attrName>
                                        </p:attrNameLst>
                                      </p:cBhvr>
                                      <p:tavLst>
                                        <p:tav tm="0">
                                          <p:val>
                                            <p:fltVal val="0"/>
                                          </p:val>
                                        </p:tav>
                                        <p:tav tm="100000">
                                          <p:val>
                                            <p:strVal val="#ppt_h"/>
                                          </p:val>
                                        </p:tav>
                                      </p:tavLst>
                                    </p:anim>
                                    <p:anim calcmode="lin" valueType="num">
                                      <p:cBhvr>
                                        <p:cTn id="56" dur="1000" fill="hold"/>
                                        <p:tgtEl>
                                          <p:spTgt spid="134"/>
                                        </p:tgtEl>
                                        <p:attrNameLst>
                                          <p:attrName>ppt_w</p:attrName>
                                        </p:attrNameLst>
                                      </p:cBhvr>
                                      <p:tavLst>
                                        <p:tav tm="0">
                                          <p:val>
                                            <p:fltVal val="0"/>
                                          </p:val>
                                        </p:tav>
                                        <p:tav tm="100000">
                                          <p:val>
                                            <p:strVal val="#ppt_w"/>
                                          </p:val>
                                        </p:tav>
                                      </p:tavLst>
                                    </p:anim>
                                  </p:childTnLst>
                                </p:cTn>
                              </p:par>
                            </p:childTnLst>
                          </p:cTn>
                        </p:par>
                        <p:par>
                          <p:cTn id="57" fill="hold">
                            <p:stCondLst>
                              <p:cond delay="6000"/>
                            </p:stCondLst>
                            <p:childTnLst>
                              <p:par>
                                <p:cTn id="58" presetID="35" presetClass="entr" presetSubtype="0" fill="hold" nodeType="afterEffect">
                                  <p:stCondLst>
                                    <p:cond delay="0"/>
                                  </p:stCondLst>
                                  <p:childTnLst>
                                    <p:set>
                                      <p:cBhvr>
                                        <p:cTn id="59" dur="1" fill="hold">
                                          <p:stCondLst>
                                            <p:cond delay="0"/>
                                          </p:stCondLst>
                                        </p:cTn>
                                        <p:tgtEl>
                                          <p:spTgt spid="135"/>
                                        </p:tgtEl>
                                        <p:attrNameLst>
                                          <p:attrName>style.visibility</p:attrName>
                                        </p:attrNameLst>
                                      </p:cBhvr>
                                      <p:to>
                                        <p:strVal val="visible"/>
                                      </p:to>
                                    </p:set>
                                    <p:animEffect transition="in" filter="fade">
                                      <p:cBhvr>
                                        <p:cTn id="60" dur="1000"/>
                                        <p:tgtEl>
                                          <p:spTgt spid="135"/>
                                        </p:tgtEl>
                                      </p:cBhvr>
                                    </p:animEffect>
                                    <p:anim calcmode="lin" valueType="num">
                                      <p:cBhvr>
                                        <p:cTn id="61" dur="1000" fill="hold"/>
                                        <p:tgtEl>
                                          <p:spTgt spid="135"/>
                                        </p:tgtEl>
                                        <p:attrNameLst>
                                          <p:attrName>style.rotation</p:attrName>
                                        </p:attrNameLst>
                                      </p:cBhvr>
                                      <p:tavLst>
                                        <p:tav tm="0">
                                          <p:val>
                                            <p:fltVal val="720"/>
                                          </p:val>
                                        </p:tav>
                                        <p:tav tm="100000">
                                          <p:val>
                                            <p:fltVal val="0"/>
                                          </p:val>
                                        </p:tav>
                                      </p:tavLst>
                                    </p:anim>
                                    <p:anim calcmode="lin" valueType="num">
                                      <p:cBhvr>
                                        <p:cTn id="62" dur="1000" fill="hold"/>
                                        <p:tgtEl>
                                          <p:spTgt spid="135"/>
                                        </p:tgtEl>
                                        <p:attrNameLst>
                                          <p:attrName>ppt_h</p:attrName>
                                        </p:attrNameLst>
                                      </p:cBhvr>
                                      <p:tavLst>
                                        <p:tav tm="0">
                                          <p:val>
                                            <p:fltVal val="0"/>
                                          </p:val>
                                        </p:tav>
                                        <p:tav tm="100000">
                                          <p:val>
                                            <p:strVal val="#ppt_h"/>
                                          </p:val>
                                        </p:tav>
                                      </p:tavLst>
                                    </p:anim>
                                    <p:anim calcmode="lin" valueType="num">
                                      <p:cBhvr>
                                        <p:cTn id="63" dur="1000" fill="hold"/>
                                        <p:tgtEl>
                                          <p:spTgt spid="135"/>
                                        </p:tgtEl>
                                        <p:attrNameLst>
                                          <p:attrName>ppt_w</p:attrName>
                                        </p:attrNameLst>
                                      </p:cBhvr>
                                      <p:tavLst>
                                        <p:tav tm="0">
                                          <p:val>
                                            <p:fltVal val="0"/>
                                          </p:val>
                                        </p:tav>
                                        <p:tav tm="100000">
                                          <p:val>
                                            <p:strVal val="#ppt_w"/>
                                          </p:val>
                                        </p:tav>
                                      </p:tavLst>
                                    </p:anim>
                                  </p:childTnLst>
                                </p:cTn>
                              </p:par>
                            </p:childTnLst>
                          </p:cTn>
                        </p:par>
                        <p:par>
                          <p:cTn id="64" fill="hold">
                            <p:stCondLst>
                              <p:cond delay="7000"/>
                            </p:stCondLst>
                            <p:childTnLst>
                              <p:par>
                                <p:cTn id="65" presetID="49" presetClass="entr" presetSubtype="0" decel="100000" fill="hold" grpId="0" nodeType="afterEffect">
                                  <p:stCondLst>
                                    <p:cond delay="0"/>
                                  </p:stCondLst>
                                  <p:childTnLst>
                                    <p:set>
                                      <p:cBhvr>
                                        <p:cTn id="66" dur="1" fill="hold">
                                          <p:stCondLst>
                                            <p:cond delay="0"/>
                                          </p:stCondLst>
                                        </p:cTn>
                                        <p:tgtEl>
                                          <p:spTgt spid="121"/>
                                        </p:tgtEl>
                                        <p:attrNameLst>
                                          <p:attrName>style.visibility</p:attrName>
                                        </p:attrNameLst>
                                      </p:cBhvr>
                                      <p:to>
                                        <p:strVal val="visible"/>
                                      </p:to>
                                    </p:set>
                                    <p:anim calcmode="lin" valueType="num">
                                      <p:cBhvr>
                                        <p:cTn id="67" dur="500" fill="hold"/>
                                        <p:tgtEl>
                                          <p:spTgt spid="121"/>
                                        </p:tgtEl>
                                        <p:attrNameLst>
                                          <p:attrName>ppt_w</p:attrName>
                                        </p:attrNameLst>
                                      </p:cBhvr>
                                      <p:tavLst>
                                        <p:tav tm="0">
                                          <p:val>
                                            <p:fltVal val="0"/>
                                          </p:val>
                                        </p:tav>
                                        <p:tav tm="100000">
                                          <p:val>
                                            <p:strVal val="#ppt_w"/>
                                          </p:val>
                                        </p:tav>
                                      </p:tavLst>
                                    </p:anim>
                                    <p:anim calcmode="lin" valueType="num">
                                      <p:cBhvr>
                                        <p:cTn id="68" dur="500" fill="hold"/>
                                        <p:tgtEl>
                                          <p:spTgt spid="121"/>
                                        </p:tgtEl>
                                        <p:attrNameLst>
                                          <p:attrName>ppt_h</p:attrName>
                                        </p:attrNameLst>
                                      </p:cBhvr>
                                      <p:tavLst>
                                        <p:tav tm="0">
                                          <p:val>
                                            <p:fltVal val="0"/>
                                          </p:val>
                                        </p:tav>
                                        <p:tav tm="100000">
                                          <p:val>
                                            <p:strVal val="#ppt_h"/>
                                          </p:val>
                                        </p:tav>
                                      </p:tavLst>
                                    </p:anim>
                                    <p:anim calcmode="lin" valueType="num">
                                      <p:cBhvr>
                                        <p:cTn id="69" dur="500" fill="hold"/>
                                        <p:tgtEl>
                                          <p:spTgt spid="121"/>
                                        </p:tgtEl>
                                        <p:attrNameLst>
                                          <p:attrName>style.rotation</p:attrName>
                                        </p:attrNameLst>
                                      </p:cBhvr>
                                      <p:tavLst>
                                        <p:tav tm="0">
                                          <p:val>
                                            <p:fltVal val="360"/>
                                          </p:val>
                                        </p:tav>
                                        <p:tav tm="100000">
                                          <p:val>
                                            <p:fltVal val="0"/>
                                          </p:val>
                                        </p:tav>
                                      </p:tavLst>
                                    </p:anim>
                                    <p:animEffect transition="in" filter="fade">
                                      <p:cBhvr>
                                        <p:cTn id="70" dur="500"/>
                                        <p:tgtEl>
                                          <p:spTgt spid="121"/>
                                        </p:tgtEl>
                                      </p:cBhvr>
                                    </p:animEffect>
                                  </p:childTnLst>
                                </p:cTn>
                              </p:par>
                            </p:childTnLst>
                          </p:cTn>
                        </p:par>
                        <p:par>
                          <p:cTn id="71" fill="hold">
                            <p:stCondLst>
                              <p:cond delay="7500"/>
                            </p:stCondLst>
                            <p:childTnLst>
                              <p:par>
                                <p:cTn id="72" presetID="49" presetClass="entr" presetSubtype="0" decel="100000" fill="hold" grpId="0" nodeType="afterEffect">
                                  <p:stCondLst>
                                    <p:cond delay="0"/>
                                  </p:stCondLst>
                                  <p:childTnLst>
                                    <p:set>
                                      <p:cBhvr>
                                        <p:cTn id="73" dur="1" fill="hold">
                                          <p:stCondLst>
                                            <p:cond delay="0"/>
                                          </p:stCondLst>
                                        </p:cTn>
                                        <p:tgtEl>
                                          <p:spTgt spid="122"/>
                                        </p:tgtEl>
                                        <p:attrNameLst>
                                          <p:attrName>style.visibility</p:attrName>
                                        </p:attrNameLst>
                                      </p:cBhvr>
                                      <p:to>
                                        <p:strVal val="visible"/>
                                      </p:to>
                                    </p:set>
                                    <p:anim calcmode="lin" valueType="num">
                                      <p:cBhvr>
                                        <p:cTn id="74" dur="500" fill="hold"/>
                                        <p:tgtEl>
                                          <p:spTgt spid="122"/>
                                        </p:tgtEl>
                                        <p:attrNameLst>
                                          <p:attrName>ppt_w</p:attrName>
                                        </p:attrNameLst>
                                      </p:cBhvr>
                                      <p:tavLst>
                                        <p:tav tm="0">
                                          <p:val>
                                            <p:fltVal val="0"/>
                                          </p:val>
                                        </p:tav>
                                        <p:tav tm="100000">
                                          <p:val>
                                            <p:strVal val="#ppt_w"/>
                                          </p:val>
                                        </p:tav>
                                      </p:tavLst>
                                    </p:anim>
                                    <p:anim calcmode="lin" valueType="num">
                                      <p:cBhvr>
                                        <p:cTn id="75" dur="500" fill="hold"/>
                                        <p:tgtEl>
                                          <p:spTgt spid="122"/>
                                        </p:tgtEl>
                                        <p:attrNameLst>
                                          <p:attrName>ppt_h</p:attrName>
                                        </p:attrNameLst>
                                      </p:cBhvr>
                                      <p:tavLst>
                                        <p:tav tm="0">
                                          <p:val>
                                            <p:fltVal val="0"/>
                                          </p:val>
                                        </p:tav>
                                        <p:tav tm="100000">
                                          <p:val>
                                            <p:strVal val="#ppt_h"/>
                                          </p:val>
                                        </p:tav>
                                      </p:tavLst>
                                    </p:anim>
                                    <p:anim calcmode="lin" valueType="num">
                                      <p:cBhvr>
                                        <p:cTn id="76" dur="500" fill="hold"/>
                                        <p:tgtEl>
                                          <p:spTgt spid="122"/>
                                        </p:tgtEl>
                                        <p:attrNameLst>
                                          <p:attrName>style.rotation</p:attrName>
                                        </p:attrNameLst>
                                      </p:cBhvr>
                                      <p:tavLst>
                                        <p:tav tm="0">
                                          <p:val>
                                            <p:fltVal val="360"/>
                                          </p:val>
                                        </p:tav>
                                        <p:tav tm="100000">
                                          <p:val>
                                            <p:fltVal val="0"/>
                                          </p:val>
                                        </p:tav>
                                      </p:tavLst>
                                    </p:anim>
                                    <p:animEffect transition="in" filter="fade">
                                      <p:cBhvr>
                                        <p:cTn id="77" dur="500"/>
                                        <p:tgtEl>
                                          <p:spTgt spid="122"/>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23"/>
                                        </p:tgtEl>
                                        <p:attrNameLst>
                                          <p:attrName>style.visibility</p:attrName>
                                        </p:attrNameLst>
                                      </p:cBhvr>
                                      <p:to>
                                        <p:strVal val="visible"/>
                                      </p:to>
                                    </p:set>
                                    <p:anim calcmode="lin" valueType="num">
                                      <p:cBhvr>
                                        <p:cTn id="81" dur="500" fill="hold"/>
                                        <p:tgtEl>
                                          <p:spTgt spid="123"/>
                                        </p:tgtEl>
                                        <p:attrNameLst>
                                          <p:attrName>ppt_w</p:attrName>
                                        </p:attrNameLst>
                                      </p:cBhvr>
                                      <p:tavLst>
                                        <p:tav tm="0">
                                          <p:val>
                                            <p:fltVal val="0"/>
                                          </p:val>
                                        </p:tav>
                                        <p:tav tm="100000">
                                          <p:val>
                                            <p:strVal val="#ppt_w"/>
                                          </p:val>
                                        </p:tav>
                                      </p:tavLst>
                                    </p:anim>
                                    <p:anim calcmode="lin" valueType="num">
                                      <p:cBhvr>
                                        <p:cTn id="82" dur="500" fill="hold"/>
                                        <p:tgtEl>
                                          <p:spTgt spid="123"/>
                                        </p:tgtEl>
                                        <p:attrNameLst>
                                          <p:attrName>ppt_h</p:attrName>
                                        </p:attrNameLst>
                                      </p:cBhvr>
                                      <p:tavLst>
                                        <p:tav tm="0">
                                          <p:val>
                                            <p:fltVal val="0"/>
                                          </p:val>
                                        </p:tav>
                                        <p:tav tm="100000">
                                          <p:val>
                                            <p:strVal val="#ppt_h"/>
                                          </p:val>
                                        </p:tav>
                                      </p:tavLst>
                                    </p:anim>
                                    <p:anim calcmode="lin" valueType="num">
                                      <p:cBhvr>
                                        <p:cTn id="83" dur="500" fill="hold"/>
                                        <p:tgtEl>
                                          <p:spTgt spid="123"/>
                                        </p:tgtEl>
                                        <p:attrNameLst>
                                          <p:attrName>style.rotation</p:attrName>
                                        </p:attrNameLst>
                                      </p:cBhvr>
                                      <p:tavLst>
                                        <p:tav tm="0">
                                          <p:val>
                                            <p:fltVal val="360"/>
                                          </p:val>
                                        </p:tav>
                                        <p:tav tm="100000">
                                          <p:val>
                                            <p:fltVal val="0"/>
                                          </p:val>
                                        </p:tav>
                                      </p:tavLst>
                                    </p:anim>
                                    <p:animEffect transition="in" filter="fade">
                                      <p:cBhvr>
                                        <p:cTn id="84" dur="500"/>
                                        <p:tgtEl>
                                          <p:spTgt spid="123"/>
                                        </p:tgtEl>
                                      </p:cBhvr>
                                    </p:animEffect>
                                  </p:childTnLst>
                                </p:cTn>
                              </p:par>
                            </p:childTnLst>
                          </p:cTn>
                        </p:par>
                        <p:par>
                          <p:cTn id="85" fill="hold">
                            <p:stCondLst>
                              <p:cond delay="8500"/>
                            </p:stCondLst>
                            <p:childTnLst>
                              <p:par>
                                <p:cTn id="86" presetID="49" presetClass="entr" presetSubtype="0" decel="100000" fill="hold" grpId="0" nodeType="afterEffect">
                                  <p:stCondLst>
                                    <p:cond delay="0"/>
                                  </p:stCondLst>
                                  <p:childTnLst>
                                    <p:set>
                                      <p:cBhvr>
                                        <p:cTn id="87" dur="1" fill="hold">
                                          <p:stCondLst>
                                            <p:cond delay="0"/>
                                          </p:stCondLst>
                                        </p:cTn>
                                        <p:tgtEl>
                                          <p:spTgt spid="124"/>
                                        </p:tgtEl>
                                        <p:attrNameLst>
                                          <p:attrName>style.visibility</p:attrName>
                                        </p:attrNameLst>
                                      </p:cBhvr>
                                      <p:to>
                                        <p:strVal val="visible"/>
                                      </p:to>
                                    </p:set>
                                    <p:anim calcmode="lin" valueType="num">
                                      <p:cBhvr>
                                        <p:cTn id="88" dur="500" fill="hold"/>
                                        <p:tgtEl>
                                          <p:spTgt spid="124"/>
                                        </p:tgtEl>
                                        <p:attrNameLst>
                                          <p:attrName>ppt_w</p:attrName>
                                        </p:attrNameLst>
                                      </p:cBhvr>
                                      <p:tavLst>
                                        <p:tav tm="0">
                                          <p:val>
                                            <p:fltVal val="0"/>
                                          </p:val>
                                        </p:tav>
                                        <p:tav tm="100000">
                                          <p:val>
                                            <p:strVal val="#ppt_w"/>
                                          </p:val>
                                        </p:tav>
                                      </p:tavLst>
                                    </p:anim>
                                    <p:anim calcmode="lin" valueType="num">
                                      <p:cBhvr>
                                        <p:cTn id="89" dur="500" fill="hold"/>
                                        <p:tgtEl>
                                          <p:spTgt spid="124"/>
                                        </p:tgtEl>
                                        <p:attrNameLst>
                                          <p:attrName>ppt_h</p:attrName>
                                        </p:attrNameLst>
                                      </p:cBhvr>
                                      <p:tavLst>
                                        <p:tav tm="0">
                                          <p:val>
                                            <p:fltVal val="0"/>
                                          </p:val>
                                        </p:tav>
                                        <p:tav tm="100000">
                                          <p:val>
                                            <p:strVal val="#ppt_h"/>
                                          </p:val>
                                        </p:tav>
                                      </p:tavLst>
                                    </p:anim>
                                    <p:anim calcmode="lin" valueType="num">
                                      <p:cBhvr>
                                        <p:cTn id="90" dur="500" fill="hold"/>
                                        <p:tgtEl>
                                          <p:spTgt spid="124"/>
                                        </p:tgtEl>
                                        <p:attrNameLst>
                                          <p:attrName>style.rotation</p:attrName>
                                        </p:attrNameLst>
                                      </p:cBhvr>
                                      <p:tavLst>
                                        <p:tav tm="0">
                                          <p:val>
                                            <p:fltVal val="360"/>
                                          </p:val>
                                        </p:tav>
                                        <p:tav tm="100000">
                                          <p:val>
                                            <p:fltVal val="0"/>
                                          </p:val>
                                        </p:tav>
                                      </p:tavLst>
                                    </p:anim>
                                    <p:animEffect transition="in" filter="fade">
                                      <p:cBhvr>
                                        <p:cTn id="91" dur="500"/>
                                        <p:tgtEl>
                                          <p:spTgt spid="124"/>
                                        </p:tgtEl>
                                      </p:cBhvr>
                                    </p:animEffect>
                                  </p:childTnLst>
                                </p:cTn>
                              </p:par>
                            </p:childTnLst>
                          </p:cTn>
                        </p:par>
                        <p:par>
                          <p:cTn id="92" fill="hold">
                            <p:stCondLst>
                              <p:cond delay="9000"/>
                            </p:stCondLst>
                            <p:childTnLst>
                              <p:par>
                                <p:cTn id="93" presetID="49" presetClass="entr" presetSubtype="0" decel="100000" fill="hold" grpId="0" nodeType="afterEffect">
                                  <p:stCondLst>
                                    <p:cond delay="0"/>
                                  </p:stCondLst>
                                  <p:childTnLst>
                                    <p:set>
                                      <p:cBhvr>
                                        <p:cTn id="94" dur="1" fill="hold">
                                          <p:stCondLst>
                                            <p:cond delay="0"/>
                                          </p:stCondLst>
                                        </p:cTn>
                                        <p:tgtEl>
                                          <p:spTgt spid="126"/>
                                        </p:tgtEl>
                                        <p:attrNameLst>
                                          <p:attrName>style.visibility</p:attrName>
                                        </p:attrNameLst>
                                      </p:cBhvr>
                                      <p:to>
                                        <p:strVal val="visible"/>
                                      </p:to>
                                    </p:set>
                                    <p:anim calcmode="lin" valueType="num">
                                      <p:cBhvr>
                                        <p:cTn id="95" dur="500" fill="hold"/>
                                        <p:tgtEl>
                                          <p:spTgt spid="126"/>
                                        </p:tgtEl>
                                        <p:attrNameLst>
                                          <p:attrName>ppt_w</p:attrName>
                                        </p:attrNameLst>
                                      </p:cBhvr>
                                      <p:tavLst>
                                        <p:tav tm="0">
                                          <p:val>
                                            <p:fltVal val="0"/>
                                          </p:val>
                                        </p:tav>
                                        <p:tav tm="100000">
                                          <p:val>
                                            <p:strVal val="#ppt_w"/>
                                          </p:val>
                                        </p:tav>
                                      </p:tavLst>
                                    </p:anim>
                                    <p:anim calcmode="lin" valueType="num">
                                      <p:cBhvr>
                                        <p:cTn id="96" dur="500" fill="hold"/>
                                        <p:tgtEl>
                                          <p:spTgt spid="126"/>
                                        </p:tgtEl>
                                        <p:attrNameLst>
                                          <p:attrName>ppt_h</p:attrName>
                                        </p:attrNameLst>
                                      </p:cBhvr>
                                      <p:tavLst>
                                        <p:tav tm="0">
                                          <p:val>
                                            <p:fltVal val="0"/>
                                          </p:val>
                                        </p:tav>
                                        <p:tav tm="100000">
                                          <p:val>
                                            <p:strVal val="#ppt_h"/>
                                          </p:val>
                                        </p:tav>
                                      </p:tavLst>
                                    </p:anim>
                                    <p:anim calcmode="lin" valueType="num">
                                      <p:cBhvr>
                                        <p:cTn id="97" dur="500" fill="hold"/>
                                        <p:tgtEl>
                                          <p:spTgt spid="126"/>
                                        </p:tgtEl>
                                        <p:attrNameLst>
                                          <p:attrName>style.rotation</p:attrName>
                                        </p:attrNameLst>
                                      </p:cBhvr>
                                      <p:tavLst>
                                        <p:tav tm="0">
                                          <p:val>
                                            <p:fltVal val="360"/>
                                          </p:val>
                                        </p:tav>
                                        <p:tav tm="100000">
                                          <p:val>
                                            <p:fltVal val="0"/>
                                          </p:val>
                                        </p:tav>
                                      </p:tavLst>
                                    </p:anim>
                                    <p:animEffect transition="in" filter="fade">
                                      <p:cBhvr>
                                        <p:cTn id="98" dur="500"/>
                                        <p:tgtEl>
                                          <p:spTgt spid="126"/>
                                        </p:tgtEl>
                                      </p:cBhvr>
                                    </p:animEffect>
                                  </p:childTnLst>
                                </p:cTn>
                              </p:par>
                            </p:childTnLst>
                          </p:cTn>
                        </p:par>
                        <p:par>
                          <p:cTn id="99" fill="hold">
                            <p:stCondLst>
                              <p:cond delay="9500"/>
                            </p:stCondLst>
                            <p:childTnLst>
                              <p:par>
                                <p:cTn id="100" presetID="23" presetClass="entr" presetSubtype="528" fill="hold" nodeType="afterEffect">
                                  <p:stCondLst>
                                    <p:cond delay="0"/>
                                  </p:stCondLst>
                                  <p:childTnLst>
                                    <p:set>
                                      <p:cBhvr>
                                        <p:cTn id="101" dur="1" fill="hold">
                                          <p:stCondLst>
                                            <p:cond delay="0"/>
                                          </p:stCondLst>
                                        </p:cTn>
                                        <p:tgtEl>
                                          <p:spTgt spid="136"/>
                                        </p:tgtEl>
                                        <p:attrNameLst>
                                          <p:attrName>style.visibility</p:attrName>
                                        </p:attrNameLst>
                                      </p:cBhvr>
                                      <p:to>
                                        <p:strVal val="visible"/>
                                      </p:to>
                                    </p:set>
                                    <p:anim calcmode="lin" valueType="num">
                                      <p:cBhvr>
                                        <p:cTn id="102" dur="500" fill="hold"/>
                                        <p:tgtEl>
                                          <p:spTgt spid="136"/>
                                        </p:tgtEl>
                                        <p:attrNameLst>
                                          <p:attrName>ppt_w</p:attrName>
                                        </p:attrNameLst>
                                      </p:cBhvr>
                                      <p:tavLst>
                                        <p:tav tm="0">
                                          <p:val>
                                            <p:fltVal val="0"/>
                                          </p:val>
                                        </p:tav>
                                        <p:tav tm="100000">
                                          <p:val>
                                            <p:strVal val="#ppt_w"/>
                                          </p:val>
                                        </p:tav>
                                      </p:tavLst>
                                    </p:anim>
                                    <p:anim calcmode="lin" valueType="num">
                                      <p:cBhvr>
                                        <p:cTn id="103" dur="500" fill="hold"/>
                                        <p:tgtEl>
                                          <p:spTgt spid="136"/>
                                        </p:tgtEl>
                                        <p:attrNameLst>
                                          <p:attrName>ppt_h</p:attrName>
                                        </p:attrNameLst>
                                      </p:cBhvr>
                                      <p:tavLst>
                                        <p:tav tm="0">
                                          <p:val>
                                            <p:fltVal val="0"/>
                                          </p:val>
                                        </p:tav>
                                        <p:tav tm="100000">
                                          <p:val>
                                            <p:strVal val="#ppt_h"/>
                                          </p:val>
                                        </p:tav>
                                      </p:tavLst>
                                    </p:anim>
                                    <p:anim calcmode="lin" valueType="num">
                                      <p:cBhvr>
                                        <p:cTn id="104" dur="500" fill="hold"/>
                                        <p:tgtEl>
                                          <p:spTgt spid="136"/>
                                        </p:tgtEl>
                                        <p:attrNameLst>
                                          <p:attrName>ppt_x</p:attrName>
                                        </p:attrNameLst>
                                      </p:cBhvr>
                                      <p:tavLst>
                                        <p:tav tm="0">
                                          <p:val>
                                            <p:fltVal val="0.5"/>
                                          </p:val>
                                        </p:tav>
                                        <p:tav tm="100000">
                                          <p:val>
                                            <p:strVal val="#ppt_x"/>
                                          </p:val>
                                        </p:tav>
                                      </p:tavLst>
                                    </p:anim>
                                    <p:anim calcmode="lin" valueType="num">
                                      <p:cBhvr>
                                        <p:cTn id="105" dur="500" fill="hold"/>
                                        <p:tgtEl>
                                          <p:spTgt spid="136"/>
                                        </p:tgtEl>
                                        <p:attrNameLst>
                                          <p:attrName>ppt_y</p:attrName>
                                        </p:attrNameLst>
                                      </p:cBhvr>
                                      <p:tavLst>
                                        <p:tav tm="0">
                                          <p:val>
                                            <p:fltVal val="0.5"/>
                                          </p:val>
                                        </p:tav>
                                        <p:tav tm="100000">
                                          <p:val>
                                            <p:strVal val="#ppt_y"/>
                                          </p:val>
                                        </p:tav>
                                      </p:tavLst>
                                    </p:anim>
                                  </p:childTnLst>
                                </p:cTn>
                              </p:par>
                            </p:childTnLst>
                          </p:cTn>
                        </p:par>
                        <p:par>
                          <p:cTn id="106" fill="hold">
                            <p:stCondLst>
                              <p:cond delay="10000"/>
                            </p:stCondLst>
                            <p:childTnLst>
                              <p:par>
                                <p:cTn id="107" presetID="10" presetClass="entr" presetSubtype="0" fill="hold" grpId="0" nodeType="afterEffect">
                                  <p:stCondLst>
                                    <p:cond delay="0"/>
                                  </p:stCondLst>
                                  <p:childTnLst>
                                    <p:set>
                                      <p:cBhvr>
                                        <p:cTn id="108" dur="1" fill="hold">
                                          <p:stCondLst>
                                            <p:cond delay="0"/>
                                          </p:stCondLst>
                                        </p:cTn>
                                        <p:tgtEl>
                                          <p:spTgt spid="97"/>
                                        </p:tgtEl>
                                        <p:attrNameLst>
                                          <p:attrName>style.visibility</p:attrName>
                                        </p:attrNameLst>
                                      </p:cBhvr>
                                      <p:to>
                                        <p:strVal val="visible"/>
                                      </p:to>
                                    </p:set>
                                    <p:animEffect transition="in" filter="fade">
                                      <p:cBhvr>
                                        <p:cTn id="109"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21" grpId="0"/>
      <p:bldP spid="122" grpId="0"/>
      <p:bldP spid="123" grpId="0"/>
      <p:bldP spid="124" grpId="0"/>
      <p:bldP spid="125" grpId="0"/>
      <p:bldP spid="126" grpId="0"/>
      <p:bldP spid="12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组合 26"/>
          <p:cNvGrpSpPr/>
          <p:nvPr/>
        </p:nvGrpSpPr>
        <p:grpSpPr>
          <a:xfrm>
            <a:off x="642910" y="2357430"/>
            <a:ext cx="7751762" cy="619125"/>
            <a:chOff x="658813" y="2463676"/>
            <a:chExt cx="7751762" cy="619125"/>
          </a:xfrm>
        </p:grpSpPr>
        <p:sp>
          <p:nvSpPr>
            <p:cNvPr id="29" name="Rectangle 3"/>
            <p:cNvSpPr>
              <a:spLocks noChangeArrowheads="1"/>
            </p:cNvSpPr>
            <p:nvPr/>
          </p:nvSpPr>
          <p:spPr bwMode="gray">
            <a:xfrm>
              <a:off x="669925" y="2463676"/>
              <a:ext cx="7740650" cy="61912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grpSp>
          <p:nvGrpSpPr>
            <p:cNvPr id="30" name="Group 4"/>
            <p:cNvGrpSpPr>
              <a:grpSpLocks/>
            </p:cNvGrpSpPr>
            <p:nvPr/>
          </p:nvGrpSpPr>
          <p:grpSpPr bwMode="auto">
            <a:xfrm>
              <a:off x="658813" y="2463676"/>
              <a:ext cx="2054226" cy="619125"/>
              <a:chOff x="404" y="1980"/>
              <a:chExt cx="1294" cy="298"/>
            </a:xfrm>
          </p:grpSpPr>
          <p:sp>
            <p:nvSpPr>
              <p:cNvPr id="43" name="Rectangle 5"/>
              <p:cNvSpPr>
                <a:spLocks noChangeArrowheads="1"/>
              </p:cNvSpPr>
              <p:nvPr/>
            </p:nvSpPr>
            <p:spPr bwMode="ltGray">
              <a:xfrm>
                <a:off x="404" y="1980"/>
                <a:ext cx="1205" cy="298"/>
              </a:xfrm>
              <a:prstGeom prst="rect">
                <a:avLst/>
              </a:prstGeom>
              <a:solidFill>
                <a:schemeClr val="hlink"/>
              </a:solidFill>
              <a:ln w="9525" algn="ctr">
                <a:noFill/>
                <a:miter lim="800000"/>
                <a:headEnd/>
                <a:tailEnd/>
              </a:ln>
            </p:spPr>
            <p:txBody>
              <a:bodyPr wrap="none" anchor="ctr"/>
              <a:lstStyle/>
              <a:p>
                <a:pPr>
                  <a:defRPr/>
                </a:pPr>
                <a:endParaRPr lang="zh-CN" altLang="en-US">
                  <a:solidFill>
                    <a:schemeClr val="bg2">
                      <a:lumMod val="50000"/>
                    </a:schemeClr>
                  </a:solidFill>
                </a:endParaRPr>
              </a:p>
            </p:txBody>
          </p:sp>
          <p:sp>
            <p:nvSpPr>
              <p:cNvPr id="44" name="AutoShape 6"/>
              <p:cNvSpPr>
                <a:spLocks noChangeArrowheads="1"/>
              </p:cNvSpPr>
              <p:nvPr/>
            </p:nvSpPr>
            <p:spPr bwMode="ltGray">
              <a:xfrm rot="5400000">
                <a:off x="1568" y="2071"/>
                <a:ext cx="139" cy="120"/>
              </a:xfrm>
              <a:prstGeom prst="triangle">
                <a:avLst>
                  <a:gd name="adj" fmla="val 50000"/>
                </a:avLst>
              </a:prstGeom>
              <a:solidFill>
                <a:schemeClr val="hlink"/>
              </a:solidFill>
              <a:ln w="9525" algn="ctr">
                <a:noFill/>
                <a:miter lim="800000"/>
                <a:headEnd/>
                <a:tailEnd/>
              </a:ln>
            </p:spPr>
            <p:txBody>
              <a:bodyPr wrap="none" anchor="ctr"/>
              <a:lstStyle/>
              <a:p>
                <a:pPr>
                  <a:defRPr/>
                </a:pPr>
                <a:endParaRPr lang="zh-CN" altLang="en-US">
                  <a:solidFill>
                    <a:schemeClr val="bg2">
                      <a:lumMod val="50000"/>
                    </a:schemeClr>
                  </a:solidFill>
                </a:endParaRPr>
              </a:p>
            </p:txBody>
          </p:sp>
        </p:grpSp>
        <p:sp>
          <p:nvSpPr>
            <p:cNvPr id="31" name="Text Box 7"/>
            <p:cNvSpPr txBox="1">
              <a:spLocks noChangeArrowheads="1"/>
            </p:cNvSpPr>
            <p:nvPr/>
          </p:nvSpPr>
          <p:spPr bwMode="gray">
            <a:xfrm>
              <a:off x="2573338" y="2595439"/>
              <a:ext cx="1676400" cy="338554"/>
            </a:xfrm>
            <a:prstGeom prst="rect">
              <a:avLst/>
            </a:prstGeom>
            <a:noFill/>
            <a:ln w="9525">
              <a:noFill/>
              <a:miter lim="800000"/>
              <a:headEnd/>
              <a:tailEnd/>
            </a:ln>
          </p:spPr>
          <p:txBody>
            <a:bodyPr>
              <a:spAutoFit/>
            </a:bodyPr>
            <a:lstStyle/>
            <a:p>
              <a:pPr algn="ctr">
                <a:spcBef>
                  <a:spcPct val="50000"/>
                </a:spcBef>
                <a:defRPr/>
              </a:pPr>
              <a:r>
                <a:rPr lang="zh-CN" altLang="en-US" sz="1600" dirty="0"/>
                <a:t>这里输入文本</a:t>
              </a:r>
              <a:endParaRPr lang="en-US" altLang="zh-CN" sz="1600" b="1" dirty="0">
                <a:solidFill>
                  <a:schemeClr val="bg2">
                    <a:lumMod val="50000"/>
                  </a:schemeClr>
                </a:solidFill>
              </a:endParaRPr>
            </a:p>
          </p:txBody>
        </p:sp>
        <p:sp>
          <p:nvSpPr>
            <p:cNvPr id="32" name="Rectangle 8"/>
            <p:cNvSpPr>
              <a:spLocks noChangeArrowheads="1"/>
            </p:cNvSpPr>
            <p:nvPr/>
          </p:nvSpPr>
          <p:spPr bwMode="black">
            <a:xfrm>
              <a:off x="681038" y="2570039"/>
              <a:ext cx="1836737" cy="400110"/>
            </a:xfrm>
            <a:prstGeom prst="rect">
              <a:avLst/>
            </a:prstGeom>
            <a:noFill/>
            <a:ln w="9525" algn="ctr">
              <a:noFill/>
              <a:miter lim="800000"/>
              <a:headEnd/>
              <a:tailEnd/>
            </a:ln>
            <a:effectLst>
              <a:outerShdw dist="17961" dir="2700000" algn="ctr" rotWithShape="0">
                <a:srgbClr val="003300"/>
              </a:outerShdw>
            </a:effectLst>
          </p:spPr>
          <p:txBody>
            <a:bodyPr>
              <a:spAutoFit/>
            </a:bodyPr>
            <a:lstStyle/>
            <a:p>
              <a:pPr algn="ctr" eaLnBrk="0" hangingPunct="0">
                <a:defRPr/>
              </a:pPr>
              <a:r>
                <a:rPr lang="zh-CN" altLang="en-US" sz="2000" dirty="0">
                  <a:solidFill>
                    <a:schemeClr val="bg1"/>
                  </a:solidFill>
                </a:rPr>
                <a:t>这里输入文本</a:t>
              </a:r>
              <a:endParaRPr lang="en-US" altLang="zh-CN" sz="2000" b="1" dirty="0">
                <a:solidFill>
                  <a:schemeClr val="bg1"/>
                </a:solidFill>
              </a:endParaRPr>
            </a:p>
          </p:txBody>
        </p:sp>
        <p:sp>
          <p:nvSpPr>
            <p:cNvPr id="33" name="AutoShape 9"/>
            <p:cNvSpPr>
              <a:spLocks noChangeArrowheads="1"/>
            </p:cNvSpPr>
            <p:nvPr/>
          </p:nvSpPr>
          <p:spPr bwMode="ltGray">
            <a:xfrm>
              <a:off x="4144963" y="2630364"/>
              <a:ext cx="368300" cy="273050"/>
            </a:xfrm>
            <a:prstGeom prst="rightArrow">
              <a:avLst>
                <a:gd name="adj1" fmla="val 50000"/>
                <a:gd name="adj2" fmla="val 60467"/>
              </a:avLst>
            </a:prstGeom>
            <a:gradFill rotWithShape="1">
              <a:gsLst>
                <a:gs pos="0">
                  <a:schemeClr val="accent1"/>
                </a:gs>
                <a:gs pos="100000">
                  <a:srgbClr val="FFFFFF"/>
                </a:gs>
              </a:gsLst>
              <a:lin ang="0" scaled="1"/>
            </a:gradFill>
            <a:ln w="9525" algn="ctr">
              <a:noFill/>
              <a:miter lim="800000"/>
              <a:headEnd/>
              <a:tailEnd/>
            </a:ln>
            <a:effectLst>
              <a:outerShdw dist="28398" dir="1593903" algn="ctr" rotWithShape="0">
                <a:srgbClr val="333333">
                  <a:alpha val="50000"/>
                </a:srgbClr>
              </a:outerShdw>
            </a:effectLst>
          </p:spPr>
          <p:txBody>
            <a:bodyPr wrap="none" anchor="ctr"/>
            <a:lstStyle/>
            <a:p>
              <a:pPr>
                <a:defRPr/>
              </a:pPr>
              <a:endParaRPr lang="zh-CN" altLang="en-US">
                <a:solidFill>
                  <a:schemeClr val="bg2">
                    <a:lumMod val="50000"/>
                  </a:schemeClr>
                </a:solidFill>
              </a:endParaRPr>
            </a:p>
          </p:txBody>
        </p:sp>
        <p:sp>
          <p:nvSpPr>
            <p:cNvPr id="34" name="Text Box 10"/>
            <p:cNvSpPr txBox="1">
              <a:spLocks noChangeArrowheads="1"/>
            </p:cNvSpPr>
            <p:nvPr/>
          </p:nvSpPr>
          <p:spPr bwMode="gray">
            <a:xfrm>
              <a:off x="4524375" y="2595439"/>
              <a:ext cx="1676400" cy="338554"/>
            </a:xfrm>
            <a:prstGeom prst="rect">
              <a:avLst/>
            </a:prstGeom>
            <a:noFill/>
            <a:ln w="9525">
              <a:noFill/>
              <a:miter lim="800000"/>
              <a:headEnd/>
              <a:tailEnd/>
            </a:ln>
          </p:spPr>
          <p:txBody>
            <a:bodyPr>
              <a:spAutoFit/>
            </a:bodyPr>
            <a:lstStyle/>
            <a:p>
              <a:pPr algn="ctr">
                <a:spcBef>
                  <a:spcPct val="50000"/>
                </a:spcBef>
                <a:defRPr/>
              </a:pPr>
              <a:r>
                <a:rPr lang="zh-CN" altLang="en-US" sz="1600" dirty="0"/>
                <a:t>这里输入文本</a:t>
              </a:r>
              <a:endParaRPr lang="en-US" altLang="zh-CN" sz="1600" b="1" dirty="0">
                <a:solidFill>
                  <a:schemeClr val="bg2">
                    <a:lumMod val="50000"/>
                  </a:schemeClr>
                </a:solidFill>
              </a:endParaRPr>
            </a:p>
          </p:txBody>
        </p:sp>
        <p:sp>
          <p:nvSpPr>
            <p:cNvPr id="41" name="AutoShape 11"/>
            <p:cNvSpPr>
              <a:spLocks noChangeArrowheads="1"/>
            </p:cNvSpPr>
            <p:nvPr/>
          </p:nvSpPr>
          <p:spPr bwMode="ltGray">
            <a:xfrm>
              <a:off x="6173788" y="2630364"/>
              <a:ext cx="368300" cy="273050"/>
            </a:xfrm>
            <a:prstGeom prst="rightArrow">
              <a:avLst>
                <a:gd name="adj1" fmla="val 50000"/>
                <a:gd name="adj2" fmla="val 60467"/>
              </a:avLst>
            </a:prstGeom>
            <a:gradFill rotWithShape="1">
              <a:gsLst>
                <a:gs pos="0">
                  <a:schemeClr val="accent1"/>
                </a:gs>
                <a:gs pos="100000">
                  <a:srgbClr val="FFFFFF"/>
                </a:gs>
              </a:gsLst>
              <a:lin ang="0" scaled="1"/>
            </a:gradFill>
            <a:ln w="9525" algn="ctr">
              <a:noFill/>
              <a:miter lim="800000"/>
              <a:headEnd/>
              <a:tailEnd/>
            </a:ln>
            <a:effectLst>
              <a:outerShdw dist="28398" dir="1593903" algn="ctr" rotWithShape="0">
                <a:srgbClr val="333333">
                  <a:alpha val="50000"/>
                </a:srgbClr>
              </a:outerShdw>
            </a:effectLst>
          </p:spPr>
          <p:txBody>
            <a:bodyPr wrap="none" anchor="ctr"/>
            <a:lstStyle/>
            <a:p>
              <a:pPr>
                <a:defRPr/>
              </a:pPr>
              <a:endParaRPr lang="zh-CN" altLang="en-US">
                <a:solidFill>
                  <a:schemeClr val="bg2">
                    <a:lumMod val="50000"/>
                  </a:schemeClr>
                </a:solidFill>
              </a:endParaRPr>
            </a:p>
          </p:txBody>
        </p:sp>
        <p:sp>
          <p:nvSpPr>
            <p:cNvPr id="42" name="Text Box 12"/>
            <p:cNvSpPr txBox="1">
              <a:spLocks noChangeArrowheads="1"/>
            </p:cNvSpPr>
            <p:nvPr/>
          </p:nvSpPr>
          <p:spPr bwMode="gray">
            <a:xfrm>
              <a:off x="6511925" y="2595439"/>
              <a:ext cx="1676400" cy="338554"/>
            </a:xfrm>
            <a:prstGeom prst="rect">
              <a:avLst/>
            </a:prstGeom>
            <a:noFill/>
            <a:ln w="9525">
              <a:noFill/>
              <a:miter lim="800000"/>
              <a:headEnd/>
              <a:tailEnd/>
            </a:ln>
          </p:spPr>
          <p:txBody>
            <a:bodyPr>
              <a:spAutoFit/>
            </a:bodyPr>
            <a:lstStyle/>
            <a:p>
              <a:pPr algn="ctr">
                <a:spcBef>
                  <a:spcPct val="50000"/>
                </a:spcBef>
                <a:defRPr/>
              </a:pPr>
              <a:r>
                <a:rPr lang="zh-CN" altLang="en-US" sz="1600" dirty="0"/>
                <a:t>这里输入文本</a:t>
              </a:r>
              <a:endParaRPr lang="en-US" altLang="zh-CN" sz="1600" b="1" dirty="0">
                <a:solidFill>
                  <a:schemeClr val="bg2">
                    <a:lumMod val="50000"/>
                  </a:schemeClr>
                </a:solidFill>
              </a:endParaRPr>
            </a:p>
          </p:txBody>
        </p:sp>
      </p:grpSp>
      <p:cxnSp>
        <p:nvCxnSpPr>
          <p:cNvPr id="45" name="AutoShape 17"/>
          <p:cNvCxnSpPr>
            <a:cxnSpLocks noChangeShapeType="1"/>
          </p:cNvCxnSpPr>
          <p:nvPr/>
        </p:nvCxnSpPr>
        <p:spPr bwMode="gray">
          <a:xfrm>
            <a:off x="2054197" y="3856025"/>
            <a:ext cx="866775" cy="0"/>
          </a:xfrm>
          <a:prstGeom prst="straightConnector1">
            <a:avLst/>
          </a:prstGeom>
          <a:noFill/>
          <a:ln w="12700">
            <a:solidFill>
              <a:srgbClr val="333333"/>
            </a:solidFill>
            <a:round/>
            <a:headEnd type="oval" w="sm" len="sm"/>
            <a:tailEnd type="oval" w="sm" len="sm"/>
          </a:ln>
        </p:spPr>
      </p:cxnSp>
      <p:cxnSp>
        <p:nvCxnSpPr>
          <p:cNvPr id="46" name="AutoShape 18"/>
          <p:cNvCxnSpPr>
            <a:cxnSpLocks noChangeShapeType="1"/>
          </p:cNvCxnSpPr>
          <p:nvPr/>
        </p:nvCxnSpPr>
        <p:spPr bwMode="gray">
          <a:xfrm>
            <a:off x="4035397" y="3856025"/>
            <a:ext cx="876300" cy="0"/>
          </a:xfrm>
          <a:prstGeom prst="straightConnector1">
            <a:avLst/>
          </a:prstGeom>
          <a:noFill/>
          <a:ln w="12700">
            <a:solidFill>
              <a:srgbClr val="333333"/>
            </a:solidFill>
            <a:round/>
            <a:headEnd type="oval" w="sm" len="sm"/>
            <a:tailEnd type="oval" w="sm" len="sm"/>
          </a:ln>
        </p:spPr>
      </p:cxnSp>
      <p:cxnSp>
        <p:nvCxnSpPr>
          <p:cNvPr id="47" name="AutoShape 19"/>
          <p:cNvCxnSpPr>
            <a:cxnSpLocks noChangeShapeType="1"/>
          </p:cNvCxnSpPr>
          <p:nvPr/>
        </p:nvCxnSpPr>
        <p:spPr bwMode="gray">
          <a:xfrm>
            <a:off x="6026122" y="3856025"/>
            <a:ext cx="828675" cy="0"/>
          </a:xfrm>
          <a:prstGeom prst="straightConnector1">
            <a:avLst/>
          </a:prstGeom>
          <a:noFill/>
          <a:ln w="12700">
            <a:solidFill>
              <a:srgbClr val="333333"/>
            </a:solidFill>
            <a:round/>
            <a:headEnd type="oval" w="sm" len="sm"/>
            <a:tailEnd type="oval" w="sm" len="sm"/>
          </a:ln>
        </p:spPr>
      </p:cxnSp>
      <p:grpSp>
        <p:nvGrpSpPr>
          <p:cNvPr id="48" name="组合 47"/>
          <p:cNvGrpSpPr/>
          <p:nvPr/>
        </p:nvGrpSpPr>
        <p:grpSpPr>
          <a:xfrm>
            <a:off x="939772" y="3298812"/>
            <a:ext cx="1114425" cy="1114425"/>
            <a:chOff x="955675" y="3212976"/>
            <a:chExt cx="1114425" cy="1114425"/>
          </a:xfrm>
        </p:grpSpPr>
        <p:sp>
          <p:nvSpPr>
            <p:cNvPr id="49" name="AutoShape 13"/>
            <p:cNvSpPr>
              <a:spLocks noChangeArrowheads="1"/>
            </p:cNvSpPr>
            <p:nvPr/>
          </p:nvSpPr>
          <p:spPr bwMode="gray">
            <a:xfrm>
              <a:off x="955675" y="3212976"/>
              <a:ext cx="1114425" cy="1114425"/>
            </a:xfrm>
            <a:prstGeom prst="diamond">
              <a:avLst/>
            </a:prstGeom>
            <a:solidFill>
              <a:schemeClr val="hlink"/>
            </a:solidFill>
            <a:ln w="9525">
              <a:miter lim="800000"/>
              <a:headEnd/>
              <a:tailEnd/>
            </a:ln>
            <a:scene3d>
              <a:camera prst="legacyPerspectiveBottom">
                <a:rot lat="20999997" lon="0" rev="0"/>
              </a:camera>
              <a:lightRig rig="legacyFlat4" dir="b"/>
            </a:scene3d>
            <a:sp3d extrusionH="163500" prstMaterial="legacyMatte">
              <a:bevelT w="13500" h="13500" prst="angle"/>
              <a:bevelB w="13500" h="13500" prst="angle"/>
              <a:extrusionClr>
                <a:schemeClr val="hlink"/>
              </a:extrusionClr>
            </a:sp3d>
          </p:spPr>
          <p:txBody>
            <a:bodyPr wrap="none" anchor="ctr">
              <a:flatTx/>
            </a:bodyPr>
            <a:lstStyle/>
            <a:p>
              <a:pPr>
                <a:defRPr/>
              </a:pPr>
              <a:endParaRPr lang="zh-CN" altLang="en-US">
                <a:solidFill>
                  <a:schemeClr val="bg2">
                    <a:lumMod val="50000"/>
                  </a:schemeClr>
                </a:solidFill>
              </a:endParaRPr>
            </a:p>
          </p:txBody>
        </p:sp>
        <p:sp>
          <p:nvSpPr>
            <p:cNvPr id="50" name="Text Box 20"/>
            <p:cNvSpPr txBox="1">
              <a:spLocks noChangeArrowheads="1"/>
            </p:cNvSpPr>
            <p:nvPr/>
          </p:nvSpPr>
          <p:spPr bwMode="gray">
            <a:xfrm>
              <a:off x="1058863" y="3538414"/>
              <a:ext cx="866775" cy="457200"/>
            </a:xfrm>
            <a:prstGeom prst="rect">
              <a:avLst/>
            </a:prstGeom>
            <a:noFill/>
            <a:ln w="9525">
              <a:noFill/>
              <a:miter lim="800000"/>
              <a:headEnd/>
              <a:tailEnd/>
            </a:ln>
          </p:spPr>
          <p:txBody>
            <a:bodyPr>
              <a:spAutoFit/>
            </a:bodyPr>
            <a:lstStyle/>
            <a:p>
              <a:pPr algn="ctr">
                <a:spcBef>
                  <a:spcPct val="50000"/>
                </a:spcBef>
                <a:defRPr/>
              </a:pPr>
              <a:r>
                <a:rPr lang="en-US" altLang="zh-CN" sz="2400" b="1" dirty="0" smtClean="0">
                  <a:solidFill>
                    <a:schemeClr val="bg1"/>
                  </a:solidFill>
                </a:rPr>
                <a:t>2009</a:t>
              </a:r>
              <a:endParaRPr lang="en-US" altLang="zh-CN" sz="2400" b="1" dirty="0">
                <a:solidFill>
                  <a:schemeClr val="bg1"/>
                </a:solidFill>
              </a:endParaRPr>
            </a:p>
          </p:txBody>
        </p:sp>
      </p:grpSp>
      <p:grpSp>
        <p:nvGrpSpPr>
          <p:cNvPr id="51" name="组合 50"/>
          <p:cNvGrpSpPr/>
          <p:nvPr/>
        </p:nvGrpSpPr>
        <p:grpSpPr>
          <a:xfrm>
            <a:off x="2920972" y="3298812"/>
            <a:ext cx="1114425" cy="1114425"/>
            <a:chOff x="2936875" y="3212976"/>
            <a:chExt cx="1114425" cy="1114425"/>
          </a:xfrm>
        </p:grpSpPr>
        <p:sp>
          <p:nvSpPr>
            <p:cNvPr id="52" name="AutoShape 14"/>
            <p:cNvSpPr>
              <a:spLocks noChangeArrowheads="1"/>
            </p:cNvSpPr>
            <p:nvPr/>
          </p:nvSpPr>
          <p:spPr bwMode="gray">
            <a:xfrm>
              <a:off x="2936875" y="3212976"/>
              <a:ext cx="1114425" cy="1114425"/>
            </a:xfrm>
            <a:prstGeom prst="diamond">
              <a:avLst/>
            </a:prstGeom>
            <a:solidFill>
              <a:schemeClr val="accent2"/>
            </a:solidFill>
            <a:ln w="9525">
              <a:miter lim="800000"/>
              <a:headEnd/>
              <a:tailEnd/>
            </a:ln>
            <a:scene3d>
              <a:camera prst="legacyPerspectiveBottom">
                <a:rot lat="20999997"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pPr>
                <a:defRPr/>
              </a:pPr>
              <a:endParaRPr lang="zh-CN" altLang="en-US">
                <a:solidFill>
                  <a:schemeClr val="bg2">
                    <a:lumMod val="50000"/>
                  </a:schemeClr>
                </a:solidFill>
              </a:endParaRPr>
            </a:p>
          </p:txBody>
        </p:sp>
        <p:sp>
          <p:nvSpPr>
            <p:cNvPr id="53" name="Text Box 21"/>
            <p:cNvSpPr txBox="1">
              <a:spLocks noChangeArrowheads="1"/>
            </p:cNvSpPr>
            <p:nvPr/>
          </p:nvSpPr>
          <p:spPr bwMode="gray">
            <a:xfrm>
              <a:off x="3048000" y="3538414"/>
              <a:ext cx="866775" cy="457200"/>
            </a:xfrm>
            <a:prstGeom prst="rect">
              <a:avLst/>
            </a:prstGeom>
            <a:noFill/>
            <a:ln w="9525">
              <a:noFill/>
              <a:miter lim="800000"/>
              <a:headEnd/>
              <a:tailEnd/>
            </a:ln>
          </p:spPr>
          <p:txBody>
            <a:bodyPr>
              <a:spAutoFit/>
            </a:bodyPr>
            <a:lstStyle/>
            <a:p>
              <a:pPr algn="ctr">
                <a:spcBef>
                  <a:spcPct val="50000"/>
                </a:spcBef>
                <a:defRPr/>
              </a:pPr>
              <a:r>
                <a:rPr lang="en-US" altLang="zh-CN" sz="2400" b="1" dirty="0" smtClean="0">
                  <a:solidFill>
                    <a:schemeClr val="bg1"/>
                  </a:solidFill>
                </a:rPr>
                <a:t>2010</a:t>
              </a:r>
              <a:endParaRPr lang="en-US" altLang="zh-CN" sz="2400" b="1" dirty="0">
                <a:solidFill>
                  <a:schemeClr val="bg1"/>
                </a:solidFill>
              </a:endParaRPr>
            </a:p>
          </p:txBody>
        </p:sp>
      </p:grpSp>
      <p:grpSp>
        <p:nvGrpSpPr>
          <p:cNvPr id="54" name="组合 53"/>
          <p:cNvGrpSpPr/>
          <p:nvPr/>
        </p:nvGrpSpPr>
        <p:grpSpPr>
          <a:xfrm>
            <a:off x="4911697" y="3298812"/>
            <a:ext cx="1114425" cy="1114425"/>
            <a:chOff x="4927600" y="3212976"/>
            <a:chExt cx="1114425" cy="1114425"/>
          </a:xfrm>
        </p:grpSpPr>
        <p:sp>
          <p:nvSpPr>
            <p:cNvPr id="55" name="AutoShape 15"/>
            <p:cNvSpPr>
              <a:spLocks noChangeArrowheads="1"/>
            </p:cNvSpPr>
            <p:nvPr/>
          </p:nvSpPr>
          <p:spPr bwMode="gray">
            <a:xfrm>
              <a:off x="4927600" y="3212976"/>
              <a:ext cx="1114425" cy="1114425"/>
            </a:xfrm>
            <a:prstGeom prst="diamond">
              <a:avLst/>
            </a:prstGeom>
            <a:solidFill>
              <a:schemeClr val="accent2"/>
            </a:solidFill>
            <a:ln w="9525">
              <a:miter lim="800000"/>
              <a:headEnd/>
              <a:tailEnd/>
            </a:ln>
            <a:scene3d>
              <a:camera prst="legacyPerspectiveBottom">
                <a:rot lat="20999997"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pPr>
                <a:defRPr/>
              </a:pPr>
              <a:endParaRPr lang="zh-CN" altLang="en-US">
                <a:solidFill>
                  <a:schemeClr val="bg2">
                    <a:lumMod val="50000"/>
                  </a:schemeClr>
                </a:solidFill>
              </a:endParaRPr>
            </a:p>
          </p:txBody>
        </p:sp>
        <p:sp>
          <p:nvSpPr>
            <p:cNvPr id="56" name="Text Box 22"/>
            <p:cNvSpPr txBox="1">
              <a:spLocks noChangeArrowheads="1"/>
            </p:cNvSpPr>
            <p:nvPr/>
          </p:nvSpPr>
          <p:spPr bwMode="gray">
            <a:xfrm>
              <a:off x="5057775" y="3538414"/>
              <a:ext cx="866775" cy="457200"/>
            </a:xfrm>
            <a:prstGeom prst="rect">
              <a:avLst/>
            </a:prstGeom>
            <a:noFill/>
            <a:ln w="9525">
              <a:noFill/>
              <a:miter lim="800000"/>
              <a:headEnd/>
              <a:tailEnd/>
            </a:ln>
          </p:spPr>
          <p:txBody>
            <a:bodyPr>
              <a:spAutoFit/>
            </a:bodyPr>
            <a:lstStyle/>
            <a:p>
              <a:pPr algn="ctr">
                <a:spcBef>
                  <a:spcPct val="50000"/>
                </a:spcBef>
                <a:defRPr/>
              </a:pPr>
              <a:r>
                <a:rPr lang="en-US" altLang="zh-CN" sz="2400" b="1" dirty="0" smtClean="0">
                  <a:solidFill>
                    <a:schemeClr val="bg1"/>
                  </a:solidFill>
                </a:rPr>
                <a:t>2011</a:t>
              </a:r>
              <a:endParaRPr lang="en-US" altLang="zh-CN" sz="2400" b="1" dirty="0">
                <a:solidFill>
                  <a:schemeClr val="bg1"/>
                </a:solidFill>
              </a:endParaRPr>
            </a:p>
          </p:txBody>
        </p:sp>
      </p:grpSp>
      <p:grpSp>
        <p:nvGrpSpPr>
          <p:cNvPr id="57" name="组合 56"/>
          <p:cNvGrpSpPr/>
          <p:nvPr/>
        </p:nvGrpSpPr>
        <p:grpSpPr>
          <a:xfrm>
            <a:off x="6854797" y="3298812"/>
            <a:ext cx="1114425" cy="1114425"/>
            <a:chOff x="6870700" y="3212976"/>
            <a:chExt cx="1114425" cy="1114425"/>
          </a:xfrm>
        </p:grpSpPr>
        <p:sp>
          <p:nvSpPr>
            <p:cNvPr id="58" name="AutoShape 16"/>
            <p:cNvSpPr>
              <a:spLocks noChangeArrowheads="1"/>
            </p:cNvSpPr>
            <p:nvPr/>
          </p:nvSpPr>
          <p:spPr bwMode="gray">
            <a:xfrm>
              <a:off x="6870700" y="3212976"/>
              <a:ext cx="1114425" cy="1114425"/>
            </a:xfrm>
            <a:prstGeom prst="diamond">
              <a:avLst/>
            </a:prstGeom>
            <a:solidFill>
              <a:schemeClr val="accent2"/>
            </a:solidFill>
            <a:ln w="9525">
              <a:miter lim="800000"/>
              <a:headEnd/>
              <a:tailEnd/>
            </a:ln>
            <a:scene3d>
              <a:camera prst="legacyPerspectiveBottom">
                <a:rot lat="20999997" lon="0" rev="0"/>
              </a:camera>
              <a:lightRig rig="legacyFlat4" dir="b"/>
            </a:scene3d>
            <a:sp3d extrusionH="163500" prstMaterial="legacyMatte">
              <a:bevelT w="13500" h="13500" prst="angle"/>
              <a:bevelB w="13500" h="13500" prst="angle"/>
              <a:extrusionClr>
                <a:schemeClr val="accent2"/>
              </a:extrusionClr>
            </a:sp3d>
          </p:spPr>
          <p:txBody>
            <a:bodyPr wrap="none" anchor="ctr">
              <a:flatTx/>
            </a:bodyPr>
            <a:lstStyle/>
            <a:p>
              <a:pPr>
                <a:defRPr/>
              </a:pPr>
              <a:endParaRPr lang="zh-CN" altLang="en-US">
                <a:solidFill>
                  <a:schemeClr val="bg2">
                    <a:lumMod val="50000"/>
                  </a:schemeClr>
                </a:solidFill>
              </a:endParaRPr>
            </a:p>
          </p:txBody>
        </p:sp>
        <p:sp>
          <p:nvSpPr>
            <p:cNvPr id="59" name="Text Box 23"/>
            <p:cNvSpPr txBox="1">
              <a:spLocks noChangeArrowheads="1"/>
            </p:cNvSpPr>
            <p:nvPr/>
          </p:nvSpPr>
          <p:spPr bwMode="gray">
            <a:xfrm>
              <a:off x="7010400" y="3538414"/>
              <a:ext cx="866775" cy="457200"/>
            </a:xfrm>
            <a:prstGeom prst="rect">
              <a:avLst/>
            </a:prstGeom>
            <a:noFill/>
            <a:ln w="9525">
              <a:noFill/>
              <a:miter lim="800000"/>
              <a:headEnd/>
              <a:tailEnd/>
            </a:ln>
          </p:spPr>
          <p:txBody>
            <a:bodyPr>
              <a:spAutoFit/>
            </a:bodyPr>
            <a:lstStyle/>
            <a:p>
              <a:pPr algn="ctr">
                <a:spcBef>
                  <a:spcPct val="50000"/>
                </a:spcBef>
                <a:defRPr/>
              </a:pPr>
              <a:r>
                <a:rPr lang="en-US" altLang="zh-CN" sz="2400" b="1" dirty="0" smtClean="0">
                  <a:solidFill>
                    <a:schemeClr val="bg1"/>
                  </a:solidFill>
                </a:rPr>
                <a:t>2012</a:t>
              </a:r>
              <a:endParaRPr lang="en-US" altLang="zh-CN" sz="2400" b="1" dirty="0">
                <a:solidFill>
                  <a:schemeClr val="bg1"/>
                </a:solidFill>
              </a:endParaRPr>
            </a:p>
          </p:txBody>
        </p:sp>
      </p:grpSp>
      <p:sp>
        <p:nvSpPr>
          <p:cNvPr id="60" name="Text Box 24"/>
          <p:cNvSpPr txBox="1">
            <a:spLocks noChangeArrowheads="1"/>
          </p:cNvSpPr>
          <p:nvPr/>
        </p:nvSpPr>
        <p:spPr bwMode="gray">
          <a:xfrm>
            <a:off x="685772" y="4503725"/>
            <a:ext cx="1614488" cy="630942"/>
          </a:xfrm>
          <a:prstGeom prst="rect">
            <a:avLst/>
          </a:prstGeom>
          <a:noFill/>
          <a:ln w="9525" algn="ctr">
            <a:noFill/>
            <a:miter lim="800000"/>
            <a:headEnd/>
            <a:tailEnd/>
          </a:ln>
        </p:spPr>
        <p:txBody>
          <a:bodyPr>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smtClean="0"/>
          </a:p>
          <a:p>
            <a:pPr algn="ctr">
              <a:spcBef>
                <a:spcPct val="50000"/>
              </a:spcBef>
              <a:buFontTx/>
              <a:buChar char="•"/>
              <a:defRPr/>
            </a:pPr>
            <a:r>
              <a:rPr lang="zh-CN" altLang="en-US" sz="1400" dirty="0" smtClean="0"/>
              <a:t>这里</a:t>
            </a:r>
            <a:r>
              <a:rPr lang="zh-CN" altLang="en-US" sz="1400" dirty="0"/>
              <a:t>输入文本</a:t>
            </a:r>
            <a:endParaRPr lang="en-US" altLang="zh-CN" sz="1400" dirty="0">
              <a:solidFill>
                <a:schemeClr val="bg2">
                  <a:lumMod val="50000"/>
                </a:schemeClr>
              </a:solidFill>
            </a:endParaRPr>
          </a:p>
        </p:txBody>
      </p:sp>
      <p:sp>
        <p:nvSpPr>
          <p:cNvPr id="61" name="Rectangle 28"/>
          <p:cNvSpPr>
            <a:spLocks noChangeArrowheads="1"/>
          </p:cNvSpPr>
          <p:nvPr/>
        </p:nvSpPr>
        <p:spPr bwMode="gray">
          <a:xfrm>
            <a:off x="593697" y="1588837"/>
            <a:ext cx="6353175" cy="339965"/>
          </a:xfrm>
          <a:prstGeom prst="rect">
            <a:avLst/>
          </a:prstGeom>
          <a:noFill/>
          <a:ln w="9525" algn="ctr">
            <a:noFill/>
            <a:miter lim="800000"/>
            <a:headEnd/>
            <a:tailEnd/>
          </a:ln>
        </p:spPr>
        <p:txBody>
          <a:bodyPr>
            <a:spAutoFit/>
          </a:bodyPr>
          <a:lstStyle/>
          <a:p>
            <a:pPr eaLnBrk="0" hangingPunct="0">
              <a:lnSpc>
                <a:spcPct val="110000"/>
              </a:lnSpc>
              <a:buClr>
                <a:srgbClr val="D7181F"/>
              </a:buClr>
              <a:buFont typeface="Wingdings" pitchFamily="2" charset="2"/>
              <a:buChar char="v"/>
              <a:defRPr/>
            </a:pPr>
            <a:r>
              <a:rPr lang="zh-CN" altLang="en-US" sz="1600" dirty="0"/>
              <a:t>这里输入</a:t>
            </a:r>
            <a:r>
              <a:rPr lang="zh-CN" altLang="en-US" sz="1600" dirty="0" smtClean="0"/>
              <a:t>文本</a:t>
            </a:r>
            <a:r>
              <a:rPr lang="zh-CN" altLang="en-US" sz="1600" dirty="0"/>
              <a:t>这里输入</a:t>
            </a:r>
            <a:r>
              <a:rPr lang="zh-CN" altLang="en-US" sz="1600" dirty="0" smtClean="0"/>
              <a:t>文本</a:t>
            </a:r>
            <a:r>
              <a:rPr lang="zh-CN" altLang="en-US" sz="1600" dirty="0"/>
              <a:t>这里输入文本</a:t>
            </a:r>
            <a:endParaRPr lang="en-US" altLang="zh-CN" sz="1600" dirty="0">
              <a:solidFill>
                <a:schemeClr val="bg2">
                  <a:lumMod val="50000"/>
                </a:schemeClr>
              </a:solidFill>
            </a:endParaRPr>
          </a:p>
        </p:txBody>
      </p:sp>
      <p:sp>
        <p:nvSpPr>
          <p:cNvPr id="62" name="Text Box 24"/>
          <p:cNvSpPr txBox="1">
            <a:spLocks noChangeArrowheads="1"/>
          </p:cNvSpPr>
          <p:nvPr/>
        </p:nvSpPr>
        <p:spPr bwMode="gray">
          <a:xfrm>
            <a:off x="2574957" y="4503725"/>
            <a:ext cx="1614488" cy="630942"/>
          </a:xfrm>
          <a:prstGeom prst="rect">
            <a:avLst/>
          </a:prstGeom>
          <a:noFill/>
          <a:ln w="9525" algn="ctr">
            <a:noFill/>
            <a:miter lim="800000"/>
            <a:headEnd/>
            <a:tailEnd/>
          </a:ln>
        </p:spPr>
        <p:txBody>
          <a:bodyPr>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smtClean="0"/>
          </a:p>
          <a:p>
            <a:pPr algn="ctr">
              <a:spcBef>
                <a:spcPct val="50000"/>
              </a:spcBef>
              <a:buFontTx/>
              <a:buChar char="•"/>
              <a:defRPr/>
            </a:pPr>
            <a:r>
              <a:rPr lang="zh-CN" altLang="en-US" sz="1400" dirty="0" smtClean="0"/>
              <a:t>这里</a:t>
            </a:r>
            <a:r>
              <a:rPr lang="zh-CN" altLang="en-US" sz="1400" dirty="0"/>
              <a:t>输入文本</a:t>
            </a:r>
            <a:endParaRPr lang="en-US" altLang="zh-CN" sz="1400" dirty="0">
              <a:solidFill>
                <a:schemeClr val="bg2">
                  <a:lumMod val="50000"/>
                </a:schemeClr>
              </a:solidFill>
            </a:endParaRPr>
          </a:p>
        </p:txBody>
      </p:sp>
      <p:sp>
        <p:nvSpPr>
          <p:cNvPr id="63" name="Text Box 24"/>
          <p:cNvSpPr txBox="1">
            <a:spLocks noChangeArrowheads="1"/>
          </p:cNvSpPr>
          <p:nvPr/>
        </p:nvSpPr>
        <p:spPr bwMode="gray">
          <a:xfrm>
            <a:off x="4653923" y="4503725"/>
            <a:ext cx="1614488" cy="630942"/>
          </a:xfrm>
          <a:prstGeom prst="rect">
            <a:avLst/>
          </a:prstGeom>
          <a:noFill/>
          <a:ln w="9525" algn="ctr">
            <a:noFill/>
            <a:miter lim="800000"/>
            <a:headEnd/>
            <a:tailEnd/>
          </a:ln>
        </p:spPr>
        <p:txBody>
          <a:bodyPr>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smtClean="0"/>
          </a:p>
          <a:p>
            <a:pPr algn="ctr">
              <a:spcBef>
                <a:spcPct val="50000"/>
              </a:spcBef>
              <a:buFontTx/>
              <a:buChar char="•"/>
              <a:defRPr/>
            </a:pPr>
            <a:r>
              <a:rPr lang="zh-CN" altLang="en-US" sz="1400" dirty="0" smtClean="0"/>
              <a:t>这里</a:t>
            </a:r>
            <a:r>
              <a:rPr lang="zh-CN" altLang="en-US" sz="1400" dirty="0"/>
              <a:t>输入文本</a:t>
            </a:r>
            <a:endParaRPr lang="en-US" altLang="zh-CN" sz="1400" dirty="0">
              <a:solidFill>
                <a:schemeClr val="bg2">
                  <a:lumMod val="50000"/>
                </a:schemeClr>
              </a:solidFill>
            </a:endParaRPr>
          </a:p>
        </p:txBody>
      </p:sp>
      <p:sp>
        <p:nvSpPr>
          <p:cNvPr id="64" name="Text Box 24"/>
          <p:cNvSpPr txBox="1">
            <a:spLocks noChangeArrowheads="1"/>
          </p:cNvSpPr>
          <p:nvPr/>
        </p:nvSpPr>
        <p:spPr bwMode="gray">
          <a:xfrm>
            <a:off x="6644329" y="4503725"/>
            <a:ext cx="1614488" cy="630942"/>
          </a:xfrm>
          <a:prstGeom prst="rect">
            <a:avLst/>
          </a:prstGeom>
          <a:noFill/>
          <a:ln w="9525" algn="ctr">
            <a:noFill/>
            <a:miter lim="800000"/>
            <a:headEnd/>
            <a:tailEnd/>
          </a:ln>
        </p:spPr>
        <p:txBody>
          <a:bodyPr>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smtClean="0"/>
          </a:p>
          <a:p>
            <a:pPr algn="ctr">
              <a:spcBef>
                <a:spcPct val="50000"/>
              </a:spcBef>
              <a:buFontTx/>
              <a:buChar char="•"/>
              <a:defRPr/>
            </a:pPr>
            <a:r>
              <a:rPr lang="zh-CN" altLang="en-US" sz="1400" dirty="0" smtClean="0"/>
              <a:t>这里</a:t>
            </a:r>
            <a:r>
              <a:rPr lang="zh-CN" altLang="en-US" sz="1400" dirty="0"/>
              <a:t>输入文本</a:t>
            </a:r>
            <a:endParaRPr lang="en-US" altLang="zh-CN" sz="1400" dirty="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1+#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1+#ppt_w/2"/>
                                          </p:val>
                                        </p:tav>
                                        <p:tav tm="100000">
                                          <p:val>
                                            <p:strVal val="#ppt_x"/>
                                          </p:val>
                                        </p:tav>
                                      </p:tavLst>
                                    </p:anim>
                                    <p:anim calcmode="lin" valueType="num">
                                      <p:cBhvr additive="base">
                                        <p:cTn id="13" dur="500" fill="hold"/>
                                        <p:tgtEl>
                                          <p:spTgt spid="4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1+#ppt_w/2"/>
                                          </p:val>
                                        </p:tav>
                                        <p:tav tm="100000">
                                          <p:val>
                                            <p:strVal val="#ppt_x"/>
                                          </p:val>
                                        </p:tav>
                                      </p:tavLst>
                                    </p:anim>
                                    <p:anim calcmode="lin" valueType="num">
                                      <p:cBhvr additive="base">
                                        <p:cTn id="18" dur="500" fill="hold"/>
                                        <p:tgtEl>
                                          <p:spTgt spid="5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additive="base">
                                        <p:cTn id="22" dur="500" fill="hold"/>
                                        <p:tgtEl>
                                          <p:spTgt spid="54"/>
                                        </p:tgtEl>
                                        <p:attrNameLst>
                                          <p:attrName>ppt_x</p:attrName>
                                        </p:attrNameLst>
                                      </p:cBhvr>
                                      <p:tavLst>
                                        <p:tav tm="0">
                                          <p:val>
                                            <p:strVal val="1+#ppt_w/2"/>
                                          </p:val>
                                        </p:tav>
                                        <p:tav tm="100000">
                                          <p:val>
                                            <p:strVal val="#ppt_x"/>
                                          </p:val>
                                        </p:tav>
                                      </p:tavLst>
                                    </p:anim>
                                    <p:anim calcmode="lin" valueType="num">
                                      <p:cBhvr additive="base">
                                        <p:cTn id="23" dur="500" fill="hold"/>
                                        <p:tgtEl>
                                          <p:spTgt spid="5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1+#ppt_w/2"/>
                                          </p:val>
                                        </p:tav>
                                        <p:tav tm="100000">
                                          <p:val>
                                            <p:strVal val="#ppt_x"/>
                                          </p:val>
                                        </p:tav>
                                      </p:tavLst>
                                    </p:anim>
                                    <p:anim calcmode="lin" valueType="num">
                                      <p:cBhvr additive="base">
                                        <p:cTn id="28" dur="500" fill="hold"/>
                                        <p:tgtEl>
                                          <p:spTgt spid="5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500" fill="hold"/>
                                        <p:tgtEl>
                                          <p:spTgt spid="60"/>
                                        </p:tgtEl>
                                        <p:attrNameLst>
                                          <p:attrName>ppt_x</p:attrName>
                                        </p:attrNameLst>
                                      </p:cBhvr>
                                      <p:tavLst>
                                        <p:tav tm="0">
                                          <p:val>
                                            <p:strVal val="#ppt_x"/>
                                          </p:val>
                                        </p:tav>
                                        <p:tav tm="100000">
                                          <p:val>
                                            <p:strVal val="#ppt_x"/>
                                          </p:val>
                                        </p:tav>
                                      </p:tavLst>
                                    </p:anim>
                                    <p:anim calcmode="lin" valueType="num">
                                      <p:cBhvr additive="base">
                                        <p:cTn id="33" dur="500" fill="hold"/>
                                        <p:tgtEl>
                                          <p:spTgt spid="6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 calcmode="lin" valueType="num">
                                      <p:cBhvr additive="base">
                                        <p:cTn id="37" dur="500" fill="hold"/>
                                        <p:tgtEl>
                                          <p:spTgt spid="62"/>
                                        </p:tgtEl>
                                        <p:attrNameLst>
                                          <p:attrName>ppt_x</p:attrName>
                                        </p:attrNameLst>
                                      </p:cBhvr>
                                      <p:tavLst>
                                        <p:tav tm="0">
                                          <p:val>
                                            <p:strVal val="#ppt_x"/>
                                          </p:val>
                                        </p:tav>
                                        <p:tav tm="100000">
                                          <p:val>
                                            <p:strVal val="#ppt_x"/>
                                          </p:val>
                                        </p:tav>
                                      </p:tavLst>
                                    </p:anim>
                                    <p:anim calcmode="lin" valueType="num">
                                      <p:cBhvr additive="base">
                                        <p:cTn id="38" dur="500" fill="hold"/>
                                        <p:tgtEl>
                                          <p:spTgt spid="6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3"/>
                                        </p:tgtEl>
                                        <p:attrNameLst>
                                          <p:attrName>style.visibility</p:attrName>
                                        </p:attrNameLst>
                                      </p:cBhvr>
                                      <p:to>
                                        <p:strVal val="visible"/>
                                      </p:to>
                                    </p:set>
                                    <p:anim calcmode="lin" valueType="num">
                                      <p:cBhvr additive="base">
                                        <p:cTn id="42" dur="500" fill="hold"/>
                                        <p:tgtEl>
                                          <p:spTgt spid="63"/>
                                        </p:tgtEl>
                                        <p:attrNameLst>
                                          <p:attrName>ppt_x</p:attrName>
                                        </p:attrNameLst>
                                      </p:cBhvr>
                                      <p:tavLst>
                                        <p:tav tm="0">
                                          <p:val>
                                            <p:strVal val="#ppt_x"/>
                                          </p:val>
                                        </p:tav>
                                        <p:tav tm="100000">
                                          <p:val>
                                            <p:strVal val="#ppt_x"/>
                                          </p:val>
                                        </p:tav>
                                      </p:tavLst>
                                    </p:anim>
                                    <p:anim calcmode="lin" valueType="num">
                                      <p:cBhvr additive="base">
                                        <p:cTn id="43" dur="500" fill="hold"/>
                                        <p:tgtEl>
                                          <p:spTgt spid="6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fill="hold"/>
                                        <p:tgtEl>
                                          <p:spTgt spid="64"/>
                                        </p:tgtEl>
                                        <p:attrNameLst>
                                          <p:attrName>ppt_x</p:attrName>
                                        </p:attrNameLst>
                                      </p:cBhvr>
                                      <p:tavLst>
                                        <p:tav tm="0">
                                          <p:val>
                                            <p:strVal val="#ppt_x"/>
                                          </p:val>
                                        </p:tav>
                                        <p:tav tm="100000">
                                          <p:val>
                                            <p:strVal val="#ppt_x"/>
                                          </p:val>
                                        </p:tav>
                                      </p:tavLst>
                                    </p:anim>
                                    <p:anim calcmode="lin" valueType="num">
                                      <p:cBhvr additive="base">
                                        <p:cTn id="48"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0" name="组合 89"/>
          <p:cNvGrpSpPr/>
          <p:nvPr/>
        </p:nvGrpSpPr>
        <p:grpSpPr>
          <a:xfrm>
            <a:off x="-757238" y="1643050"/>
            <a:ext cx="4073526" cy="4135438"/>
            <a:chOff x="-757238" y="1714488"/>
            <a:chExt cx="4073526" cy="4135438"/>
          </a:xfrm>
        </p:grpSpPr>
        <p:sp>
          <p:nvSpPr>
            <p:cNvPr id="63" name="Oval 4"/>
            <p:cNvSpPr>
              <a:spLocks noChangeArrowheads="1"/>
            </p:cNvSpPr>
            <p:nvPr/>
          </p:nvSpPr>
          <p:spPr bwMode="auto">
            <a:xfrm>
              <a:off x="-757238" y="1714488"/>
              <a:ext cx="4073526" cy="4122738"/>
            </a:xfrm>
            <a:prstGeom prst="ellipse">
              <a:avLst/>
            </a:prstGeom>
            <a:gradFill rotWithShape="0">
              <a:gsLst>
                <a:gs pos="0">
                  <a:srgbClr val="E6F0FA"/>
                </a:gs>
                <a:gs pos="100000">
                  <a:srgbClr val="E4F5C5"/>
                </a:gs>
              </a:gsLst>
              <a:lin ang="5400000" scaled="1"/>
            </a:gradFill>
            <a:ln w="9525">
              <a:noFill/>
              <a:round/>
              <a:headEnd/>
              <a:tailEnd/>
            </a:ln>
          </p:spPr>
          <p:txBody>
            <a:bodyPr wrap="none" anchor="ctr"/>
            <a:lstStyle/>
            <a:p>
              <a:endParaRPr lang="zh-CN" altLang="en-US"/>
            </a:p>
          </p:txBody>
        </p:sp>
        <p:sp>
          <p:nvSpPr>
            <p:cNvPr id="64" name="Arc 5"/>
            <p:cNvSpPr>
              <a:spLocks/>
            </p:cNvSpPr>
            <p:nvPr/>
          </p:nvSpPr>
          <p:spPr bwMode="auto">
            <a:xfrm>
              <a:off x="1258888" y="1714488"/>
              <a:ext cx="1784350" cy="2057400"/>
            </a:xfrm>
            <a:custGeom>
              <a:avLst/>
              <a:gdLst>
                <a:gd name="T0" fmla="*/ 0 w 18728"/>
                <a:gd name="T1" fmla="*/ 0 h 21600"/>
                <a:gd name="T2" fmla="*/ 2147483647 w 18728"/>
                <a:gd name="T3" fmla="*/ 2147483647 h 21600"/>
                <a:gd name="T4" fmla="*/ 0 w 18728"/>
                <a:gd name="T5" fmla="*/ 2147483647 h 21600"/>
                <a:gd name="T6" fmla="*/ 0 60000 65536"/>
                <a:gd name="T7" fmla="*/ 0 60000 65536"/>
                <a:gd name="T8" fmla="*/ 0 60000 65536"/>
                <a:gd name="T9" fmla="*/ 0 w 18728"/>
                <a:gd name="T10" fmla="*/ 0 h 21600"/>
                <a:gd name="T11" fmla="*/ 18728 w 18728"/>
                <a:gd name="T12" fmla="*/ 21600 h 21600"/>
              </a:gdLst>
              <a:ahLst/>
              <a:cxnLst>
                <a:cxn ang="T6">
                  <a:pos x="T0" y="T1"/>
                </a:cxn>
                <a:cxn ang="T7">
                  <a:pos x="T2" y="T3"/>
                </a:cxn>
                <a:cxn ang="T8">
                  <a:pos x="T4" y="T5"/>
                </a:cxn>
              </a:cxnLst>
              <a:rect l="T9" t="T10" r="T11" b="T12"/>
              <a:pathLst>
                <a:path w="18728" h="21600" fill="none" extrusionOk="0">
                  <a:moveTo>
                    <a:pt x="-1" y="0"/>
                  </a:moveTo>
                  <a:cubicBezTo>
                    <a:pt x="7732" y="0"/>
                    <a:pt x="14874" y="4133"/>
                    <a:pt x="18727" y="10837"/>
                  </a:cubicBezTo>
                </a:path>
                <a:path w="18728" h="21600" stroke="0" extrusionOk="0">
                  <a:moveTo>
                    <a:pt x="-1" y="0"/>
                  </a:moveTo>
                  <a:cubicBezTo>
                    <a:pt x="7732" y="0"/>
                    <a:pt x="14874" y="4133"/>
                    <a:pt x="18727" y="10837"/>
                  </a:cubicBezTo>
                  <a:lnTo>
                    <a:pt x="0" y="2160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65" name="Arc 14"/>
            <p:cNvSpPr>
              <a:spLocks/>
            </p:cNvSpPr>
            <p:nvPr/>
          </p:nvSpPr>
          <p:spPr bwMode="auto">
            <a:xfrm>
              <a:off x="1258888" y="2778113"/>
              <a:ext cx="2057400" cy="1971675"/>
            </a:xfrm>
            <a:custGeom>
              <a:avLst/>
              <a:gdLst>
                <a:gd name="T0" fmla="*/ 2147483647 w 21600"/>
                <a:gd name="T1" fmla="*/ 0 h 20705"/>
                <a:gd name="T2" fmla="*/ 2147483647 w 21600"/>
                <a:gd name="T3" fmla="*/ 2147483647 h 20705"/>
                <a:gd name="T4" fmla="*/ 0 w 21600"/>
                <a:gd name="T5" fmla="*/ 2147483647 h 20705"/>
                <a:gd name="T6" fmla="*/ 0 60000 65536"/>
                <a:gd name="T7" fmla="*/ 0 60000 65536"/>
                <a:gd name="T8" fmla="*/ 0 60000 65536"/>
                <a:gd name="T9" fmla="*/ 0 w 21600"/>
                <a:gd name="T10" fmla="*/ 0 h 20705"/>
                <a:gd name="T11" fmla="*/ 21600 w 21600"/>
                <a:gd name="T12" fmla="*/ 20705 h 20705"/>
              </a:gdLst>
              <a:ahLst/>
              <a:cxnLst>
                <a:cxn ang="T6">
                  <a:pos x="T0" y="T1"/>
                </a:cxn>
                <a:cxn ang="T7">
                  <a:pos x="T2" y="T3"/>
                </a:cxn>
                <a:cxn ang="T8">
                  <a:pos x="T4" y="T5"/>
                </a:cxn>
              </a:cxnLst>
              <a:rect l="T9" t="T10" r="T11" b="T12"/>
              <a:pathLst>
                <a:path w="21600" h="20705" fill="none" extrusionOk="0">
                  <a:moveTo>
                    <a:pt x="18839" y="0"/>
                  </a:moveTo>
                  <a:cubicBezTo>
                    <a:pt x="20649" y="3227"/>
                    <a:pt x="21600" y="6865"/>
                    <a:pt x="21600" y="10565"/>
                  </a:cubicBezTo>
                  <a:cubicBezTo>
                    <a:pt x="21600" y="14100"/>
                    <a:pt x="20731" y="17582"/>
                    <a:pt x="19071" y="20704"/>
                  </a:cubicBezTo>
                </a:path>
                <a:path w="21600" h="20705" stroke="0" extrusionOk="0">
                  <a:moveTo>
                    <a:pt x="18839" y="0"/>
                  </a:moveTo>
                  <a:cubicBezTo>
                    <a:pt x="20649" y="3227"/>
                    <a:pt x="21600" y="6865"/>
                    <a:pt x="21600" y="10565"/>
                  </a:cubicBezTo>
                  <a:cubicBezTo>
                    <a:pt x="21600" y="14100"/>
                    <a:pt x="20731" y="17582"/>
                    <a:pt x="19071" y="20704"/>
                  </a:cubicBezTo>
                  <a:lnTo>
                    <a:pt x="0" y="10565"/>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zh-CN" altLang="en-US"/>
            </a:p>
          </p:txBody>
        </p:sp>
        <p:sp>
          <p:nvSpPr>
            <p:cNvPr id="66" name="Arc 18"/>
            <p:cNvSpPr>
              <a:spLocks/>
            </p:cNvSpPr>
            <p:nvPr/>
          </p:nvSpPr>
          <p:spPr bwMode="auto">
            <a:xfrm>
              <a:off x="1243013" y="3794113"/>
              <a:ext cx="1824037" cy="2055813"/>
            </a:xfrm>
            <a:custGeom>
              <a:avLst/>
              <a:gdLst>
                <a:gd name="T0" fmla="*/ 2147483647 w 19151"/>
                <a:gd name="T1" fmla="*/ 2147483647 h 21600"/>
                <a:gd name="T2" fmla="*/ 0 w 19151"/>
                <a:gd name="T3" fmla="*/ 2147483647 h 21600"/>
                <a:gd name="T4" fmla="*/ 214280495 w 19151"/>
                <a:gd name="T5" fmla="*/ 0 h 21600"/>
                <a:gd name="T6" fmla="*/ 0 60000 65536"/>
                <a:gd name="T7" fmla="*/ 0 60000 65536"/>
                <a:gd name="T8" fmla="*/ 0 60000 65536"/>
                <a:gd name="T9" fmla="*/ 0 w 19151"/>
                <a:gd name="T10" fmla="*/ 0 h 21600"/>
                <a:gd name="T11" fmla="*/ 19151 w 19151"/>
                <a:gd name="T12" fmla="*/ 21600 h 21600"/>
              </a:gdLst>
              <a:ahLst/>
              <a:cxnLst>
                <a:cxn ang="T6">
                  <a:pos x="T0" y="T1"/>
                </a:cxn>
                <a:cxn ang="T7">
                  <a:pos x="T2" y="T3"/>
                </a:cxn>
                <a:cxn ang="T8">
                  <a:pos x="T4" y="T5"/>
                </a:cxn>
              </a:cxnLst>
              <a:rect l="T9" t="T10" r="T11" b="T12"/>
              <a:pathLst>
                <a:path w="19151" h="21600" fill="none" extrusionOk="0">
                  <a:moveTo>
                    <a:pt x="19150" y="10451"/>
                  </a:moveTo>
                  <a:cubicBezTo>
                    <a:pt x="15347" y="17330"/>
                    <a:pt x="8107" y="21599"/>
                    <a:pt x="248" y="21600"/>
                  </a:cubicBezTo>
                  <a:cubicBezTo>
                    <a:pt x="165" y="21600"/>
                    <a:pt x="82" y="21599"/>
                    <a:pt x="0" y="21598"/>
                  </a:cubicBezTo>
                </a:path>
                <a:path w="19151" h="21600" stroke="0" extrusionOk="0">
                  <a:moveTo>
                    <a:pt x="19150" y="10451"/>
                  </a:moveTo>
                  <a:cubicBezTo>
                    <a:pt x="15347" y="17330"/>
                    <a:pt x="8107" y="21599"/>
                    <a:pt x="248" y="21600"/>
                  </a:cubicBezTo>
                  <a:cubicBezTo>
                    <a:pt x="165" y="21600"/>
                    <a:pt x="82" y="21599"/>
                    <a:pt x="0" y="21598"/>
                  </a:cubicBezTo>
                  <a:lnTo>
                    <a:pt x="248" y="0"/>
                  </a:lnTo>
                  <a:close/>
                </a:path>
              </a:pathLst>
            </a:cu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grpSp>
      <p:sp>
        <p:nvSpPr>
          <p:cNvPr id="67" name="Oval 21"/>
          <p:cNvSpPr>
            <a:spLocks noChangeArrowheads="1"/>
          </p:cNvSpPr>
          <p:nvPr/>
        </p:nvSpPr>
        <p:spPr bwMode="auto">
          <a:xfrm>
            <a:off x="234950" y="2647938"/>
            <a:ext cx="2079625" cy="208121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grpSp>
        <p:nvGrpSpPr>
          <p:cNvPr id="91" name="组合 90"/>
          <p:cNvGrpSpPr/>
          <p:nvPr/>
        </p:nvGrpSpPr>
        <p:grpSpPr>
          <a:xfrm>
            <a:off x="2854325" y="1612888"/>
            <a:ext cx="2146303" cy="503238"/>
            <a:chOff x="2854325" y="1612888"/>
            <a:chExt cx="2146303" cy="503238"/>
          </a:xfrm>
        </p:grpSpPr>
        <p:sp>
          <p:nvSpPr>
            <p:cNvPr id="69" name="AutoShape 23"/>
            <p:cNvSpPr>
              <a:spLocks noChangeArrowheads="1"/>
            </p:cNvSpPr>
            <p:nvPr/>
          </p:nvSpPr>
          <p:spPr bwMode="auto">
            <a:xfrm>
              <a:off x="2940050" y="1612888"/>
              <a:ext cx="2060578" cy="503238"/>
            </a:xfrm>
            <a:prstGeom prst="roundRect">
              <a:avLst>
                <a:gd name="adj" fmla="val 50000"/>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pic>
          <p:nvPicPr>
            <p:cNvPr id="70" name="Picture 24" descr="원(1)"/>
            <p:cNvPicPr>
              <a:picLocks noChangeAspect="1" noChangeArrowheads="1"/>
            </p:cNvPicPr>
            <p:nvPr/>
          </p:nvPicPr>
          <p:blipFill>
            <a:blip r:embed="rId3" cstate="print">
              <a:lum bright="12000"/>
              <a:grayscl/>
            </a:blip>
            <a:srcRect/>
            <a:stretch>
              <a:fillRect/>
            </a:stretch>
          </p:blipFill>
          <p:spPr bwMode="auto">
            <a:xfrm>
              <a:off x="2854325" y="1752370"/>
              <a:ext cx="195263" cy="193675"/>
            </a:xfrm>
            <a:prstGeom prst="rect">
              <a:avLst/>
            </a:prstGeom>
            <a:noFill/>
            <a:ln w="9525">
              <a:noFill/>
              <a:miter lim="800000"/>
              <a:headEnd/>
              <a:tailEnd/>
            </a:ln>
          </p:spPr>
        </p:pic>
      </p:grpSp>
      <p:grpSp>
        <p:nvGrpSpPr>
          <p:cNvPr id="92" name="组合 91"/>
          <p:cNvGrpSpPr/>
          <p:nvPr/>
        </p:nvGrpSpPr>
        <p:grpSpPr>
          <a:xfrm>
            <a:off x="3492500" y="3294051"/>
            <a:ext cx="2151070" cy="503237"/>
            <a:chOff x="3492500" y="3294051"/>
            <a:chExt cx="2151070" cy="503237"/>
          </a:xfrm>
        </p:grpSpPr>
        <p:sp>
          <p:nvSpPr>
            <p:cNvPr id="71" name="AutoShape 26"/>
            <p:cNvSpPr>
              <a:spLocks noChangeArrowheads="1"/>
            </p:cNvSpPr>
            <p:nvPr/>
          </p:nvSpPr>
          <p:spPr bwMode="auto">
            <a:xfrm>
              <a:off x="3587750" y="3294051"/>
              <a:ext cx="2055820" cy="503237"/>
            </a:xfrm>
            <a:prstGeom prst="roundRect">
              <a:avLst>
                <a:gd name="adj" fmla="val 50000"/>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pic>
          <p:nvPicPr>
            <p:cNvPr id="73" name="Picture 28" descr="원(1)"/>
            <p:cNvPicPr>
              <a:picLocks noChangeAspect="1" noChangeArrowheads="1"/>
            </p:cNvPicPr>
            <p:nvPr/>
          </p:nvPicPr>
          <p:blipFill>
            <a:blip r:embed="rId3" cstate="print">
              <a:lum bright="12000"/>
              <a:grayscl/>
            </a:blip>
            <a:srcRect/>
            <a:stretch>
              <a:fillRect/>
            </a:stretch>
          </p:blipFill>
          <p:spPr bwMode="auto">
            <a:xfrm>
              <a:off x="3492500" y="3449626"/>
              <a:ext cx="195263" cy="193675"/>
            </a:xfrm>
            <a:prstGeom prst="rect">
              <a:avLst/>
            </a:prstGeom>
            <a:noFill/>
            <a:ln w="9525">
              <a:noFill/>
              <a:miter lim="800000"/>
              <a:headEnd/>
              <a:tailEnd/>
            </a:ln>
          </p:spPr>
        </p:pic>
      </p:grpSp>
      <p:grpSp>
        <p:nvGrpSpPr>
          <p:cNvPr id="93" name="组合 92"/>
          <p:cNvGrpSpPr/>
          <p:nvPr/>
        </p:nvGrpSpPr>
        <p:grpSpPr>
          <a:xfrm>
            <a:off x="2927350" y="5022838"/>
            <a:ext cx="2144716" cy="503238"/>
            <a:chOff x="2927350" y="5022838"/>
            <a:chExt cx="2144716" cy="503238"/>
          </a:xfrm>
        </p:grpSpPr>
        <p:sp>
          <p:nvSpPr>
            <p:cNvPr id="72" name="AutoShape 27"/>
            <p:cNvSpPr>
              <a:spLocks noChangeArrowheads="1"/>
            </p:cNvSpPr>
            <p:nvPr/>
          </p:nvSpPr>
          <p:spPr bwMode="auto">
            <a:xfrm>
              <a:off x="3011488" y="5022838"/>
              <a:ext cx="2060578" cy="503238"/>
            </a:xfrm>
            <a:prstGeom prst="roundRect">
              <a:avLst>
                <a:gd name="adj" fmla="val 500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pic>
          <p:nvPicPr>
            <p:cNvPr id="74" name="Picture 29" descr="원(1)"/>
            <p:cNvPicPr>
              <a:picLocks noChangeAspect="1" noChangeArrowheads="1"/>
            </p:cNvPicPr>
            <p:nvPr/>
          </p:nvPicPr>
          <p:blipFill>
            <a:blip r:embed="rId3" cstate="print">
              <a:lum bright="12000"/>
              <a:grayscl/>
            </a:blip>
            <a:srcRect/>
            <a:stretch>
              <a:fillRect/>
            </a:stretch>
          </p:blipFill>
          <p:spPr bwMode="auto">
            <a:xfrm>
              <a:off x="2927350" y="5197707"/>
              <a:ext cx="195263" cy="193675"/>
            </a:xfrm>
            <a:prstGeom prst="rect">
              <a:avLst/>
            </a:prstGeom>
            <a:noFill/>
            <a:ln w="9525">
              <a:noFill/>
              <a:miter lim="800000"/>
              <a:headEnd/>
              <a:tailEnd/>
            </a:ln>
          </p:spPr>
        </p:pic>
      </p:grpSp>
      <p:sp>
        <p:nvSpPr>
          <p:cNvPr id="76" name="Text Box 32"/>
          <p:cNvSpPr txBox="1">
            <a:spLocks noChangeArrowheads="1"/>
          </p:cNvSpPr>
          <p:nvPr/>
        </p:nvSpPr>
        <p:spPr bwMode="auto">
          <a:xfrm>
            <a:off x="3143240" y="1719251"/>
            <a:ext cx="1674813" cy="292100"/>
          </a:xfrm>
          <a:prstGeom prst="rect">
            <a:avLst/>
          </a:prstGeom>
          <a:noFill/>
          <a:ln w="19050">
            <a:noFill/>
            <a:miter lim="800000"/>
            <a:headEnd/>
            <a:tailEnd/>
          </a:ln>
        </p:spPr>
        <p:txBody>
          <a:bodyPr wrap="none" anchor="ctr"/>
          <a:lstStyle/>
          <a:p>
            <a:pPr algn="ctr" eaLnBrk="0" latinLnBrk="0" hangingPunct="0"/>
            <a:r>
              <a:rPr lang="zh-CN" altLang="en-US" sz="2000" dirty="0" smtClean="0">
                <a:solidFill>
                  <a:schemeClr val="bg1"/>
                </a:solidFill>
                <a:latin typeface="HY견고딕" pitchFamily="18" charset="-127"/>
                <a:ea typeface="HY견고딕" pitchFamily="18" charset="-127"/>
              </a:rPr>
              <a:t>文本</a:t>
            </a:r>
            <a:endParaRPr lang="ko-KR" altLang="ko-KR" sz="2000" dirty="0">
              <a:solidFill>
                <a:schemeClr val="bg1"/>
              </a:solidFill>
              <a:latin typeface="HY견고딕" pitchFamily="18" charset="-127"/>
              <a:ea typeface="HY견고딕" pitchFamily="18" charset="-127"/>
            </a:endParaRPr>
          </a:p>
        </p:txBody>
      </p:sp>
      <p:sp>
        <p:nvSpPr>
          <p:cNvPr id="78" name="Text Box 34"/>
          <p:cNvSpPr txBox="1">
            <a:spLocks noChangeArrowheads="1"/>
          </p:cNvSpPr>
          <p:nvPr/>
        </p:nvSpPr>
        <p:spPr bwMode="auto">
          <a:xfrm>
            <a:off x="3786182" y="3398826"/>
            <a:ext cx="1674813" cy="292100"/>
          </a:xfrm>
          <a:prstGeom prst="rect">
            <a:avLst/>
          </a:prstGeom>
          <a:noFill/>
          <a:ln w="19050">
            <a:noFill/>
            <a:miter lim="800000"/>
            <a:headEnd/>
            <a:tailEnd/>
          </a:ln>
        </p:spPr>
        <p:txBody>
          <a:bodyPr wrap="none" anchor="ctr"/>
          <a:lstStyle/>
          <a:p>
            <a:pPr algn="ctr" eaLnBrk="0" latinLnBrk="0" hangingPunct="0"/>
            <a:r>
              <a:rPr lang="zh-CN" altLang="en-US" sz="2000" dirty="0" smtClean="0">
                <a:solidFill>
                  <a:schemeClr val="tx1">
                    <a:lumMod val="95000"/>
                    <a:lumOff val="5000"/>
                  </a:schemeClr>
                </a:solidFill>
                <a:latin typeface="HY견고딕" pitchFamily="18" charset="-127"/>
                <a:ea typeface="HY견고딕" pitchFamily="18" charset="-127"/>
              </a:rPr>
              <a:t>文本</a:t>
            </a:r>
            <a:endParaRPr lang="ko-KR" altLang="ko-KR" sz="2000" dirty="0">
              <a:solidFill>
                <a:schemeClr val="tx1">
                  <a:lumMod val="95000"/>
                  <a:lumOff val="5000"/>
                </a:schemeClr>
              </a:solidFill>
              <a:latin typeface="HY견고딕" pitchFamily="18" charset="-127"/>
              <a:ea typeface="HY견고딕" pitchFamily="18" charset="-127"/>
            </a:endParaRPr>
          </a:p>
        </p:txBody>
      </p:sp>
      <p:sp>
        <p:nvSpPr>
          <p:cNvPr id="80" name="Text Box 36"/>
          <p:cNvSpPr txBox="1">
            <a:spLocks noChangeArrowheads="1"/>
          </p:cNvSpPr>
          <p:nvPr/>
        </p:nvSpPr>
        <p:spPr bwMode="auto">
          <a:xfrm>
            <a:off x="3214678" y="5129201"/>
            <a:ext cx="1674812" cy="292100"/>
          </a:xfrm>
          <a:prstGeom prst="rect">
            <a:avLst/>
          </a:prstGeom>
          <a:noFill/>
          <a:ln w="19050">
            <a:noFill/>
            <a:miter lim="800000"/>
            <a:headEnd/>
            <a:tailEnd/>
          </a:ln>
        </p:spPr>
        <p:txBody>
          <a:bodyPr wrap="none" anchor="ctr"/>
          <a:lstStyle/>
          <a:p>
            <a:pPr algn="ctr" eaLnBrk="0" latinLnBrk="0" hangingPunct="0"/>
            <a:r>
              <a:rPr lang="zh-CN" altLang="en-US" sz="2000" dirty="0" smtClean="0">
                <a:solidFill>
                  <a:srgbClr val="003300"/>
                </a:solidFill>
                <a:latin typeface="HY견고딕" pitchFamily="18" charset="-127"/>
                <a:ea typeface="HY견고딕" pitchFamily="18" charset="-127"/>
              </a:rPr>
              <a:t>文本</a:t>
            </a:r>
            <a:endParaRPr lang="ko-KR" altLang="ko-KR" sz="2000" dirty="0">
              <a:solidFill>
                <a:srgbClr val="003300"/>
              </a:solidFill>
              <a:latin typeface="HY견고딕" pitchFamily="18" charset="-127"/>
              <a:ea typeface="HY견고딕" pitchFamily="18" charset="-127"/>
            </a:endParaRPr>
          </a:p>
        </p:txBody>
      </p:sp>
      <p:sp>
        <p:nvSpPr>
          <p:cNvPr id="82" name="Rectangle 38"/>
          <p:cNvSpPr>
            <a:spLocks noChangeArrowheads="1"/>
          </p:cNvSpPr>
          <p:nvPr/>
        </p:nvSpPr>
        <p:spPr bwMode="auto">
          <a:xfrm>
            <a:off x="1403350" y="1774813"/>
            <a:ext cx="392113" cy="552450"/>
          </a:xfrm>
          <a:prstGeom prst="rect">
            <a:avLst/>
          </a:prstGeom>
          <a:noFill/>
          <a:ln w="12700">
            <a:noFill/>
            <a:miter lim="800000"/>
            <a:headEnd/>
            <a:tailEnd/>
          </a:ln>
        </p:spPr>
        <p:txBody>
          <a:bodyPr wrap="none" anchor="ctr"/>
          <a:lstStyle/>
          <a:p>
            <a:pPr algn="ctr" latinLnBrk="0"/>
            <a:r>
              <a:rPr kumimoji="0" lang="en-US" altLang="ko-KR" sz="4400" b="1" dirty="0">
                <a:solidFill>
                  <a:srgbClr val="DAEEF0"/>
                </a:solidFill>
                <a:latin typeface="Arial" pitchFamily="34" charset="0"/>
              </a:rPr>
              <a:t>1</a:t>
            </a:r>
          </a:p>
        </p:txBody>
      </p:sp>
      <p:sp>
        <p:nvSpPr>
          <p:cNvPr id="83" name="Rectangle 39"/>
          <p:cNvSpPr>
            <a:spLocks noChangeArrowheads="1"/>
          </p:cNvSpPr>
          <p:nvPr/>
        </p:nvSpPr>
        <p:spPr bwMode="auto">
          <a:xfrm>
            <a:off x="2665413" y="3056814"/>
            <a:ext cx="393700" cy="550862"/>
          </a:xfrm>
          <a:prstGeom prst="rect">
            <a:avLst/>
          </a:prstGeom>
          <a:noFill/>
          <a:ln w="12700" algn="ctr">
            <a:noFill/>
            <a:miter lim="800000"/>
            <a:headEnd/>
            <a:tailEnd/>
          </a:ln>
        </p:spPr>
        <p:txBody>
          <a:bodyPr wrap="none" anchor="ctr"/>
          <a:lstStyle/>
          <a:p>
            <a:pPr algn="ctr" latinLnBrk="0"/>
            <a:r>
              <a:rPr kumimoji="0" lang="en-US" altLang="ko-KR" sz="4400" b="1" dirty="0">
                <a:solidFill>
                  <a:schemeClr val="bg1"/>
                </a:solidFill>
                <a:latin typeface="Arial" pitchFamily="34" charset="0"/>
              </a:rPr>
              <a:t>2</a:t>
            </a:r>
          </a:p>
        </p:txBody>
      </p:sp>
      <p:sp>
        <p:nvSpPr>
          <p:cNvPr id="84" name="Rectangle 40"/>
          <p:cNvSpPr>
            <a:spLocks noChangeArrowheads="1"/>
          </p:cNvSpPr>
          <p:nvPr/>
        </p:nvSpPr>
        <p:spPr bwMode="auto">
          <a:xfrm>
            <a:off x="2195513" y="4548175"/>
            <a:ext cx="390525" cy="552450"/>
          </a:xfrm>
          <a:prstGeom prst="rect">
            <a:avLst/>
          </a:prstGeom>
          <a:noFill/>
          <a:ln w="12700" algn="ctr">
            <a:noFill/>
            <a:miter lim="800000"/>
            <a:headEnd/>
            <a:tailEnd/>
          </a:ln>
        </p:spPr>
        <p:txBody>
          <a:bodyPr wrap="none" anchor="ctr"/>
          <a:lstStyle/>
          <a:p>
            <a:pPr algn="ctr" latinLnBrk="0"/>
            <a:r>
              <a:rPr kumimoji="0" lang="en-US" altLang="ko-KR" sz="4400" b="1" dirty="0">
                <a:solidFill>
                  <a:srgbClr val="C00000"/>
                </a:solidFill>
                <a:latin typeface="Arial" pitchFamily="34" charset="0"/>
              </a:rPr>
              <a:t>3</a:t>
            </a:r>
          </a:p>
        </p:txBody>
      </p:sp>
      <p:sp>
        <p:nvSpPr>
          <p:cNvPr id="85" name="Rectangle 23"/>
          <p:cNvSpPr>
            <a:spLocks noChangeArrowheads="1"/>
          </p:cNvSpPr>
          <p:nvPr/>
        </p:nvSpPr>
        <p:spPr bwMode="auto">
          <a:xfrm>
            <a:off x="621806" y="3458493"/>
            <a:ext cx="1289050" cy="492443"/>
          </a:xfrm>
          <a:prstGeom prst="rect">
            <a:avLst/>
          </a:prstGeom>
          <a:noFill/>
          <a:ln w="9525">
            <a:noFill/>
            <a:miter lim="800000"/>
            <a:headEnd/>
            <a:tailEnd/>
          </a:ln>
          <a:effectLst/>
        </p:spPr>
        <p:txBody>
          <a:bodyPr>
            <a:spAutoFit/>
          </a:bodyPr>
          <a:lstStyle/>
          <a:p>
            <a:pPr algn="ctr">
              <a:defRPr/>
            </a:pPr>
            <a:r>
              <a:rPr lang="zh-CN" altLang="en-US" sz="2600" b="1" dirty="0" smtClean="0">
                <a:solidFill>
                  <a:srgbClr val="000000"/>
                </a:solidFill>
                <a:effectLst>
                  <a:outerShdw blurRad="38100" dist="38100" dir="2700000" algn="tl">
                    <a:srgbClr val="FFFFFF"/>
                  </a:outerShdw>
                </a:effectLst>
              </a:rPr>
              <a:t>文本</a:t>
            </a:r>
            <a:endParaRPr lang="en-US" altLang="zh-CN" sz="2600" b="1" dirty="0">
              <a:solidFill>
                <a:srgbClr val="000000"/>
              </a:solidFill>
              <a:effectLst>
                <a:outerShdw blurRad="38100" dist="38100" dir="2700000" algn="tl">
                  <a:srgbClr val="FFFFFF"/>
                </a:outerShdw>
              </a:effectLst>
            </a:endParaRPr>
          </a:p>
        </p:txBody>
      </p:sp>
      <p:sp>
        <p:nvSpPr>
          <p:cNvPr id="86" name="Rectangle 24"/>
          <p:cNvSpPr>
            <a:spLocks noChangeArrowheads="1"/>
          </p:cNvSpPr>
          <p:nvPr/>
        </p:nvSpPr>
        <p:spPr bwMode="black">
          <a:xfrm>
            <a:off x="3286116" y="2214554"/>
            <a:ext cx="4357718" cy="338554"/>
          </a:xfrm>
          <a:prstGeom prst="rect">
            <a:avLst/>
          </a:prstGeom>
          <a:noFill/>
          <a:ln w="9525">
            <a:noFill/>
            <a:miter lim="800000"/>
            <a:headEnd/>
            <a:tailEnd/>
          </a:ln>
        </p:spPr>
        <p:txBody>
          <a:bodyPr wrap="square">
            <a:spAutoFit/>
          </a:bodyPr>
          <a:lstStyle/>
          <a:p>
            <a:pPr algn="ctr">
              <a:spcBef>
                <a:spcPct val="50000"/>
              </a:spcBef>
              <a:buFontTx/>
              <a:buChar char="•"/>
              <a:defRPr/>
            </a:pPr>
            <a:r>
              <a:rPr lang="zh-CN" altLang="en-US" sz="1600" dirty="0" smtClean="0"/>
              <a:t>点击输</a:t>
            </a:r>
            <a:r>
              <a:rPr lang="zh-CN" altLang="en-US" sz="1600" dirty="0"/>
              <a:t>入</a:t>
            </a:r>
            <a:r>
              <a:rPr lang="zh-CN" altLang="en-US" sz="1600" dirty="0" smtClean="0"/>
              <a:t>文本信息点击输入文本信息</a:t>
            </a:r>
            <a:endParaRPr lang="en-US" altLang="zh-CN" sz="1600" dirty="0" smtClean="0"/>
          </a:p>
        </p:txBody>
      </p:sp>
      <p:sp>
        <p:nvSpPr>
          <p:cNvPr id="88" name="Rectangle 24"/>
          <p:cNvSpPr>
            <a:spLocks noChangeArrowheads="1"/>
          </p:cNvSpPr>
          <p:nvPr/>
        </p:nvSpPr>
        <p:spPr bwMode="black">
          <a:xfrm>
            <a:off x="3857620" y="3929066"/>
            <a:ext cx="4357718" cy="338554"/>
          </a:xfrm>
          <a:prstGeom prst="rect">
            <a:avLst/>
          </a:prstGeom>
          <a:noFill/>
          <a:ln w="9525">
            <a:noFill/>
            <a:miter lim="800000"/>
            <a:headEnd/>
            <a:tailEnd/>
          </a:ln>
        </p:spPr>
        <p:txBody>
          <a:bodyPr wrap="square">
            <a:spAutoFit/>
          </a:bodyPr>
          <a:lstStyle/>
          <a:p>
            <a:pPr algn="ctr">
              <a:spcBef>
                <a:spcPct val="50000"/>
              </a:spcBef>
              <a:buFontTx/>
              <a:buChar char="•"/>
              <a:defRPr/>
            </a:pPr>
            <a:r>
              <a:rPr lang="zh-CN" altLang="en-US" sz="1600" dirty="0" smtClean="0"/>
              <a:t>点击输</a:t>
            </a:r>
            <a:r>
              <a:rPr lang="zh-CN" altLang="en-US" sz="1600" dirty="0"/>
              <a:t>入</a:t>
            </a:r>
            <a:r>
              <a:rPr lang="zh-CN" altLang="en-US" sz="1600" dirty="0" smtClean="0"/>
              <a:t>文本信息点击输入文本信息</a:t>
            </a:r>
            <a:endParaRPr lang="en-US" altLang="zh-CN" sz="1600" dirty="0" smtClean="0"/>
          </a:p>
        </p:txBody>
      </p:sp>
      <p:sp>
        <p:nvSpPr>
          <p:cNvPr id="89" name="Rectangle 24"/>
          <p:cNvSpPr>
            <a:spLocks noChangeArrowheads="1"/>
          </p:cNvSpPr>
          <p:nvPr/>
        </p:nvSpPr>
        <p:spPr bwMode="black">
          <a:xfrm>
            <a:off x="3357554" y="5632549"/>
            <a:ext cx="4357718" cy="338554"/>
          </a:xfrm>
          <a:prstGeom prst="rect">
            <a:avLst/>
          </a:prstGeom>
          <a:noFill/>
          <a:ln w="9525">
            <a:noFill/>
            <a:miter lim="800000"/>
            <a:headEnd/>
            <a:tailEnd/>
          </a:ln>
        </p:spPr>
        <p:txBody>
          <a:bodyPr wrap="square">
            <a:spAutoFit/>
          </a:bodyPr>
          <a:lstStyle/>
          <a:p>
            <a:pPr algn="ctr">
              <a:spcBef>
                <a:spcPct val="50000"/>
              </a:spcBef>
              <a:buFontTx/>
              <a:buChar char="•"/>
              <a:defRPr/>
            </a:pPr>
            <a:r>
              <a:rPr lang="zh-CN" altLang="en-US" sz="1600" dirty="0" smtClean="0"/>
              <a:t>点击输</a:t>
            </a:r>
            <a:r>
              <a:rPr lang="zh-CN" altLang="en-US" sz="1600" dirty="0"/>
              <a:t>入</a:t>
            </a:r>
            <a:r>
              <a:rPr lang="zh-CN" altLang="en-US" sz="1600" dirty="0" smtClean="0"/>
              <a:t>文本信息点击输入文本信息</a:t>
            </a:r>
            <a:endParaRPr lang="en-US" altLang="zh-CN"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2000"/>
                                        <p:tgtEl>
                                          <p:spTgt spid="90"/>
                                        </p:tgtEl>
                                      </p:cBhvr>
                                    </p:animEffect>
                                    <p:anim calcmode="lin" valueType="num">
                                      <p:cBhvr>
                                        <p:cTn id="8" dur="2000" fill="hold"/>
                                        <p:tgtEl>
                                          <p:spTgt spid="90"/>
                                        </p:tgtEl>
                                        <p:attrNameLst>
                                          <p:attrName>style.rotation</p:attrName>
                                        </p:attrNameLst>
                                      </p:cBhvr>
                                      <p:tavLst>
                                        <p:tav tm="0">
                                          <p:val>
                                            <p:fltVal val="720"/>
                                          </p:val>
                                        </p:tav>
                                        <p:tav tm="100000">
                                          <p:val>
                                            <p:fltVal val="0"/>
                                          </p:val>
                                        </p:tav>
                                      </p:tavLst>
                                    </p:anim>
                                    <p:anim calcmode="lin" valueType="num">
                                      <p:cBhvr>
                                        <p:cTn id="9" dur="2000" fill="hold"/>
                                        <p:tgtEl>
                                          <p:spTgt spid="90"/>
                                        </p:tgtEl>
                                        <p:attrNameLst>
                                          <p:attrName>ppt_h</p:attrName>
                                        </p:attrNameLst>
                                      </p:cBhvr>
                                      <p:tavLst>
                                        <p:tav tm="0">
                                          <p:val>
                                            <p:fltVal val="0"/>
                                          </p:val>
                                        </p:tav>
                                        <p:tav tm="100000">
                                          <p:val>
                                            <p:strVal val="#ppt_h"/>
                                          </p:val>
                                        </p:tav>
                                      </p:tavLst>
                                    </p:anim>
                                    <p:anim calcmode="lin" valueType="num">
                                      <p:cBhvr>
                                        <p:cTn id="10" dur="2000" fill="hold"/>
                                        <p:tgtEl>
                                          <p:spTgt spid="90"/>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3" presetClass="entr" presetSubtype="16"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ppt_w</p:attrName>
                                        </p:attrNameLst>
                                      </p:cBhvr>
                                      <p:tavLst>
                                        <p:tav tm="0">
                                          <p:val>
                                            <p:fltVal val="0"/>
                                          </p:val>
                                        </p:tav>
                                        <p:tav tm="100000">
                                          <p:val>
                                            <p:strVal val="#ppt_w"/>
                                          </p:val>
                                        </p:tav>
                                      </p:tavLst>
                                    </p:anim>
                                    <p:anim calcmode="lin" valueType="num">
                                      <p:cBhvr>
                                        <p:cTn id="15" dur="500" fill="hold"/>
                                        <p:tgtEl>
                                          <p:spTgt spid="67"/>
                                        </p:tgtEl>
                                        <p:attrNameLst>
                                          <p:attrName>ppt_h</p:attrName>
                                        </p:attrNameLst>
                                      </p:cBhvr>
                                      <p:tavLst>
                                        <p:tav tm="0">
                                          <p:val>
                                            <p:fltVal val="0"/>
                                          </p:val>
                                        </p:tav>
                                        <p:tav tm="100000">
                                          <p:val>
                                            <p:strVal val="#ppt_h"/>
                                          </p:val>
                                        </p:tav>
                                      </p:tavLst>
                                    </p:anim>
                                  </p:childTnLst>
                                </p:cTn>
                              </p:par>
                            </p:childTnLst>
                          </p:cTn>
                        </p:par>
                        <p:par>
                          <p:cTn id="16" fill="hold">
                            <p:stCondLst>
                              <p:cond delay="2500"/>
                            </p:stCondLst>
                            <p:childTnLst>
                              <p:par>
                                <p:cTn id="17" presetID="49" presetClass="entr" presetSubtype="0" decel="100000" fill="hold" grpId="1"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 calcmode="lin" valueType="num">
                                      <p:cBhvr>
                                        <p:cTn id="21" dur="500" fill="hold"/>
                                        <p:tgtEl>
                                          <p:spTgt spid="85"/>
                                        </p:tgtEl>
                                        <p:attrNameLst>
                                          <p:attrName>style.rotation</p:attrName>
                                        </p:attrNameLst>
                                      </p:cBhvr>
                                      <p:tavLst>
                                        <p:tav tm="0">
                                          <p:val>
                                            <p:fltVal val="360"/>
                                          </p:val>
                                        </p:tav>
                                        <p:tav tm="100000">
                                          <p:val>
                                            <p:fltVal val="0"/>
                                          </p:val>
                                        </p:tav>
                                      </p:tavLst>
                                    </p:anim>
                                    <p:animEffect transition="in" filter="fade">
                                      <p:cBhvr>
                                        <p:cTn id="22" dur="500"/>
                                        <p:tgtEl>
                                          <p:spTgt spid="85"/>
                                        </p:tgtEl>
                                      </p:cBhvr>
                                    </p:animEffect>
                                  </p:childTnLst>
                                </p:cTn>
                              </p:par>
                            </p:childTnLst>
                          </p:cTn>
                        </p:par>
                        <p:par>
                          <p:cTn id="23" fill="hold">
                            <p:stCondLst>
                              <p:cond delay="3000"/>
                            </p:stCondLst>
                            <p:childTnLst>
                              <p:par>
                                <p:cTn id="24" presetID="37" presetClass="entr" presetSubtype="0" fill="hold" grpId="0" nodeType="after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1000"/>
                                        <p:tgtEl>
                                          <p:spTgt spid="82"/>
                                        </p:tgtEl>
                                      </p:cBhvr>
                                    </p:animEffect>
                                    <p:anim calcmode="lin" valueType="num">
                                      <p:cBhvr>
                                        <p:cTn id="27" dur="1000" fill="hold"/>
                                        <p:tgtEl>
                                          <p:spTgt spid="82"/>
                                        </p:tgtEl>
                                        <p:attrNameLst>
                                          <p:attrName>ppt_x</p:attrName>
                                        </p:attrNameLst>
                                      </p:cBhvr>
                                      <p:tavLst>
                                        <p:tav tm="0">
                                          <p:val>
                                            <p:strVal val="#ppt_x"/>
                                          </p:val>
                                        </p:tav>
                                        <p:tav tm="100000">
                                          <p:val>
                                            <p:strVal val="#ppt_x"/>
                                          </p:val>
                                        </p:tav>
                                      </p:tavLst>
                                    </p:anim>
                                    <p:anim calcmode="lin" valueType="num">
                                      <p:cBhvr>
                                        <p:cTn id="28" dur="900" decel="100000" fill="hold"/>
                                        <p:tgtEl>
                                          <p:spTgt spid="8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82"/>
                                        </p:tgtEl>
                                        <p:attrNameLst>
                                          <p:attrName>ppt_y</p:attrName>
                                        </p:attrNameLst>
                                      </p:cBhvr>
                                      <p:tavLst>
                                        <p:tav tm="0">
                                          <p:val>
                                            <p:strVal val="#ppt_y-.03"/>
                                          </p:val>
                                        </p:tav>
                                        <p:tav tm="100000">
                                          <p:val>
                                            <p:strVal val="#ppt_y"/>
                                          </p:val>
                                        </p:tav>
                                      </p:tavLst>
                                    </p:anim>
                                  </p:childTnLst>
                                </p:cTn>
                              </p:par>
                            </p:childTnLst>
                          </p:cTn>
                        </p:par>
                        <p:par>
                          <p:cTn id="30" fill="hold">
                            <p:stCondLst>
                              <p:cond delay="4000"/>
                            </p:stCondLst>
                            <p:childTnLst>
                              <p:par>
                                <p:cTn id="31" presetID="37" presetClass="entr" presetSubtype="0" fill="hold" grpId="0" nodeType="afterEffect">
                                  <p:stCondLst>
                                    <p:cond delay="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1000"/>
                                        <p:tgtEl>
                                          <p:spTgt spid="83"/>
                                        </p:tgtEl>
                                      </p:cBhvr>
                                    </p:animEffect>
                                    <p:anim calcmode="lin" valueType="num">
                                      <p:cBhvr>
                                        <p:cTn id="34" dur="1000" fill="hold"/>
                                        <p:tgtEl>
                                          <p:spTgt spid="83"/>
                                        </p:tgtEl>
                                        <p:attrNameLst>
                                          <p:attrName>ppt_x</p:attrName>
                                        </p:attrNameLst>
                                      </p:cBhvr>
                                      <p:tavLst>
                                        <p:tav tm="0">
                                          <p:val>
                                            <p:strVal val="#ppt_x"/>
                                          </p:val>
                                        </p:tav>
                                        <p:tav tm="100000">
                                          <p:val>
                                            <p:strVal val="#ppt_x"/>
                                          </p:val>
                                        </p:tav>
                                      </p:tavLst>
                                    </p:anim>
                                    <p:anim calcmode="lin" valueType="num">
                                      <p:cBhvr>
                                        <p:cTn id="35" dur="900" decel="100000" fill="hold"/>
                                        <p:tgtEl>
                                          <p:spTgt spid="83"/>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childTnLst>
                          </p:cTn>
                        </p:par>
                        <p:par>
                          <p:cTn id="37" fill="hold">
                            <p:stCondLst>
                              <p:cond delay="5000"/>
                            </p:stCondLst>
                            <p:childTnLst>
                              <p:par>
                                <p:cTn id="38" presetID="37" presetClass="entr" presetSubtype="0" fill="hold" grpId="0" nodeType="after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anim calcmode="lin" valueType="num">
                                      <p:cBhvr>
                                        <p:cTn id="41" dur="1000" fill="hold"/>
                                        <p:tgtEl>
                                          <p:spTgt spid="84"/>
                                        </p:tgtEl>
                                        <p:attrNameLst>
                                          <p:attrName>ppt_x</p:attrName>
                                        </p:attrNameLst>
                                      </p:cBhvr>
                                      <p:tavLst>
                                        <p:tav tm="0">
                                          <p:val>
                                            <p:strVal val="#ppt_x"/>
                                          </p:val>
                                        </p:tav>
                                        <p:tav tm="100000">
                                          <p:val>
                                            <p:strVal val="#ppt_x"/>
                                          </p:val>
                                        </p:tav>
                                      </p:tavLst>
                                    </p:anim>
                                    <p:anim calcmode="lin" valueType="num">
                                      <p:cBhvr>
                                        <p:cTn id="42" dur="900" decel="100000" fill="hold"/>
                                        <p:tgtEl>
                                          <p:spTgt spid="84"/>
                                        </p:tgtEl>
                                        <p:attrNameLst>
                                          <p:attrName>ppt_y</p:attrName>
                                        </p:attrNameLst>
                                      </p:cBhvr>
                                      <p:tavLst>
                                        <p:tav tm="0">
                                          <p:val>
                                            <p:strVal val="#ppt_y+1"/>
                                          </p:val>
                                        </p:tav>
                                        <p:tav tm="100000">
                                          <p:val>
                                            <p:strVal val="#ppt_y-.03"/>
                                          </p:val>
                                        </p:tav>
                                      </p:tavLst>
                                    </p:anim>
                                    <p:anim calcmode="lin" valueType="num">
                                      <p:cBhvr>
                                        <p:cTn id="43"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childTnLst>
                          </p:cTn>
                        </p:par>
                        <p:par>
                          <p:cTn id="44" fill="hold">
                            <p:stCondLst>
                              <p:cond delay="6000"/>
                            </p:stCondLst>
                            <p:childTnLst>
                              <p:par>
                                <p:cTn id="45" presetID="2" presetClass="entr" presetSubtype="2" fill="hold" nodeType="afterEffect">
                                  <p:stCondLst>
                                    <p:cond delay="0"/>
                                  </p:stCondLst>
                                  <p:childTnLst>
                                    <p:set>
                                      <p:cBhvr>
                                        <p:cTn id="46" dur="1" fill="hold">
                                          <p:stCondLst>
                                            <p:cond delay="0"/>
                                          </p:stCondLst>
                                        </p:cTn>
                                        <p:tgtEl>
                                          <p:spTgt spid="91"/>
                                        </p:tgtEl>
                                        <p:attrNameLst>
                                          <p:attrName>style.visibility</p:attrName>
                                        </p:attrNameLst>
                                      </p:cBhvr>
                                      <p:to>
                                        <p:strVal val="visible"/>
                                      </p:to>
                                    </p:set>
                                    <p:anim calcmode="lin" valueType="num">
                                      <p:cBhvr additive="base">
                                        <p:cTn id="47" dur="500" fill="hold"/>
                                        <p:tgtEl>
                                          <p:spTgt spid="91"/>
                                        </p:tgtEl>
                                        <p:attrNameLst>
                                          <p:attrName>ppt_x</p:attrName>
                                        </p:attrNameLst>
                                      </p:cBhvr>
                                      <p:tavLst>
                                        <p:tav tm="0">
                                          <p:val>
                                            <p:strVal val="1+#ppt_w/2"/>
                                          </p:val>
                                        </p:tav>
                                        <p:tav tm="100000">
                                          <p:val>
                                            <p:strVal val="#ppt_x"/>
                                          </p:val>
                                        </p:tav>
                                      </p:tavLst>
                                    </p:anim>
                                    <p:anim calcmode="lin" valueType="num">
                                      <p:cBhvr additive="base">
                                        <p:cTn id="48" dur="500" fill="hold"/>
                                        <p:tgtEl>
                                          <p:spTgt spid="91"/>
                                        </p:tgtEl>
                                        <p:attrNameLst>
                                          <p:attrName>ppt_y</p:attrName>
                                        </p:attrNameLst>
                                      </p:cBhvr>
                                      <p:tavLst>
                                        <p:tav tm="0">
                                          <p:val>
                                            <p:strVal val="#ppt_y"/>
                                          </p:val>
                                        </p:tav>
                                        <p:tav tm="100000">
                                          <p:val>
                                            <p:strVal val="#ppt_y"/>
                                          </p:val>
                                        </p:tav>
                                      </p:tavLst>
                                    </p:anim>
                                  </p:childTnLst>
                                </p:cTn>
                              </p:par>
                            </p:childTnLst>
                          </p:cTn>
                        </p:par>
                        <p:par>
                          <p:cTn id="49" fill="hold">
                            <p:stCondLst>
                              <p:cond delay="6500"/>
                            </p:stCondLst>
                            <p:childTnLst>
                              <p:par>
                                <p:cTn id="50" presetID="23" presetClass="entr" presetSubtype="16" fill="hold" grpId="0" nodeType="afterEffect">
                                  <p:stCondLst>
                                    <p:cond delay="0"/>
                                  </p:stCondLst>
                                  <p:childTnLst>
                                    <p:set>
                                      <p:cBhvr>
                                        <p:cTn id="51" dur="1" fill="hold">
                                          <p:stCondLst>
                                            <p:cond delay="0"/>
                                          </p:stCondLst>
                                        </p:cTn>
                                        <p:tgtEl>
                                          <p:spTgt spid="76"/>
                                        </p:tgtEl>
                                        <p:attrNameLst>
                                          <p:attrName>style.visibility</p:attrName>
                                        </p:attrNameLst>
                                      </p:cBhvr>
                                      <p:to>
                                        <p:strVal val="visible"/>
                                      </p:to>
                                    </p:set>
                                    <p:anim calcmode="lin" valueType="num">
                                      <p:cBhvr>
                                        <p:cTn id="52" dur="500" fill="hold"/>
                                        <p:tgtEl>
                                          <p:spTgt spid="76"/>
                                        </p:tgtEl>
                                        <p:attrNameLst>
                                          <p:attrName>ppt_w</p:attrName>
                                        </p:attrNameLst>
                                      </p:cBhvr>
                                      <p:tavLst>
                                        <p:tav tm="0">
                                          <p:val>
                                            <p:fltVal val="0"/>
                                          </p:val>
                                        </p:tav>
                                        <p:tav tm="100000">
                                          <p:val>
                                            <p:strVal val="#ppt_w"/>
                                          </p:val>
                                        </p:tav>
                                      </p:tavLst>
                                    </p:anim>
                                    <p:anim calcmode="lin" valueType="num">
                                      <p:cBhvr>
                                        <p:cTn id="53" dur="500" fill="hold"/>
                                        <p:tgtEl>
                                          <p:spTgt spid="76"/>
                                        </p:tgtEl>
                                        <p:attrNameLst>
                                          <p:attrName>ppt_h</p:attrName>
                                        </p:attrNameLst>
                                      </p:cBhvr>
                                      <p:tavLst>
                                        <p:tav tm="0">
                                          <p:val>
                                            <p:fltVal val="0"/>
                                          </p:val>
                                        </p:tav>
                                        <p:tav tm="100000">
                                          <p:val>
                                            <p:strVal val="#ppt_h"/>
                                          </p:val>
                                        </p:tav>
                                      </p:tavLst>
                                    </p:anim>
                                  </p:childTnLst>
                                </p:cTn>
                              </p:par>
                            </p:childTnLst>
                          </p:cTn>
                        </p:par>
                        <p:par>
                          <p:cTn id="54" fill="hold">
                            <p:stCondLst>
                              <p:cond delay="7000"/>
                            </p:stCondLst>
                            <p:childTnLst>
                              <p:par>
                                <p:cTn id="55" presetID="2" presetClass="entr" presetSubtype="2" fill="hold" grpId="1" nodeType="afterEffect">
                                  <p:stCondLst>
                                    <p:cond delay="0"/>
                                  </p:stCondLst>
                                  <p:childTnLst>
                                    <p:set>
                                      <p:cBhvr>
                                        <p:cTn id="56" dur="1" fill="hold">
                                          <p:stCondLst>
                                            <p:cond delay="0"/>
                                          </p:stCondLst>
                                        </p:cTn>
                                        <p:tgtEl>
                                          <p:spTgt spid="86"/>
                                        </p:tgtEl>
                                        <p:attrNameLst>
                                          <p:attrName>style.visibility</p:attrName>
                                        </p:attrNameLst>
                                      </p:cBhvr>
                                      <p:to>
                                        <p:strVal val="visible"/>
                                      </p:to>
                                    </p:set>
                                    <p:anim calcmode="lin" valueType="num">
                                      <p:cBhvr additive="base">
                                        <p:cTn id="57" dur="500" fill="hold"/>
                                        <p:tgtEl>
                                          <p:spTgt spid="86"/>
                                        </p:tgtEl>
                                        <p:attrNameLst>
                                          <p:attrName>ppt_x</p:attrName>
                                        </p:attrNameLst>
                                      </p:cBhvr>
                                      <p:tavLst>
                                        <p:tav tm="0">
                                          <p:val>
                                            <p:strVal val="1+#ppt_w/2"/>
                                          </p:val>
                                        </p:tav>
                                        <p:tav tm="100000">
                                          <p:val>
                                            <p:strVal val="#ppt_x"/>
                                          </p:val>
                                        </p:tav>
                                      </p:tavLst>
                                    </p:anim>
                                    <p:anim calcmode="lin" valueType="num">
                                      <p:cBhvr additive="base">
                                        <p:cTn id="58" dur="500" fill="hold"/>
                                        <p:tgtEl>
                                          <p:spTgt spid="86"/>
                                        </p:tgtEl>
                                        <p:attrNameLst>
                                          <p:attrName>ppt_y</p:attrName>
                                        </p:attrNameLst>
                                      </p:cBhvr>
                                      <p:tavLst>
                                        <p:tav tm="0">
                                          <p:val>
                                            <p:strVal val="#ppt_y"/>
                                          </p:val>
                                        </p:tav>
                                        <p:tav tm="100000">
                                          <p:val>
                                            <p:strVal val="#ppt_y"/>
                                          </p:val>
                                        </p:tav>
                                      </p:tavLst>
                                    </p:anim>
                                  </p:childTnLst>
                                </p:cTn>
                              </p:par>
                            </p:childTnLst>
                          </p:cTn>
                        </p:par>
                        <p:par>
                          <p:cTn id="59" fill="hold">
                            <p:stCondLst>
                              <p:cond delay="7500"/>
                            </p:stCondLst>
                            <p:childTnLst>
                              <p:par>
                                <p:cTn id="60" presetID="2" presetClass="entr" presetSubtype="2"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 calcmode="lin" valueType="num">
                                      <p:cBhvr additive="base">
                                        <p:cTn id="62" dur="500" fill="hold"/>
                                        <p:tgtEl>
                                          <p:spTgt spid="92"/>
                                        </p:tgtEl>
                                        <p:attrNameLst>
                                          <p:attrName>ppt_x</p:attrName>
                                        </p:attrNameLst>
                                      </p:cBhvr>
                                      <p:tavLst>
                                        <p:tav tm="0">
                                          <p:val>
                                            <p:strVal val="1+#ppt_w/2"/>
                                          </p:val>
                                        </p:tav>
                                        <p:tav tm="100000">
                                          <p:val>
                                            <p:strVal val="#ppt_x"/>
                                          </p:val>
                                        </p:tav>
                                      </p:tavLst>
                                    </p:anim>
                                    <p:anim calcmode="lin" valueType="num">
                                      <p:cBhvr additive="base">
                                        <p:cTn id="63" dur="500" fill="hold"/>
                                        <p:tgtEl>
                                          <p:spTgt spid="92"/>
                                        </p:tgtEl>
                                        <p:attrNameLst>
                                          <p:attrName>ppt_y</p:attrName>
                                        </p:attrNameLst>
                                      </p:cBhvr>
                                      <p:tavLst>
                                        <p:tav tm="0">
                                          <p:val>
                                            <p:strVal val="#ppt_y"/>
                                          </p:val>
                                        </p:tav>
                                        <p:tav tm="100000">
                                          <p:val>
                                            <p:strVal val="#ppt_y"/>
                                          </p:val>
                                        </p:tav>
                                      </p:tavLst>
                                    </p:anim>
                                  </p:childTnLst>
                                </p:cTn>
                              </p:par>
                            </p:childTnLst>
                          </p:cTn>
                        </p:par>
                        <p:par>
                          <p:cTn id="64" fill="hold">
                            <p:stCondLst>
                              <p:cond delay="8000"/>
                            </p:stCondLst>
                            <p:childTnLst>
                              <p:par>
                                <p:cTn id="65" presetID="23" presetClass="entr" presetSubtype="16" fill="hold" grpId="0" nodeType="afterEffect">
                                  <p:stCondLst>
                                    <p:cond delay="0"/>
                                  </p:stCondLst>
                                  <p:childTnLst>
                                    <p:set>
                                      <p:cBhvr>
                                        <p:cTn id="66" dur="1" fill="hold">
                                          <p:stCondLst>
                                            <p:cond delay="0"/>
                                          </p:stCondLst>
                                        </p:cTn>
                                        <p:tgtEl>
                                          <p:spTgt spid="78"/>
                                        </p:tgtEl>
                                        <p:attrNameLst>
                                          <p:attrName>style.visibility</p:attrName>
                                        </p:attrNameLst>
                                      </p:cBhvr>
                                      <p:to>
                                        <p:strVal val="visible"/>
                                      </p:to>
                                    </p:set>
                                    <p:anim calcmode="lin" valueType="num">
                                      <p:cBhvr>
                                        <p:cTn id="67" dur="500" fill="hold"/>
                                        <p:tgtEl>
                                          <p:spTgt spid="78"/>
                                        </p:tgtEl>
                                        <p:attrNameLst>
                                          <p:attrName>ppt_w</p:attrName>
                                        </p:attrNameLst>
                                      </p:cBhvr>
                                      <p:tavLst>
                                        <p:tav tm="0">
                                          <p:val>
                                            <p:fltVal val="0"/>
                                          </p:val>
                                        </p:tav>
                                        <p:tav tm="100000">
                                          <p:val>
                                            <p:strVal val="#ppt_w"/>
                                          </p:val>
                                        </p:tav>
                                      </p:tavLst>
                                    </p:anim>
                                    <p:anim calcmode="lin" valueType="num">
                                      <p:cBhvr>
                                        <p:cTn id="68" dur="500" fill="hold"/>
                                        <p:tgtEl>
                                          <p:spTgt spid="78"/>
                                        </p:tgtEl>
                                        <p:attrNameLst>
                                          <p:attrName>ppt_h</p:attrName>
                                        </p:attrNameLst>
                                      </p:cBhvr>
                                      <p:tavLst>
                                        <p:tav tm="0">
                                          <p:val>
                                            <p:fltVal val="0"/>
                                          </p:val>
                                        </p:tav>
                                        <p:tav tm="100000">
                                          <p:val>
                                            <p:strVal val="#ppt_h"/>
                                          </p:val>
                                        </p:tav>
                                      </p:tavLst>
                                    </p:anim>
                                  </p:childTnLst>
                                </p:cTn>
                              </p:par>
                            </p:childTnLst>
                          </p:cTn>
                        </p:par>
                        <p:par>
                          <p:cTn id="69" fill="hold">
                            <p:stCondLst>
                              <p:cond delay="8500"/>
                            </p:stCondLst>
                            <p:childTnLst>
                              <p:par>
                                <p:cTn id="70" presetID="2" presetClass="entr" presetSubtype="2" fill="hold" grpId="1" nodeType="afterEffect">
                                  <p:stCondLst>
                                    <p:cond delay="0"/>
                                  </p:stCondLst>
                                  <p:childTnLst>
                                    <p:set>
                                      <p:cBhvr>
                                        <p:cTn id="71" dur="1" fill="hold">
                                          <p:stCondLst>
                                            <p:cond delay="0"/>
                                          </p:stCondLst>
                                        </p:cTn>
                                        <p:tgtEl>
                                          <p:spTgt spid="88"/>
                                        </p:tgtEl>
                                        <p:attrNameLst>
                                          <p:attrName>style.visibility</p:attrName>
                                        </p:attrNameLst>
                                      </p:cBhvr>
                                      <p:to>
                                        <p:strVal val="visible"/>
                                      </p:to>
                                    </p:set>
                                    <p:anim calcmode="lin" valueType="num">
                                      <p:cBhvr additive="base">
                                        <p:cTn id="72" dur="500" fill="hold"/>
                                        <p:tgtEl>
                                          <p:spTgt spid="88"/>
                                        </p:tgtEl>
                                        <p:attrNameLst>
                                          <p:attrName>ppt_x</p:attrName>
                                        </p:attrNameLst>
                                      </p:cBhvr>
                                      <p:tavLst>
                                        <p:tav tm="0">
                                          <p:val>
                                            <p:strVal val="1+#ppt_w/2"/>
                                          </p:val>
                                        </p:tav>
                                        <p:tav tm="100000">
                                          <p:val>
                                            <p:strVal val="#ppt_x"/>
                                          </p:val>
                                        </p:tav>
                                      </p:tavLst>
                                    </p:anim>
                                    <p:anim calcmode="lin" valueType="num">
                                      <p:cBhvr additive="base">
                                        <p:cTn id="73" dur="500" fill="hold"/>
                                        <p:tgtEl>
                                          <p:spTgt spid="88"/>
                                        </p:tgtEl>
                                        <p:attrNameLst>
                                          <p:attrName>ppt_y</p:attrName>
                                        </p:attrNameLst>
                                      </p:cBhvr>
                                      <p:tavLst>
                                        <p:tav tm="0">
                                          <p:val>
                                            <p:strVal val="#ppt_y"/>
                                          </p:val>
                                        </p:tav>
                                        <p:tav tm="100000">
                                          <p:val>
                                            <p:strVal val="#ppt_y"/>
                                          </p:val>
                                        </p:tav>
                                      </p:tavLst>
                                    </p:anim>
                                  </p:childTnLst>
                                </p:cTn>
                              </p:par>
                            </p:childTnLst>
                          </p:cTn>
                        </p:par>
                        <p:par>
                          <p:cTn id="74" fill="hold">
                            <p:stCondLst>
                              <p:cond delay="9000"/>
                            </p:stCondLst>
                            <p:childTnLst>
                              <p:par>
                                <p:cTn id="75" presetID="2" presetClass="entr" presetSubtype="2" fill="hold" nodeType="afterEffect">
                                  <p:stCondLst>
                                    <p:cond delay="0"/>
                                  </p:stCondLst>
                                  <p:childTnLst>
                                    <p:set>
                                      <p:cBhvr>
                                        <p:cTn id="76" dur="1" fill="hold">
                                          <p:stCondLst>
                                            <p:cond delay="0"/>
                                          </p:stCondLst>
                                        </p:cTn>
                                        <p:tgtEl>
                                          <p:spTgt spid="93"/>
                                        </p:tgtEl>
                                        <p:attrNameLst>
                                          <p:attrName>style.visibility</p:attrName>
                                        </p:attrNameLst>
                                      </p:cBhvr>
                                      <p:to>
                                        <p:strVal val="visible"/>
                                      </p:to>
                                    </p:set>
                                    <p:anim calcmode="lin" valueType="num">
                                      <p:cBhvr additive="base">
                                        <p:cTn id="77" dur="500" fill="hold"/>
                                        <p:tgtEl>
                                          <p:spTgt spid="93"/>
                                        </p:tgtEl>
                                        <p:attrNameLst>
                                          <p:attrName>ppt_x</p:attrName>
                                        </p:attrNameLst>
                                      </p:cBhvr>
                                      <p:tavLst>
                                        <p:tav tm="0">
                                          <p:val>
                                            <p:strVal val="1+#ppt_w/2"/>
                                          </p:val>
                                        </p:tav>
                                        <p:tav tm="100000">
                                          <p:val>
                                            <p:strVal val="#ppt_x"/>
                                          </p:val>
                                        </p:tav>
                                      </p:tavLst>
                                    </p:anim>
                                    <p:anim calcmode="lin" valueType="num">
                                      <p:cBhvr additive="base">
                                        <p:cTn id="78" dur="500" fill="hold"/>
                                        <p:tgtEl>
                                          <p:spTgt spid="93"/>
                                        </p:tgtEl>
                                        <p:attrNameLst>
                                          <p:attrName>ppt_y</p:attrName>
                                        </p:attrNameLst>
                                      </p:cBhvr>
                                      <p:tavLst>
                                        <p:tav tm="0">
                                          <p:val>
                                            <p:strVal val="#ppt_y"/>
                                          </p:val>
                                        </p:tav>
                                        <p:tav tm="100000">
                                          <p:val>
                                            <p:strVal val="#ppt_y"/>
                                          </p:val>
                                        </p:tav>
                                      </p:tavLst>
                                    </p:anim>
                                  </p:childTnLst>
                                </p:cTn>
                              </p:par>
                            </p:childTnLst>
                          </p:cTn>
                        </p:par>
                        <p:par>
                          <p:cTn id="79" fill="hold">
                            <p:stCondLst>
                              <p:cond delay="9500"/>
                            </p:stCondLst>
                            <p:childTnLst>
                              <p:par>
                                <p:cTn id="80" presetID="23" presetClass="entr" presetSubtype="16" fill="hold" grpId="0" nodeType="afterEffect">
                                  <p:stCondLst>
                                    <p:cond delay="0"/>
                                  </p:stCondLst>
                                  <p:childTnLst>
                                    <p:set>
                                      <p:cBhvr>
                                        <p:cTn id="81" dur="1" fill="hold">
                                          <p:stCondLst>
                                            <p:cond delay="0"/>
                                          </p:stCondLst>
                                        </p:cTn>
                                        <p:tgtEl>
                                          <p:spTgt spid="80"/>
                                        </p:tgtEl>
                                        <p:attrNameLst>
                                          <p:attrName>style.visibility</p:attrName>
                                        </p:attrNameLst>
                                      </p:cBhvr>
                                      <p:to>
                                        <p:strVal val="visible"/>
                                      </p:to>
                                    </p:set>
                                    <p:anim calcmode="lin" valueType="num">
                                      <p:cBhvr>
                                        <p:cTn id="82" dur="500" fill="hold"/>
                                        <p:tgtEl>
                                          <p:spTgt spid="80"/>
                                        </p:tgtEl>
                                        <p:attrNameLst>
                                          <p:attrName>ppt_w</p:attrName>
                                        </p:attrNameLst>
                                      </p:cBhvr>
                                      <p:tavLst>
                                        <p:tav tm="0">
                                          <p:val>
                                            <p:fltVal val="0"/>
                                          </p:val>
                                        </p:tav>
                                        <p:tav tm="100000">
                                          <p:val>
                                            <p:strVal val="#ppt_w"/>
                                          </p:val>
                                        </p:tav>
                                      </p:tavLst>
                                    </p:anim>
                                    <p:anim calcmode="lin" valueType="num">
                                      <p:cBhvr>
                                        <p:cTn id="83" dur="500" fill="hold"/>
                                        <p:tgtEl>
                                          <p:spTgt spid="80"/>
                                        </p:tgtEl>
                                        <p:attrNameLst>
                                          <p:attrName>ppt_h</p:attrName>
                                        </p:attrNameLst>
                                      </p:cBhvr>
                                      <p:tavLst>
                                        <p:tav tm="0">
                                          <p:val>
                                            <p:fltVal val="0"/>
                                          </p:val>
                                        </p:tav>
                                        <p:tav tm="100000">
                                          <p:val>
                                            <p:strVal val="#ppt_h"/>
                                          </p:val>
                                        </p:tav>
                                      </p:tavLst>
                                    </p:anim>
                                  </p:childTnLst>
                                </p:cTn>
                              </p:par>
                            </p:childTnLst>
                          </p:cTn>
                        </p:par>
                        <p:par>
                          <p:cTn id="84" fill="hold">
                            <p:stCondLst>
                              <p:cond delay="10000"/>
                            </p:stCondLst>
                            <p:childTnLst>
                              <p:par>
                                <p:cTn id="85" presetID="2" presetClass="entr" presetSubtype="2" fill="hold" grpId="1" nodeType="after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additive="base">
                                        <p:cTn id="87" dur="500" fill="hold"/>
                                        <p:tgtEl>
                                          <p:spTgt spid="89"/>
                                        </p:tgtEl>
                                        <p:attrNameLst>
                                          <p:attrName>ppt_x</p:attrName>
                                        </p:attrNameLst>
                                      </p:cBhvr>
                                      <p:tavLst>
                                        <p:tav tm="0">
                                          <p:val>
                                            <p:strVal val="1+#ppt_w/2"/>
                                          </p:val>
                                        </p:tav>
                                        <p:tav tm="100000">
                                          <p:val>
                                            <p:strVal val="#ppt_x"/>
                                          </p:val>
                                        </p:tav>
                                      </p:tavLst>
                                    </p:anim>
                                    <p:anim calcmode="lin" valueType="num">
                                      <p:cBhvr additive="base">
                                        <p:cTn id="88"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76" grpId="0"/>
      <p:bldP spid="78" grpId="0"/>
      <p:bldP spid="80" grpId="0"/>
      <p:bldP spid="82" grpId="0"/>
      <p:bldP spid="83" grpId="0"/>
      <p:bldP spid="84" grpId="0"/>
      <p:bldP spid="85" grpId="1"/>
      <p:bldP spid="86" grpId="1"/>
      <p:bldP spid="88" grpId="1"/>
      <p:bldP spid="89" grpId="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9" name="组合 68"/>
          <p:cNvGrpSpPr/>
          <p:nvPr/>
        </p:nvGrpSpPr>
        <p:grpSpPr>
          <a:xfrm>
            <a:off x="663253" y="3891470"/>
            <a:ext cx="3689607" cy="1600379"/>
            <a:chOff x="663253" y="3891470"/>
            <a:chExt cx="3689607" cy="1600379"/>
          </a:xfrm>
        </p:grpSpPr>
        <p:sp>
          <p:nvSpPr>
            <p:cNvPr id="37" name="Freeform 23"/>
            <p:cNvSpPr>
              <a:spLocks/>
            </p:cNvSpPr>
            <p:nvPr/>
          </p:nvSpPr>
          <p:spPr bwMode="auto">
            <a:xfrm>
              <a:off x="1073210" y="3891470"/>
              <a:ext cx="2903505" cy="886126"/>
            </a:xfrm>
            <a:custGeom>
              <a:avLst/>
              <a:gdLst>
                <a:gd name="T0" fmla="*/ 0 w 2022"/>
                <a:gd name="T1" fmla="*/ 951086933 h 632"/>
                <a:gd name="T2" fmla="*/ 1751650007 w 2022"/>
                <a:gd name="T3" fmla="*/ 0 h 632"/>
                <a:gd name="T4" fmla="*/ 2147483647 w 2022"/>
                <a:gd name="T5" fmla="*/ 616582955 h 632"/>
                <a:gd name="T6" fmla="*/ 2147483647 w 2022"/>
                <a:gd name="T7" fmla="*/ 1577655066 h 632"/>
                <a:gd name="T8" fmla="*/ 0 w 2022"/>
                <a:gd name="T9" fmla="*/ 951086933 h 632"/>
                <a:gd name="T10" fmla="*/ 0 60000 65536"/>
                <a:gd name="T11" fmla="*/ 0 60000 65536"/>
                <a:gd name="T12" fmla="*/ 0 60000 65536"/>
                <a:gd name="T13" fmla="*/ 0 60000 65536"/>
                <a:gd name="T14" fmla="*/ 0 60000 65536"/>
                <a:gd name="T15" fmla="*/ 0 w 2022"/>
                <a:gd name="T16" fmla="*/ 0 h 632"/>
                <a:gd name="T17" fmla="*/ 2022 w 2022"/>
                <a:gd name="T18" fmla="*/ 632 h 632"/>
              </a:gdLst>
              <a:ahLst/>
              <a:cxnLst>
                <a:cxn ang="T10">
                  <a:pos x="T0" y="T1"/>
                </a:cxn>
                <a:cxn ang="T11">
                  <a:pos x="T2" y="T3"/>
                </a:cxn>
                <a:cxn ang="T12">
                  <a:pos x="T4" y="T5"/>
                </a:cxn>
                <a:cxn ang="T13">
                  <a:pos x="T6" y="T7"/>
                </a:cxn>
                <a:cxn ang="T14">
                  <a:pos x="T8" y="T9"/>
                </a:cxn>
              </a:cxnLst>
              <a:rect l="T15" t="T16" r="T17" b="T18"/>
              <a:pathLst>
                <a:path w="2022" h="632">
                  <a:moveTo>
                    <a:pt x="0" y="381"/>
                  </a:moveTo>
                  <a:lnTo>
                    <a:pt x="669" y="0"/>
                  </a:lnTo>
                  <a:lnTo>
                    <a:pt x="2022" y="247"/>
                  </a:lnTo>
                  <a:lnTo>
                    <a:pt x="1279" y="632"/>
                  </a:lnTo>
                  <a:lnTo>
                    <a:pt x="0" y="381"/>
                  </a:lnTo>
                  <a:close/>
                </a:path>
              </a:pathLst>
            </a:custGeom>
            <a:gradFill rotWithShape="1">
              <a:gsLst>
                <a:gs pos="0">
                  <a:srgbClr val="D6B19C"/>
                </a:gs>
                <a:gs pos="30000">
                  <a:srgbClr val="D49E6C"/>
                </a:gs>
                <a:gs pos="70000">
                  <a:srgbClr val="A65528"/>
                </a:gs>
                <a:gs pos="100000">
                  <a:srgbClr val="663012"/>
                </a:gs>
              </a:gsLst>
              <a:lin ang="5400000" scaled="0"/>
            </a:gradFill>
            <a:ln w="9525">
              <a:noFill/>
              <a:round/>
              <a:headEnd/>
              <a:tailEnd/>
            </a:ln>
          </p:spPr>
          <p:txBody>
            <a:bodyPr/>
            <a:lstStyle/>
            <a:p>
              <a:endParaRPr lang="zh-CN" altLang="en-US"/>
            </a:p>
          </p:txBody>
        </p:sp>
        <p:sp>
          <p:nvSpPr>
            <p:cNvPr id="47" name="Freeform 16"/>
            <p:cNvSpPr>
              <a:spLocks/>
            </p:cNvSpPr>
            <p:nvPr/>
          </p:nvSpPr>
          <p:spPr bwMode="auto">
            <a:xfrm>
              <a:off x="663253" y="4419765"/>
              <a:ext cx="2355488" cy="1065041"/>
            </a:xfrm>
            <a:custGeom>
              <a:avLst/>
              <a:gdLst>
                <a:gd name="T0" fmla="*/ 744836399 w 1639"/>
                <a:gd name="T1" fmla="*/ 0 h 759"/>
                <a:gd name="T2" fmla="*/ 2147483647 w 1639"/>
                <a:gd name="T3" fmla="*/ 610066764 h 759"/>
                <a:gd name="T4" fmla="*/ 2147483647 w 1639"/>
                <a:gd name="T5" fmla="*/ 1897707720 h 759"/>
                <a:gd name="T6" fmla="*/ 0 w 1639"/>
                <a:gd name="T7" fmla="*/ 985108182 h 759"/>
                <a:gd name="T8" fmla="*/ 744836399 w 1639"/>
                <a:gd name="T9" fmla="*/ 0 h 759"/>
                <a:gd name="T10" fmla="*/ 0 60000 65536"/>
                <a:gd name="T11" fmla="*/ 0 60000 65536"/>
                <a:gd name="T12" fmla="*/ 0 60000 65536"/>
                <a:gd name="T13" fmla="*/ 0 60000 65536"/>
                <a:gd name="T14" fmla="*/ 0 60000 65536"/>
                <a:gd name="T15" fmla="*/ 0 w 1639"/>
                <a:gd name="T16" fmla="*/ 0 h 759"/>
                <a:gd name="T17" fmla="*/ 1639 w 1639"/>
                <a:gd name="T18" fmla="*/ 759 h 759"/>
              </a:gdLst>
              <a:ahLst/>
              <a:cxnLst>
                <a:cxn ang="T10">
                  <a:pos x="T0" y="T1"/>
                </a:cxn>
                <a:cxn ang="T11">
                  <a:pos x="T2" y="T3"/>
                </a:cxn>
                <a:cxn ang="T12">
                  <a:pos x="T4" y="T5"/>
                </a:cxn>
                <a:cxn ang="T13">
                  <a:pos x="T6" y="T7"/>
                </a:cxn>
                <a:cxn ang="T14">
                  <a:pos x="T8" y="T9"/>
                </a:cxn>
              </a:cxnLst>
              <a:rect l="T15" t="T16" r="T17" b="T18"/>
              <a:pathLst>
                <a:path w="1639" h="759">
                  <a:moveTo>
                    <a:pt x="284" y="0"/>
                  </a:moveTo>
                  <a:lnTo>
                    <a:pt x="1560" y="244"/>
                  </a:lnTo>
                  <a:lnTo>
                    <a:pt x="1639" y="759"/>
                  </a:lnTo>
                  <a:lnTo>
                    <a:pt x="0" y="394"/>
                  </a:lnTo>
                  <a:lnTo>
                    <a:pt x="284" y="0"/>
                  </a:lnTo>
                  <a:close/>
                </a:path>
              </a:pathLst>
            </a:custGeom>
            <a:gradFill>
              <a:gsLst>
                <a:gs pos="0">
                  <a:schemeClr val="accent2">
                    <a:lumMod val="60000"/>
                    <a:lumOff val="40000"/>
                  </a:schemeClr>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a:lstStyle/>
            <a:p>
              <a:endParaRPr lang="zh-CN" altLang="en-US"/>
            </a:p>
          </p:txBody>
        </p:sp>
        <p:sp>
          <p:nvSpPr>
            <p:cNvPr id="48" name="Freeform 20"/>
            <p:cNvSpPr>
              <a:spLocks/>
            </p:cNvSpPr>
            <p:nvPr/>
          </p:nvSpPr>
          <p:spPr bwMode="auto">
            <a:xfrm>
              <a:off x="2900403" y="4228170"/>
              <a:ext cx="1452457" cy="1263679"/>
            </a:xfrm>
            <a:custGeom>
              <a:avLst/>
              <a:gdLst>
                <a:gd name="T0" fmla="*/ 0 w 1012"/>
                <a:gd name="T1" fmla="*/ 960930005 h 899"/>
                <a:gd name="T2" fmla="*/ 1948680217 w 1012"/>
                <a:gd name="T3" fmla="*/ 0 h 899"/>
                <a:gd name="T4" fmla="*/ 2147483647 w 1012"/>
                <a:gd name="T5" fmla="*/ 868098433 h 899"/>
                <a:gd name="T6" fmla="*/ 204023069 w 1012"/>
                <a:gd name="T7" fmla="*/ 2147483647 h 899"/>
                <a:gd name="T8" fmla="*/ 0 w 1012"/>
                <a:gd name="T9" fmla="*/ 960930005 h 899"/>
                <a:gd name="T10" fmla="*/ 0 60000 65536"/>
                <a:gd name="T11" fmla="*/ 0 60000 65536"/>
                <a:gd name="T12" fmla="*/ 0 60000 65536"/>
                <a:gd name="T13" fmla="*/ 0 60000 65536"/>
                <a:gd name="T14" fmla="*/ 0 60000 65536"/>
                <a:gd name="T15" fmla="*/ 0 w 1012"/>
                <a:gd name="T16" fmla="*/ 0 h 899"/>
                <a:gd name="T17" fmla="*/ 1012 w 1012"/>
                <a:gd name="T18" fmla="*/ 899 h 899"/>
              </a:gdLst>
              <a:ahLst/>
              <a:cxnLst>
                <a:cxn ang="T10">
                  <a:pos x="T0" y="T1"/>
                </a:cxn>
                <a:cxn ang="T11">
                  <a:pos x="T2" y="T3"/>
                </a:cxn>
                <a:cxn ang="T12">
                  <a:pos x="T4" y="T5"/>
                </a:cxn>
                <a:cxn ang="T13">
                  <a:pos x="T6" y="T7"/>
                </a:cxn>
                <a:cxn ang="T14">
                  <a:pos x="T8" y="T9"/>
                </a:cxn>
              </a:cxnLst>
              <a:rect l="T15" t="T16" r="T17" b="T18"/>
              <a:pathLst>
                <a:path w="1012" h="899">
                  <a:moveTo>
                    <a:pt x="0" y="383"/>
                  </a:moveTo>
                  <a:lnTo>
                    <a:pt x="745" y="0"/>
                  </a:lnTo>
                  <a:lnTo>
                    <a:pt x="1012" y="346"/>
                  </a:lnTo>
                  <a:lnTo>
                    <a:pt x="78" y="899"/>
                  </a:lnTo>
                  <a:lnTo>
                    <a:pt x="0" y="383"/>
                  </a:lnTo>
                  <a:close/>
                </a:path>
              </a:pathLst>
            </a:custGeom>
            <a:gradFill>
              <a:gsLst>
                <a:gs pos="0">
                  <a:schemeClr val="accent1"/>
                </a:gs>
                <a:gs pos="80000">
                  <a:schemeClr val="accent6">
                    <a:shade val="93000"/>
                    <a:satMod val="130000"/>
                  </a:schemeClr>
                </a:gs>
                <a:gs pos="100000">
                  <a:schemeClr val="accent6">
                    <a:shade val="94000"/>
                    <a:satMod val="135000"/>
                  </a:schemeClr>
                </a:gs>
              </a:gsLst>
            </a:gradFill>
            <a:ln>
              <a:headEnd/>
              <a:tailEnd/>
            </a:ln>
          </p:spPr>
          <p:style>
            <a:lnRef idx="1">
              <a:schemeClr val="accent6"/>
            </a:lnRef>
            <a:fillRef idx="3">
              <a:schemeClr val="accent6"/>
            </a:fillRef>
            <a:effectRef idx="2">
              <a:schemeClr val="accent6"/>
            </a:effectRef>
            <a:fontRef idx="minor">
              <a:schemeClr val="lt1"/>
            </a:fontRef>
          </p:style>
          <p:txBody>
            <a:bodyPr/>
            <a:lstStyle/>
            <a:p>
              <a:endParaRPr lang="zh-CN" altLang="en-US"/>
            </a:p>
          </p:txBody>
        </p:sp>
      </p:grpSp>
      <p:grpSp>
        <p:nvGrpSpPr>
          <p:cNvPr id="70" name="组合 69"/>
          <p:cNvGrpSpPr/>
          <p:nvPr/>
        </p:nvGrpSpPr>
        <p:grpSpPr>
          <a:xfrm>
            <a:off x="1060530" y="3256109"/>
            <a:ext cx="2875330" cy="1277767"/>
            <a:chOff x="1060530" y="3256109"/>
            <a:chExt cx="2875330" cy="1277767"/>
          </a:xfrm>
        </p:grpSpPr>
        <p:sp>
          <p:nvSpPr>
            <p:cNvPr id="36" name="Freeform 22"/>
            <p:cNvSpPr>
              <a:spLocks/>
            </p:cNvSpPr>
            <p:nvPr/>
          </p:nvSpPr>
          <p:spPr bwMode="auto">
            <a:xfrm>
              <a:off x="1460625" y="3256109"/>
              <a:ext cx="2120221" cy="576192"/>
            </a:xfrm>
            <a:custGeom>
              <a:avLst/>
              <a:gdLst>
                <a:gd name="T0" fmla="*/ 0 w 1412"/>
                <a:gd name="T1" fmla="*/ 670073778 h 406"/>
                <a:gd name="T2" fmla="*/ 1860993220 w 1412"/>
                <a:gd name="T3" fmla="*/ 0 h 406"/>
                <a:gd name="T4" fmla="*/ 2147483647 w 1412"/>
                <a:gd name="T5" fmla="*/ 465471671 h 406"/>
                <a:gd name="T6" fmla="*/ 2147483647 w 1412"/>
                <a:gd name="T7" fmla="*/ 1038358729 h 406"/>
                <a:gd name="T8" fmla="*/ 0 w 1412"/>
                <a:gd name="T9" fmla="*/ 670073778 h 406"/>
                <a:gd name="T10" fmla="*/ 0 60000 65536"/>
                <a:gd name="T11" fmla="*/ 0 60000 65536"/>
                <a:gd name="T12" fmla="*/ 0 60000 65536"/>
                <a:gd name="T13" fmla="*/ 0 60000 65536"/>
                <a:gd name="T14" fmla="*/ 0 60000 65536"/>
                <a:gd name="T15" fmla="*/ 0 w 1412"/>
                <a:gd name="T16" fmla="*/ 0 h 406"/>
                <a:gd name="T17" fmla="*/ 1412 w 1412"/>
                <a:gd name="T18" fmla="*/ 406 h 406"/>
              </a:gdLst>
              <a:ahLst/>
              <a:cxnLst>
                <a:cxn ang="T10">
                  <a:pos x="T0" y="T1"/>
                </a:cxn>
                <a:cxn ang="T11">
                  <a:pos x="T2" y="T3"/>
                </a:cxn>
                <a:cxn ang="T12">
                  <a:pos x="T4" y="T5"/>
                </a:cxn>
                <a:cxn ang="T13">
                  <a:pos x="T6" y="T7"/>
                </a:cxn>
                <a:cxn ang="T14">
                  <a:pos x="T8" y="T9"/>
                </a:cxn>
              </a:cxnLst>
              <a:rect l="T15" t="T16" r="T17" b="T18"/>
              <a:pathLst>
                <a:path w="1412" h="406">
                  <a:moveTo>
                    <a:pt x="0" y="262"/>
                  </a:moveTo>
                  <a:lnTo>
                    <a:pt x="650" y="0"/>
                  </a:lnTo>
                  <a:lnTo>
                    <a:pt x="1412" y="182"/>
                  </a:lnTo>
                  <a:lnTo>
                    <a:pt x="880" y="406"/>
                  </a:lnTo>
                  <a:lnTo>
                    <a:pt x="0" y="262"/>
                  </a:lnTo>
                  <a:close/>
                </a:path>
              </a:pathLst>
            </a:custGeom>
            <a:gradFill rotWithShape="1">
              <a:gsLst>
                <a:gs pos="0">
                  <a:srgbClr val="D6B19C"/>
                </a:gs>
                <a:gs pos="30000">
                  <a:srgbClr val="D49E6C"/>
                </a:gs>
                <a:gs pos="70000">
                  <a:srgbClr val="A65528"/>
                </a:gs>
                <a:gs pos="100000">
                  <a:srgbClr val="663012"/>
                </a:gs>
              </a:gsLst>
              <a:lin ang="5400000" scaled="0"/>
            </a:gradFill>
            <a:ln w="3175">
              <a:noFill/>
              <a:round/>
              <a:headEnd/>
              <a:tailEnd/>
            </a:ln>
          </p:spPr>
          <p:txBody>
            <a:bodyPr/>
            <a:lstStyle/>
            <a:p>
              <a:endParaRPr lang="zh-CN" altLang="en-US"/>
            </a:p>
          </p:txBody>
        </p:sp>
        <p:sp>
          <p:nvSpPr>
            <p:cNvPr id="46" name="Freeform 14"/>
            <p:cNvSpPr>
              <a:spLocks/>
            </p:cNvSpPr>
            <p:nvPr/>
          </p:nvSpPr>
          <p:spPr bwMode="auto">
            <a:xfrm>
              <a:off x="1060530" y="3620984"/>
              <a:ext cx="1831420" cy="907257"/>
            </a:xfrm>
            <a:custGeom>
              <a:avLst/>
              <a:gdLst>
                <a:gd name="T0" fmla="*/ 926081423 w 1024"/>
                <a:gd name="T1" fmla="*/ 0 h 520"/>
                <a:gd name="T2" fmla="*/ 2147483647 w 1024"/>
                <a:gd name="T3" fmla="*/ 448384928 h 520"/>
                <a:gd name="T4" fmla="*/ 2147483647 w 1024"/>
                <a:gd name="T5" fmla="*/ 2009998630 h 520"/>
                <a:gd name="T6" fmla="*/ 0 w 1024"/>
                <a:gd name="T7" fmla="*/ 1283306693 h 520"/>
                <a:gd name="T8" fmla="*/ 926081423 w 1024"/>
                <a:gd name="T9" fmla="*/ 0 h 520"/>
                <a:gd name="T10" fmla="*/ 0 60000 65536"/>
                <a:gd name="T11" fmla="*/ 0 60000 65536"/>
                <a:gd name="T12" fmla="*/ 0 60000 65536"/>
                <a:gd name="T13" fmla="*/ 0 60000 65536"/>
                <a:gd name="T14" fmla="*/ 0 60000 65536"/>
                <a:gd name="T15" fmla="*/ 0 w 1024"/>
                <a:gd name="T16" fmla="*/ 0 h 520"/>
                <a:gd name="T17" fmla="*/ 1024 w 1024"/>
                <a:gd name="T18" fmla="*/ 520 h 520"/>
              </a:gdLst>
              <a:ahLst/>
              <a:cxnLst>
                <a:cxn ang="T10">
                  <a:pos x="T0" y="T1"/>
                </a:cxn>
                <a:cxn ang="T11">
                  <a:pos x="T2" y="T3"/>
                </a:cxn>
                <a:cxn ang="T12">
                  <a:pos x="T4" y="T5"/>
                </a:cxn>
                <a:cxn ang="T13">
                  <a:pos x="T6" y="T7"/>
                </a:cxn>
                <a:cxn ang="T14">
                  <a:pos x="T8" y="T9"/>
                </a:cxn>
              </a:cxnLst>
              <a:rect l="T15" t="T16" r="T17" b="T18"/>
              <a:pathLst>
                <a:path w="1024" h="520">
                  <a:moveTo>
                    <a:pt x="228" y="0"/>
                  </a:moveTo>
                  <a:lnTo>
                    <a:pt x="968" y="116"/>
                  </a:lnTo>
                  <a:lnTo>
                    <a:pt x="1024" y="520"/>
                  </a:lnTo>
                  <a:lnTo>
                    <a:pt x="0" y="332"/>
                  </a:lnTo>
                  <a:lnTo>
                    <a:pt x="228" y="0"/>
                  </a:lnTo>
                  <a:close/>
                </a:path>
              </a:pathLst>
            </a:custGeom>
            <a:gradFill>
              <a:gsLst>
                <a:gs pos="0">
                  <a:schemeClr val="accent2">
                    <a:lumMod val="60000"/>
                    <a:lumOff val="40000"/>
                  </a:schemeClr>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a:lstStyle/>
            <a:p>
              <a:endParaRPr lang="zh-CN" altLang="en-US"/>
            </a:p>
          </p:txBody>
        </p:sp>
        <p:sp>
          <p:nvSpPr>
            <p:cNvPr id="49" name="Freeform 21"/>
            <p:cNvSpPr>
              <a:spLocks/>
            </p:cNvSpPr>
            <p:nvPr/>
          </p:nvSpPr>
          <p:spPr bwMode="auto">
            <a:xfrm>
              <a:off x="2777839" y="3511098"/>
              <a:ext cx="1158021" cy="1022778"/>
            </a:xfrm>
            <a:custGeom>
              <a:avLst/>
              <a:gdLst>
                <a:gd name="T0" fmla="*/ 0 w 648"/>
                <a:gd name="T1" fmla="*/ 676173445 h 588"/>
                <a:gd name="T2" fmla="*/ 1800544603 w 648"/>
                <a:gd name="T3" fmla="*/ 0 h 588"/>
                <a:gd name="T4" fmla="*/ 2147483647 w 648"/>
                <a:gd name="T5" fmla="*/ 1137203100 h 588"/>
                <a:gd name="T6" fmla="*/ 227095189 w 648"/>
                <a:gd name="T7" fmla="*/ 2147483647 h 588"/>
                <a:gd name="T8" fmla="*/ 0 w 648"/>
                <a:gd name="T9" fmla="*/ 676173445 h 588"/>
                <a:gd name="T10" fmla="*/ 0 60000 65536"/>
                <a:gd name="T11" fmla="*/ 0 60000 65536"/>
                <a:gd name="T12" fmla="*/ 0 60000 65536"/>
                <a:gd name="T13" fmla="*/ 0 60000 65536"/>
                <a:gd name="T14" fmla="*/ 0 60000 65536"/>
                <a:gd name="T15" fmla="*/ 0 w 648"/>
                <a:gd name="T16" fmla="*/ 0 h 588"/>
                <a:gd name="T17" fmla="*/ 648 w 648"/>
                <a:gd name="T18" fmla="*/ 588 h 588"/>
              </a:gdLst>
              <a:ahLst/>
              <a:cxnLst>
                <a:cxn ang="T10">
                  <a:pos x="T0" y="T1"/>
                </a:cxn>
                <a:cxn ang="T11">
                  <a:pos x="T2" y="T3"/>
                </a:cxn>
                <a:cxn ang="T12">
                  <a:pos x="T4" y="T5"/>
                </a:cxn>
                <a:cxn ang="T13">
                  <a:pos x="T6" y="T7"/>
                </a:cxn>
                <a:cxn ang="T14">
                  <a:pos x="T8" y="T9"/>
                </a:cxn>
              </a:cxnLst>
              <a:rect l="T15" t="T16" r="T17" b="T18"/>
              <a:pathLst>
                <a:path w="648" h="588">
                  <a:moveTo>
                    <a:pt x="0" y="176"/>
                  </a:moveTo>
                  <a:lnTo>
                    <a:pt x="444" y="0"/>
                  </a:lnTo>
                  <a:lnTo>
                    <a:pt x="648" y="296"/>
                  </a:lnTo>
                  <a:lnTo>
                    <a:pt x="56" y="588"/>
                  </a:lnTo>
                  <a:lnTo>
                    <a:pt x="0" y="176"/>
                  </a:lnTo>
                  <a:close/>
                </a:path>
              </a:pathLst>
            </a:custGeom>
            <a:gradFill>
              <a:gsLst>
                <a:gs pos="0">
                  <a:schemeClr val="accent1"/>
                </a:gs>
                <a:gs pos="80000">
                  <a:schemeClr val="accent6">
                    <a:shade val="93000"/>
                    <a:satMod val="130000"/>
                  </a:schemeClr>
                </a:gs>
                <a:gs pos="100000">
                  <a:schemeClr val="accent6">
                    <a:shade val="94000"/>
                    <a:satMod val="135000"/>
                  </a:schemeClr>
                </a:gs>
              </a:gsLst>
            </a:gradFill>
            <a:ln>
              <a:headEnd/>
              <a:tailEnd/>
            </a:ln>
          </p:spPr>
          <p:style>
            <a:lnRef idx="1">
              <a:schemeClr val="accent6"/>
            </a:lnRef>
            <a:fillRef idx="3">
              <a:schemeClr val="accent6"/>
            </a:fillRef>
            <a:effectRef idx="2">
              <a:schemeClr val="accent6"/>
            </a:effectRef>
            <a:fontRef idx="minor">
              <a:schemeClr val="lt1"/>
            </a:fontRef>
          </p:style>
          <p:txBody>
            <a:bodyPr/>
            <a:lstStyle/>
            <a:p>
              <a:endParaRPr lang="zh-CN" altLang="en-US"/>
            </a:p>
          </p:txBody>
        </p:sp>
      </p:grpSp>
      <p:grpSp>
        <p:nvGrpSpPr>
          <p:cNvPr id="71" name="组合 70"/>
          <p:cNvGrpSpPr/>
          <p:nvPr/>
        </p:nvGrpSpPr>
        <p:grpSpPr>
          <a:xfrm>
            <a:off x="1463443" y="2041737"/>
            <a:ext cx="2089228" cy="1597562"/>
            <a:chOff x="1463443" y="2041737"/>
            <a:chExt cx="2089228" cy="1597562"/>
          </a:xfrm>
        </p:grpSpPr>
        <p:sp>
          <p:nvSpPr>
            <p:cNvPr id="38" name="Freeform 9"/>
            <p:cNvSpPr>
              <a:spLocks/>
            </p:cNvSpPr>
            <p:nvPr/>
          </p:nvSpPr>
          <p:spPr bwMode="auto">
            <a:xfrm>
              <a:off x="1463443" y="2041737"/>
              <a:ext cx="1314397" cy="1597562"/>
            </a:xfrm>
            <a:custGeom>
              <a:avLst/>
              <a:gdLst>
                <a:gd name="T0" fmla="*/ 2147483647 w 646"/>
                <a:gd name="T1" fmla="*/ 0 h 886"/>
                <a:gd name="T2" fmla="*/ 0 w 646"/>
                <a:gd name="T3" fmla="*/ 2147483647 h 886"/>
                <a:gd name="T4" fmla="*/ 2147483647 w 646"/>
                <a:gd name="T5" fmla="*/ 2147483647 h 886"/>
                <a:gd name="T6" fmla="*/ 2147483647 w 646"/>
                <a:gd name="T7" fmla="*/ 0 h 886"/>
                <a:gd name="T8" fmla="*/ 0 60000 65536"/>
                <a:gd name="T9" fmla="*/ 0 60000 65536"/>
                <a:gd name="T10" fmla="*/ 0 60000 65536"/>
                <a:gd name="T11" fmla="*/ 0 60000 65536"/>
                <a:gd name="T12" fmla="*/ 0 w 646"/>
                <a:gd name="T13" fmla="*/ 0 h 886"/>
                <a:gd name="T14" fmla="*/ 646 w 646"/>
                <a:gd name="T15" fmla="*/ 886 h 886"/>
              </a:gdLst>
              <a:ahLst/>
              <a:cxnLst>
                <a:cxn ang="T8">
                  <a:pos x="T0" y="T1"/>
                </a:cxn>
                <a:cxn ang="T9">
                  <a:pos x="T2" y="T3"/>
                </a:cxn>
                <a:cxn ang="T10">
                  <a:pos x="T4" y="T5"/>
                </a:cxn>
                <a:cxn ang="T11">
                  <a:pos x="T6" y="T7"/>
                </a:cxn>
              </a:cxnLst>
              <a:rect l="T12" t="T13" r="T14" b="T15"/>
              <a:pathLst>
                <a:path w="646" h="886">
                  <a:moveTo>
                    <a:pt x="518" y="0"/>
                  </a:moveTo>
                  <a:lnTo>
                    <a:pt x="0" y="776"/>
                  </a:lnTo>
                  <a:lnTo>
                    <a:pt x="646" y="886"/>
                  </a:lnTo>
                  <a:lnTo>
                    <a:pt x="518" y="0"/>
                  </a:lnTo>
                  <a:close/>
                </a:path>
              </a:pathLst>
            </a:custGeom>
            <a:gradFill>
              <a:gsLst>
                <a:gs pos="0">
                  <a:schemeClr val="accent2">
                    <a:lumMod val="60000"/>
                    <a:lumOff val="40000"/>
                  </a:schemeClr>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a:lstStyle/>
            <a:p>
              <a:endParaRPr lang="zh-CN" altLang="en-US"/>
            </a:p>
          </p:txBody>
        </p:sp>
        <p:sp>
          <p:nvSpPr>
            <p:cNvPr id="39" name="Freeform 11"/>
            <p:cNvSpPr>
              <a:spLocks/>
            </p:cNvSpPr>
            <p:nvPr/>
          </p:nvSpPr>
          <p:spPr bwMode="auto">
            <a:xfrm>
              <a:off x="2503126" y="2048780"/>
              <a:ext cx="1049545" cy="1590518"/>
            </a:xfrm>
            <a:custGeom>
              <a:avLst/>
              <a:gdLst>
                <a:gd name="T0" fmla="*/ 0 w 514"/>
                <a:gd name="T1" fmla="*/ 0 h 882"/>
                <a:gd name="T2" fmla="*/ 2147483647 w 514"/>
                <a:gd name="T3" fmla="*/ 2147483647 h 882"/>
                <a:gd name="T4" fmla="*/ 667091226 w 514"/>
                <a:gd name="T5" fmla="*/ 2147483647 h 882"/>
                <a:gd name="T6" fmla="*/ 0 w 514"/>
                <a:gd name="T7" fmla="*/ 0 h 882"/>
                <a:gd name="T8" fmla="*/ 0 60000 65536"/>
                <a:gd name="T9" fmla="*/ 0 60000 65536"/>
                <a:gd name="T10" fmla="*/ 0 60000 65536"/>
                <a:gd name="T11" fmla="*/ 0 60000 65536"/>
                <a:gd name="T12" fmla="*/ 0 w 514"/>
                <a:gd name="T13" fmla="*/ 0 h 882"/>
                <a:gd name="T14" fmla="*/ 514 w 514"/>
                <a:gd name="T15" fmla="*/ 882 h 882"/>
              </a:gdLst>
              <a:ahLst/>
              <a:cxnLst>
                <a:cxn ang="T8">
                  <a:pos x="T0" y="T1"/>
                </a:cxn>
                <a:cxn ang="T9">
                  <a:pos x="T2" y="T3"/>
                </a:cxn>
                <a:cxn ang="T10">
                  <a:pos x="T4" y="T5"/>
                </a:cxn>
                <a:cxn ang="T11">
                  <a:pos x="T6" y="T7"/>
                </a:cxn>
              </a:cxnLst>
              <a:rect l="T12" t="T13" r="T14" b="T15"/>
              <a:pathLst>
                <a:path w="514" h="882">
                  <a:moveTo>
                    <a:pt x="0" y="0"/>
                  </a:moveTo>
                  <a:lnTo>
                    <a:pt x="514" y="716"/>
                  </a:lnTo>
                  <a:lnTo>
                    <a:pt x="126" y="882"/>
                  </a:lnTo>
                  <a:lnTo>
                    <a:pt x="0" y="0"/>
                  </a:lnTo>
                  <a:close/>
                </a:path>
              </a:pathLst>
            </a:custGeom>
            <a:gradFill>
              <a:gsLst>
                <a:gs pos="0">
                  <a:schemeClr val="accent1"/>
                </a:gs>
                <a:gs pos="80000">
                  <a:schemeClr val="accent6">
                    <a:shade val="93000"/>
                    <a:satMod val="130000"/>
                  </a:schemeClr>
                </a:gs>
                <a:gs pos="100000">
                  <a:schemeClr val="accent6">
                    <a:shade val="94000"/>
                    <a:satMod val="135000"/>
                  </a:schemeClr>
                </a:gs>
              </a:gsLst>
            </a:gradFill>
            <a:ln>
              <a:headEnd/>
              <a:tailEnd/>
            </a:ln>
          </p:spPr>
          <p:style>
            <a:lnRef idx="1">
              <a:schemeClr val="accent6"/>
            </a:lnRef>
            <a:fillRef idx="3">
              <a:schemeClr val="accent6"/>
            </a:fillRef>
            <a:effectRef idx="2">
              <a:schemeClr val="accent6"/>
            </a:effectRef>
            <a:fontRef idx="minor">
              <a:schemeClr val="lt1"/>
            </a:fontRef>
          </p:style>
          <p:txBody>
            <a:bodyPr/>
            <a:lstStyle/>
            <a:p>
              <a:endParaRPr lang="zh-CN" altLang="en-US"/>
            </a:p>
          </p:txBody>
        </p:sp>
      </p:grpSp>
      <p:sp>
        <p:nvSpPr>
          <p:cNvPr id="53" name="AutoShape 41"/>
          <p:cNvSpPr>
            <a:spLocks noChangeArrowheads="1"/>
          </p:cNvSpPr>
          <p:nvPr/>
        </p:nvSpPr>
        <p:spPr bwMode="auto">
          <a:xfrm>
            <a:off x="4655749" y="1644459"/>
            <a:ext cx="3488151" cy="1277767"/>
          </a:xfrm>
          <a:prstGeom prst="roundRect">
            <a:avLst>
              <a:gd name="adj" fmla="val 13616"/>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latin typeface="굴림" pitchFamily="50" charset="-127"/>
              <a:ea typeface="굴림" pitchFamily="50" charset="-127"/>
            </a:endParaRPr>
          </a:p>
        </p:txBody>
      </p:sp>
      <p:sp>
        <p:nvSpPr>
          <p:cNvPr id="54" name="AutoShape 42"/>
          <p:cNvSpPr>
            <a:spLocks noChangeArrowheads="1"/>
          </p:cNvSpPr>
          <p:nvPr/>
        </p:nvSpPr>
        <p:spPr bwMode="auto">
          <a:xfrm>
            <a:off x="4655749" y="3127909"/>
            <a:ext cx="3488151" cy="1277768"/>
          </a:xfrm>
          <a:prstGeom prst="roundRect">
            <a:avLst>
              <a:gd name="adj" fmla="val 13616"/>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latin typeface="굴림" pitchFamily="50" charset="-127"/>
              <a:ea typeface="굴림" pitchFamily="50" charset="-127"/>
            </a:endParaRPr>
          </a:p>
        </p:txBody>
      </p:sp>
      <p:sp>
        <p:nvSpPr>
          <p:cNvPr id="55" name="AutoShape 43"/>
          <p:cNvSpPr>
            <a:spLocks noChangeArrowheads="1"/>
          </p:cNvSpPr>
          <p:nvPr/>
        </p:nvSpPr>
        <p:spPr bwMode="auto">
          <a:xfrm>
            <a:off x="4655749" y="4609951"/>
            <a:ext cx="3488151" cy="1176503"/>
          </a:xfrm>
          <a:prstGeom prst="roundRect">
            <a:avLst>
              <a:gd name="adj" fmla="val 13616"/>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zh-CN" altLang="en-US">
              <a:latin typeface="굴림" pitchFamily="50" charset="-127"/>
              <a:ea typeface="굴림" pitchFamily="50" charset="-127"/>
            </a:endParaRPr>
          </a:p>
        </p:txBody>
      </p:sp>
      <p:grpSp>
        <p:nvGrpSpPr>
          <p:cNvPr id="73" name="组合 72"/>
          <p:cNvGrpSpPr/>
          <p:nvPr/>
        </p:nvGrpSpPr>
        <p:grpSpPr>
          <a:xfrm>
            <a:off x="3228650" y="3781585"/>
            <a:ext cx="1427098" cy="269079"/>
            <a:chOff x="3228650" y="3781585"/>
            <a:chExt cx="1427098" cy="269079"/>
          </a:xfrm>
        </p:grpSpPr>
        <p:sp>
          <p:nvSpPr>
            <p:cNvPr id="51" name="Oval 39"/>
            <p:cNvSpPr>
              <a:spLocks noChangeArrowheads="1"/>
            </p:cNvSpPr>
            <p:nvPr/>
          </p:nvSpPr>
          <p:spPr bwMode="auto">
            <a:xfrm>
              <a:off x="3228650" y="3864704"/>
              <a:ext cx="193003" cy="185960"/>
            </a:xfrm>
            <a:prstGeom prst="ellipse">
              <a:avLst/>
            </a:prstGeom>
            <a:solidFill>
              <a:srgbClr val="23468B"/>
            </a:solidFill>
            <a:ln w="76200">
              <a:solidFill>
                <a:schemeClr val="bg1"/>
              </a:solidFill>
              <a:round/>
              <a:headEnd/>
              <a:tailEnd/>
            </a:ln>
            <a:effectLst>
              <a:outerShdw dist="35921" dir="2700000" algn="ctr" rotWithShape="0">
                <a:schemeClr val="tx1"/>
              </a:outerShdw>
            </a:effectLst>
          </p:spPr>
          <p:txBody>
            <a:bodyPr wrap="none" anchor="ctr"/>
            <a:lstStyle/>
            <a:p>
              <a:pPr>
                <a:defRPr/>
              </a:pPr>
              <a:endParaRPr lang="zh-CN" altLang="en-US">
                <a:latin typeface="굴림" pitchFamily="50" charset="-127"/>
                <a:ea typeface="굴림" pitchFamily="50" charset="-127"/>
              </a:endParaRPr>
            </a:p>
          </p:txBody>
        </p:sp>
        <p:sp>
          <p:nvSpPr>
            <p:cNvPr id="56" name="Freeform 56"/>
            <p:cNvSpPr>
              <a:spLocks/>
            </p:cNvSpPr>
            <p:nvPr/>
          </p:nvSpPr>
          <p:spPr bwMode="auto">
            <a:xfrm>
              <a:off x="3337126" y="3781585"/>
              <a:ext cx="1318622" cy="173281"/>
            </a:xfrm>
            <a:custGeom>
              <a:avLst/>
              <a:gdLst>
                <a:gd name="T0" fmla="*/ 0 w 936"/>
                <a:gd name="T1" fmla="*/ 309980829 h 123"/>
                <a:gd name="T2" fmla="*/ 645160030 w 936"/>
                <a:gd name="T3" fmla="*/ 0 h 123"/>
                <a:gd name="T4" fmla="*/ 2147483647 w 936"/>
                <a:gd name="T5" fmla="*/ 0 h 123"/>
                <a:gd name="T6" fmla="*/ 0 60000 65536"/>
                <a:gd name="T7" fmla="*/ 0 60000 65536"/>
                <a:gd name="T8" fmla="*/ 0 60000 65536"/>
                <a:gd name="T9" fmla="*/ 0 w 936"/>
                <a:gd name="T10" fmla="*/ 0 h 123"/>
                <a:gd name="T11" fmla="*/ 936 w 936"/>
                <a:gd name="T12" fmla="*/ 123 h 123"/>
              </a:gdLst>
              <a:ahLst/>
              <a:cxnLst>
                <a:cxn ang="T6">
                  <a:pos x="T0" y="T1"/>
                </a:cxn>
                <a:cxn ang="T7">
                  <a:pos x="T2" y="T3"/>
                </a:cxn>
                <a:cxn ang="T8">
                  <a:pos x="T4" y="T5"/>
                </a:cxn>
              </a:cxnLst>
              <a:rect l="T9" t="T10" r="T11" b="T12"/>
              <a:pathLst>
                <a:path w="936" h="123">
                  <a:moveTo>
                    <a:pt x="0" y="123"/>
                  </a:moveTo>
                  <a:lnTo>
                    <a:pt x="256" y="0"/>
                  </a:lnTo>
                  <a:lnTo>
                    <a:pt x="936" y="0"/>
                  </a:lnTo>
                </a:path>
              </a:pathLst>
            </a:custGeom>
            <a:noFill/>
            <a:ln w="19050">
              <a:solidFill>
                <a:srgbClr val="23468B"/>
              </a:solidFill>
              <a:round/>
              <a:headEnd/>
              <a:tailEnd/>
            </a:ln>
          </p:spPr>
          <p:txBody>
            <a:bodyPr/>
            <a:lstStyle/>
            <a:p>
              <a:endParaRPr lang="zh-CN" altLang="en-US"/>
            </a:p>
          </p:txBody>
        </p:sp>
      </p:grpSp>
      <p:grpSp>
        <p:nvGrpSpPr>
          <p:cNvPr id="72" name="组合 71"/>
          <p:cNvGrpSpPr/>
          <p:nvPr/>
        </p:nvGrpSpPr>
        <p:grpSpPr>
          <a:xfrm>
            <a:off x="2929988" y="2351669"/>
            <a:ext cx="1734213" cy="904440"/>
            <a:chOff x="2929988" y="2351669"/>
            <a:chExt cx="1734213" cy="904440"/>
          </a:xfrm>
        </p:grpSpPr>
        <p:sp>
          <p:nvSpPr>
            <p:cNvPr id="52" name="Oval 40"/>
            <p:cNvSpPr>
              <a:spLocks noChangeArrowheads="1"/>
            </p:cNvSpPr>
            <p:nvPr/>
          </p:nvSpPr>
          <p:spPr bwMode="auto">
            <a:xfrm>
              <a:off x="2929988" y="3070149"/>
              <a:ext cx="193003" cy="185960"/>
            </a:xfrm>
            <a:prstGeom prst="ellipse">
              <a:avLst/>
            </a:prstGeom>
            <a:solidFill>
              <a:srgbClr val="23468B"/>
            </a:solidFill>
            <a:ln w="76200">
              <a:solidFill>
                <a:schemeClr val="bg1"/>
              </a:solidFill>
              <a:round/>
              <a:headEnd/>
              <a:tailEnd/>
            </a:ln>
            <a:effectLst>
              <a:outerShdw dist="35921" dir="2700000" algn="ctr" rotWithShape="0">
                <a:schemeClr val="tx1"/>
              </a:outerShdw>
            </a:effectLst>
          </p:spPr>
          <p:txBody>
            <a:bodyPr wrap="none" anchor="ctr"/>
            <a:lstStyle/>
            <a:p>
              <a:pPr>
                <a:defRPr/>
              </a:pPr>
              <a:endParaRPr lang="zh-CN" altLang="en-US">
                <a:latin typeface="굴림" pitchFamily="50" charset="-127"/>
                <a:ea typeface="굴림" pitchFamily="50" charset="-127"/>
              </a:endParaRPr>
            </a:p>
          </p:txBody>
        </p:sp>
        <p:sp>
          <p:nvSpPr>
            <p:cNvPr id="57" name="Freeform 58"/>
            <p:cNvSpPr>
              <a:spLocks/>
            </p:cNvSpPr>
            <p:nvPr/>
          </p:nvSpPr>
          <p:spPr bwMode="auto">
            <a:xfrm>
              <a:off x="3058187" y="2351669"/>
              <a:ext cx="1606014" cy="790328"/>
            </a:xfrm>
            <a:custGeom>
              <a:avLst/>
              <a:gdLst>
                <a:gd name="T0" fmla="*/ 0 w 1140"/>
                <a:gd name="T1" fmla="*/ 1413805850 h 561"/>
                <a:gd name="T2" fmla="*/ 912296569 w 1140"/>
                <a:gd name="T3" fmla="*/ 0 h 561"/>
                <a:gd name="T4" fmla="*/ 2147483647 w 1140"/>
                <a:gd name="T5" fmla="*/ 0 h 561"/>
                <a:gd name="T6" fmla="*/ 0 60000 65536"/>
                <a:gd name="T7" fmla="*/ 0 60000 65536"/>
                <a:gd name="T8" fmla="*/ 0 60000 65536"/>
                <a:gd name="T9" fmla="*/ 0 w 1140"/>
                <a:gd name="T10" fmla="*/ 0 h 561"/>
                <a:gd name="T11" fmla="*/ 1140 w 1140"/>
                <a:gd name="T12" fmla="*/ 561 h 561"/>
              </a:gdLst>
              <a:ahLst/>
              <a:cxnLst>
                <a:cxn ang="T6">
                  <a:pos x="T0" y="T1"/>
                </a:cxn>
                <a:cxn ang="T7">
                  <a:pos x="T2" y="T3"/>
                </a:cxn>
                <a:cxn ang="T8">
                  <a:pos x="T4" y="T5"/>
                </a:cxn>
              </a:cxnLst>
              <a:rect l="T9" t="T10" r="T11" b="T12"/>
              <a:pathLst>
                <a:path w="1140" h="561">
                  <a:moveTo>
                    <a:pt x="0" y="561"/>
                  </a:moveTo>
                  <a:lnTo>
                    <a:pt x="362" y="0"/>
                  </a:lnTo>
                  <a:lnTo>
                    <a:pt x="1140" y="0"/>
                  </a:lnTo>
                </a:path>
              </a:pathLst>
            </a:custGeom>
            <a:noFill/>
            <a:ln w="19050">
              <a:solidFill>
                <a:srgbClr val="23468B"/>
              </a:solidFill>
              <a:round/>
              <a:headEnd/>
              <a:tailEnd/>
            </a:ln>
          </p:spPr>
          <p:txBody>
            <a:bodyPr/>
            <a:lstStyle/>
            <a:p>
              <a:endParaRPr lang="zh-CN" altLang="en-US"/>
            </a:p>
          </p:txBody>
        </p:sp>
      </p:grpSp>
      <p:grpSp>
        <p:nvGrpSpPr>
          <p:cNvPr id="74" name="组合 73"/>
          <p:cNvGrpSpPr/>
          <p:nvPr/>
        </p:nvGrpSpPr>
        <p:grpSpPr>
          <a:xfrm>
            <a:off x="3493502" y="4684617"/>
            <a:ext cx="1160839" cy="576192"/>
            <a:chOff x="3493502" y="4684617"/>
            <a:chExt cx="1160839" cy="576192"/>
          </a:xfrm>
        </p:grpSpPr>
        <p:sp>
          <p:nvSpPr>
            <p:cNvPr id="50" name="Oval 38"/>
            <p:cNvSpPr>
              <a:spLocks noChangeArrowheads="1"/>
            </p:cNvSpPr>
            <p:nvPr/>
          </p:nvSpPr>
          <p:spPr bwMode="auto">
            <a:xfrm>
              <a:off x="3493502" y="4684617"/>
              <a:ext cx="193003" cy="185960"/>
            </a:xfrm>
            <a:prstGeom prst="ellipse">
              <a:avLst/>
            </a:prstGeom>
            <a:solidFill>
              <a:srgbClr val="23468B"/>
            </a:solidFill>
            <a:ln w="76200">
              <a:solidFill>
                <a:schemeClr val="bg1"/>
              </a:solidFill>
              <a:round/>
              <a:headEnd/>
              <a:tailEnd/>
            </a:ln>
            <a:effectLst>
              <a:outerShdw dist="35921" dir="2700000" algn="ctr" rotWithShape="0">
                <a:schemeClr val="tx1"/>
              </a:outerShdw>
            </a:effectLst>
          </p:spPr>
          <p:txBody>
            <a:bodyPr wrap="none" anchor="ctr"/>
            <a:lstStyle/>
            <a:p>
              <a:pPr>
                <a:defRPr/>
              </a:pPr>
              <a:endParaRPr lang="zh-CN" altLang="en-US">
                <a:latin typeface="굴림" pitchFamily="50" charset="-127"/>
                <a:ea typeface="굴림" pitchFamily="50" charset="-127"/>
              </a:endParaRPr>
            </a:p>
          </p:txBody>
        </p:sp>
        <p:sp>
          <p:nvSpPr>
            <p:cNvPr id="58" name="Freeform 60"/>
            <p:cNvSpPr>
              <a:spLocks/>
            </p:cNvSpPr>
            <p:nvPr/>
          </p:nvSpPr>
          <p:spPr bwMode="auto">
            <a:xfrm>
              <a:off x="3621701" y="4818451"/>
              <a:ext cx="1032640" cy="442358"/>
            </a:xfrm>
            <a:custGeom>
              <a:avLst/>
              <a:gdLst>
                <a:gd name="T0" fmla="*/ 0 w 733"/>
                <a:gd name="T1" fmla="*/ 0 h 314"/>
                <a:gd name="T2" fmla="*/ 602318394 w 733"/>
                <a:gd name="T3" fmla="*/ 791328953 h 314"/>
                <a:gd name="T4" fmla="*/ 1847276297 w 733"/>
                <a:gd name="T5" fmla="*/ 791328953 h 314"/>
                <a:gd name="T6" fmla="*/ 0 60000 65536"/>
                <a:gd name="T7" fmla="*/ 0 60000 65536"/>
                <a:gd name="T8" fmla="*/ 0 60000 65536"/>
                <a:gd name="T9" fmla="*/ 0 w 733"/>
                <a:gd name="T10" fmla="*/ 0 h 314"/>
                <a:gd name="T11" fmla="*/ 733 w 733"/>
                <a:gd name="T12" fmla="*/ 314 h 314"/>
              </a:gdLst>
              <a:ahLst/>
              <a:cxnLst>
                <a:cxn ang="T6">
                  <a:pos x="T0" y="T1"/>
                </a:cxn>
                <a:cxn ang="T7">
                  <a:pos x="T2" y="T3"/>
                </a:cxn>
                <a:cxn ang="T8">
                  <a:pos x="T4" y="T5"/>
                </a:cxn>
              </a:cxnLst>
              <a:rect l="T9" t="T10" r="T11" b="T12"/>
              <a:pathLst>
                <a:path w="733" h="314">
                  <a:moveTo>
                    <a:pt x="0" y="0"/>
                  </a:moveTo>
                  <a:lnTo>
                    <a:pt x="239" y="314"/>
                  </a:lnTo>
                  <a:lnTo>
                    <a:pt x="733" y="314"/>
                  </a:lnTo>
                </a:path>
              </a:pathLst>
            </a:custGeom>
            <a:noFill/>
            <a:ln w="19050">
              <a:solidFill>
                <a:srgbClr val="23468B"/>
              </a:solidFill>
              <a:round/>
              <a:headEnd/>
              <a:tailEnd/>
            </a:ln>
          </p:spPr>
          <p:txBody>
            <a:bodyPr/>
            <a:lstStyle/>
            <a:p>
              <a:endParaRPr lang="zh-CN" altLang="en-US"/>
            </a:p>
          </p:txBody>
        </p:sp>
      </p:grpSp>
      <p:sp>
        <p:nvSpPr>
          <p:cNvPr id="59" name="Text Box 65"/>
          <p:cNvSpPr txBox="1">
            <a:spLocks noChangeArrowheads="1"/>
          </p:cNvSpPr>
          <p:nvPr/>
        </p:nvSpPr>
        <p:spPr bwMode="auto">
          <a:xfrm rot="584586">
            <a:off x="1301433" y="2932088"/>
            <a:ext cx="1917355" cy="562105"/>
          </a:xfrm>
          <a:prstGeom prst="rect">
            <a:avLst/>
          </a:prstGeom>
          <a:noFill/>
          <a:ln w="9525">
            <a:noFill/>
            <a:miter lim="800000"/>
            <a:headEnd/>
            <a:tailEnd/>
          </a:ln>
        </p:spPr>
        <p:txBody>
          <a:bodyPr wrap="none" anchor="ctr"/>
          <a:lstStyle/>
          <a:p>
            <a:pPr algn="ctr"/>
            <a:r>
              <a:rPr lang="zh-CN" altLang="en-US" sz="1400" b="1" dirty="0" smtClean="0">
                <a:latin typeface="Arial" pitchFamily="34" charset="0"/>
              </a:rPr>
              <a:t>文本</a:t>
            </a:r>
            <a:endParaRPr lang="en-US" altLang="ko-KR" sz="1400" b="1" dirty="0">
              <a:latin typeface="Arial" pitchFamily="34" charset="0"/>
            </a:endParaRPr>
          </a:p>
        </p:txBody>
      </p:sp>
      <p:sp>
        <p:nvSpPr>
          <p:cNvPr id="60" name="Text Box 66"/>
          <p:cNvSpPr txBox="1">
            <a:spLocks noChangeArrowheads="1"/>
          </p:cNvSpPr>
          <p:nvPr/>
        </p:nvSpPr>
        <p:spPr bwMode="auto">
          <a:xfrm rot="536239">
            <a:off x="1153510" y="3825258"/>
            <a:ext cx="1915947" cy="562105"/>
          </a:xfrm>
          <a:prstGeom prst="rect">
            <a:avLst/>
          </a:prstGeom>
          <a:noFill/>
          <a:ln w="9525">
            <a:noFill/>
            <a:miter lim="800000"/>
            <a:headEnd/>
            <a:tailEnd/>
          </a:ln>
        </p:spPr>
        <p:txBody>
          <a:bodyPr anchor="ctr"/>
          <a:lstStyle/>
          <a:p>
            <a:pPr algn="ctr"/>
            <a:r>
              <a:rPr lang="zh-CN" altLang="en-US" sz="1400" b="1" dirty="0" smtClean="0">
                <a:latin typeface="Arial" pitchFamily="34" charset="0"/>
              </a:rPr>
              <a:t>文本</a:t>
            </a:r>
            <a:endParaRPr lang="en-US" altLang="ko-KR" sz="1400" b="1" dirty="0">
              <a:latin typeface="Arial" pitchFamily="34" charset="0"/>
            </a:endParaRPr>
          </a:p>
        </p:txBody>
      </p:sp>
      <p:sp>
        <p:nvSpPr>
          <p:cNvPr id="61" name="Text Box 67"/>
          <p:cNvSpPr txBox="1">
            <a:spLocks noChangeArrowheads="1"/>
          </p:cNvSpPr>
          <p:nvPr/>
        </p:nvSpPr>
        <p:spPr bwMode="auto">
          <a:xfrm rot="728646">
            <a:off x="959098" y="4607133"/>
            <a:ext cx="1915947" cy="559288"/>
          </a:xfrm>
          <a:prstGeom prst="rect">
            <a:avLst/>
          </a:prstGeom>
          <a:noFill/>
          <a:ln w="9525">
            <a:noFill/>
            <a:miter lim="800000"/>
            <a:headEnd/>
            <a:tailEnd/>
          </a:ln>
        </p:spPr>
        <p:txBody>
          <a:bodyPr anchor="ctr"/>
          <a:lstStyle/>
          <a:p>
            <a:pPr algn="ctr"/>
            <a:r>
              <a:rPr lang="zh-CN" altLang="en-US" sz="1400" b="1" dirty="0" smtClean="0">
                <a:latin typeface="Arial" pitchFamily="34" charset="0"/>
              </a:rPr>
              <a:t>文本</a:t>
            </a:r>
            <a:endParaRPr lang="en-US" altLang="ko-KR" sz="1400" b="1" dirty="0">
              <a:latin typeface="Arial" pitchFamily="34" charset="0"/>
            </a:endParaRPr>
          </a:p>
        </p:txBody>
      </p:sp>
      <p:sp>
        <p:nvSpPr>
          <p:cNvPr id="66" name="Rectangle 24"/>
          <p:cNvSpPr>
            <a:spLocks noChangeArrowheads="1"/>
          </p:cNvSpPr>
          <p:nvPr/>
        </p:nvSpPr>
        <p:spPr bwMode="black">
          <a:xfrm>
            <a:off x="4949533" y="1928802"/>
            <a:ext cx="2786082"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t>这里输入</a:t>
            </a:r>
            <a:r>
              <a:rPr lang="zh-CN" altLang="en-US" sz="1400" dirty="0" smtClean="0"/>
              <a:t>文本</a:t>
            </a:r>
            <a:endParaRPr lang="en-US" altLang="zh-CN" sz="1400" dirty="0" smtClean="0"/>
          </a:p>
          <a:p>
            <a:pPr>
              <a:spcBef>
                <a:spcPct val="50000"/>
              </a:spcBef>
              <a:buFontTx/>
              <a:buChar char="•"/>
              <a:defRPr/>
            </a:pPr>
            <a:r>
              <a:rPr lang="zh-CN" altLang="en-US" sz="1400" dirty="0"/>
              <a:t>这里输入文</a:t>
            </a:r>
            <a:r>
              <a:rPr lang="zh-CN" altLang="en-US" sz="1400" dirty="0" smtClean="0"/>
              <a:t>本</a:t>
            </a:r>
            <a:endParaRPr lang="en-US" altLang="zh-CN" sz="1400" dirty="0"/>
          </a:p>
        </p:txBody>
      </p:sp>
      <p:sp>
        <p:nvSpPr>
          <p:cNvPr id="67" name="Rectangle 24"/>
          <p:cNvSpPr>
            <a:spLocks noChangeArrowheads="1"/>
          </p:cNvSpPr>
          <p:nvPr/>
        </p:nvSpPr>
        <p:spPr bwMode="black">
          <a:xfrm>
            <a:off x="4949533" y="3442497"/>
            <a:ext cx="2786082"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t>这里输入</a:t>
            </a:r>
            <a:r>
              <a:rPr lang="zh-CN" altLang="en-US" sz="1400" dirty="0" smtClean="0"/>
              <a:t>文本</a:t>
            </a:r>
            <a:endParaRPr lang="en-US" altLang="zh-CN" sz="1400" dirty="0" smtClean="0"/>
          </a:p>
          <a:p>
            <a:pPr>
              <a:spcBef>
                <a:spcPct val="50000"/>
              </a:spcBef>
              <a:buFontTx/>
              <a:buChar char="•"/>
              <a:defRPr/>
            </a:pPr>
            <a:r>
              <a:rPr lang="zh-CN" altLang="en-US" sz="1400" dirty="0"/>
              <a:t>这里输入文</a:t>
            </a:r>
            <a:r>
              <a:rPr lang="zh-CN" altLang="en-US" sz="1400" dirty="0" smtClean="0"/>
              <a:t>本</a:t>
            </a:r>
            <a:endParaRPr lang="en-US" altLang="zh-CN" sz="1400" dirty="0"/>
          </a:p>
        </p:txBody>
      </p:sp>
      <p:sp>
        <p:nvSpPr>
          <p:cNvPr id="68" name="Rectangle 24"/>
          <p:cNvSpPr>
            <a:spLocks noChangeArrowheads="1"/>
          </p:cNvSpPr>
          <p:nvPr/>
        </p:nvSpPr>
        <p:spPr bwMode="black">
          <a:xfrm>
            <a:off x="4949533" y="4857760"/>
            <a:ext cx="2786082" cy="630942"/>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t>这里输入</a:t>
            </a:r>
            <a:r>
              <a:rPr lang="zh-CN" altLang="en-US" sz="1400" dirty="0" smtClean="0"/>
              <a:t>文本</a:t>
            </a:r>
            <a:endParaRPr lang="en-US" altLang="zh-CN" sz="1400" dirty="0" smtClean="0"/>
          </a:p>
          <a:p>
            <a:pPr>
              <a:spcBef>
                <a:spcPct val="50000"/>
              </a:spcBef>
              <a:buFontTx/>
              <a:buChar char="•"/>
              <a:defRPr/>
            </a:pPr>
            <a:r>
              <a:rPr lang="zh-CN" altLang="en-US" sz="1400" dirty="0"/>
              <a:t>这里输入文</a:t>
            </a:r>
            <a:r>
              <a:rPr lang="zh-CN" altLang="en-US" sz="1400" dirty="0" smtClean="0"/>
              <a:t>本</a:t>
            </a:r>
            <a:endParaRPr lang="en-US" altLang="zh-CN" sz="1400" dirty="0"/>
          </a:p>
        </p:txBody>
      </p:sp>
      <p:sp>
        <p:nvSpPr>
          <p:cNvPr id="75" name="Rectangle 24"/>
          <p:cNvSpPr>
            <a:spLocks noChangeArrowheads="1"/>
          </p:cNvSpPr>
          <p:nvPr/>
        </p:nvSpPr>
        <p:spPr bwMode="black">
          <a:xfrm>
            <a:off x="1142976" y="1500174"/>
            <a:ext cx="3000396" cy="338554"/>
          </a:xfrm>
          <a:prstGeom prst="rect">
            <a:avLst/>
          </a:prstGeom>
          <a:noFill/>
          <a:ln w="9525">
            <a:noFill/>
            <a:miter lim="800000"/>
            <a:headEnd/>
            <a:tailEnd/>
          </a:ln>
        </p:spPr>
        <p:txBody>
          <a:bodyPr wrap="square">
            <a:spAutoFit/>
          </a:bodyPr>
          <a:lstStyle/>
          <a:p>
            <a:pPr>
              <a:spcBef>
                <a:spcPct val="50000"/>
              </a:spcBef>
              <a:buFontTx/>
              <a:buChar char="•"/>
              <a:defRPr/>
            </a:pPr>
            <a:r>
              <a:rPr lang="zh-CN" altLang="en-US" sz="1600" dirty="0" smtClean="0"/>
              <a:t>点击输</a:t>
            </a:r>
            <a:r>
              <a:rPr lang="zh-CN" altLang="en-US" sz="1600" dirty="0"/>
              <a:t>入</a:t>
            </a:r>
            <a:r>
              <a:rPr lang="zh-CN" altLang="en-US" sz="1600" dirty="0" smtClean="0"/>
              <a:t>文本信息</a:t>
            </a:r>
            <a:endParaRPr lang="en-US" altLang="zh-CN"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900" decel="100000" fill="hold"/>
                                        <p:tgtEl>
                                          <p:spTgt spid="6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1000"/>
                                        <p:tgtEl>
                                          <p:spTgt spid="70"/>
                                        </p:tgtEl>
                                      </p:cBhvr>
                                    </p:animEffect>
                                    <p:anim calcmode="lin" valueType="num">
                                      <p:cBhvr>
                                        <p:cTn id="15" dur="1000" fill="hold"/>
                                        <p:tgtEl>
                                          <p:spTgt spid="70"/>
                                        </p:tgtEl>
                                        <p:attrNameLst>
                                          <p:attrName>ppt_x</p:attrName>
                                        </p:attrNameLst>
                                      </p:cBhvr>
                                      <p:tavLst>
                                        <p:tav tm="0">
                                          <p:val>
                                            <p:strVal val="#ppt_x"/>
                                          </p:val>
                                        </p:tav>
                                        <p:tav tm="100000">
                                          <p:val>
                                            <p:strVal val="#ppt_x"/>
                                          </p:val>
                                        </p:tav>
                                      </p:tavLst>
                                    </p:anim>
                                    <p:anim calcmode="lin" valueType="num">
                                      <p:cBhvr>
                                        <p:cTn id="16" dur="900" decel="100000" fill="hold"/>
                                        <p:tgtEl>
                                          <p:spTgt spid="70"/>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1000"/>
                                        <p:tgtEl>
                                          <p:spTgt spid="71"/>
                                        </p:tgtEl>
                                      </p:cBhvr>
                                    </p:animEffect>
                                    <p:anim calcmode="lin" valueType="num">
                                      <p:cBhvr>
                                        <p:cTn id="22" dur="1000" fill="hold"/>
                                        <p:tgtEl>
                                          <p:spTgt spid="71"/>
                                        </p:tgtEl>
                                        <p:attrNameLst>
                                          <p:attrName>ppt_x</p:attrName>
                                        </p:attrNameLst>
                                      </p:cBhvr>
                                      <p:tavLst>
                                        <p:tav tm="0">
                                          <p:val>
                                            <p:strVal val="#ppt_x"/>
                                          </p:val>
                                        </p:tav>
                                        <p:tav tm="100000">
                                          <p:val>
                                            <p:strVal val="#ppt_x"/>
                                          </p:val>
                                        </p:tav>
                                      </p:tavLst>
                                    </p:anim>
                                    <p:anim calcmode="lin" valueType="num">
                                      <p:cBhvr>
                                        <p:cTn id="23" dur="900" decel="100000" fill="hold"/>
                                        <p:tgtEl>
                                          <p:spTgt spid="71"/>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49" presetClass="entr" presetSubtype="0" decel="10000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 calcmode="lin" valueType="num">
                                      <p:cBhvr>
                                        <p:cTn id="30" dur="500" fill="hold"/>
                                        <p:tgtEl>
                                          <p:spTgt spid="59"/>
                                        </p:tgtEl>
                                        <p:attrNameLst>
                                          <p:attrName>style.rotation</p:attrName>
                                        </p:attrNameLst>
                                      </p:cBhvr>
                                      <p:tavLst>
                                        <p:tav tm="0">
                                          <p:val>
                                            <p:fltVal val="360"/>
                                          </p:val>
                                        </p:tav>
                                        <p:tav tm="100000">
                                          <p:val>
                                            <p:fltVal val="0"/>
                                          </p:val>
                                        </p:tav>
                                      </p:tavLst>
                                    </p:anim>
                                    <p:animEffect transition="in" filter="fade">
                                      <p:cBhvr>
                                        <p:cTn id="31" dur="500"/>
                                        <p:tgtEl>
                                          <p:spTgt spid="59"/>
                                        </p:tgtEl>
                                      </p:cBhvr>
                                    </p:animEffect>
                                  </p:childTnLst>
                                </p:cTn>
                              </p:par>
                            </p:childTnLst>
                          </p:cTn>
                        </p:par>
                        <p:par>
                          <p:cTn id="32" fill="hold">
                            <p:stCondLst>
                              <p:cond delay="3500"/>
                            </p:stCondLst>
                            <p:childTnLst>
                              <p:par>
                                <p:cTn id="33" presetID="49" presetClass="entr" presetSubtype="0" decel="10000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p:cTn id="35" dur="500" fill="hold"/>
                                        <p:tgtEl>
                                          <p:spTgt spid="60"/>
                                        </p:tgtEl>
                                        <p:attrNameLst>
                                          <p:attrName>ppt_w</p:attrName>
                                        </p:attrNameLst>
                                      </p:cBhvr>
                                      <p:tavLst>
                                        <p:tav tm="0">
                                          <p:val>
                                            <p:fltVal val="0"/>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anim calcmode="lin" valueType="num">
                                      <p:cBhvr>
                                        <p:cTn id="37" dur="500" fill="hold"/>
                                        <p:tgtEl>
                                          <p:spTgt spid="60"/>
                                        </p:tgtEl>
                                        <p:attrNameLst>
                                          <p:attrName>style.rotation</p:attrName>
                                        </p:attrNameLst>
                                      </p:cBhvr>
                                      <p:tavLst>
                                        <p:tav tm="0">
                                          <p:val>
                                            <p:fltVal val="360"/>
                                          </p:val>
                                        </p:tav>
                                        <p:tav tm="100000">
                                          <p:val>
                                            <p:fltVal val="0"/>
                                          </p:val>
                                        </p:tav>
                                      </p:tavLst>
                                    </p:anim>
                                    <p:animEffect transition="in" filter="fade">
                                      <p:cBhvr>
                                        <p:cTn id="38" dur="500"/>
                                        <p:tgtEl>
                                          <p:spTgt spid="60"/>
                                        </p:tgtEl>
                                      </p:cBhvr>
                                    </p:animEffect>
                                  </p:childTnLst>
                                </p:cTn>
                              </p:par>
                            </p:childTnLst>
                          </p:cTn>
                        </p:par>
                        <p:par>
                          <p:cTn id="39" fill="hold">
                            <p:stCondLst>
                              <p:cond delay="4000"/>
                            </p:stCondLst>
                            <p:childTnLst>
                              <p:par>
                                <p:cTn id="40" presetID="49" presetClass="entr" presetSubtype="0" decel="10000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p:cTn id="42" dur="500" fill="hold"/>
                                        <p:tgtEl>
                                          <p:spTgt spid="61"/>
                                        </p:tgtEl>
                                        <p:attrNameLst>
                                          <p:attrName>ppt_w</p:attrName>
                                        </p:attrNameLst>
                                      </p:cBhvr>
                                      <p:tavLst>
                                        <p:tav tm="0">
                                          <p:val>
                                            <p:fltVal val="0"/>
                                          </p:val>
                                        </p:tav>
                                        <p:tav tm="100000">
                                          <p:val>
                                            <p:strVal val="#ppt_w"/>
                                          </p:val>
                                        </p:tav>
                                      </p:tavLst>
                                    </p:anim>
                                    <p:anim calcmode="lin" valueType="num">
                                      <p:cBhvr>
                                        <p:cTn id="43" dur="500" fill="hold"/>
                                        <p:tgtEl>
                                          <p:spTgt spid="61"/>
                                        </p:tgtEl>
                                        <p:attrNameLst>
                                          <p:attrName>ppt_h</p:attrName>
                                        </p:attrNameLst>
                                      </p:cBhvr>
                                      <p:tavLst>
                                        <p:tav tm="0">
                                          <p:val>
                                            <p:fltVal val="0"/>
                                          </p:val>
                                        </p:tav>
                                        <p:tav tm="100000">
                                          <p:val>
                                            <p:strVal val="#ppt_h"/>
                                          </p:val>
                                        </p:tav>
                                      </p:tavLst>
                                    </p:anim>
                                    <p:anim calcmode="lin" valueType="num">
                                      <p:cBhvr>
                                        <p:cTn id="44" dur="500" fill="hold"/>
                                        <p:tgtEl>
                                          <p:spTgt spid="61"/>
                                        </p:tgtEl>
                                        <p:attrNameLst>
                                          <p:attrName>style.rotation</p:attrName>
                                        </p:attrNameLst>
                                      </p:cBhvr>
                                      <p:tavLst>
                                        <p:tav tm="0">
                                          <p:val>
                                            <p:fltVal val="360"/>
                                          </p:val>
                                        </p:tav>
                                        <p:tav tm="100000">
                                          <p:val>
                                            <p:fltVal val="0"/>
                                          </p:val>
                                        </p:tav>
                                      </p:tavLst>
                                    </p:anim>
                                    <p:animEffect transition="in" filter="fade">
                                      <p:cBhvr>
                                        <p:cTn id="45" dur="500"/>
                                        <p:tgtEl>
                                          <p:spTgt spid="61"/>
                                        </p:tgtEl>
                                      </p:cBhvr>
                                    </p:animEffect>
                                  </p:childTnLst>
                                </p:cTn>
                              </p:par>
                            </p:childTnLst>
                          </p:cTn>
                        </p:par>
                        <p:par>
                          <p:cTn id="46" fill="hold">
                            <p:stCondLst>
                              <p:cond delay="4500"/>
                            </p:stCondLst>
                            <p:childTnLst>
                              <p:par>
                                <p:cTn id="47" presetID="23" presetClass="entr" presetSubtype="16"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 calcmode="lin" valueType="num">
                                      <p:cBhvr>
                                        <p:cTn id="49" dur="500" fill="hold"/>
                                        <p:tgtEl>
                                          <p:spTgt spid="72"/>
                                        </p:tgtEl>
                                        <p:attrNameLst>
                                          <p:attrName>ppt_w</p:attrName>
                                        </p:attrNameLst>
                                      </p:cBhvr>
                                      <p:tavLst>
                                        <p:tav tm="0">
                                          <p:val>
                                            <p:fltVal val="0"/>
                                          </p:val>
                                        </p:tav>
                                        <p:tav tm="100000">
                                          <p:val>
                                            <p:strVal val="#ppt_w"/>
                                          </p:val>
                                        </p:tav>
                                      </p:tavLst>
                                    </p:anim>
                                    <p:anim calcmode="lin" valueType="num">
                                      <p:cBhvr>
                                        <p:cTn id="50" dur="500" fill="hold"/>
                                        <p:tgtEl>
                                          <p:spTgt spid="72"/>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12" presetClass="entr" presetSubtype="4"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slide(fromBottom)">
                                      <p:cBhvr>
                                        <p:cTn id="54" dur="500"/>
                                        <p:tgtEl>
                                          <p:spTgt spid="53"/>
                                        </p:tgtEl>
                                      </p:cBhvr>
                                    </p:animEffect>
                                  </p:childTnLst>
                                </p:cTn>
                              </p:par>
                            </p:childTnLst>
                          </p:cTn>
                        </p:par>
                        <p:par>
                          <p:cTn id="55" fill="hold">
                            <p:stCondLst>
                              <p:cond delay="5500"/>
                            </p:stCondLst>
                            <p:childTnLst>
                              <p:par>
                                <p:cTn id="56" presetID="2" presetClass="entr" presetSubtype="2" fill="hold" grpId="1" nodeType="afterEffect">
                                  <p:stCondLst>
                                    <p:cond delay="0"/>
                                  </p:stCondLst>
                                  <p:childTnLst>
                                    <p:set>
                                      <p:cBhvr>
                                        <p:cTn id="57" dur="1" fill="hold">
                                          <p:stCondLst>
                                            <p:cond delay="0"/>
                                          </p:stCondLst>
                                        </p:cTn>
                                        <p:tgtEl>
                                          <p:spTgt spid="66"/>
                                        </p:tgtEl>
                                        <p:attrNameLst>
                                          <p:attrName>style.visibility</p:attrName>
                                        </p:attrNameLst>
                                      </p:cBhvr>
                                      <p:to>
                                        <p:strVal val="visible"/>
                                      </p:to>
                                    </p:set>
                                    <p:anim calcmode="lin" valueType="num">
                                      <p:cBhvr additive="base">
                                        <p:cTn id="58" dur="500" fill="hold"/>
                                        <p:tgtEl>
                                          <p:spTgt spid="66"/>
                                        </p:tgtEl>
                                        <p:attrNameLst>
                                          <p:attrName>ppt_x</p:attrName>
                                        </p:attrNameLst>
                                      </p:cBhvr>
                                      <p:tavLst>
                                        <p:tav tm="0">
                                          <p:val>
                                            <p:strVal val="1+#ppt_w/2"/>
                                          </p:val>
                                        </p:tav>
                                        <p:tav tm="100000">
                                          <p:val>
                                            <p:strVal val="#ppt_x"/>
                                          </p:val>
                                        </p:tav>
                                      </p:tavLst>
                                    </p:anim>
                                    <p:anim calcmode="lin" valueType="num">
                                      <p:cBhvr additive="base">
                                        <p:cTn id="59" dur="500" fill="hold"/>
                                        <p:tgtEl>
                                          <p:spTgt spid="66"/>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23" presetClass="entr" presetSubtype="16"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childTnLst>
                                </p:cTn>
                              </p:par>
                            </p:childTnLst>
                          </p:cTn>
                        </p:par>
                        <p:par>
                          <p:cTn id="65" fill="hold">
                            <p:stCondLst>
                              <p:cond delay="6500"/>
                            </p:stCondLst>
                            <p:childTnLst>
                              <p:par>
                                <p:cTn id="66" presetID="23" presetClass="entr" presetSubtype="16" fill="hold" grpId="0"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p:cTn id="68" dur="500" fill="hold"/>
                                        <p:tgtEl>
                                          <p:spTgt spid="54"/>
                                        </p:tgtEl>
                                        <p:attrNameLst>
                                          <p:attrName>ppt_w</p:attrName>
                                        </p:attrNameLst>
                                      </p:cBhvr>
                                      <p:tavLst>
                                        <p:tav tm="0">
                                          <p:val>
                                            <p:fltVal val="0"/>
                                          </p:val>
                                        </p:tav>
                                        <p:tav tm="100000">
                                          <p:val>
                                            <p:strVal val="#ppt_w"/>
                                          </p:val>
                                        </p:tav>
                                      </p:tavLst>
                                    </p:anim>
                                    <p:anim calcmode="lin" valueType="num">
                                      <p:cBhvr>
                                        <p:cTn id="69" dur="500" fill="hold"/>
                                        <p:tgtEl>
                                          <p:spTgt spid="54"/>
                                        </p:tgtEl>
                                        <p:attrNameLst>
                                          <p:attrName>ppt_h</p:attrName>
                                        </p:attrNameLst>
                                      </p:cBhvr>
                                      <p:tavLst>
                                        <p:tav tm="0">
                                          <p:val>
                                            <p:fltVal val="0"/>
                                          </p:val>
                                        </p:tav>
                                        <p:tav tm="100000">
                                          <p:val>
                                            <p:strVal val="#ppt_h"/>
                                          </p:val>
                                        </p:tav>
                                      </p:tavLst>
                                    </p:anim>
                                  </p:childTnLst>
                                </p:cTn>
                              </p:par>
                            </p:childTnLst>
                          </p:cTn>
                        </p:par>
                        <p:par>
                          <p:cTn id="70" fill="hold">
                            <p:stCondLst>
                              <p:cond delay="7000"/>
                            </p:stCondLst>
                            <p:childTnLst>
                              <p:par>
                                <p:cTn id="71" presetID="2" presetClass="entr" presetSubtype="2" fill="hold" grpId="0" nodeType="afterEffect">
                                  <p:stCondLst>
                                    <p:cond delay="0"/>
                                  </p:stCondLst>
                                  <p:childTnLst>
                                    <p:set>
                                      <p:cBhvr>
                                        <p:cTn id="72" dur="1" fill="hold">
                                          <p:stCondLst>
                                            <p:cond delay="0"/>
                                          </p:stCondLst>
                                        </p:cTn>
                                        <p:tgtEl>
                                          <p:spTgt spid="67"/>
                                        </p:tgtEl>
                                        <p:attrNameLst>
                                          <p:attrName>style.visibility</p:attrName>
                                        </p:attrNameLst>
                                      </p:cBhvr>
                                      <p:to>
                                        <p:strVal val="visible"/>
                                      </p:to>
                                    </p:set>
                                    <p:anim calcmode="lin" valueType="num">
                                      <p:cBhvr additive="base">
                                        <p:cTn id="73" dur="500" fill="hold"/>
                                        <p:tgtEl>
                                          <p:spTgt spid="67"/>
                                        </p:tgtEl>
                                        <p:attrNameLst>
                                          <p:attrName>ppt_x</p:attrName>
                                        </p:attrNameLst>
                                      </p:cBhvr>
                                      <p:tavLst>
                                        <p:tav tm="0">
                                          <p:val>
                                            <p:strVal val="1+#ppt_w/2"/>
                                          </p:val>
                                        </p:tav>
                                        <p:tav tm="100000">
                                          <p:val>
                                            <p:strVal val="#ppt_x"/>
                                          </p:val>
                                        </p:tav>
                                      </p:tavLst>
                                    </p:anim>
                                    <p:anim calcmode="lin" valueType="num">
                                      <p:cBhvr additive="base">
                                        <p:cTn id="74" dur="500" fill="hold"/>
                                        <p:tgtEl>
                                          <p:spTgt spid="67"/>
                                        </p:tgtEl>
                                        <p:attrNameLst>
                                          <p:attrName>ppt_y</p:attrName>
                                        </p:attrNameLst>
                                      </p:cBhvr>
                                      <p:tavLst>
                                        <p:tav tm="0">
                                          <p:val>
                                            <p:strVal val="#ppt_y"/>
                                          </p:val>
                                        </p:tav>
                                        <p:tav tm="100000">
                                          <p:val>
                                            <p:strVal val="#ppt_y"/>
                                          </p:val>
                                        </p:tav>
                                      </p:tavLst>
                                    </p:anim>
                                  </p:childTnLst>
                                </p:cTn>
                              </p:par>
                            </p:childTnLst>
                          </p:cTn>
                        </p:par>
                        <p:par>
                          <p:cTn id="75" fill="hold">
                            <p:stCondLst>
                              <p:cond delay="7500"/>
                            </p:stCondLst>
                            <p:childTnLst>
                              <p:par>
                                <p:cTn id="76" presetID="23" presetClass="entr" presetSubtype="16" fill="hold" nodeType="after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p:cTn id="78" dur="500" fill="hold"/>
                                        <p:tgtEl>
                                          <p:spTgt spid="74"/>
                                        </p:tgtEl>
                                        <p:attrNameLst>
                                          <p:attrName>ppt_w</p:attrName>
                                        </p:attrNameLst>
                                      </p:cBhvr>
                                      <p:tavLst>
                                        <p:tav tm="0">
                                          <p:val>
                                            <p:fltVal val="0"/>
                                          </p:val>
                                        </p:tav>
                                        <p:tav tm="100000">
                                          <p:val>
                                            <p:strVal val="#ppt_w"/>
                                          </p:val>
                                        </p:tav>
                                      </p:tavLst>
                                    </p:anim>
                                    <p:anim calcmode="lin" valueType="num">
                                      <p:cBhvr>
                                        <p:cTn id="79" dur="500" fill="hold"/>
                                        <p:tgtEl>
                                          <p:spTgt spid="74"/>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2" presetClass="entr" presetSubtype="4"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slide(fromBottom)">
                                      <p:cBhvr>
                                        <p:cTn id="83" dur="500"/>
                                        <p:tgtEl>
                                          <p:spTgt spid="55"/>
                                        </p:tgtEl>
                                      </p:cBhvr>
                                    </p:animEffect>
                                  </p:childTnLst>
                                </p:cTn>
                              </p:par>
                            </p:childTnLst>
                          </p:cTn>
                        </p:par>
                        <p:par>
                          <p:cTn id="84" fill="hold">
                            <p:stCondLst>
                              <p:cond delay="8500"/>
                            </p:stCondLst>
                            <p:childTnLst>
                              <p:par>
                                <p:cTn id="85" presetID="2" presetClass="entr" presetSubtype="2" fill="hold" grpId="0" nodeType="afterEffect">
                                  <p:stCondLst>
                                    <p:cond delay="0"/>
                                  </p:stCondLst>
                                  <p:childTnLst>
                                    <p:set>
                                      <p:cBhvr>
                                        <p:cTn id="86" dur="1" fill="hold">
                                          <p:stCondLst>
                                            <p:cond delay="0"/>
                                          </p:stCondLst>
                                        </p:cTn>
                                        <p:tgtEl>
                                          <p:spTgt spid="68"/>
                                        </p:tgtEl>
                                        <p:attrNameLst>
                                          <p:attrName>style.visibility</p:attrName>
                                        </p:attrNameLst>
                                      </p:cBhvr>
                                      <p:to>
                                        <p:strVal val="visible"/>
                                      </p:to>
                                    </p:set>
                                    <p:anim calcmode="lin" valueType="num">
                                      <p:cBhvr additive="base">
                                        <p:cTn id="87" dur="500" fill="hold"/>
                                        <p:tgtEl>
                                          <p:spTgt spid="68"/>
                                        </p:tgtEl>
                                        <p:attrNameLst>
                                          <p:attrName>ppt_x</p:attrName>
                                        </p:attrNameLst>
                                      </p:cBhvr>
                                      <p:tavLst>
                                        <p:tav tm="0">
                                          <p:val>
                                            <p:strVal val="1+#ppt_w/2"/>
                                          </p:val>
                                        </p:tav>
                                        <p:tav tm="100000">
                                          <p:val>
                                            <p:strVal val="#ppt_x"/>
                                          </p:val>
                                        </p:tav>
                                      </p:tavLst>
                                    </p:anim>
                                    <p:anim calcmode="lin" valueType="num">
                                      <p:cBhvr additive="base">
                                        <p:cTn id="88" dur="500" fill="hold"/>
                                        <p:tgtEl>
                                          <p:spTgt spid="68"/>
                                        </p:tgtEl>
                                        <p:attrNameLst>
                                          <p:attrName>ppt_y</p:attrName>
                                        </p:attrNameLst>
                                      </p:cBhvr>
                                      <p:tavLst>
                                        <p:tav tm="0">
                                          <p:val>
                                            <p:strVal val="#ppt_y"/>
                                          </p:val>
                                        </p:tav>
                                        <p:tav tm="100000">
                                          <p:val>
                                            <p:strVal val="#ppt_y"/>
                                          </p:val>
                                        </p:tav>
                                      </p:tavLst>
                                    </p:anim>
                                  </p:childTnLst>
                                </p:cTn>
                              </p:par>
                            </p:childTnLst>
                          </p:cTn>
                        </p:par>
                        <p:par>
                          <p:cTn id="89" fill="hold">
                            <p:stCondLst>
                              <p:cond delay="9000"/>
                            </p:stCondLst>
                            <p:childTnLst>
                              <p:par>
                                <p:cTn id="90" presetID="2" presetClass="entr" presetSubtype="2"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 calcmode="lin" valueType="num">
                                      <p:cBhvr additive="base">
                                        <p:cTn id="92" dur="500" fill="hold"/>
                                        <p:tgtEl>
                                          <p:spTgt spid="75"/>
                                        </p:tgtEl>
                                        <p:attrNameLst>
                                          <p:attrName>ppt_x</p:attrName>
                                        </p:attrNameLst>
                                      </p:cBhvr>
                                      <p:tavLst>
                                        <p:tav tm="0">
                                          <p:val>
                                            <p:strVal val="1+#ppt_w/2"/>
                                          </p:val>
                                        </p:tav>
                                        <p:tav tm="100000">
                                          <p:val>
                                            <p:strVal val="#ppt_x"/>
                                          </p:val>
                                        </p:tav>
                                      </p:tavLst>
                                    </p:anim>
                                    <p:anim calcmode="lin" valueType="num">
                                      <p:cBhvr additive="base">
                                        <p:cTn id="93"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9" grpId="0"/>
      <p:bldP spid="60" grpId="0"/>
      <p:bldP spid="61" grpId="0"/>
      <p:bldP spid="66" grpId="1"/>
      <p:bldP spid="67" grpId="0"/>
      <p:bldP spid="68" grpId="0"/>
      <p:bldP spid="7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组合 30"/>
          <p:cNvGrpSpPr/>
          <p:nvPr/>
        </p:nvGrpSpPr>
        <p:grpSpPr>
          <a:xfrm>
            <a:off x="2798213" y="1715804"/>
            <a:ext cx="3443632" cy="3445092"/>
            <a:chOff x="2759636" y="1700808"/>
            <a:chExt cx="3443632" cy="3445092"/>
          </a:xfrm>
        </p:grpSpPr>
        <p:sp>
          <p:nvSpPr>
            <p:cNvPr id="41993" name="Oval 9"/>
            <p:cNvSpPr>
              <a:spLocks noChangeArrowheads="1"/>
            </p:cNvSpPr>
            <p:nvPr/>
          </p:nvSpPr>
          <p:spPr bwMode="gray">
            <a:xfrm>
              <a:off x="2759636" y="1700808"/>
              <a:ext cx="3443632" cy="3445092"/>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anchor="ctr">
              <a:spAutoFit/>
            </a:bodyPr>
            <a:lstStyle/>
            <a:p>
              <a:endParaRPr lang="zh-CN" altLang="en-US"/>
            </a:p>
          </p:txBody>
        </p:sp>
        <p:sp>
          <p:nvSpPr>
            <p:cNvPr id="3" name="AutoShape 3"/>
            <p:cNvSpPr>
              <a:spLocks noChangeArrowheads="1"/>
            </p:cNvSpPr>
            <p:nvPr/>
          </p:nvSpPr>
          <p:spPr bwMode="invGray">
            <a:xfrm rot="17973186">
              <a:off x="4677877" y="2290081"/>
              <a:ext cx="728741" cy="265793"/>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w="0" algn="ctr">
              <a:noFill/>
              <a:miter lim="800000"/>
              <a:headEnd/>
              <a:tailEnd/>
            </a:ln>
            <a:effectLst/>
          </p:spPr>
          <p:txBody>
            <a:bodyPr wrap="none" anchor="ctr"/>
            <a:lstStyle/>
            <a:p>
              <a:pPr>
                <a:defRPr/>
              </a:pPr>
              <a:endParaRPr lang="zh-CN" altLang="en-US"/>
            </a:p>
          </p:txBody>
        </p:sp>
        <p:sp>
          <p:nvSpPr>
            <p:cNvPr id="4" name="AutoShape 4"/>
            <p:cNvSpPr>
              <a:spLocks noChangeArrowheads="1"/>
            </p:cNvSpPr>
            <p:nvPr/>
          </p:nvSpPr>
          <p:spPr bwMode="invGray">
            <a:xfrm rot="3465783">
              <a:off x="4677876" y="4280611"/>
              <a:ext cx="728742" cy="265793"/>
            </a:xfrm>
            <a:prstGeom prst="rightArrow">
              <a:avLst>
                <a:gd name="adj1" fmla="val 35167"/>
                <a:gd name="adj2" fmla="val 111028"/>
              </a:avLst>
            </a:prstGeom>
            <a:gradFill rotWithShape="1">
              <a:gsLst>
                <a:gs pos="0">
                  <a:schemeClr val="bg2">
                    <a:gamma/>
                    <a:shade val="89020"/>
                    <a:invGamma/>
                    <a:alpha val="0"/>
                  </a:schemeClr>
                </a:gs>
                <a:gs pos="100000">
                  <a:schemeClr val="bg2"/>
                </a:gs>
              </a:gsLst>
              <a:lin ang="0" scaled="1"/>
            </a:gradFill>
            <a:ln w="0" algn="ctr">
              <a:noFill/>
              <a:miter lim="800000"/>
              <a:headEnd/>
              <a:tailEnd/>
            </a:ln>
            <a:effectLst/>
          </p:spPr>
          <p:txBody>
            <a:bodyPr wrap="none" anchor="ctr"/>
            <a:lstStyle/>
            <a:p>
              <a:pPr>
                <a:defRPr/>
              </a:pPr>
              <a:endParaRPr lang="zh-CN" altLang="en-US"/>
            </a:p>
          </p:txBody>
        </p:sp>
        <p:sp>
          <p:nvSpPr>
            <p:cNvPr id="5" name="AutoShape 5"/>
            <p:cNvSpPr>
              <a:spLocks noChangeArrowheads="1"/>
            </p:cNvSpPr>
            <p:nvPr/>
          </p:nvSpPr>
          <p:spPr bwMode="invGray">
            <a:xfrm rot="14369022">
              <a:off x="3535841" y="2339734"/>
              <a:ext cx="728741" cy="265793"/>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w="0" algn="ctr">
              <a:noFill/>
              <a:miter lim="800000"/>
              <a:headEnd/>
              <a:tailEnd/>
            </a:ln>
            <a:effectLst/>
          </p:spPr>
          <p:txBody>
            <a:bodyPr wrap="none" anchor="ctr"/>
            <a:lstStyle/>
            <a:p>
              <a:pPr>
                <a:defRPr/>
              </a:pPr>
              <a:endParaRPr lang="zh-CN" altLang="en-US"/>
            </a:p>
          </p:txBody>
        </p:sp>
        <p:sp>
          <p:nvSpPr>
            <p:cNvPr id="6" name="AutoShape 6"/>
            <p:cNvSpPr>
              <a:spLocks noChangeArrowheads="1"/>
            </p:cNvSpPr>
            <p:nvPr/>
          </p:nvSpPr>
          <p:spPr bwMode="invGray">
            <a:xfrm rot="7535209">
              <a:off x="3521237" y="4249942"/>
              <a:ext cx="728741" cy="265793"/>
            </a:xfrm>
            <a:prstGeom prst="rightArrow">
              <a:avLst>
                <a:gd name="adj1" fmla="val 35167"/>
                <a:gd name="adj2" fmla="val 111029"/>
              </a:avLst>
            </a:prstGeom>
            <a:gradFill rotWithShape="1">
              <a:gsLst>
                <a:gs pos="0">
                  <a:schemeClr val="bg2">
                    <a:gamma/>
                    <a:shade val="89020"/>
                    <a:invGamma/>
                    <a:alpha val="0"/>
                  </a:schemeClr>
                </a:gs>
                <a:gs pos="100000">
                  <a:schemeClr val="bg2"/>
                </a:gs>
              </a:gsLst>
              <a:lin ang="0" scaled="1"/>
            </a:gradFill>
            <a:ln w="0" algn="ctr">
              <a:noFill/>
              <a:miter lim="800000"/>
              <a:headEnd/>
              <a:tailEnd/>
            </a:ln>
            <a:effectLst/>
          </p:spPr>
          <p:txBody>
            <a:bodyPr wrap="none" anchor="ctr"/>
            <a:lstStyle/>
            <a:p>
              <a:pPr>
                <a:defRPr/>
              </a:pPr>
              <a:endParaRPr lang="zh-CN" altLang="en-US"/>
            </a:p>
          </p:txBody>
        </p:sp>
        <p:sp>
          <p:nvSpPr>
            <p:cNvPr id="7" name="AutoShape 7"/>
            <p:cNvSpPr>
              <a:spLocks noChangeArrowheads="1"/>
            </p:cNvSpPr>
            <p:nvPr/>
          </p:nvSpPr>
          <p:spPr bwMode="invGray">
            <a:xfrm>
              <a:off x="5220417" y="3327698"/>
              <a:ext cx="728741" cy="265793"/>
            </a:xfrm>
            <a:prstGeom prst="rightArrow">
              <a:avLst>
                <a:gd name="adj1" fmla="val 35167"/>
                <a:gd name="adj2" fmla="val 111028"/>
              </a:avLst>
            </a:prstGeom>
            <a:gradFill rotWithShape="1">
              <a:gsLst>
                <a:gs pos="0">
                  <a:schemeClr val="bg2">
                    <a:gamma/>
                    <a:shade val="89020"/>
                    <a:invGamma/>
                    <a:alpha val="0"/>
                  </a:schemeClr>
                </a:gs>
                <a:gs pos="100000">
                  <a:schemeClr val="bg2"/>
                </a:gs>
              </a:gsLst>
              <a:lin ang="0" scaled="1"/>
            </a:gradFill>
            <a:ln w="0" algn="ctr">
              <a:noFill/>
              <a:miter lim="800000"/>
              <a:headEnd/>
              <a:tailEnd/>
            </a:ln>
            <a:effectLst/>
          </p:spPr>
          <p:txBody>
            <a:bodyPr wrap="none" anchor="ctr"/>
            <a:lstStyle/>
            <a:p>
              <a:pPr>
                <a:defRPr/>
              </a:pPr>
              <a:endParaRPr lang="zh-CN" altLang="en-US"/>
            </a:p>
          </p:txBody>
        </p:sp>
        <p:sp>
          <p:nvSpPr>
            <p:cNvPr id="8" name="AutoShape 8"/>
            <p:cNvSpPr>
              <a:spLocks noChangeArrowheads="1"/>
            </p:cNvSpPr>
            <p:nvPr/>
          </p:nvSpPr>
          <p:spPr bwMode="invGray">
            <a:xfrm rot="10800000">
              <a:off x="3013746" y="3321856"/>
              <a:ext cx="794460" cy="265793"/>
            </a:xfrm>
            <a:prstGeom prst="rightArrow">
              <a:avLst>
                <a:gd name="adj1" fmla="val 35167"/>
                <a:gd name="adj2" fmla="val 121041"/>
              </a:avLst>
            </a:prstGeom>
            <a:gradFill rotWithShape="1">
              <a:gsLst>
                <a:gs pos="0">
                  <a:schemeClr val="bg2">
                    <a:gamma/>
                    <a:shade val="89020"/>
                    <a:invGamma/>
                    <a:alpha val="0"/>
                  </a:schemeClr>
                </a:gs>
                <a:gs pos="100000">
                  <a:schemeClr val="bg2"/>
                </a:gs>
              </a:gsLst>
              <a:lin ang="0" scaled="1"/>
            </a:gradFill>
            <a:ln w="0" algn="ctr">
              <a:noFill/>
              <a:miter lim="800000"/>
              <a:headEnd/>
              <a:tailEnd/>
            </a:ln>
            <a:effectLst/>
          </p:spPr>
          <p:txBody>
            <a:bodyPr wrap="none" anchor="ctr"/>
            <a:lstStyle/>
            <a:p>
              <a:pPr>
                <a:defRPr/>
              </a:pPr>
              <a:endParaRPr lang="zh-CN" altLang="en-US"/>
            </a:p>
          </p:txBody>
        </p:sp>
        <p:grpSp>
          <p:nvGrpSpPr>
            <p:cNvPr id="2" name="Group 10"/>
            <p:cNvGrpSpPr>
              <a:grpSpLocks/>
            </p:cNvGrpSpPr>
            <p:nvPr/>
          </p:nvGrpSpPr>
          <p:grpSpPr bwMode="auto">
            <a:xfrm>
              <a:off x="3502982" y="2458758"/>
              <a:ext cx="1987609" cy="1987609"/>
              <a:chOff x="2238" y="1769"/>
              <a:chExt cx="1361" cy="1361"/>
            </a:xfrm>
          </p:grpSpPr>
          <p:sp>
            <p:nvSpPr>
              <p:cNvPr id="42002" name="Oval 11"/>
              <p:cNvSpPr>
                <a:spLocks noChangeArrowheads="1"/>
              </p:cNvSpPr>
              <p:nvPr/>
            </p:nvSpPr>
            <p:spPr bwMode="gray">
              <a:xfrm>
                <a:off x="2238" y="1769"/>
                <a:ext cx="1361" cy="1361"/>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spAutoFit/>
              </a:bodyPr>
              <a:lstStyle/>
              <a:p>
                <a:endParaRPr lang="zh-CN" altLang="en-US"/>
              </a:p>
            </p:txBody>
          </p:sp>
          <p:sp>
            <p:nvSpPr>
              <p:cNvPr id="42003" name="Oval 12"/>
              <p:cNvSpPr>
                <a:spLocks noChangeArrowheads="1"/>
              </p:cNvSpPr>
              <p:nvPr/>
            </p:nvSpPr>
            <p:spPr bwMode="gray">
              <a:xfrm>
                <a:off x="2327" y="1858"/>
                <a:ext cx="1183" cy="1183"/>
              </a:xfrm>
              <a:prstGeom prst="ellipse">
                <a:avLst/>
              </a:prstGeom>
              <a:gradFill rotWithShape="1">
                <a:gsLst>
                  <a:gs pos="0">
                    <a:srgbClr val="00536E"/>
                  </a:gs>
                  <a:gs pos="50000">
                    <a:srgbClr val="0099CC"/>
                  </a:gs>
                  <a:gs pos="100000">
                    <a:srgbClr val="00536E"/>
                  </a:gs>
                </a:gsLst>
                <a:lin ang="18900000" scaled="1"/>
              </a:gradFill>
              <a:ln w="38100" algn="ctr">
                <a:noFill/>
                <a:round/>
                <a:headEnd/>
                <a:tailEnd/>
              </a:ln>
            </p:spPr>
            <p:txBody>
              <a:bodyPr anchor="ctr">
                <a:spAutoFit/>
              </a:bodyPr>
              <a:lstStyle/>
              <a:p>
                <a:endParaRPr lang="zh-CN" altLang="en-US"/>
              </a:p>
            </p:txBody>
          </p:sp>
          <p:sp>
            <p:nvSpPr>
              <p:cNvPr id="42004" name="Oval 13"/>
              <p:cNvSpPr>
                <a:spLocks noChangeArrowheads="1"/>
              </p:cNvSpPr>
              <p:nvPr/>
            </p:nvSpPr>
            <p:spPr bwMode="gray">
              <a:xfrm>
                <a:off x="2328" y="1860"/>
                <a:ext cx="1183" cy="1183"/>
              </a:xfrm>
              <a:prstGeom prst="ellipse">
                <a:avLst/>
              </a:prstGeom>
              <a:ln w="38100" algn="ctr">
                <a:noFill/>
                <a:round/>
                <a:headEnd/>
                <a:tailEnd/>
              </a:ln>
            </p:spPr>
            <p:style>
              <a:lnRef idx="0">
                <a:scrgbClr r="0" g="0" b="0"/>
              </a:lnRef>
              <a:fillRef idx="1002">
                <a:schemeClr val="dk2"/>
              </a:fillRef>
              <a:effectRef idx="0">
                <a:scrgbClr r="0" g="0" b="0"/>
              </a:effectRef>
              <a:fontRef idx="major"/>
            </p:style>
            <p:txBody>
              <a:bodyPr anchor="ctr">
                <a:spAutoFit/>
              </a:bodyPr>
              <a:lstStyle/>
              <a:p>
                <a:endParaRPr lang="zh-CN" altLang="en-US"/>
              </a:p>
            </p:txBody>
          </p:sp>
          <p:sp>
            <p:nvSpPr>
              <p:cNvPr id="42005" name="Oval 14"/>
              <p:cNvSpPr>
                <a:spLocks noChangeArrowheads="1"/>
              </p:cNvSpPr>
              <p:nvPr/>
            </p:nvSpPr>
            <p:spPr bwMode="gray">
              <a:xfrm>
                <a:off x="2391" y="1917"/>
                <a:ext cx="1065" cy="1065"/>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9" name="Group 15"/>
              <p:cNvGrpSpPr>
                <a:grpSpLocks/>
              </p:cNvGrpSpPr>
              <p:nvPr/>
            </p:nvGrpSpPr>
            <p:grpSpPr bwMode="auto">
              <a:xfrm>
                <a:off x="2410" y="1929"/>
                <a:ext cx="1031" cy="1031"/>
                <a:chOff x="4166" y="1706"/>
                <a:chExt cx="1252" cy="1252"/>
              </a:xfrm>
            </p:grpSpPr>
            <p:sp>
              <p:nvSpPr>
                <p:cNvPr id="42008" name="Oval 16"/>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42009"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42010" name="Oval 18"/>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42011" name="Oval 19"/>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42007" name="Text Box 20"/>
              <p:cNvSpPr txBox="1">
                <a:spLocks noChangeArrowheads="1"/>
              </p:cNvSpPr>
              <p:nvPr/>
            </p:nvSpPr>
            <p:spPr bwMode="gray">
              <a:xfrm>
                <a:off x="2677" y="2310"/>
                <a:ext cx="504" cy="291"/>
              </a:xfrm>
              <a:prstGeom prst="rect">
                <a:avLst/>
              </a:prstGeom>
              <a:noFill/>
              <a:ln w="9525" algn="ctr">
                <a:noFill/>
                <a:miter lim="800000"/>
                <a:headEnd/>
                <a:tailEnd/>
              </a:ln>
            </p:spPr>
            <p:txBody>
              <a:bodyPr wrap="none">
                <a:spAutoFit/>
              </a:bodyPr>
              <a:lstStyle/>
              <a:p>
                <a:pPr algn="ctr" eaLnBrk="0" hangingPunct="0"/>
                <a:r>
                  <a:rPr lang="zh-CN" altLang="en-US" sz="2400" b="1" dirty="0" smtClean="0">
                    <a:solidFill>
                      <a:srgbClr val="080808"/>
                    </a:solidFill>
                  </a:rPr>
                  <a:t>文本</a:t>
                </a:r>
                <a:endParaRPr lang="en-US" altLang="zh-CN" sz="2400" b="1" dirty="0">
                  <a:solidFill>
                    <a:srgbClr val="080808"/>
                  </a:solidFill>
                </a:endParaRPr>
              </a:p>
            </p:txBody>
          </p:sp>
        </p:grpSp>
      </p:grpSp>
      <p:sp>
        <p:nvSpPr>
          <p:cNvPr id="21" name="AutoShape 21"/>
          <p:cNvSpPr>
            <a:spLocks noChangeArrowheads="1"/>
          </p:cNvSpPr>
          <p:nvPr/>
        </p:nvSpPr>
        <p:spPr bwMode="gray">
          <a:xfrm>
            <a:off x="610528" y="2715936"/>
            <a:ext cx="2383379" cy="1357322"/>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120650" indent="-120650" algn="ctr">
              <a:spcBef>
                <a:spcPct val="50000"/>
              </a:spcBef>
              <a:buFontTx/>
              <a:buChar char="•"/>
            </a:pPr>
            <a:r>
              <a:rPr lang="zh-CN" altLang="en-US" dirty="0" smtClean="0">
                <a:solidFill>
                  <a:schemeClr val="bg1"/>
                </a:solidFill>
              </a:rPr>
              <a:t>这里输入文本</a:t>
            </a:r>
            <a:endParaRPr lang="en-US" altLang="zh-CN" b="1" dirty="0" smtClean="0">
              <a:solidFill>
                <a:schemeClr val="bg1"/>
              </a:solidFill>
              <a:latin typeface="Verdana" pitchFamily="34" charset="0"/>
            </a:endParaRPr>
          </a:p>
        </p:txBody>
      </p:sp>
      <p:sp>
        <p:nvSpPr>
          <p:cNvPr id="22" name="AutoShape 22"/>
          <p:cNvSpPr>
            <a:spLocks noChangeArrowheads="1"/>
          </p:cNvSpPr>
          <p:nvPr/>
        </p:nvSpPr>
        <p:spPr bwMode="gray">
          <a:xfrm>
            <a:off x="1241422" y="1796127"/>
            <a:ext cx="2383379" cy="420596"/>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120650" indent="-120650" algn="ctr">
              <a:spcBef>
                <a:spcPct val="50000"/>
              </a:spcBef>
              <a:buFontTx/>
              <a:buChar char="•"/>
            </a:pPr>
            <a:r>
              <a:rPr lang="zh-CN" altLang="en-US" dirty="0" smtClean="0">
                <a:solidFill>
                  <a:schemeClr val="bg1"/>
                </a:solidFill>
              </a:rPr>
              <a:t>这里输入文本</a:t>
            </a:r>
            <a:endParaRPr lang="en-US" altLang="zh-CN" b="1" dirty="0" smtClean="0">
              <a:solidFill>
                <a:schemeClr val="bg1"/>
              </a:solidFill>
              <a:latin typeface="Verdana" pitchFamily="34" charset="0"/>
            </a:endParaRPr>
          </a:p>
        </p:txBody>
      </p:sp>
      <p:sp>
        <p:nvSpPr>
          <p:cNvPr id="23" name="AutoShape 23"/>
          <p:cNvSpPr>
            <a:spLocks noChangeArrowheads="1"/>
          </p:cNvSpPr>
          <p:nvPr/>
        </p:nvSpPr>
        <p:spPr bwMode="gray">
          <a:xfrm>
            <a:off x="1241422" y="4600101"/>
            <a:ext cx="2383379" cy="420596"/>
          </a:xfrm>
          <a:prstGeom prst="roundRect">
            <a:avLst>
              <a:gd name="adj" fmla="val 16667"/>
            </a:avLst>
          </a:prstGeom>
          <a:gradFill rotWithShape="1">
            <a:gsLst>
              <a:gs pos="0">
                <a:schemeClr val="folHlink"/>
              </a:gs>
              <a:gs pos="100000">
                <a:schemeClr val="folHlink">
                  <a:gamma/>
                  <a:shade val="46275"/>
                  <a:invGamma/>
                </a:schemeClr>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120650" indent="-120650" algn="ctr">
              <a:spcBef>
                <a:spcPct val="50000"/>
              </a:spcBef>
              <a:buFontTx/>
              <a:buChar char="•"/>
            </a:pPr>
            <a:r>
              <a:rPr lang="zh-CN" altLang="en-US" dirty="0" smtClean="0">
                <a:solidFill>
                  <a:schemeClr val="bg1"/>
                </a:solidFill>
              </a:rPr>
              <a:t>这里输入文本</a:t>
            </a:r>
            <a:endParaRPr lang="en-US" altLang="zh-CN" b="1" dirty="0" smtClean="0">
              <a:solidFill>
                <a:schemeClr val="bg1"/>
              </a:solidFill>
              <a:latin typeface="Verdana" pitchFamily="34" charset="0"/>
            </a:endParaRPr>
          </a:p>
        </p:txBody>
      </p:sp>
      <p:sp>
        <p:nvSpPr>
          <p:cNvPr id="24" name="AutoShape 24"/>
          <p:cNvSpPr>
            <a:spLocks noChangeArrowheads="1"/>
          </p:cNvSpPr>
          <p:nvPr/>
        </p:nvSpPr>
        <p:spPr bwMode="gray">
          <a:xfrm>
            <a:off x="6047612" y="2787374"/>
            <a:ext cx="2453478" cy="1285884"/>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120650" indent="-120650" algn="ctr">
              <a:spcBef>
                <a:spcPct val="50000"/>
              </a:spcBef>
              <a:buFontTx/>
              <a:buChar char="•"/>
            </a:pPr>
            <a:r>
              <a:rPr lang="zh-CN" altLang="en-US" dirty="0" smtClean="0">
                <a:solidFill>
                  <a:schemeClr val="bg1"/>
                </a:solidFill>
              </a:rPr>
              <a:t>这里输入文本</a:t>
            </a:r>
            <a:endParaRPr lang="en-US" altLang="zh-CN" b="1" dirty="0" smtClean="0">
              <a:solidFill>
                <a:schemeClr val="bg1"/>
              </a:solidFill>
              <a:latin typeface="Verdana" pitchFamily="34" charset="0"/>
            </a:endParaRPr>
          </a:p>
        </p:txBody>
      </p:sp>
      <p:sp>
        <p:nvSpPr>
          <p:cNvPr id="25" name="AutoShape 25"/>
          <p:cNvSpPr>
            <a:spLocks noChangeArrowheads="1"/>
          </p:cNvSpPr>
          <p:nvPr/>
        </p:nvSpPr>
        <p:spPr bwMode="gray">
          <a:xfrm>
            <a:off x="5377286" y="1796127"/>
            <a:ext cx="2453478" cy="420596"/>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120650" indent="-120650" algn="ctr">
              <a:spcBef>
                <a:spcPct val="50000"/>
              </a:spcBef>
              <a:buFontTx/>
              <a:buChar char="•"/>
            </a:pPr>
            <a:r>
              <a:rPr lang="zh-CN" altLang="en-US" dirty="0" smtClean="0">
                <a:solidFill>
                  <a:schemeClr val="bg1"/>
                </a:solidFill>
              </a:rPr>
              <a:t>这里输入文本</a:t>
            </a:r>
            <a:endParaRPr lang="en-US" altLang="zh-CN" b="1" dirty="0" smtClean="0">
              <a:solidFill>
                <a:schemeClr val="bg1"/>
              </a:solidFill>
              <a:latin typeface="Verdana" pitchFamily="34" charset="0"/>
            </a:endParaRPr>
          </a:p>
        </p:txBody>
      </p:sp>
      <p:sp>
        <p:nvSpPr>
          <p:cNvPr id="26" name="AutoShape 26"/>
          <p:cNvSpPr>
            <a:spLocks noChangeArrowheads="1"/>
          </p:cNvSpPr>
          <p:nvPr/>
        </p:nvSpPr>
        <p:spPr bwMode="gray">
          <a:xfrm>
            <a:off x="5377286" y="4600101"/>
            <a:ext cx="2453478" cy="420596"/>
          </a:xfrm>
          <a:prstGeom prst="roundRect">
            <a:avLst>
              <a:gd name="adj" fmla="val 16667"/>
            </a:avLst>
          </a:prstGeom>
          <a:gradFill rotWithShape="1">
            <a:gsLst>
              <a:gs pos="0">
                <a:schemeClr val="folHlink">
                  <a:gamma/>
                  <a:shade val="46275"/>
                  <a:invGamma/>
                </a:schemeClr>
              </a:gs>
              <a:gs pos="100000">
                <a:schemeClr val="folHlink"/>
              </a:gs>
            </a:gsLst>
            <a:lin ang="0" scaled="1"/>
          </a:gradFill>
          <a:ln w="28575">
            <a:solidFill>
              <a:srgbClr val="FEFEFE"/>
            </a:solidFill>
            <a:round/>
            <a:headEnd/>
            <a:tailEnd/>
          </a:ln>
          <a:effectLst>
            <a:outerShdw dist="107763" dir="2700000" algn="ctr" rotWithShape="0">
              <a:srgbClr val="000000">
                <a:alpha val="50000"/>
              </a:srgbClr>
            </a:outerShdw>
          </a:effectLst>
        </p:spPr>
        <p:txBody>
          <a:bodyPr wrap="none" anchor="ctr"/>
          <a:lstStyle/>
          <a:p>
            <a:pPr marL="120650" indent="-120650" algn="ctr">
              <a:spcBef>
                <a:spcPct val="50000"/>
              </a:spcBef>
              <a:buFontTx/>
              <a:buChar char="•"/>
            </a:pPr>
            <a:r>
              <a:rPr lang="zh-CN" altLang="en-US" dirty="0" smtClean="0">
                <a:solidFill>
                  <a:schemeClr val="bg1"/>
                </a:solidFill>
              </a:rPr>
              <a:t>这里输入文本</a:t>
            </a:r>
            <a:endParaRPr lang="en-US" altLang="zh-CN" b="1" dirty="0" smtClean="0">
              <a:solidFill>
                <a:schemeClr val="bg1"/>
              </a:solidFill>
              <a:latin typeface="Verdana" pitchFamily="34" charset="0"/>
            </a:endParaRPr>
          </a:p>
        </p:txBody>
      </p:sp>
      <p:sp>
        <p:nvSpPr>
          <p:cNvPr id="42001" name="Rectangle 27"/>
          <p:cNvSpPr>
            <a:spLocks noChangeArrowheads="1"/>
          </p:cNvSpPr>
          <p:nvPr/>
        </p:nvSpPr>
        <p:spPr bwMode="auto">
          <a:xfrm>
            <a:off x="1825584" y="5546443"/>
            <a:ext cx="5537851" cy="311449"/>
          </a:xfrm>
          <a:prstGeom prst="rect">
            <a:avLst/>
          </a:prstGeom>
          <a:noFill/>
          <a:ln w="9525" algn="ctr">
            <a:noFill/>
            <a:miter lim="800000"/>
            <a:headEnd/>
            <a:tailEnd/>
          </a:ln>
        </p:spPr>
        <p:txBody>
          <a:bodyPr>
            <a:spAutoFit/>
          </a:bodyPr>
          <a:lstStyle/>
          <a:p>
            <a:pPr marL="120650" indent="-120650" algn="ctr">
              <a:spcBef>
                <a:spcPct val="50000"/>
              </a:spcBef>
              <a:buFontTx/>
              <a:buChar char="•"/>
            </a:pPr>
            <a:r>
              <a:rPr lang="zh-CN" altLang="en-US" sz="1600" b="1" dirty="0" smtClean="0">
                <a:solidFill>
                  <a:schemeClr val="bg2">
                    <a:lumMod val="50000"/>
                  </a:schemeClr>
                </a:solidFill>
              </a:rPr>
              <a:t>这里输入文本这里输入文本这里输入文本</a:t>
            </a:r>
            <a:endParaRPr lang="en-US" altLang="zh-CN" sz="1600" b="1" dirty="0" smtClean="0">
              <a:solidFill>
                <a:srgbClr val="080808"/>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edge">
                                      <p:cBhvr>
                                        <p:cTn id="7" dur="2000"/>
                                        <p:tgtEl>
                                          <p:spTgt spid="31"/>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0-#ppt_w/2"/>
                                          </p:val>
                                        </p:tav>
                                        <p:tav tm="100000">
                                          <p:val>
                                            <p:strVal val="#ppt_x"/>
                                          </p:val>
                                        </p:tav>
                                      </p:tavLst>
                                    </p:anim>
                                    <p:anim calcmode="lin" valueType="num">
                                      <p:cBhvr additive="base">
                                        <p:cTn id="17" dur="500" fill="hold"/>
                                        <p:tgtEl>
                                          <p:spTgt spid="21"/>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2" presetClass="entr" presetSubtype="2"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par>
                          <p:cTn id="33" fill="hold">
                            <p:stCondLst>
                              <p:cond delay="4500"/>
                            </p:stCondLst>
                            <p:childTnLst>
                              <p:par>
                                <p:cTn id="34" presetID="2" presetClass="entr" presetSubtype="2"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1+#ppt_w/2"/>
                                          </p:val>
                                        </p:tav>
                                        <p:tav tm="100000">
                                          <p:val>
                                            <p:strVal val="#ppt_x"/>
                                          </p:val>
                                        </p:tav>
                                      </p:tavLst>
                                    </p:anim>
                                    <p:anim calcmode="lin" valueType="num">
                                      <p:cBhvr additive="base">
                                        <p:cTn id="37" dur="5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2" presetClass="entr" presetSubtype="4" fill="hold" grpId="0" nodeType="afterEffect">
                                  <p:stCondLst>
                                    <p:cond delay="0"/>
                                  </p:stCondLst>
                                  <p:childTnLst>
                                    <p:set>
                                      <p:cBhvr>
                                        <p:cTn id="40" dur="1" fill="hold">
                                          <p:stCondLst>
                                            <p:cond delay="0"/>
                                          </p:stCondLst>
                                        </p:cTn>
                                        <p:tgtEl>
                                          <p:spTgt spid="42001"/>
                                        </p:tgtEl>
                                        <p:attrNameLst>
                                          <p:attrName>style.visibility</p:attrName>
                                        </p:attrNameLst>
                                      </p:cBhvr>
                                      <p:to>
                                        <p:strVal val="visible"/>
                                      </p:to>
                                    </p:set>
                                    <p:anim calcmode="lin" valueType="num">
                                      <p:cBhvr additive="base">
                                        <p:cTn id="41" dur="500" fill="hold"/>
                                        <p:tgtEl>
                                          <p:spTgt spid="42001"/>
                                        </p:tgtEl>
                                        <p:attrNameLst>
                                          <p:attrName>ppt_x</p:attrName>
                                        </p:attrNameLst>
                                      </p:cBhvr>
                                      <p:tavLst>
                                        <p:tav tm="0">
                                          <p:val>
                                            <p:strVal val="#ppt_x"/>
                                          </p:val>
                                        </p:tav>
                                        <p:tav tm="100000">
                                          <p:val>
                                            <p:strVal val="#ppt_x"/>
                                          </p:val>
                                        </p:tav>
                                      </p:tavLst>
                                    </p:anim>
                                    <p:anim calcmode="lin" valueType="num">
                                      <p:cBhvr additive="base">
                                        <p:cTn id="42" dur="500" fill="hold"/>
                                        <p:tgtEl>
                                          <p:spTgt spid="420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4200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utoShape 3"/>
          <p:cNvSpPr>
            <a:spLocks noChangeArrowheads="1"/>
          </p:cNvSpPr>
          <p:nvPr/>
        </p:nvSpPr>
        <p:spPr bwMode="gray">
          <a:xfrm>
            <a:off x="1000100" y="1340768"/>
            <a:ext cx="5272102" cy="1323975"/>
          </a:xfrm>
          <a:prstGeom prst="roundRect">
            <a:avLst>
              <a:gd name="adj" fmla="val 1088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p>
        </p:txBody>
      </p:sp>
      <p:grpSp>
        <p:nvGrpSpPr>
          <p:cNvPr id="25" name="组合 24"/>
          <p:cNvGrpSpPr/>
          <p:nvPr/>
        </p:nvGrpSpPr>
        <p:grpSpPr>
          <a:xfrm>
            <a:off x="1138213" y="1412206"/>
            <a:ext cx="1219200" cy="1184275"/>
            <a:chOff x="1509713" y="1412206"/>
            <a:chExt cx="1219200" cy="1184275"/>
          </a:xfrm>
        </p:grpSpPr>
        <p:sp>
          <p:nvSpPr>
            <p:cNvPr id="4" name="AutoShape 4"/>
            <p:cNvSpPr>
              <a:spLocks noChangeArrowheads="1"/>
            </p:cNvSpPr>
            <p:nvPr/>
          </p:nvSpPr>
          <p:spPr bwMode="gray">
            <a:xfrm>
              <a:off x="1509713" y="1412206"/>
              <a:ext cx="1219200" cy="1184275"/>
            </a:xfrm>
            <a:prstGeom prst="roundRect">
              <a:avLst>
                <a:gd name="adj" fmla="val 11921"/>
              </a:avLst>
            </a:prstGeom>
            <a:gradFill rotWithShape="1">
              <a:gsLst>
                <a:gs pos="0">
                  <a:schemeClr val="accent2"/>
                </a:gs>
                <a:gs pos="100000">
                  <a:schemeClr val="accent2">
                    <a:gamma/>
                    <a:shade val="69804"/>
                    <a:invGamma/>
                  </a:schemeClr>
                </a:gs>
              </a:gsLst>
              <a:lin ang="5400000" scaled="1"/>
            </a:gradFill>
            <a:ln w="38100">
              <a:noFill/>
              <a:round/>
              <a:headEnd/>
              <a:tailEnd/>
            </a:ln>
            <a:effectLst/>
          </p:spPr>
          <p:txBody>
            <a:bodyPr wrap="none" anchor="ctr"/>
            <a:lstStyle/>
            <a:p>
              <a:pPr>
                <a:defRPr/>
              </a:pPr>
              <a:endParaRPr lang="zh-CN" altLang="en-US"/>
            </a:p>
          </p:txBody>
        </p:sp>
        <p:sp>
          <p:nvSpPr>
            <p:cNvPr id="5" name="Freeform 5"/>
            <p:cNvSpPr>
              <a:spLocks/>
            </p:cNvSpPr>
            <p:nvPr/>
          </p:nvSpPr>
          <p:spPr bwMode="gray">
            <a:xfrm>
              <a:off x="1585913" y="1488406"/>
              <a:ext cx="608012" cy="59213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54510"/>
                    <a:invGamma/>
                  </a:schemeClr>
                </a:gs>
                <a:gs pos="50000">
                  <a:schemeClr val="accent2">
                    <a:alpha val="0"/>
                  </a:schemeClr>
                </a:gs>
                <a:gs pos="100000">
                  <a:schemeClr val="accent2">
                    <a:gamma/>
                    <a:tint val="54510"/>
                    <a:invGamma/>
                  </a:schemeClr>
                </a:gs>
              </a:gsLst>
              <a:lin ang="2700000" scaled="1"/>
            </a:gradFill>
            <a:ln w="0">
              <a:noFill/>
              <a:prstDash val="solid"/>
              <a:round/>
              <a:headEnd/>
              <a:tailEnd/>
            </a:ln>
          </p:spPr>
          <p:txBody>
            <a:bodyPr/>
            <a:lstStyle/>
            <a:p>
              <a:pPr>
                <a:defRPr/>
              </a:pPr>
              <a:endParaRPr lang="zh-CN" altLang="en-US"/>
            </a:p>
          </p:txBody>
        </p:sp>
        <p:sp>
          <p:nvSpPr>
            <p:cNvPr id="6" name="Text Box 6"/>
            <p:cNvSpPr txBox="1">
              <a:spLocks noChangeArrowheads="1"/>
            </p:cNvSpPr>
            <p:nvPr/>
          </p:nvSpPr>
          <p:spPr bwMode="gray">
            <a:xfrm>
              <a:off x="1654413" y="1736056"/>
              <a:ext cx="902812" cy="523220"/>
            </a:xfrm>
            <a:prstGeom prst="rect">
              <a:avLst/>
            </a:prstGeom>
            <a:noFill/>
            <a:ln w="9525" algn="ctr">
              <a:noFill/>
              <a:miter lim="800000"/>
              <a:headEnd/>
              <a:tailEnd/>
            </a:ln>
            <a:effectLst/>
          </p:spPr>
          <p:txBody>
            <a:bodyPr wrap="none">
              <a:spAutoFit/>
            </a:bodyPr>
            <a:lstStyle/>
            <a:p>
              <a:pPr algn="ctr" eaLnBrk="0" hangingPunct="0">
                <a:defRPr/>
              </a:pPr>
              <a:r>
                <a:rPr lang="zh-CN" altLang="en-US" sz="2800" dirty="0">
                  <a:solidFill>
                    <a:srgbClr val="FFFFFF"/>
                  </a:solidFill>
                  <a:effectLst>
                    <a:outerShdw blurRad="38100" dist="38100" dir="2700000" algn="tl">
                      <a:srgbClr val="C0C0C0"/>
                    </a:outerShdw>
                  </a:effectLst>
                </a:rPr>
                <a:t>文本</a:t>
              </a:r>
              <a:endParaRPr lang="en-US" altLang="zh-CN" sz="2800" dirty="0">
                <a:solidFill>
                  <a:srgbClr val="FFFFFF"/>
                </a:solidFill>
                <a:effectLst>
                  <a:outerShdw blurRad="38100" dist="38100" dir="2700000" algn="tl">
                    <a:srgbClr val="C0C0C0"/>
                  </a:outerShdw>
                </a:effectLst>
              </a:endParaRPr>
            </a:p>
          </p:txBody>
        </p:sp>
      </p:grpSp>
      <p:sp>
        <p:nvSpPr>
          <p:cNvPr id="52231" name="Text Box 7"/>
          <p:cNvSpPr txBox="1">
            <a:spLocks noChangeArrowheads="1"/>
          </p:cNvSpPr>
          <p:nvPr/>
        </p:nvSpPr>
        <p:spPr bwMode="gray">
          <a:xfrm>
            <a:off x="2524100" y="1551593"/>
            <a:ext cx="3462350" cy="861774"/>
          </a:xfrm>
          <a:prstGeom prst="rect">
            <a:avLst/>
          </a:prstGeom>
          <a:noFill/>
          <a:ln w="9525" algn="ctr">
            <a:noFill/>
            <a:miter lim="800000"/>
            <a:headEnd/>
            <a:tailEnd/>
          </a:ln>
        </p:spPr>
        <p:txBody>
          <a:bodyPr wrap="square">
            <a:spAutoFit/>
          </a:bodyPr>
          <a:lstStyle/>
          <a:p>
            <a:pPr>
              <a:spcBef>
                <a:spcPct val="50000"/>
              </a:spcBef>
              <a:defRPr/>
            </a:pPr>
            <a:r>
              <a:rPr lang="zh-CN" altLang="en-US" sz="2000" dirty="0"/>
              <a:t>这里输入</a:t>
            </a:r>
            <a:r>
              <a:rPr lang="zh-CN" altLang="en-US" sz="2000" dirty="0" smtClean="0"/>
              <a:t>文本</a:t>
            </a:r>
            <a:r>
              <a:rPr lang="zh-CN" altLang="en-US" sz="2000" dirty="0"/>
              <a:t>这里输入文本</a:t>
            </a:r>
            <a:endParaRPr lang="en-US" altLang="zh-CN" sz="2000" dirty="0"/>
          </a:p>
          <a:p>
            <a:pPr>
              <a:spcBef>
                <a:spcPct val="50000"/>
              </a:spcBef>
              <a:defRPr/>
            </a:pPr>
            <a:r>
              <a:rPr lang="zh-CN" altLang="en-US" sz="2000" dirty="0"/>
              <a:t>这里输入</a:t>
            </a:r>
            <a:r>
              <a:rPr lang="zh-CN" altLang="en-US" sz="2000" dirty="0" smtClean="0"/>
              <a:t>文本</a:t>
            </a:r>
            <a:endParaRPr lang="en-US" altLang="zh-CN" sz="2000" dirty="0"/>
          </a:p>
        </p:txBody>
      </p:sp>
      <p:sp>
        <p:nvSpPr>
          <p:cNvPr id="8" name="AutoShape 8"/>
          <p:cNvSpPr>
            <a:spLocks noChangeArrowheads="1"/>
          </p:cNvSpPr>
          <p:nvPr/>
        </p:nvSpPr>
        <p:spPr bwMode="gray">
          <a:xfrm>
            <a:off x="3071802" y="2940968"/>
            <a:ext cx="5272102" cy="1323975"/>
          </a:xfrm>
          <a:prstGeom prst="roundRect">
            <a:avLst>
              <a:gd name="adj" fmla="val 1088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p>
        </p:txBody>
      </p:sp>
      <p:sp>
        <p:nvSpPr>
          <p:cNvPr id="12" name="AutoShape 12"/>
          <p:cNvSpPr>
            <a:spLocks noChangeArrowheads="1"/>
          </p:cNvSpPr>
          <p:nvPr/>
        </p:nvSpPr>
        <p:spPr bwMode="gray">
          <a:xfrm>
            <a:off x="1657352" y="4560218"/>
            <a:ext cx="5272102" cy="1323975"/>
          </a:xfrm>
          <a:prstGeom prst="roundRect">
            <a:avLst>
              <a:gd name="adj" fmla="val 10889"/>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p>
        </p:txBody>
      </p:sp>
      <p:grpSp>
        <p:nvGrpSpPr>
          <p:cNvPr id="26" name="组合 25"/>
          <p:cNvGrpSpPr/>
          <p:nvPr/>
        </p:nvGrpSpPr>
        <p:grpSpPr>
          <a:xfrm>
            <a:off x="3209915" y="3012406"/>
            <a:ext cx="1219200" cy="1184275"/>
            <a:chOff x="1509713" y="3012406"/>
            <a:chExt cx="1219200" cy="1184275"/>
          </a:xfrm>
        </p:grpSpPr>
        <p:sp>
          <p:nvSpPr>
            <p:cNvPr id="9" name="AutoShape 9"/>
            <p:cNvSpPr>
              <a:spLocks noChangeArrowheads="1"/>
            </p:cNvSpPr>
            <p:nvPr/>
          </p:nvSpPr>
          <p:spPr bwMode="gray">
            <a:xfrm>
              <a:off x="1509713" y="3012406"/>
              <a:ext cx="1219200" cy="1184275"/>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noFill/>
              <a:round/>
              <a:headEnd/>
              <a:tailEnd/>
            </a:ln>
            <a:effectLst/>
          </p:spPr>
          <p:txBody>
            <a:bodyPr wrap="none" anchor="ctr"/>
            <a:lstStyle/>
            <a:p>
              <a:pPr>
                <a:defRPr/>
              </a:pPr>
              <a:endParaRPr lang="zh-CN" altLang="en-US"/>
            </a:p>
          </p:txBody>
        </p:sp>
        <p:sp>
          <p:nvSpPr>
            <p:cNvPr id="10" name="Text Box 10"/>
            <p:cNvSpPr txBox="1">
              <a:spLocks noChangeArrowheads="1"/>
            </p:cNvSpPr>
            <p:nvPr/>
          </p:nvSpPr>
          <p:spPr bwMode="gray">
            <a:xfrm>
              <a:off x="1647825" y="3336256"/>
              <a:ext cx="915988" cy="519112"/>
            </a:xfrm>
            <a:prstGeom prst="rect">
              <a:avLst/>
            </a:prstGeom>
            <a:noFill/>
            <a:ln w="9525" algn="ctr">
              <a:noFill/>
              <a:miter lim="800000"/>
              <a:headEnd/>
              <a:tailEnd/>
            </a:ln>
            <a:effectLst/>
          </p:spPr>
          <p:txBody>
            <a:bodyPr wrap="none">
              <a:spAutoFit/>
            </a:bodyPr>
            <a:lstStyle/>
            <a:p>
              <a:pPr algn="ctr" eaLnBrk="0" hangingPunct="0">
                <a:defRPr/>
              </a:pPr>
              <a:r>
                <a:rPr lang="zh-CN" altLang="en-US" sz="2800" dirty="0">
                  <a:solidFill>
                    <a:srgbClr val="FFFFFF"/>
                  </a:solidFill>
                  <a:effectLst>
                    <a:outerShdw blurRad="38100" dist="38100" dir="2700000" algn="tl">
                      <a:srgbClr val="C0C0C0"/>
                    </a:outerShdw>
                  </a:effectLst>
                </a:rPr>
                <a:t>文本</a:t>
              </a:r>
              <a:endParaRPr lang="en-US" altLang="zh-CN" sz="2800" dirty="0">
                <a:solidFill>
                  <a:srgbClr val="FFFFFF"/>
                </a:solidFill>
                <a:effectLst>
                  <a:outerShdw blurRad="38100" dist="38100" dir="2700000" algn="tl">
                    <a:srgbClr val="C0C0C0"/>
                  </a:outerShdw>
                </a:effectLst>
              </a:endParaRPr>
            </a:p>
          </p:txBody>
        </p:sp>
        <p:sp>
          <p:nvSpPr>
            <p:cNvPr id="16" name="Freeform 16"/>
            <p:cNvSpPr>
              <a:spLocks/>
            </p:cNvSpPr>
            <p:nvPr/>
          </p:nvSpPr>
          <p:spPr bwMode="gray">
            <a:xfrm>
              <a:off x="1585913" y="3096543"/>
              <a:ext cx="608012" cy="59213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w="0">
              <a:noFill/>
              <a:prstDash val="solid"/>
              <a:round/>
              <a:headEnd/>
              <a:tailEnd/>
            </a:ln>
          </p:spPr>
          <p:txBody>
            <a:bodyPr/>
            <a:lstStyle/>
            <a:p>
              <a:pPr>
                <a:defRPr/>
              </a:pPr>
              <a:endParaRPr lang="zh-CN" altLang="en-US"/>
            </a:p>
          </p:txBody>
        </p:sp>
      </p:grpSp>
      <p:grpSp>
        <p:nvGrpSpPr>
          <p:cNvPr id="27" name="组合 26"/>
          <p:cNvGrpSpPr/>
          <p:nvPr/>
        </p:nvGrpSpPr>
        <p:grpSpPr>
          <a:xfrm>
            <a:off x="1795465" y="4631656"/>
            <a:ext cx="1219200" cy="1184275"/>
            <a:chOff x="1509713" y="4631656"/>
            <a:chExt cx="1219200" cy="1184275"/>
          </a:xfrm>
        </p:grpSpPr>
        <p:sp>
          <p:nvSpPr>
            <p:cNvPr id="13" name="AutoShape 13"/>
            <p:cNvSpPr>
              <a:spLocks noChangeArrowheads="1"/>
            </p:cNvSpPr>
            <p:nvPr/>
          </p:nvSpPr>
          <p:spPr bwMode="gray">
            <a:xfrm>
              <a:off x="1509713" y="4631656"/>
              <a:ext cx="1219200" cy="1184275"/>
            </a:xfrm>
            <a:prstGeom prst="roundRect">
              <a:avLst>
                <a:gd name="adj" fmla="val 11921"/>
              </a:avLst>
            </a:prstGeom>
            <a:gradFill rotWithShape="1">
              <a:gsLst>
                <a:gs pos="0">
                  <a:schemeClr val="hlink"/>
                </a:gs>
                <a:gs pos="100000">
                  <a:schemeClr val="hlink">
                    <a:gamma/>
                    <a:shade val="69804"/>
                    <a:invGamma/>
                  </a:schemeClr>
                </a:gs>
              </a:gsLst>
              <a:lin ang="5400000" scaled="1"/>
            </a:gradFill>
            <a:ln w="38100">
              <a:noFill/>
              <a:round/>
              <a:headEnd/>
              <a:tailEnd/>
            </a:ln>
            <a:effectLst/>
          </p:spPr>
          <p:txBody>
            <a:bodyPr wrap="none" anchor="ctr"/>
            <a:lstStyle/>
            <a:p>
              <a:pPr>
                <a:defRPr/>
              </a:pPr>
              <a:endParaRPr lang="zh-CN" altLang="en-US"/>
            </a:p>
          </p:txBody>
        </p:sp>
        <p:sp>
          <p:nvSpPr>
            <p:cNvPr id="14" name="Text Box 14"/>
            <p:cNvSpPr txBox="1">
              <a:spLocks noChangeArrowheads="1"/>
            </p:cNvSpPr>
            <p:nvPr/>
          </p:nvSpPr>
          <p:spPr bwMode="gray">
            <a:xfrm>
              <a:off x="1647825" y="4955506"/>
              <a:ext cx="915988" cy="519112"/>
            </a:xfrm>
            <a:prstGeom prst="rect">
              <a:avLst/>
            </a:prstGeom>
            <a:noFill/>
            <a:ln w="9525" algn="ctr">
              <a:noFill/>
              <a:miter lim="800000"/>
              <a:headEnd/>
              <a:tailEnd/>
            </a:ln>
            <a:effectLst/>
          </p:spPr>
          <p:txBody>
            <a:bodyPr wrap="none">
              <a:spAutoFit/>
            </a:bodyPr>
            <a:lstStyle/>
            <a:p>
              <a:pPr algn="ctr" eaLnBrk="0" hangingPunct="0">
                <a:defRPr/>
              </a:pPr>
              <a:r>
                <a:rPr lang="zh-CN" altLang="en-US" sz="2800" dirty="0">
                  <a:solidFill>
                    <a:srgbClr val="FFFFFF"/>
                  </a:solidFill>
                  <a:effectLst>
                    <a:outerShdw blurRad="38100" dist="38100" dir="2700000" algn="tl">
                      <a:srgbClr val="C0C0C0"/>
                    </a:outerShdw>
                  </a:effectLst>
                </a:rPr>
                <a:t>文本</a:t>
              </a:r>
              <a:endParaRPr lang="en-US" altLang="zh-CN" sz="2800" dirty="0">
                <a:solidFill>
                  <a:srgbClr val="FFFFFF"/>
                </a:solidFill>
                <a:effectLst>
                  <a:outerShdw blurRad="38100" dist="38100" dir="2700000" algn="tl">
                    <a:srgbClr val="C0C0C0"/>
                  </a:outerShdw>
                </a:effectLst>
              </a:endParaRPr>
            </a:p>
          </p:txBody>
        </p:sp>
        <p:sp>
          <p:nvSpPr>
            <p:cNvPr id="17" name="Freeform 17"/>
            <p:cNvSpPr>
              <a:spLocks/>
            </p:cNvSpPr>
            <p:nvPr/>
          </p:nvSpPr>
          <p:spPr bwMode="gray">
            <a:xfrm>
              <a:off x="1585913" y="4715793"/>
              <a:ext cx="608012" cy="59213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54510"/>
                    <a:invGamma/>
                  </a:schemeClr>
                </a:gs>
                <a:gs pos="50000">
                  <a:schemeClr val="hlink">
                    <a:alpha val="0"/>
                  </a:schemeClr>
                </a:gs>
                <a:gs pos="100000">
                  <a:schemeClr val="hlink">
                    <a:gamma/>
                    <a:tint val="54510"/>
                    <a:invGamma/>
                  </a:schemeClr>
                </a:gs>
              </a:gsLst>
              <a:lin ang="2700000" scaled="1"/>
            </a:gradFill>
            <a:ln w="0">
              <a:noFill/>
              <a:prstDash val="solid"/>
              <a:round/>
              <a:headEnd/>
              <a:tailEnd/>
            </a:ln>
          </p:spPr>
          <p:txBody>
            <a:bodyPr/>
            <a:lstStyle/>
            <a:p>
              <a:pPr>
                <a:defRPr/>
              </a:pPr>
              <a:endParaRPr lang="zh-CN" altLang="en-US"/>
            </a:p>
          </p:txBody>
        </p:sp>
      </p:grpSp>
      <p:sp>
        <p:nvSpPr>
          <p:cNvPr id="18" name="Text Box 7"/>
          <p:cNvSpPr txBox="1">
            <a:spLocks noChangeArrowheads="1"/>
          </p:cNvSpPr>
          <p:nvPr/>
        </p:nvSpPr>
        <p:spPr bwMode="gray">
          <a:xfrm>
            <a:off x="4561660" y="3167504"/>
            <a:ext cx="3496492" cy="861774"/>
          </a:xfrm>
          <a:prstGeom prst="rect">
            <a:avLst/>
          </a:prstGeom>
          <a:noFill/>
          <a:ln w="9525" algn="ctr">
            <a:noFill/>
            <a:miter lim="800000"/>
            <a:headEnd/>
            <a:tailEnd/>
          </a:ln>
        </p:spPr>
        <p:txBody>
          <a:bodyPr wrap="square">
            <a:spAutoFit/>
          </a:bodyPr>
          <a:lstStyle/>
          <a:p>
            <a:pPr>
              <a:spcBef>
                <a:spcPct val="50000"/>
              </a:spcBef>
              <a:defRPr/>
            </a:pPr>
            <a:r>
              <a:rPr lang="zh-CN" altLang="en-US" sz="2000" dirty="0"/>
              <a:t>这里输入</a:t>
            </a:r>
            <a:r>
              <a:rPr lang="zh-CN" altLang="en-US" sz="2000" dirty="0" smtClean="0"/>
              <a:t>文本</a:t>
            </a:r>
            <a:r>
              <a:rPr lang="zh-CN" altLang="en-US" sz="2000" dirty="0"/>
              <a:t>这里输入文本</a:t>
            </a:r>
            <a:endParaRPr lang="en-US" altLang="zh-CN" sz="2000" dirty="0"/>
          </a:p>
          <a:p>
            <a:pPr>
              <a:spcBef>
                <a:spcPct val="50000"/>
              </a:spcBef>
              <a:defRPr/>
            </a:pPr>
            <a:r>
              <a:rPr lang="zh-CN" altLang="en-US" sz="2000" dirty="0"/>
              <a:t>这里输入</a:t>
            </a:r>
            <a:r>
              <a:rPr lang="zh-CN" altLang="en-US" sz="2000" dirty="0" smtClean="0"/>
              <a:t>文本</a:t>
            </a:r>
            <a:endParaRPr lang="en-US" altLang="zh-CN" sz="2000" dirty="0"/>
          </a:p>
        </p:txBody>
      </p:sp>
      <p:sp>
        <p:nvSpPr>
          <p:cNvPr id="19" name="Text Box 7"/>
          <p:cNvSpPr txBox="1">
            <a:spLocks noChangeArrowheads="1"/>
          </p:cNvSpPr>
          <p:nvPr/>
        </p:nvSpPr>
        <p:spPr bwMode="gray">
          <a:xfrm>
            <a:off x="3147210" y="4806523"/>
            <a:ext cx="3567930" cy="861774"/>
          </a:xfrm>
          <a:prstGeom prst="rect">
            <a:avLst/>
          </a:prstGeom>
          <a:noFill/>
          <a:ln w="9525" algn="ctr">
            <a:noFill/>
            <a:miter lim="800000"/>
            <a:headEnd/>
            <a:tailEnd/>
          </a:ln>
        </p:spPr>
        <p:txBody>
          <a:bodyPr wrap="square">
            <a:spAutoFit/>
          </a:bodyPr>
          <a:lstStyle/>
          <a:p>
            <a:pPr>
              <a:spcBef>
                <a:spcPct val="50000"/>
              </a:spcBef>
              <a:defRPr/>
            </a:pPr>
            <a:r>
              <a:rPr lang="zh-CN" altLang="en-US" sz="2000" dirty="0"/>
              <a:t>这里输入</a:t>
            </a:r>
            <a:r>
              <a:rPr lang="zh-CN" altLang="en-US" sz="2000" dirty="0" smtClean="0"/>
              <a:t>文本</a:t>
            </a:r>
            <a:r>
              <a:rPr lang="zh-CN" altLang="en-US" sz="2000" dirty="0"/>
              <a:t>这里输入文本</a:t>
            </a:r>
            <a:endParaRPr lang="en-US" altLang="zh-CN" sz="2000" dirty="0"/>
          </a:p>
          <a:p>
            <a:pPr>
              <a:spcBef>
                <a:spcPct val="50000"/>
              </a:spcBef>
              <a:defRPr/>
            </a:pPr>
            <a:r>
              <a:rPr lang="zh-CN" altLang="en-US" sz="2000" dirty="0"/>
              <a:t>这里输入</a:t>
            </a:r>
            <a:r>
              <a:rPr lang="zh-CN" altLang="en-US" sz="2000" dirty="0" smtClean="0"/>
              <a:t>文本</a:t>
            </a:r>
            <a:endParaRPr lang="en-US" altLang="zh-CN" sz="2000" dirty="0"/>
          </a:p>
        </p:txBody>
      </p:sp>
      <p:pic>
        <p:nvPicPr>
          <p:cNvPr id="28" name="图片 19" descr="iecool.com_019-[转换].png"/>
          <p:cNvPicPr>
            <a:picLocks noChangeAspect="1" noChangeArrowheads="1"/>
          </p:cNvPicPr>
          <p:nvPr/>
        </p:nvPicPr>
        <p:blipFill>
          <a:blip r:embed="rId3" cstate="print"/>
          <a:srcRect l="69658" b="51042"/>
          <a:stretch>
            <a:fillRect/>
          </a:stretch>
        </p:blipFill>
        <p:spPr bwMode="auto">
          <a:xfrm>
            <a:off x="6929454" y="4170839"/>
            <a:ext cx="2070577" cy="274147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21" dur="1000" fill="hold"/>
                                        <p:tgtEl>
                                          <p:spTgt spid="25"/>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25"/>
                                        </p:tgtEl>
                                      </p:cBhvr>
                                    </p:animEffect>
                                  </p:childTnLst>
                                </p:cTn>
                              </p:par>
                            </p:childTnLst>
                          </p:cTn>
                        </p:par>
                        <p:par>
                          <p:cTn id="26" fill="hold">
                            <p:stCondLst>
                              <p:cond delay="2000"/>
                            </p:stCondLst>
                            <p:childTnLst>
                              <p:par>
                                <p:cTn id="27" presetID="2" presetClass="entr" presetSubtype="2" fill="hold" grpId="0" nodeType="afterEffect">
                                  <p:stCondLst>
                                    <p:cond delay="0"/>
                                  </p:stCondLst>
                                  <p:childTnLst>
                                    <p:set>
                                      <p:cBhvr>
                                        <p:cTn id="28" dur="1" fill="hold">
                                          <p:stCondLst>
                                            <p:cond delay="0"/>
                                          </p:stCondLst>
                                        </p:cTn>
                                        <p:tgtEl>
                                          <p:spTgt spid="52231"/>
                                        </p:tgtEl>
                                        <p:attrNameLst>
                                          <p:attrName>style.visibility</p:attrName>
                                        </p:attrNameLst>
                                      </p:cBhvr>
                                      <p:to>
                                        <p:strVal val="visible"/>
                                      </p:to>
                                    </p:set>
                                    <p:anim calcmode="lin" valueType="num">
                                      <p:cBhvr additive="base">
                                        <p:cTn id="29" dur="500" fill="hold"/>
                                        <p:tgtEl>
                                          <p:spTgt spid="52231"/>
                                        </p:tgtEl>
                                        <p:attrNameLst>
                                          <p:attrName>ppt_x</p:attrName>
                                        </p:attrNameLst>
                                      </p:cBhvr>
                                      <p:tavLst>
                                        <p:tav tm="0">
                                          <p:val>
                                            <p:strVal val="1+#ppt_w/2"/>
                                          </p:val>
                                        </p:tav>
                                        <p:tav tm="100000">
                                          <p:val>
                                            <p:strVal val="#ppt_x"/>
                                          </p:val>
                                        </p:tav>
                                      </p:tavLst>
                                    </p:anim>
                                    <p:anim calcmode="lin" valueType="num">
                                      <p:cBhvr additive="base">
                                        <p:cTn id="30" dur="500" fill="hold"/>
                                        <p:tgtEl>
                                          <p:spTgt spid="52231"/>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25"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5"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6"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7" dur="1000" fill="hold"/>
                                        <p:tgtEl>
                                          <p:spTgt spid="8"/>
                                        </p:tgtEl>
                                        <p:attrNameLst>
                                          <p:attrName>ppt_h</p:attrName>
                                        </p:attrNameLst>
                                      </p:cBhvr>
                                      <p:tavLst>
                                        <p:tav tm="0">
                                          <p:val>
                                            <p:strVal val="#ppt_h"/>
                                          </p:val>
                                        </p:tav>
                                        <p:tav tm="100000">
                                          <p:val>
                                            <p:strVal val="#ppt_h"/>
                                          </p:val>
                                        </p:tav>
                                      </p:tavLst>
                                    </p:anim>
                                    <p:anim calcmode="lin" valueType="num">
                                      <p:cBhvr>
                                        <p:cTn id="38"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9"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0"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8"/>
                                        </p:tgtEl>
                                      </p:cBhvr>
                                    </p:animEffect>
                                  </p:childTnLst>
                                </p:cTn>
                              </p:par>
                            </p:childTnLst>
                          </p:cTn>
                        </p:par>
                        <p:par>
                          <p:cTn id="42" fill="hold">
                            <p:stCondLst>
                              <p:cond delay="3500"/>
                            </p:stCondLst>
                            <p:childTnLst>
                              <p:par>
                                <p:cTn id="43" presetID="25" presetClass="entr" presetSubtype="0" fill="hold" nodeType="after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decel="50000" fill="hold">
                                          <p:stCondLst>
                                            <p:cond delay="0"/>
                                          </p:stCondLst>
                                        </p:cTn>
                                        <p:tgtEl>
                                          <p:spTgt spid="26"/>
                                        </p:tgtEl>
                                        <p:attrNameLst>
                                          <p:attrName>style.rotation</p:attrName>
                                        </p:attrNameLst>
                                      </p:cBhvr>
                                      <p:tavLst>
                                        <p:tav tm="0">
                                          <p:val>
                                            <p:fltVal val="-90"/>
                                          </p:val>
                                        </p:tav>
                                        <p:tav tm="100000">
                                          <p:val>
                                            <p:fltVal val="0"/>
                                          </p:val>
                                        </p:tav>
                                      </p:tavLst>
                                    </p:anim>
                                    <p:anim calcmode="lin" valueType="num">
                                      <p:cBhvr>
                                        <p:cTn id="46" dur="500" decel="50000" fill="hold">
                                          <p:stCondLst>
                                            <p:cond delay="0"/>
                                          </p:stCondLst>
                                        </p:cTn>
                                        <p:tgtEl>
                                          <p:spTgt spid="26"/>
                                        </p:tgtEl>
                                        <p:attrNameLst>
                                          <p:attrName>ppt_w</p:attrName>
                                        </p:attrNameLst>
                                      </p:cBhvr>
                                      <p:tavLst>
                                        <p:tav tm="0">
                                          <p:val>
                                            <p:strVal val="#ppt_w"/>
                                          </p:val>
                                        </p:tav>
                                        <p:tav tm="100000">
                                          <p:val>
                                            <p:strVal val="#ppt_w*.05"/>
                                          </p:val>
                                        </p:tav>
                                      </p:tavLst>
                                    </p:anim>
                                    <p:anim calcmode="lin" valueType="num">
                                      <p:cBhvr>
                                        <p:cTn id="47" dur="500" accel="50000" fill="hold">
                                          <p:stCondLst>
                                            <p:cond delay="500"/>
                                          </p:stCondLst>
                                        </p:cTn>
                                        <p:tgtEl>
                                          <p:spTgt spid="26"/>
                                        </p:tgtEl>
                                        <p:attrNameLst>
                                          <p:attrName>ppt_w</p:attrName>
                                        </p:attrNameLst>
                                      </p:cBhvr>
                                      <p:tavLst>
                                        <p:tav tm="0">
                                          <p:val>
                                            <p:strVal val="#ppt_w*.05"/>
                                          </p:val>
                                        </p:tav>
                                        <p:tav tm="100000">
                                          <p:val>
                                            <p:strVal val="#ppt_w"/>
                                          </p:val>
                                        </p:tav>
                                      </p:tavLst>
                                    </p:anim>
                                    <p:anim calcmode="lin" valueType="num">
                                      <p:cBhvr>
                                        <p:cTn id="48" dur="1000" fill="hold"/>
                                        <p:tgtEl>
                                          <p:spTgt spid="26"/>
                                        </p:tgtEl>
                                        <p:attrNameLst>
                                          <p:attrName>ppt_h</p:attrName>
                                        </p:attrNameLst>
                                      </p:cBhvr>
                                      <p:tavLst>
                                        <p:tav tm="0">
                                          <p:val>
                                            <p:strVal val="#ppt_h"/>
                                          </p:val>
                                        </p:tav>
                                        <p:tav tm="100000">
                                          <p:val>
                                            <p:strVal val="#ppt_h"/>
                                          </p:val>
                                        </p:tav>
                                      </p:tavLst>
                                    </p:anim>
                                    <p:anim calcmode="lin" valueType="num">
                                      <p:cBhvr>
                                        <p:cTn id="49" dur="500" decel="50000" fill="hold">
                                          <p:stCondLst>
                                            <p:cond delay="0"/>
                                          </p:stCondLst>
                                        </p:cTn>
                                        <p:tgtEl>
                                          <p:spTgt spid="26"/>
                                        </p:tgtEl>
                                        <p:attrNameLst>
                                          <p:attrName>ppt_x</p:attrName>
                                        </p:attrNameLst>
                                      </p:cBhvr>
                                      <p:tavLst>
                                        <p:tav tm="0">
                                          <p:val>
                                            <p:strVal val="#ppt_x+.4"/>
                                          </p:val>
                                        </p:tav>
                                        <p:tav tm="100000">
                                          <p:val>
                                            <p:strVal val="#ppt_x"/>
                                          </p:val>
                                        </p:tav>
                                      </p:tavLst>
                                    </p:anim>
                                    <p:anim calcmode="lin" valueType="num">
                                      <p:cBhvr>
                                        <p:cTn id="50" dur="500" decel="50000" fill="hold">
                                          <p:stCondLst>
                                            <p:cond delay="0"/>
                                          </p:stCondLst>
                                        </p:cTn>
                                        <p:tgtEl>
                                          <p:spTgt spid="26"/>
                                        </p:tgtEl>
                                        <p:attrNameLst>
                                          <p:attrName>ppt_y</p:attrName>
                                        </p:attrNameLst>
                                      </p:cBhvr>
                                      <p:tavLst>
                                        <p:tav tm="0">
                                          <p:val>
                                            <p:strVal val="#ppt_y-.2"/>
                                          </p:val>
                                        </p:tav>
                                        <p:tav tm="100000">
                                          <p:val>
                                            <p:strVal val="#ppt_y+.1"/>
                                          </p:val>
                                        </p:tav>
                                      </p:tavLst>
                                    </p:anim>
                                    <p:anim calcmode="lin" valueType="num">
                                      <p:cBhvr>
                                        <p:cTn id="51" dur="500" accel="50000" fill="hold">
                                          <p:stCondLst>
                                            <p:cond delay="500"/>
                                          </p:stCondLst>
                                        </p:cTn>
                                        <p:tgtEl>
                                          <p:spTgt spid="26"/>
                                        </p:tgtEl>
                                        <p:attrNameLst>
                                          <p:attrName>ppt_y</p:attrName>
                                        </p:attrNameLst>
                                      </p:cBhvr>
                                      <p:tavLst>
                                        <p:tav tm="0">
                                          <p:val>
                                            <p:strVal val="#ppt_y+.1"/>
                                          </p:val>
                                        </p:tav>
                                        <p:tav tm="100000">
                                          <p:val>
                                            <p:strVal val="#ppt_y"/>
                                          </p:val>
                                        </p:tav>
                                      </p:tavLst>
                                    </p:anim>
                                    <p:animEffect transition="in" filter="fade">
                                      <p:cBhvr>
                                        <p:cTn id="52" dur="1000" decel="50000">
                                          <p:stCondLst>
                                            <p:cond delay="0"/>
                                          </p:stCondLst>
                                        </p:cTn>
                                        <p:tgtEl>
                                          <p:spTgt spid="26"/>
                                        </p:tgtEl>
                                      </p:cBhvr>
                                    </p:animEffect>
                                  </p:childTnLst>
                                </p:cTn>
                              </p:par>
                            </p:childTnLst>
                          </p:cTn>
                        </p:par>
                        <p:par>
                          <p:cTn id="53" fill="hold">
                            <p:stCondLst>
                              <p:cond delay="4500"/>
                            </p:stCondLst>
                            <p:childTnLst>
                              <p:par>
                                <p:cTn id="54" presetID="2" presetClass="entr" presetSubtype="2"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1+#ppt_w/2"/>
                                          </p:val>
                                        </p:tav>
                                        <p:tav tm="100000">
                                          <p:val>
                                            <p:strVal val="#ppt_x"/>
                                          </p:val>
                                        </p:tav>
                                      </p:tavLst>
                                    </p:anim>
                                    <p:anim calcmode="lin" valueType="num">
                                      <p:cBhvr additive="base">
                                        <p:cTn id="57" dur="500" fill="hold"/>
                                        <p:tgtEl>
                                          <p:spTgt spid="18"/>
                                        </p:tgtEl>
                                        <p:attrNameLst>
                                          <p:attrName>ppt_y</p:attrName>
                                        </p:attrNameLst>
                                      </p:cBhvr>
                                      <p:tavLst>
                                        <p:tav tm="0">
                                          <p:val>
                                            <p:strVal val="#ppt_y"/>
                                          </p:val>
                                        </p:tav>
                                        <p:tav tm="100000">
                                          <p:val>
                                            <p:strVal val="#ppt_y"/>
                                          </p:val>
                                        </p:tav>
                                      </p:tavLst>
                                    </p:anim>
                                  </p:childTnLst>
                                </p:cTn>
                              </p:par>
                            </p:childTnLst>
                          </p:cTn>
                        </p:par>
                        <p:par>
                          <p:cTn id="58" fill="hold">
                            <p:stCondLst>
                              <p:cond delay="5000"/>
                            </p:stCondLst>
                            <p:childTnLst>
                              <p:par>
                                <p:cTn id="59" presetID="25"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64" dur="1000" fill="hold"/>
                                        <p:tgtEl>
                                          <p:spTgt spid="12"/>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12"/>
                                        </p:tgtEl>
                                      </p:cBhvr>
                                    </p:animEffect>
                                  </p:childTnLst>
                                </p:cTn>
                              </p:par>
                            </p:childTnLst>
                          </p:cTn>
                        </p:par>
                        <p:par>
                          <p:cTn id="69" fill="hold">
                            <p:stCondLst>
                              <p:cond delay="6000"/>
                            </p:stCondLst>
                            <p:childTnLst>
                              <p:par>
                                <p:cTn id="70" presetID="25" presetClass="entr" presetSubtype="0" fill="hold" nodeType="after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73"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74"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75" dur="1000" fill="hold"/>
                                        <p:tgtEl>
                                          <p:spTgt spid="27"/>
                                        </p:tgtEl>
                                        <p:attrNameLst>
                                          <p:attrName>ppt_h</p:attrName>
                                        </p:attrNameLst>
                                      </p:cBhvr>
                                      <p:tavLst>
                                        <p:tav tm="0">
                                          <p:val>
                                            <p:strVal val="#ppt_h"/>
                                          </p:val>
                                        </p:tav>
                                        <p:tav tm="100000">
                                          <p:val>
                                            <p:strVal val="#ppt_h"/>
                                          </p:val>
                                        </p:tav>
                                      </p:tavLst>
                                    </p:anim>
                                    <p:anim calcmode="lin" valueType="num">
                                      <p:cBhvr>
                                        <p:cTn id="76"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77"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78"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79" dur="1000" decel="50000">
                                          <p:stCondLst>
                                            <p:cond delay="0"/>
                                          </p:stCondLst>
                                        </p:cTn>
                                        <p:tgtEl>
                                          <p:spTgt spid="27"/>
                                        </p:tgtEl>
                                      </p:cBhvr>
                                    </p:animEffect>
                                  </p:childTnLst>
                                </p:cTn>
                              </p:par>
                            </p:childTnLst>
                          </p:cTn>
                        </p:par>
                        <p:par>
                          <p:cTn id="80" fill="hold">
                            <p:stCondLst>
                              <p:cond delay="7000"/>
                            </p:stCondLst>
                            <p:childTnLst>
                              <p:par>
                                <p:cTn id="81" presetID="2" presetClass="entr" presetSubtype="2"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500" fill="hold"/>
                                        <p:tgtEl>
                                          <p:spTgt spid="19"/>
                                        </p:tgtEl>
                                        <p:attrNameLst>
                                          <p:attrName>ppt_x</p:attrName>
                                        </p:attrNameLst>
                                      </p:cBhvr>
                                      <p:tavLst>
                                        <p:tav tm="0">
                                          <p:val>
                                            <p:strVal val="1+#ppt_w/2"/>
                                          </p:val>
                                        </p:tav>
                                        <p:tav tm="100000">
                                          <p:val>
                                            <p:strVal val="#ppt_x"/>
                                          </p:val>
                                        </p:tav>
                                      </p:tavLst>
                                    </p:anim>
                                    <p:anim calcmode="lin" valueType="num">
                                      <p:cBhvr additive="base">
                                        <p:cTn id="8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231" grpId="0"/>
      <p:bldP spid="8" grpId="0" animBg="1"/>
      <p:bldP spid="12" grpId="0" animBg="1"/>
      <p:bldP spid="18" grpId="0"/>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组合 34"/>
          <p:cNvGrpSpPr/>
          <p:nvPr/>
        </p:nvGrpSpPr>
        <p:grpSpPr>
          <a:xfrm>
            <a:off x="3071802" y="1357298"/>
            <a:ext cx="5080012" cy="1279525"/>
            <a:chOff x="1206500" y="1412776"/>
            <a:chExt cx="5080012" cy="1279525"/>
          </a:xfrm>
        </p:grpSpPr>
        <p:sp>
          <p:nvSpPr>
            <p:cNvPr id="8200" name="AutoShape 47"/>
            <p:cNvSpPr>
              <a:spLocks noChangeArrowheads="1"/>
            </p:cNvSpPr>
            <p:nvPr/>
          </p:nvSpPr>
          <p:spPr bwMode="gray">
            <a:xfrm>
              <a:off x="1212850" y="1615976"/>
              <a:ext cx="5073662" cy="1076325"/>
            </a:xfrm>
            <a:prstGeom prst="roundRect">
              <a:avLst>
                <a:gd name="adj" fmla="val 16667"/>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solidFill>
                  <a:schemeClr val="bg1"/>
                </a:solidFill>
              </a:endParaRPr>
            </a:p>
          </p:txBody>
        </p:sp>
        <p:grpSp>
          <p:nvGrpSpPr>
            <p:cNvPr id="8203" name="Group 58"/>
            <p:cNvGrpSpPr>
              <a:grpSpLocks/>
            </p:cNvGrpSpPr>
            <p:nvPr/>
          </p:nvGrpSpPr>
          <p:grpSpPr bwMode="auto">
            <a:xfrm>
              <a:off x="1206500" y="1412776"/>
              <a:ext cx="3319463" cy="401638"/>
              <a:chOff x="720" y="1392"/>
              <a:chExt cx="4058" cy="480"/>
            </a:xfrm>
          </p:grpSpPr>
          <p:sp>
            <p:nvSpPr>
              <p:cNvPr id="20" name="AutoShape 5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headEnd/>
                <a:tailEnd/>
              </a:ln>
              <a:effectLst/>
            </p:spPr>
            <p:txBody>
              <a:bodyPr wrap="none" anchor="ctr"/>
              <a:lstStyle/>
              <a:p>
                <a:pPr>
                  <a:defRPr/>
                </a:pPr>
                <a:endParaRPr lang="zh-CN" altLang="en-US">
                  <a:solidFill>
                    <a:schemeClr val="bg1"/>
                  </a:solidFill>
                </a:endParaRPr>
              </a:p>
            </p:txBody>
          </p:sp>
          <p:grpSp>
            <p:nvGrpSpPr>
              <p:cNvPr id="8211" name="Group 60"/>
              <p:cNvGrpSpPr>
                <a:grpSpLocks/>
              </p:cNvGrpSpPr>
              <p:nvPr/>
            </p:nvGrpSpPr>
            <p:grpSpPr bwMode="auto">
              <a:xfrm>
                <a:off x="730" y="1407"/>
                <a:ext cx="4041" cy="444"/>
                <a:chOff x="744" y="1407"/>
                <a:chExt cx="3986" cy="444"/>
              </a:xfrm>
            </p:grpSpPr>
            <p:sp>
              <p:nvSpPr>
                <p:cNvPr id="22" name="AutoShape 61"/>
                <p:cNvSpPr>
                  <a:spLocks noChangeArrowheads="1"/>
                </p:cNvSpPr>
                <p:nvPr/>
              </p:nvSpPr>
              <p:spPr bwMode="gray">
                <a:xfrm>
                  <a:off x="744" y="1735"/>
                  <a:ext cx="3986" cy="116"/>
                </a:xfrm>
                <a:prstGeom prst="roundRect">
                  <a:avLst>
                    <a:gd name="adj" fmla="val 50000"/>
                  </a:avLst>
                </a:prstGeom>
                <a:gradFill rotWithShape="1">
                  <a:gsLst>
                    <a:gs pos="0">
                      <a:schemeClr val="accent1">
                        <a:alpha val="0"/>
                      </a:schemeClr>
                    </a:gs>
                    <a:gs pos="100000">
                      <a:schemeClr val="accent1">
                        <a:gamma/>
                        <a:tint val="20000"/>
                        <a:invGamma/>
                      </a:schemeClr>
                    </a:gs>
                  </a:gsLst>
                  <a:lin ang="5400000" scaled="1"/>
                </a:gradFill>
                <a:ln w="9525">
                  <a:noFill/>
                  <a:round/>
                  <a:headEnd/>
                  <a:tailEnd/>
                </a:ln>
                <a:effectLst/>
              </p:spPr>
              <p:txBody>
                <a:bodyPr wrap="none" anchor="ctr"/>
                <a:lstStyle/>
                <a:p>
                  <a:pPr>
                    <a:defRPr/>
                  </a:pPr>
                  <a:endParaRPr lang="zh-CN" altLang="en-US">
                    <a:solidFill>
                      <a:schemeClr val="bg1"/>
                    </a:solidFill>
                  </a:endParaRPr>
                </a:p>
              </p:txBody>
            </p:sp>
            <p:sp>
              <p:nvSpPr>
                <p:cNvPr id="23" name="AutoShape 62"/>
                <p:cNvSpPr>
                  <a:spLocks noChangeArrowheads="1"/>
                </p:cNvSpPr>
                <p:nvPr/>
              </p:nvSpPr>
              <p:spPr bwMode="gray">
                <a:xfrm>
                  <a:off x="744" y="1407"/>
                  <a:ext cx="3986" cy="116"/>
                </a:xfrm>
                <a:prstGeom prst="roundRect">
                  <a:avLst>
                    <a:gd name="adj" fmla="val 50000"/>
                  </a:avLst>
                </a:prstGeom>
                <a:gradFill rotWithShape="1">
                  <a:gsLst>
                    <a:gs pos="0">
                      <a:schemeClr val="accent1">
                        <a:gamma/>
                        <a:tint val="22353"/>
                        <a:invGamma/>
                      </a:schemeClr>
                    </a:gs>
                    <a:gs pos="100000">
                      <a:schemeClr val="accent1">
                        <a:alpha val="0"/>
                      </a:schemeClr>
                    </a:gs>
                  </a:gsLst>
                  <a:lin ang="5400000" scaled="1"/>
                </a:gradFill>
                <a:ln w="9525">
                  <a:noFill/>
                  <a:round/>
                  <a:headEnd/>
                  <a:tailEnd/>
                </a:ln>
                <a:effectLst/>
              </p:spPr>
              <p:txBody>
                <a:bodyPr wrap="none" anchor="ctr"/>
                <a:lstStyle/>
                <a:p>
                  <a:pPr>
                    <a:defRPr/>
                  </a:pPr>
                  <a:endParaRPr lang="zh-CN" altLang="en-US">
                    <a:solidFill>
                      <a:schemeClr val="bg1"/>
                    </a:solidFill>
                  </a:endParaRPr>
                </a:p>
              </p:txBody>
            </p:sp>
          </p:grpSp>
        </p:grpSp>
        <p:sp>
          <p:nvSpPr>
            <p:cNvPr id="8204" name="Rectangle 63"/>
            <p:cNvSpPr>
              <a:spLocks noChangeArrowheads="1"/>
            </p:cNvSpPr>
            <p:nvPr/>
          </p:nvSpPr>
          <p:spPr bwMode="gray">
            <a:xfrm>
              <a:off x="1903155" y="1425476"/>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rgbClr val="000000"/>
                  </a:solidFill>
                </a:rPr>
                <a:t>这里输入文本信息</a:t>
              </a:r>
              <a:endParaRPr lang="en-US" altLang="zh-CN" sz="1600" b="1" dirty="0">
                <a:solidFill>
                  <a:schemeClr val="bg1"/>
                </a:solidFill>
              </a:endParaRPr>
            </a:p>
          </p:txBody>
        </p:sp>
        <p:sp>
          <p:nvSpPr>
            <p:cNvPr id="8207" name="Rectangle 66"/>
            <p:cNvSpPr>
              <a:spLocks noChangeArrowheads="1"/>
            </p:cNvSpPr>
            <p:nvPr/>
          </p:nvSpPr>
          <p:spPr bwMode="auto">
            <a:xfrm>
              <a:off x="1401763" y="1898551"/>
              <a:ext cx="4598997" cy="523220"/>
            </a:xfrm>
            <a:prstGeom prst="rect">
              <a:avLst/>
            </a:prstGeom>
            <a:noFill/>
            <a:ln w="9525">
              <a:noFill/>
              <a:miter lim="800000"/>
              <a:headEnd/>
              <a:tailEnd/>
            </a:ln>
          </p:spPr>
          <p:txBody>
            <a:bodyPr wrap="square">
              <a:spAutoFit/>
            </a:bodyPr>
            <a:lstStyle/>
            <a:p>
              <a:pPr eaLnBrk="0" hangingPunct="0"/>
              <a:r>
                <a:rPr lang="zh-CN" altLang="en-US" sz="1400" dirty="0">
                  <a:solidFill>
                    <a:srgbClr val="000000"/>
                  </a:solidFill>
                </a:rPr>
                <a:t>这里输入文本</a:t>
              </a:r>
              <a:r>
                <a:rPr lang="zh-CN" altLang="en-US" sz="1400" dirty="0" smtClean="0">
                  <a:solidFill>
                    <a:srgbClr val="000000"/>
                  </a:solidFill>
                </a:rPr>
                <a:t>信息</a:t>
              </a:r>
              <a:r>
                <a:rPr lang="zh-CN" altLang="en-US" sz="1400" dirty="0">
                  <a:solidFill>
                    <a:srgbClr val="000000"/>
                  </a:solidFill>
                </a:rPr>
                <a:t>这里输入文本</a:t>
              </a:r>
              <a:r>
                <a:rPr lang="zh-CN" altLang="en-US" sz="1400" dirty="0" smtClean="0">
                  <a:solidFill>
                    <a:srgbClr val="000000"/>
                  </a:solidFill>
                </a:rPr>
                <a:t>信息</a:t>
              </a:r>
              <a:r>
                <a:rPr lang="zh-CN" altLang="en-US" sz="1400" dirty="0">
                  <a:solidFill>
                    <a:srgbClr val="000000"/>
                  </a:solidFill>
                </a:rPr>
                <a:t>这里输入文本信息</a:t>
              </a:r>
              <a:endParaRPr lang="en-US" altLang="zh-CN" sz="1400" dirty="0">
                <a:solidFill>
                  <a:srgbClr val="000000"/>
                </a:solidFill>
              </a:endParaRPr>
            </a:p>
            <a:p>
              <a:pPr eaLnBrk="0" hangingPunct="0"/>
              <a:r>
                <a:rPr lang="zh-CN" altLang="en-US" sz="1400" dirty="0">
                  <a:solidFill>
                    <a:srgbClr val="000000"/>
                  </a:solidFill>
                </a:rPr>
                <a:t>这里输入文本</a:t>
              </a:r>
              <a:r>
                <a:rPr lang="zh-CN" altLang="en-US" sz="1400" dirty="0" smtClean="0">
                  <a:solidFill>
                    <a:srgbClr val="000000"/>
                  </a:solidFill>
                </a:rPr>
                <a:t>信息这里</a:t>
              </a:r>
              <a:r>
                <a:rPr lang="zh-CN" altLang="en-US" sz="1400" dirty="0">
                  <a:solidFill>
                    <a:srgbClr val="000000"/>
                  </a:solidFill>
                </a:rPr>
                <a:t>输入文本</a:t>
              </a:r>
              <a:r>
                <a:rPr lang="zh-CN" altLang="en-US" sz="1400" dirty="0" smtClean="0">
                  <a:solidFill>
                    <a:srgbClr val="000000"/>
                  </a:solidFill>
                </a:rPr>
                <a:t>信息</a:t>
              </a:r>
              <a:r>
                <a:rPr lang="zh-CN" altLang="en-US" sz="1400" dirty="0">
                  <a:solidFill>
                    <a:srgbClr val="000000"/>
                  </a:solidFill>
                </a:rPr>
                <a:t>这里输入文本信息</a:t>
              </a:r>
              <a:endParaRPr lang="en-US" altLang="zh-CN" sz="1400" dirty="0">
                <a:solidFill>
                  <a:srgbClr val="000000"/>
                </a:solidFill>
              </a:endParaRPr>
            </a:p>
          </p:txBody>
        </p:sp>
      </p:grpSp>
      <p:grpSp>
        <p:nvGrpSpPr>
          <p:cNvPr id="37" name="组合 36"/>
          <p:cNvGrpSpPr/>
          <p:nvPr/>
        </p:nvGrpSpPr>
        <p:grpSpPr>
          <a:xfrm>
            <a:off x="2357422" y="4714884"/>
            <a:ext cx="5110174" cy="1263650"/>
            <a:chOff x="1176338" y="4257576"/>
            <a:chExt cx="5110174" cy="1263650"/>
          </a:xfrm>
        </p:grpSpPr>
        <p:sp>
          <p:nvSpPr>
            <p:cNvPr id="8199" name="AutoShape 46"/>
            <p:cNvSpPr>
              <a:spLocks noChangeArrowheads="1"/>
            </p:cNvSpPr>
            <p:nvPr/>
          </p:nvSpPr>
          <p:spPr bwMode="gray">
            <a:xfrm>
              <a:off x="1212850" y="4444901"/>
              <a:ext cx="5073662" cy="1076325"/>
            </a:xfrm>
            <a:prstGeom prst="roundRect">
              <a:avLst>
                <a:gd name="adj" fmla="val 16667"/>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solidFill>
                  <a:schemeClr val="bg1"/>
                </a:solidFill>
              </a:endParaRPr>
            </a:p>
          </p:txBody>
        </p:sp>
        <p:grpSp>
          <p:nvGrpSpPr>
            <p:cNvPr id="8202" name="Group 53"/>
            <p:cNvGrpSpPr>
              <a:grpSpLocks/>
            </p:cNvGrpSpPr>
            <p:nvPr/>
          </p:nvGrpSpPr>
          <p:grpSpPr bwMode="auto">
            <a:xfrm>
              <a:off x="1176338" y="4257576"/>
              <a:ext cx="3319462" cy="401638"/>
              <a:chOff x="720" y="1392"/>
              <a:chExt cx="4058" cy="480"/>
            </a:xfrm>
          </p:grpSpPr>
          <p:sp>
            <p:nvSpPr>
              <p:cNvPr id="15" name="AutoShape 54"/>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w="9525">
                <a:noFill/>
                <a:round/>
                <a:headEnd/>
                <a:tailEnd/>
              </a:ln>
              <a:effectLst/>
            </p:spPr>
            <p:txBody>
              <a:bodyPr wrap="none" anchor="ctr"/>
              <a:lstStyle/>
              <a:p>
                <a:pPr>
                  <a:defRPr/>
                </a:pPr>
                <a:endParaRPr lang="zh-CN" altLang="en-US">
                  <a:solidFill>
                    <a:schemeClr val="bg1"/>
                  </a:solidFill>
                </a:endParaRPr>
              </a:p>
            </p:txBody>
          </p:sp>
          <p:grpSp>
            <p:nvGrpSpPr>
              <p:cNvPr id="8215" name="Group 55"/>
              <p:cNvGrpSpPr>
                <a:grpSpLocks/>
              </p:cNvGrpSpPr>
              <p:nvPr/>
            </p:nvGrpSpPr>
            <p:grpSpPr bwMode="auto">
              <a:xfrm>
                <a:off x="730" y="1407"/>
                <a:ext cx="4041" cy="444"/>
                <a:chOff x="744" y="1407"/>
                <a:chExt cx="3986" cy="444"/>
              </a:xfrm>
            </p:grpSpPr>
            <p:sp>
              <p:nvSpPr>
                <p:cNvPr id="17" name="AutoShape 56"/>
                <p:cNvSpPr>
                  <a:spLocks noChangeArrowheads="1"/>
                </p:cNvSpPr>
                <p:nvPr/>
              </p:nvSpPr>
              <p:spPr bwMode="gray">
                <a:xfrm>
                  <a:off x="744" y="1735"/>
                  <a:ext cx="3986" cy="116"/>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w="9525">
                  <a:noFill/>
                  <a:round/>
                  <a:headEnd/>
                  <a:tailEnd/>
                </a:ln>
                <a:effectLst/>
              </p:spPr>
              <p:txBody>
                <a:bodyPr wrap="none" anchor="ctr"/>
                <a:lstStyle/>
                <a:p>
                  <a:pPr>
                    <a:defRPr/>
                  </a:pPr>
                  <a:endParaRPr lang="zh-CN" altLang="en-US">
                    <a:solidFill>
                      <a:schemeClr val="bg1"/>
                    </a:solidFill>
                  </a:endParaRPr>
                </a:p>
              </p:txBody>
            </p:sp>
            <p:sp>
              <p:nvSpPr>
                <p:cNvPr id="18" name="AutoShape 57"/>
                <p:cNvSpPr>
                  <a:spLocks noChangeArrowheads="1"/>
                </p:cNvSpPr>
                <p:nvPr/>
              </p:nvSpPr>
              <p:spPr bwMode="gray">
                <a:xfrm>
                  <a:off x="744" y="1407"/>
                  <a:ext cx="3986" cy="116"/>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w="9525">
                  <a:noFill/>
                  <a:round/>
                  <a:headEnd/>
                  <a:tailEnd/>
                </a:ln>
                <a:effectLst/>
              </p:spPr>
              <p:txBody>
                <a:bodyPr wrap="none" anchor="ctr"/>
                <a:lstStyle/>
                <a:p>
                  <a:pPr>
                    <a:defRPr/>
                  </a:pPr>
                  <a:endParaRPr lang="zh-CN" altLang="en-US">
                    <a:solidFill>
                      <a:schemeClr val="bg1"/>
                    </a:solidFill>
                  </a:endParaRPr>
                </a:p>
              </p:txBody>
            </p:sp>
          </p:grpSp>
        </p:grpSp>
        <p:sp>
          <p:nvSpPr>
            <p:cNvPr id="8206" name="Rectangle 65"/>
            <p:cNvSpPr>
              <a:spLocks noChangeArrowheads="1"/>
            </p:cNvSpPr>
            <p:nvPr/>
          </p:nvSpPr>
          <p:spPr bwMode="gray">
            <a:xfrm>
              <a:off x="1903155" y="4281389"/>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bg1"/>
                  </a:solidFill>
                </a:rPr>
                <a:t>这里输入文本信息</a:t>
              </a:r>
              <a:endParaRPr lang="en-US" altLang="zh-CN" sz="1600" b="1" dirty="0">
                <a:solidFill>
                  <a:schemeClr val="bg1"/>
                </a:solidFill>
              </a:endParaRPr>
            </a:p>
          </p:txBody>
        </p:sp>
        <p:sp>
          <p:nvSpPr>
            <p:cNvPr id="8208" name="Rectangle 67"/>
            <p:cNvSpPr>
              <a:spLocks noChangeArrowheads="1"/>
            </p:cNvSpPr>
            <p:nvPr/>
          </p:nvSpPr>
          <p:spPr bwMode="auto">
            <a:xfrm>
              <a:off x="1466851" y="4737001"/>
              <a:ext cx="4533910" cy="566309"/>
            </a:xfrm>
            <a:prstGeom prst="rect">
              <a:avLst/>
            </a:prstGeom>
            <a:noFill/>
            <a:ln w="9525">
              <a:noFill/>
              <a:miter lim="800000"/>
              <a:headEnd/>
              <a:tailEnd/>
            </a:ln>
          </p:spPr>
          <p:txBody>
            <a:bodyPr wrap="square">
              <a:spAutoFit/>
            </a:bodyPr>
            <a:lstStyle/>
            <a:p>
              <a:pPr eaLnBrk="0" hangingPunct="0">
                <a:lnSpc>
                  <a:spcPct val="110000"/>
                </a:lnSpc>
              </a:pPr>
              <a:r>
                <a:rPr lang="zh-CN" altLang="en-US" sz="1400" dirty="0">
                  <a:solidFill>
                    <a:schemeClr val="accent1">
                      <a:lumMod val="25000"/>
                    </a:schemeClr>
                  </a:solidFill>
                </a:rPr>
                <a:t>这里输入文本</a:t>
              </a:r>
              <a:r>
                <a:rPr lang="zh-CN" altLang="en-US" sz="1400" dirty="0" smtClean="0">
                  <a:solidFill>
                    <a:schemeClr val="accent1">
                      <a:lumMod val="25000"/>
                    </a:schemeClr>
                  </a:solidFill>
                </a:rPr>
                <a:t>信息</a:t>
              </a:r>
              <a:r>
                <a:rPr lang="zh-CN" altLang="en-US" sz="1400" dirty="0">
                  <a:solidFill>
                    <a:schemeClr val="accent1">
                      <a:lumMod val="25000"/>
                    </a:schemeClr>
                  </a:solidFill>
                </a:rPr>
                <a:t>这里输入文本</a:t>
              </a:r>
              <a:r>
                <a:rPr lang="zh-CN" altLang="en-US" sz="1400" dirty="0" smtClean="0">
                  <a:solidFill>
                    <a:schemeClr val="accent1">
                      <a:lumMod val="25000"/>
                    </a:schemeClr>
                  </a:solidFill>
                </a:rPr>
                <a:t>信息</a:t>
              </a:r>
              <a:r>
                <a:rPr lang="zh-CN" altLang="en-US" sz="1400" dirty="0">
                  <a:solidFill>
                    <a:schemeClr val="accent1">
                      <a:lumMod val="25000"/>
                    </a:schemeClr>
                  </a:solidFill>
                </a:rPr>
                <a:t>这里输入文本信息</a:t>
              </a:r>
              <a:endParaRPr lang="en-US" altLang="zh-CN" sz="1400" dirty="0" smtClean="0">
                <a:solidFill>
                  <a:schemeClr val="accent1">
                    <a:lumMod val="25000"/>
                  </a:schemeClr>
                </a:solidFill>
              </a:endParaRPr>
            </a:p>
            <a:p>
              <a:pPr eaLnBrk="0" hangingPunct="0">
                <a:lnSpc>
                  <a:spcPct val="110000"/>
                </a:lnSpc>
              </a:pPr>
              <a:r>
                <a:rPr lang="zh-CN" altLang="en-US" sz="1400" dirty="0">
                  <a:solidFill>
                    <a:schemeClr val="accent1">
                      <a:lumMod val="25000"/>
                    </a:schemeClr>
                  </a:solidFill>
                </a:rPr>
                <a:t>这里输入文本</a:t>
              </a:r>
              <a:r>
                <a:rPr lang="zh-CN" altLang="en-US" sz="1400" dirty="0" smtClean="0">
                  <a:solidFill>
                    <a:schemeClr val="accent1">
                      <a:lumMod val="25000"/>
                    </a:schemeClr>
                  </a:solidFill>
                </a:rPr>
                <a:t>信息</a:t>
              </a:r>
              <a:r>
                <a:rPr lang="zh-CN" altLang="en-US" sz="1400" dirty="0">
                  <a:solidFill>
                    <a:schemeClr val="accent1">
                      <a:lumMod val="25000"/>
                    </a:schemeClr>
                  </a:solidFill>
                </a:rPr>
                <a:t>这里输入文本</a:t>
              </a:r>
              <a:r>
                <a:rPr lang="zh-CN" altLang="en-US" sz="1400" dirty="0" smtClean="0">
                  <a:solidFill>
                    <a:schemeClr val="accent1">
                      <a:lumMod val="25000"/>
                    </a:schemeClr>
                  </a:solidFill>
                </a:rPr>
                <a:t>信息</a:t>
              </a:r>
              <a:r>
                <a:rPr lang="zh-CN" altLang="en-US" sz="1400" dirty="0">
                  <a:solidFill>
                    <a:schemeClr val="accent1">
                      <a:lumMod val="25000"/>
                    </a:schemeClr>
                  </a:solidFill>
                </a:rPr>
                <a:t>这里输入文本信息</a:t>
              </a:r>
              <a:endParaRPr lang="en-US" altLang="zh-CN" sz="1400" b="1" dirty="0">
                <a:solidFill>
                  <a:schemeClr val="accent1">
                    <a:lumMod val="25000"/>
                  </a:schemeClr>
                </a:solidFill>
              </a:endParaRPr>
            </a:p>
          </p:txBody>
        </p:sp>
      </p:grpSp>
      <p:grpSp>
        <p:nvGrpSpPr>
          <p:cNvPr id="36" name="组合 35"/>
          <p:cNvGrpSpPr/>
          <p:nvPr/>
        </p:nvGrpSpPr>
        <p:grpSpPr>
          <a:xfrm>
            <a:off x="857224" y="3071810"/>
            <a:ext cx="5118112" cy="1208087"/>
            <a:chOff x="1168400" y="2865339"/>
            <a:chExt cx="5118112" cy="1208087"/>
          </a:xfrm>
        </p:grpSpPr>
        <p:sp>
          <p:nvSpPr>
            <p:cNvPr id="8197" name="AutoShape 44"/>
            <p:cNvSpPr>
              <a:spLocks noChangeArrowheads="1"/>
            </p:cNvSpPr>
            <p:nvPr/>
          </p:nvSpPr>
          <p:spPr bwMode="gray">
            <a:xfrm>
              <a:off x="1287463" y="2997101"/>
              <a:ext cx="4999049" cy="1076325"/>
            </a:xfrm>
            <a:prstGeom prst="roundRect">
              <a:avLst>
                <a:gd name="adj" fmla="val 16667"/>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solidFill>
                  <a:schemeClr val="bg1"/>
                </a:solidFill>
              </a:endParaRPr>
            </a:p>
          </p:txBody>
        </p:sp>
        <p:grpSp>
          <p:nvGrpSpPr>
            <p:cNvPr id="8201" name="Group 48"/>
            <p:cNvGrpSpPr>
              <a:grpSpLocks/>
            </p:cNvGrpSpPr>
            <p:nvPr/>
          </p:nvGrpSpPr>
          <p:grpSpPr bwMode="auto">
            <a:xfrm>
              <a:off x="1168400" y="2865339"/>
              <a:ext cx="3319463" cy="401637"/>
              <a:chOff x="720" y="1392"/>
              <a:chExt cx="4058" cy="480"/>
            </a:xfrm>
          </p:grpSpPr>
          <p:sp>
            <p:nvSpPr>
              <p:cNvPr id="10" name="AutoShape 49"/>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headEnd/>
                <a:tailEnd/>
              </a:ln>
              <a:effectLst/>
            </p:spPr>
            <p:txBody>
              <a:bodyPr wrap="none" anchor="ctr"/>
              <a:lstStyle/>
              <a:p>
                <a:pPr>
                  <a:defRPr/>
                </a:pPr>
                <a:endParaRPr lang="zh-CN" altLang="en-US">
                  <a:solidFill>
                    <a:schemeClr val="bg1"/>
                  </a:solidFill>
                </a:endParaRPr>
              </a:p>
            </p:txBody>
          </p:sp>
          <p:grpSp>
            <p:nvGrpSpPr>
              <p:cNvPr id="8219" name="Group 50"/>
              <p:cNvGrpSpPr>
                <a:grpSpLocks/>
              </p:cNvGrpSpPr>
              <p:nvPr/>
            </p:nvGrpSpPr>
            <p:grpSpPr bwMode="auto">
              <a:xfrm>
                <a:off x="730" y="1407"/>
                <a:ext cx="4041" cy="444"/>
                <a:chOff x="744" y="1407"/>
                <a:chExt cx="3986" cy="444"/>
              </a:xfrm>
            </p:grpSpPr>
            <p:sp>
              <p:nvSpPr>
                <p:cNvPr id="12" name="AutoShape 51"/>
                <p:cNvSpPr>
                  <a:spLocks noChangeArrowheads="1"/>
                </p:cNvSpPr>
                <p:nvPr/>
              </p:nvSpPr>
              <p:spPr bwMode="gray">
                <a:xfrm>
                  <a:off x="744" y="1735"/>
                  <a:ext cx="3986" cy="116"/>
                </a:xfrm>
                <a:prstGeom prst="roundRect">
                  <a:avLst>
                    <a:gd name="adj" fmla="val 50000"/>
                  </a:avLst>
                </a:prstGeom>
                <a:gradFill rotWithShape="1">
                  <a:gsLst>
                    <a:gs pos="0">
                      <a:schemeClr val="accent2">
                        <a:alpha val="0"/>
                      </a:schemeClr>
                    </a:gs>
                    <a:gs pos="100000">
                      <a:schemeClr val="accent2">
                        <a:gamma/>
                        <a:tint val="19216"/>
                        <a:invGamma/>
                      </a:schemeClr>
                    </a:gs>
                  </a:gsLst>
                  <a:lin ang="5400000" scaled="1"/>
                </a:gradFill>
                <a:ln w="9525">
                  <a:noFill/>
                  <a:round/>
                  <a:headEnd/>
                  <a:tailEnd/>
                </a:ln>
                <a:effectLst/>
              </p:spPr>
              <p:txBody>
                <a:bodyPr wrap="none" anchor="ctr"/>
                <a:lstStyle/>
                <a:p>
                  <a:pPr>
                    <a:defRPr/>
                  </a:pPr>
                  <a:endParaRPr lang="zh-CN" altLang="en-US">
                    <a:solidFill>
                      <a:schemeClr val="bg1"/>
                    </a:solidFill>
                  </a:endParaRPr>
                </a:p>
              </p:txBody>
            </p:sp>
            <p:sp>
              <p:nvSpPr>
                <p:cNvPr id="13" name="AutoShape 52"/>
                <p:cNvSpPr>
                  <a:spLocks noChangeArrowheads="1"/>
                </p:cNvSpPr>
                <p:nvPr/>
              </p:nvSpPr>
              <p:spPr bwMode="gray">
                <a:xfrm>
                  <a:off x="744" y="1407"/>
                  <a:ext cx="3986" cy="116"/>
                </a:xfrm>
                <a:prstGeom prst="roundRect">
                  <a:avLst>
                    <a:gd name="adj" fmla="val 50000"/>
                  </a:avLst>
                </a:prstGeom>
                <a:gradFill rotWithShape="1">
                  <a:gsLst>
                    <a:gs pos="0">
                      <a:schemeClr val="accent2">
                        <a:gamma/>
                        <a:tint val="15686"/>
                        <a:invGamma/>
                      </a:schemeClr>
                    </a:gs>
                    <a:gs pos="100000">
                      <a:schemeClr val="accent2">
                        <a:alpha val="0"/>
                      </a:schemeClr>
                    </a:gs>
                  </a:gsLst>
                  <a:lin ang="5400000" scaled="1"/>
                </a:gradFill>
                <a:ln w="9525">
                  <a:noFill/>
                  <a:round/>
                  <a:headEnd/>
                  <a:tailEnd/>
                </a:ln>
                <a:effectLst/>
              </p:spPr>
              <p:txBody>
                <a:bodyPr wrap="none" anchor="ctr"/>
                <a:lstStyle/>
                <a:p>
                  <a:pPr>
                    <a:defRPr/>
                  </a:pPr>
                  <a:endParaRPr lang="zh-CN" altLang="en-US">
                    <a:solidFill>
                      <a:schemeClr val="bg1"/>
                    </a:solidFill>
                  </a:endParaRPr>
                </a:p>
              </p:txBody>
            </p:sp>
          </p:grpSp>
        </p:grpSp>
        <p:sp>
          <p:nvSpPr>
            <p:cNvPr id="8205" name="Rectangle 64"/>
            <p:cNvSpPr>
              <a:spLocks noChangeArrowheads="1"/>
            </p:cNvSpPr>
            <p:nvPr/>
          </p:nvSpPr>
          <p:spPr bwMode="gray">
            <a:xfrm>
              <a:off x="1868230" y="2892326"/>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bg1"/>
                  </a:solidFill>
                </a:rPr>
                <a:t>这里输入文本信息</a:t>
              </a:r>
              <a:endParaRPr lang="en-US" altLang="zh-CN" sz="1600" b="1" dirty="0">
                <a:solidFill>
                  <a:schemeClr val="bg1"/>
                </a:solidFill>
              </a:endParaRPr>
            </a:p>
          </p:txBody>
        </p:sp>
        <p:sp>
          <p:nvSpPr>
            <p:cNvPr id="8209" name="Rectangle 68"/>
            <p:cNvSpPr>
              <a:spLocks noChangeArrowheads="1"/>
            </p:cNvSpPr>
            <p:nvPr/>
          </p:nvSpPr>
          <p:spPr bwMode="auto">
            <a:xfrm>
              <a:off x="1438275" y="3351114"/>
              <a:ext cx="4562485" cy="523220"/>
            </a:xfrm>
            <a:prstGeom prst="rect">
              <a:avLst/>
            </a:prstGeom>
            <a:noFill/>
            <a:ln w="9525">
              <a:noFill/>
              <a:miter lim="800000"/>
              <a:headEnd/>
              <a:tailEnd/>
            </a:ln>
          </p:spPr>
          <p:txBody>
            <a:bodyPr wrap="square">
              <a:spAutoFit/>
            </a:bodyPr>
            <a:lstStyle/>
            <a:p>
              <a:pPr eaLnBrk="0" hangingPunct="0"/>
              <a:r>
                <a:rPr lang="zh-CN" altLang="en-US" sz="1400" dirty="0">
                  <a:solidFill>
                    <a:schemeClr val="bg1"/>
                  </a:solidFill>
                </a:rPr>
                <a:t>这里输入文本</a:t>
              </a:r>
              <a:r>
                <a:rPr lang="zh-CN" altLang="en-US" sz="1400" dirty="0" smtClean="0">
                  <a:solidFill>
                    <a:schemeClr val="bg1"/>
                  </a:solidFill>
                </a:rPr>
                <a:t>信息</a:t>
              </a:r>
              <a:r>
                <a:rPr lang="zh-CN" altLang="en-US" sz="1400" dirty="0">
                  <a:solidFill>
                    <a:schemeClr val="bg1"/>
                  </a:solidFill>
                </a:rPr>
                <a:t>这里输入文本</a:t>
              </a:r>
              <a:r>
                <a:rPr lang="zh-CN" altLang="en-US" sz="1400" dirty="0" smtClean="0">
                  <a:solidFill>
                    <a:schemeClr val="bg1"/>
                  </a:solidFill>
                </a:rPr>
                <a:t>信息</a:t>
              </a:r>
              <a:r>
                <a:rPr lang="zh-CN" altLang="en-US" sz="1400" dirty="0">
                  <a:solidFill>
                    <a:schemeClr val="bg1"/>
                  </a:solidFill>
                </a:rPr>
                <a:t>这里输入文本信息</a:t>
              </a:r>
              <a:endParaRPr lang="en-US" altLang="zh-CN" sz="1400" dirty="0">
                <a:solidFill>
                  <a:schemeClr val="bg1"/>
                </a:solidFill>
              </a:endParaRPr>
            </a:p>
            <a:p>
              <a:pPr eaLnBrk="0" hangingPunct="0"/>
              <a:r>
                <a:rPr lang="zh-CN" altLang="en-US" sz="1400" dirty="0">
                  <a:solidFill>
                    <a:schemeClr val="bg1"/>
                  </a:solidFill>
                </a:rPr>
                <a:t>这里输入文本</a:t>
              </a:r>
              <a:r>
                <a:rPr lang="zh-CN" altLang="en-US" sz="1400" dirty="0" smtClean="0">
                  <a:solidFill>
                    <a:schemeClr val="bg1"/>
                  </a:solidFill>
                </a:rPr>
                <a:t>信息</a:t>
              </a:r>
              <a:r>
                <a:rPr lang="zh-CN" altLang="en-US" sz="1400" dirty="0">
                  <a:solidFill>
                    <a:schemeClr val="bg1"/>
                  </a:solidFill>
                </a:rPr>
                <a:t>这里输入文本</a:t>
              </a:r>
              <a:r>
                <a:rPr lang="zh-CN" altLang="en-US" sz="1400" dirty="0" smtClean="0">
                  <a:solidFill>
                    <a:schemeClr val="bg1"/>
                  </a:solidFill>
                </a:rPr>
                <a:t>信息</a:t>
              </a:r>
              <a:r>
                <a:rPr lang="zh-CN" altLang="en-US" sz="1400" dirty="0">
                  <a:solidFill>
                    <a:schemeClr val="bg1"/>
                  </a:solidFill>
                </a:rPr>
                <a:t>这里输入文本信息</a:t>
              </a:r>
              <a:endParaRPr lang="en-US" altLang="zh-CN" sz="140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AutoShape 3"/>
          <p:cNvSpPr>
            <a:spLocks noChangeArrowheads="1"/>
          </p:cNvSpPr>
          <p:nvPr/>
        </p:nvSpPr>
        <p:spPr bwMode="blackWhite">
          <a:xfrm>
            <a:off x="1000100" y="4000504"/>
            <a:ext cx="7143800" cy="1737431"/>
          </a:xfrm>
          <a:prstGeom prst="roundRect">
            <a:avLst>
              <a:gd name="adj" fmla="val 8097"/>
            </a:avLst>
          </a:prstGeom>
          <a:ln>
            <a:headEnd/>
            <a:tailEnd/>
          </a:ln>
          <a:scene3d>
            <a:camera prst="perspectiveRelaxed"/>
            <a:lightRig rig="threePt" dir="t"/>
          </a:scene3d>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8" name="AutoShape 8"/>
          <p:cNvSpPr>
            <a:spLocks noChangeArrowheads="1"/>
          </p:cNvSpPr>
          <p:nvPr/>
        </p:nvSpPr>
        <p:spPr bwMode="gray">
          <a:xfrm>
            <a:off x="2025443" y="5015846"/>
            <a:ext cx="5155242" cy="806562"/>
          </a:xfrm>
          <a:prstGeom prst="roundRect">
            <a:avLst>
              <a:gd name="adj" fmla="val 50000"/>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zh-CN" altLang="en-US"/>
          </a:p>
        </p:txBody>
      </p:sp>
      <p:sp>
        <p:nvSpPr>
          <p:cNvPr id="43017" name="Rectangle 9"/>
          <p:cNvSpPr>
            <a:spLocks noChangeArrowheads="1"/>
          </p:cNvSpPr>
          <p:nvPr/>
        </p:nvSpPr>
        <p:spPr bwMode="gray">
          <a:xfrm>
            <a:off x="2168507" y="5228785"/>
            <a:ext cx="4864350" cy="369332"/>
          </a:xfrm>
          <a:prstGeom prst="rect">
            <a:avLst/>
          </a:prstGeom>
          <a:noFill/>
          <a:ln w="9525" algn="ctr">
            <a:noFill/>
            <a:miter lim="800000"/>
            <a:headEnd/>
            <a:tailEnd/>
          </a:ln>
        </p:spPr>
        <p:txBody>
          <a:bodyPr>
            <a:spAutoFit/>
          </a:bodyPr>
          <a:lstStyle/>
          <a:p>
            <a:pPr marL="120650" indent="-120650" algn="ctr">
              <a:spcBef>
                <a:spcPct val="50000"/>
              </a:spcBef>
            </a:pPr>
            <a:r>
              <a:rPr lang="zh-CN" altLang="en-US" b="1" dirty="0" smtClean="0">
                <a:solidFill>
                  <a:schemeClr val="bg1"/>
                </a:solidFill>
              </a:rPr>
              <a:t>点击输入文本</a:t>
            </a:r>
            <a:endParaRPr lang="en-US" altLang="zh-CN" b="1" dirty="0" smtClean="0">
              <a:solidFill>
                <a:schemeClr val="bg1"/>
              </a:solidFill>
              <a:latin typeface="Verdana" pitchFamily="34" charset="0"/>
            </a:endParaRPr>
          </a:p>
        </p:txBody>
      </p:sp>
      <p:grpSp>
        <p:nvGrpSpPr>
          <p:cNvPr id="97" name="组合 96"/>
          <p:cNvGrpSpPr/>
          <p:nvPr/>
        </p:nvGrpSpPr>
        <p:grpSpPr>
          <a:xfrm>
            <a:off x="1402524" y="1857364"/>
            <a:ext cx="1574927" cy="2866308"/>
            <a:chOff x="1402524" y="1816792"/>
            <a:chExt cx="1574927" cy="2866308"/>
          </a:xfrm>
        </p:grpSpPr>
        <p:sp>
          <p:nvSpPr>
            <p:cNvPr id="43012" name="AutoShape 4"/>
            <p:cNvSpPr>
              <a:spLocks noChangeArrowheads="1"/>
            </p:cNvSpPr>
            <p:nvPr/>
          </p:nvSpPr>
          <p:spPr bwMode="gray">
            <a:xfrm flipV="1">
              <a:off x="1402524" y="1816792"/>
              <a:ext cx="1574927" cy="727228"/>
            </a:xfrm>
            <a:prstGeom prst="downArrow">
              <a:avLst>
                <a:gd name="adj1" fmla="val 75111"/>
                <a:gd name="adj2" fmla="val 40843"/>
              </a:avLst>
            </a:prstGeom>
            <a:gradFill>
              <a:gsLst>
                <a:gs pos="0">
                  <a:srgbClr val="92D050"/>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43018" name="Text Box 10"/>
            <p:cNvSpPr txBox="1">
              <a:spLocks noChangeArrowheads="1"/>
            </p:cNvSpPr>
            <p:nvPr/>
          </p:nvSpPr>
          <p:spPr bwMode="gray">
            <a:xfrm>
              <a:off x="1655218" y="2104745"/>
              <a:ext cx="1065133" cy="423115"/>
            </a:xfrm>
            <a:prstGeom prst="rect">
              <a:avLst/>
            </a:prstGeom>
            <a:noFill/>
            <a:ln w="9525" algn="ctr">
              <a:noFill/>
              <a:miter lim="800000"/>
              <a:headEnd/>
              <a:tailEnd/>
            </a:ln>
          </p:spPr>
          <p:txBody>
            <a:bodyPr>
              <a:spAutoFit/>
            </a:bodyPr>
            <a:lstStyle/>
            <a:p>
              <a:pPr algn="ctr">
                <a:spcBef>
                  <a:spcPct val="50000"/>
                </a:spcBef>
              </a:pPr>
              <a:r>
                <a:rPr lang="en-US" altLang="zh-CN" sz="2400" b="1">
                  <a:solidFill>
                    <a:srgbClr val="1C1C1C"/>
                  </a:solidFill>
                </a:rPr>
                <a:t>80%</a:t>
              </a:r>
            </a:p>
          </p:txBody>
        </p:sp>
        <p:sp>
          <p:nvSpPr>
            <p:cNvPr id="15" name="AutoShape 15"/>
            <p:cNvSpPr>
              <a:spLocks noChangeArrowheads="1"/>
            </p:cNvSpPr>
            <p:nvPr/>
          </p:nvSpPr>
          <p:spPr bwMode="gray">
            <a:xfrm>
              <a:off x="1431907" y="3995539"/>
              <a:ext cx="1514692" cy="687561"/>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26" name="Text Box 26"/>
            <p:cNvSpPr txBox="1">
              <a:spLocks noChangeArrowheads="1"/>
            </p:cNvSpPr>
            <p:nvPr/>
          </p:nvSpPr>
          <p:spPr bwMode="gray">
            <a:xfrm>
              <a:off x="1498020" y="4314344"/>
              <a:ext cx="1391283" cy="307777"/>
            </a:xfrm>
            <a:prstGeom prst="rect">
              <a:avLst/>
            </a:prstGeom>
            <a:noFill/>
            <a:ln w="9525">
              <a:noFill/>
              <a:miter lim="800000"/>
              <a:headEnd/>
              <a:tailEnd/>
            </a:ln>
            <a:effectLst/>
          </p:spPr>
          <p:txBody>
            <a:bodyPr>
              <a:spAutoFit/>
            </a:bodyPr>
            <a:lstStyle/>
            <a:p>
              <a:pPr marL="120650" indent="-120650">
                <a:spcBef>
                  <a:spcPct val="50000"/>
                </a:spcBef>
                <a:buFontTx/>
                <a:buChar char="•"/>
              </a:pPr>
              <a:r>
                <a:rPr lang="zh-CN" altLang="en-US" sz="1400" dirty="0" smtClean="0">
                  <a:solidFill>
                    <a:schemeClr val="bg2">
                      <a:lumMod val="50000"/>
                    </a:schemeClr>
                  </a:solidFill>
                </a:rPr>
                <a:t>点击输入文</a:t>
              </a:r>
              <a:r>
                <a:rPr lang="zh-CN" altLang="en-US" sz="1400" dirty="0">
                  <a:solidFill>
                    <a:schemeClr val="bg2">
                      <a:lumMod val="50000"/>
                    </a:schemeClr>
                  </a:solidFill>
                </a:rPr>
                <a:t>本</a:t>
              </a:r>
              <a:endParaRPr lang="en-US" altLang="zh-CN" sz="1400" b="1" dirty="0" smtClean="0">
                <a:solidFill>
                  <a:srgbClr val="080808"/>
                </a:solidFill>
                <a:latin typeface="Verdana" pitchFamily="34" charset="0"/>
              </a:endParaRPr>
            </a:p>
          </p:txBody>
        </p:sp>
        <p:sp>
          <p:nvSpPr>
            <p:cNvPr id="30" name="Text Box 30"/>
            <p:cNvSpPr txBox="1">
              <a:spLocks noChangeArrowheads="1"/>
            </p:cNvSpPr>
            <p:nvPr/>
          </p:nvSpPr>
          <p:spPr bwMode="gray">
            <a:xfrm>
              <a:off x="1449537" y="4008761"/>
              <a:ext cx="355534" cy="282076"/>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defRPr/>
              </a:pPr>
              <a:r>
                <a:rPr lang="en-US" altLang="zh-CN" sz="1400" b="1">
                  <a:solidFill>
                    <a:srgbClr val="F8F8F8"/>
                  </a:solidFill>
                </a:rPr>
                <a:t>A</a:t>
              </a:r>
            </a:p>
          </p:txBody>
        </p:sp>
        <p:grpSp>
          <p:nvGrpSpPr>
            <p:cNvPr id="43034" name="Group 34"/>
            <p:cNvGrpSpPr>
              <a:grpSpLocks/>
            </p:cNvGrpSpPr>
            <p:nvPr/>
          </p:nvGrpSpPr>
          <p:grpSpPr bwMode="auto">
            <a:xfrm>
              <a:off x="1436315" y="3807488"/>
              <a:ext cx="1511753" cy="149853"/>
              <a:chOff x="764" y="2737"/>
              <a:chExt cx="1032" cy="102"/>
            </a:xfrm>
          </p:grpSpPr>
          <p:sp>
            <p:nvSpPr>
              <p:cNvPr id="35" name="AutoShape 35"/>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36" name="AutoShape 3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35" name="Group 37"/>
            <p:cNvGrpSpPr>
              <a:grpSpLocks/>
            </p:cNvGrpSpPr>
            <p:nvPr/>
          </p:nvGrpSpPr>
          <p:grpSpPr bwMode="auto">
            <a:xfrm>
              <a:off x="1436315" y="3625313"/>
              <a:ext cx="1511753" cy="149853"/>
              <a:chOff x="764" y="2737"/>
              <a:chExt cx="1032" cy="102"/>
            </a:xfrm>
          </p:grpSpPr>
          <p:sp>
            <p:nvSpPr>
              <p:cNvPr id="38" name="AutoShape 38"/>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39" name="AutoShape 3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36" name="Group 40"/>
            <p:cNvGrpSpPr>
              <a:grpSpLocks/>
            </p:cNvGrpSpPr>
            <p:nvPr/>
          </p:nvGrpSpPr>
          <p:grpSpPr bwMode="auto">
            <a:xfrm>
              <a:off x="1436315" y="3443139"/>
              <a:ext cx="1511753" cy="149853"/>
              <a:chOff x="764" y="2737"/>
              <a:chExt cx="1032" cy="102"/>
            </a:xfrm>
          </p:grpSpPr>
          <p:sp>
            <p:nvSpPr>
              <p:cNvPr id="41" name="AutoShape 41"/>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42" name="AutoShape 42"/>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37" name="Group 43"/>
            <p:cNvGrpSpPr>
              <a:grpSpLocks/>
            </p:cNvGrpSpPr>
            <p:nvPr/>
          </p:nvGrpSpPr>
          <p:grpSpPr bwMode="auto">
            <a:xfrm>
              <a:off x="1436315" y="3260964"/>
              <a:ext cx="1511753" cy="149853"/>
              <a:chOff x="764" y="2737"/>
              <a:chExt cx="1032" cy="102"/>
            </a:xfrm>
          </p:grpSpPr>
          <p:sp>
            <p:nvSpPr>
              <p:cNvPr id="44" name="AutoShape 44"/>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45" name="AutoShape 45"/>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38" name="Group 46"/>
            <p:cNvGrpSpPr>
              <a:grpSpLocks/>
            </p:cNvGrpSpPr>
            <p:nvPr/>
          </p:nvGrpSpPr>
          <p:grpSpPr bwMode="auto">
            <a:xfrm>
              <a:off x="1436315" y="3081728"/>
              <a:ext cx="1511753" cy="149853"/>
              <a:chOff x="764" y="2737"/>
              <a:chExt cx="1032" cy="102"/>
            </a:xfrm>
          </p:grpSpPr>
          <p:sp>
            <p:nvSpPr>
              <p:cNvPr id="47" name="AutoShape 47"/>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48" name="AutoShape 48"/>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39" name="Group 49"/>
            <p:cNvGrpSpPr>
              <a:grpSpLocks/>
            </p:cNvGrpSpPr>
            <p:nvPr/>
          </p:nvGrpSpPr>
          <p:grpSpPr bwMode="auto">
            <a:xfrm>
              <a:off x="1436315" y="2899554"/>
              <a:ext cx="1511753" cy="149853"/>
              <a:chOff x="764" y="2737"/>
              <a:chExt cx="1032" cy="102"/>
            </a:xfrm>
          </p:grpSpPr>
          <p:sp>
            <p:nvSpPr>
              <p:cNvPr id="50" name="AutoShape 50"/>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51" name="AutoShape 5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0" name="Group 52"/>
            <p:cNvGrpSpPr>
              <a:grpSpLocks/>
            </p:cNvGrpSpPr>
            <p:nvPr/>
          </p:nvGrpSpPr>
          <p:grpSpPr bwMode="auto">
            <a:xfrm>
              <a:off x="1436315" y="2717380"/>
              <a:ext cx="1511753" cy="149853"/>
              <a:chOff x="764" y="2737"/>
              <a:chExt cx="1032" cy="102"/>
            </a:xfrm>
          </p:grpSpPr>
          <p:sp>
            <p:nvSpPr>
              <p:cNvPr id="53" name="AutoShape 53"/>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54" name="AutoShape 54"/>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1" name="Group 55"/>
            <p:cNvGrpSpPr>
              <a:grpSpLocks/>
            </p:cNvGrpSpPr>
            <p:nvPr/>
          </p:nvGrpSpPr>
          <p:grpSpPr bwMode="auto">
            <a:xfrm>
              <a:off x="1436315" y="2535205"/>
              <a:ext cx="1511753" cy="149853"/>
              <a:chOff x="764" y="2737"/>
              <a:chExt cx="1032" cy="102"/>
            </a:xfrm>
          </p:grpSpPr>
          <p:sp>
            <p:nvSpPr>
              <p:cNvPr id="56" name="AutoShape 56"/>
              <p:cNvSpPr>
                <a:spLocks noChangeArrowheads="1"/>
              </p:cNvSpPr>
              <p:nvPr/>
            </p:nvSpPr>
            <p:spPr bwMode="gray">
              <a:xfrm>
                <a:off x="764" y="2737"/>
                <a:ext cx="1031" cy="102"/>
              </a:xfrm>
              <a:prstGeom prst="roundRect">
                <a:avLst>
                  <a:gd name="adj" fmla="val 20588"/>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57" name="AutoShape 57"/>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grpSp>
        <p:nvGrpSpPr>
          <p:cNvPr id="98" name="组合 97"/>
          <p:cNvGrpSpPr/>
          <p:nvPr/>
        </p:nvGrpSpPr>
        <p:grpSpPr>
          <a:xfrm>
            <a:off x="3000958" y="1858833"/>
            <a:ext cx="1530853" cy="2864839"/>
            <a:chOff x="3000958" y="1818261"/>
            <a:chExt cx="1530853" cy="2864839"/>
          </a:xfrm>
        </p:grpSpPr>
        <p:sp>
          <p:nvSpPr>
            <p:cNvPr id="43013" name="AutoShape 5"/>
            <p:cNvSpPr>
              <a:spLocks noChangeArrowheads="1"/>
            </p:cNvSpPr>
            <p:nvPr/>
          </p:nvSpPr>
          <p:spPr bwMode="gray">
            <a:xfrm flipV="1">
              <a:off x="3000958" y="1818261"/>
              <a:ext cx="1530853" cy="1417728"/>
            </a:xfrm>
            <a:prstGeom prst="downArrow">
              <a:avLst>
                <a:gd name="adj1" fmla="val 76157"/>
                <a:gd name="adj2" fmla="val 21037"/>
              </a:avLst>
            </a:prstGeom>
            <a:gradFill>
              <a:gsLst>
                <a:gs pos="0">
                  <a:srgbClr val="3C8CB4"/>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43019" name="Text Box 11"/>
            <p:cNvSpPr txBox="1">
              <a:spLocks noChangeArrowheads="1"/>
            </p:cNvSpPr>
            <p:nvPr/>
          </p:nvSpPr>
          <p:spPr bwMode="gray">
            <a:xfrm>
              <a:off x="3219862" y="2654207"/>
              <a:ext cx="1065132" cy="423115"/>
            </a:xfrm>
            <a:prstGeom prst="rect">
              <a:avLst/>
            </a:prstGeom>
            <a:noFill/>
            <a:ln w="9525" algn="ctr">
              <a:noFill/>
              <a:miter lim="800000"/>
              <a:headEnd/>
              <a:tailEnd/>
            </a:ln>
          </p:spPr>
          <p:txBody>
            <a:bodyPr>
              <a:spAutoFit/>
            </a:bodyPr>
            <a:lstStyle/>
            <a:p>
              <a:pPr algn="ctr">
                <a:spcBef>
                  <a:spcPct val="50000"/>
                </a:spcBef>
              </a:pPr>
              <a:r>
                <a:rPr lang="en-US" altLang="zh-CN" sz="2400" b="1">
                  <a:solidFill>
                    <a:srgbClr val="1C1C1C"/>
                  </a:solidFill>
                </a:rPr>
                <a:t>50%</a:t>
              </a:r>
            </a:p>
          </p:txBody>
        </p:sp>
        <p:sp>
          <p:nvSpPr>
            <p:cNvPr id="18" name="AutoShape 18"/>
            <p:cNvSpPr>
              <a:spLocks noChangeArrowheads="1"/>
            </p:cNvSpPr>
            <p:nvPr/>
          </p:nvSpPr>
          <p:spPr bwMode="gray">
            <a:xfrm>
              <a:off x="3011242" y="3995539"/>
              <a:ext cx="1514692" cy="687561"/>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31" name="Text Box 31"/>
            <p:cNvSpPr txBox="1">
              <a:spLocks noChangeArrowheads="1"/>
            </p:cNvSpPr>
            <p:nvPr/>
          </p:nvSpPr>
          <p:spPr bwMode="gray">
            <a:xfrm>
              <a:off x="3027403" y="4008761"/>
              <a:ext cx="355534" cy="282076"/>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defRPr/>
              </a:pPr>
              <a:r>
                <a:rPr lang="en-US" altLang="zh-CN" sz="1400" b="1">
                  <a:solidFill>
                    <a:srgbClr val="F8F8F8"/>
                  </a:solidFill>
                </a:rPr>
                <a:t>B</a:t>
              </a:r>
            </a:p>
          </p:txBody>
        </p:sp>
        <p:grpSp>
          <p:nvGrpSpPr>
            <p:cNvPr id="43042" name="Group 58"/>
            <p:cNvGrpSpPr>
              <a:grpSpLocks/>
            </p:cNvGrpSpPr>
            <p:nvPr/>
          </p:nvGrpSpPr>
          <p:grpSpPr bwMode="auto">
            <a:xfrm>
              <a:off x="3020057" y="3807488"/>
              <a:ext cx="1511753" cy="149853"/>
              <a:chOff x="764" y="2737"/>
              <a:chExt cx="1032" cy="102"/>
            </a:xfrm>
          </p:grpSpPr>
          <p:sp>
            <p:nvSpPr>
              <p:cNvPr id="59" name="AutoShape 59"/>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60" name="AutoShape 60"/>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3" name="Group 61"/>
            <p:cNvGrpSpPr>
              <a:grpSpLocks/>
            </p:cNvGrpSpPr>
            <p:nvPr/>
          </p:nvGrpSpPr>
          <p:grpSpPr bwMode="auto">
            <a:xfrm>
              <a:off x="3020057" y="3625313"/>
              <a:ext cx="1511753" cy="149853"/>
              <a:chOff x="764" y="2737"/>
              <a:chExt cx="1032" cy="102"/>
            </a:xfrm>
          </p:grpSpPr>
          <p:sp>
            <p:nvSpPr>
              <p:cNvPr id="62" name="AutoShape 62"/>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63" name="AutoShape 63"/>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4" name="Group 64"/>
            <p:cNvGrpSpPr>
              <a:grpSpLocks/>
            </p:cNvGrpSpPr>
            <p:nvPr/>
          </p:nvGrpSpPr>
          <p:grpSpPr bwMode="auto">
            <a:xfrm>
              <a:off x="3020057" y="3443139"/>
              <a:ext cx="1511753" cy="149853"/>
              <a:chOff x="764" y="2737"/>
              <a:chExt cx="1032" cy="102"/>
            </a:xfrm>
          </p:grpSpPr>
          <p:sp>
            <p:nvSpPr>
              <p:cNvPr id="65" name="AutoShape 65"/>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66" name="AutoShape 66"/>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5" name="Group 67"/>
            <p:cNvGrpSpPr>
              <a:grpSpLocks/>
            </p:cNvGrpSpPr>
            <p:nvPr/>
          </p:nvGrpSpPr>
          <p:grpSpPr bwMode="auto">
            <a:xfrm>
              <a:off x="3020057" y="3260964"/>
              <a:ext cx="1511753" cy="149853"/>
              <a:chOff x="764" y="2737"/>
              <a:chExt cx="1032" cy="102"/>
            </a:xfrm>
          </p:grpSpPr>
          <p:sp>
            <p:nvSpPr>
              <p:cNvPr id="68" name="AutoShape 68"/>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69" name="AutoShape 69"/>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6" name="Group 70"/>
            <p:cNvGrpSpPr>
              <a:grpSpLocks/>
            </p:cNvGrpSpPr>
            <p:nvPr/>
          </p:nvGrpSpPr>
          <p:grpSpPr bwMode="auto">
            <a:xfrm>
              <a:off x="3020057" y="3081728"/>
              <a:ext cx="1511753" cy="149853"/>
              <a:chOff x="764" y="2737"/>
              <a:chExt cx="1032" cy="102"/>
            </a:xfrm>
          </p:grpSpPr>
          <p:sp>
            <p:nvSpPr>
              <p:cNvPr id="71" name="AutoShape 7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72" name="AutoShape 7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pPr>
                  <a:defRPr/>
                </a:pPr>
                <a:endParaRPr lang="zh-CN" altLang="en-US"/>
              </a:p>
            </p:txBody>
          </p:sp>
        </p:grpSp>
        <p:sp>
          <p:nvSpPr>
            <p:cNvPr id="88" name="Text Box 26"/>
            <p:cNvSpPr txBox="1">
              <a:spLocks noChangeArrowheads="1"/>
            </p:cNvSpPr>
            <p:nvPr/>
          </p:nvSpPr>
          <p:spPr bwMode="gray">
            <a:xfrm>
              <a:off x="3062746" y="4314344"/>
              <a:ext cx="1391283" cy="307777"/>
            </a:xfrm>
            <a:prstGeom prst="rect">
              <a:avLst/>
            </a:prstGeom>
            <a:noFill/>
            <a:ln w="9525">
              <a:noFill/>
              <a:miter lim="800000"/>
              <a:headEnd/>
              <a:tailEnd/>
            </a:ln>
            <a:effectLst/>
          </p:spPr>
          <p:txBody>
            <a:bodyPr>
              <a:spAutoFit/>
            </a:bodyPr>
            <a:lstStyle/>
            <a:p>
              <a:pPr marL="120650" indent="-120650">
                <a:spcBef>
                  <a:spcPct val="50000"/>
                </a:spcBef>
                <a:buFontTx/>
                <a:buChar char="•"/>
              </a:pPr>
              <a:r>
                <a:rPr lang="zh-CN" altLang="en-US" sz="1400" dirty="0" smtClean="0">
                  <a:solidFill>
                    <a:schemeClr val="bg1"/>
                  </a:solidFill>
                </a:rPr>
                <a:t>点击输入文</a:t>
              </a:r>
              <a:r>
                <a:rPr lang="zh-CN" altLang="en-US" sz="1400" dirty="0">
                  <a:solidFill>
                    <a:schemeClr val="bg1"/>
                  </a:solidFill>
                </a:rPr>
                <a:t>本</a:t>
              </a:r>
              <a:endParaRPr lang="en-US" altLang="zh-CN" sz="1400" b="1" dirty="0" smtClean="0">
                <a:solidFill>
                  <a:schemeClr val="bg1"/>
                </a:solidFill>
                <a:latin typeface="Verdana" pitchFamily="34" charset="0"/>
              </a:endParaRPr>
            </a:p>
          </p:txBody>
        </p:sp>
      </p:grpSp>
      <p:grpSp>
        <p:nvGrpSpPr>
          <p:cNvPr id="99" name="组合 98"/>
          <p:cNvGrpSpPr/>
          <p:nvPr/>
        </p:nvGrpSpPr>
        <p:grpSpPr>
          <a:xfrm>
            <a:off x="4581762" y="1858833"/>
            <a:ext cx="1522038" cy="2864839"/>
            <a:chOff x="4581762" y="1818261"/>
            <a:chExt cx="1522038" cy="2864839"/>
          </a:xfrm>
        </p:grpSpPr>
        <p:sp>
          <p:nvSpPr>
            <p:cNvPr id="43014" name="AutoShape 6"/>
            <p:cNvSpPr>
              <a:spLocks noChangeArrowheads="1"/>
            </p:cNvSpPr>
            <p:nvPr/>
          </p:nvSpPr>
          <p:spPr bwMode="gray">
            <a:xfrm flipV="1">
              <a:off x="4584700" y="1818261"/>
              <a:ext cx="1513223" cy="1713027"/>
            </a:xfrm>
            <a:prstGeom prst="downArrow">
              <a:avLst>
                <a:gd name="adj1" fmla="val 77380"/>
                <a:gd name="adj2" fmla="val 19711"/>
              </a:avLst>
            </a:prstGeom>
            <a:gradFill>
              <a:gsLst>
                <a:gs pos="0">
                  <a:schemeClr val="accent6">
                    <a:lumMod val="60000"/>
                    <a:lumOff val="40000"/>
                  </a:schemeClr>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43020" name="Text Box 12"/>
            <p:cNvSpPr txBox="1">
              <a:spLocks noChangeArrowheads="1"/>
            </p:cNvSpPr>
            <p:nvPr/>
          </p:nvSpPr>
          <p:spPr bwMode="gray">
            <a:xfrm>
              <a:off x="4783036" y="3012679"/>
              <a:ext cx="1065132" cy="423115"/>
            </a:xfrm>
            <a:prstGeom prst="rect">
              <a:avLst/>
            </a:prstGeom>
            <a:noFill/>
            <a:ln w="9525" algn="ctr">
              <a:noFill/>
              <a:miter lim="800000"/>
              <a:headEnd/>
              <a:tailEnd/>
            </a:ln>
          </p:spPr>
          <p:txBody>
            <a:bodyPr>
              <a:spAutoFit/>
            </a:bodyPr>
            <a:lstStyle/>
            <a:p>
              <a:pPr algn="ctr">
                <a:spcBef>
                  <a:spcPct val="50000"/>
                </a:spcBef>
              </a:pPr>
              <a:r>
                <a:rPr lang="en-US" altLang="zh-CN" sz="2400" b="1">
                  <a:solidFill>
                    <a:srgbClr val="1C1C1C"/>
                  </a:solidFill>
                </a:rPr>
                <a:t>30%</a:t>
              </a:r>
            </a:p>
          </p:txBody>
        </p:sp>
        <p:sp>
          <p:nvSpPr>
            <p:cNvPr id="21" name="AutoShape 21"/>
            <p:cNvSpPr>
              <a:spLocks noChangeArrowheads="1"/>
            </p:cNvSpPr>
            <p:nvPr/>
          </p:nvSpPr>
          <p:spPr bwMode="gray">
            <a:xfrm>
              <a:off x="4589108" y="3995539"/>
              <a:ext cx="1514692" cy="687561"/>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32" name="Text Box 32"/>
            <p:cNvSpPr txBox="1">
              <a:spLocks noChangeArrowheads="1"/>
            </p:cNvSpPr>
            <p:nvPr/>
          </p:nvSpPr>
          <p:spPr bwMode="gray">
            <a:xfrm>
              <a:off x="4609676" y="4008761"/>
              <a:ext cx="355534" cy="282076"/>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defRPr/>
              </a:pPr>
              <a:r>
                <a:rPr lang="en-US" altLang="zh-CN" sz="1400" b="1">
                  <a:solidFill>
                    <a:srgbClr val="F8F8F8"/>
                  </a:solidFill>
                </a:rPr>
                <a:t>C</a:t>
              </a:r>
            </a:p>
          </p:txBody>
        </p:sp>
        <p:grpSp>
          <p:nvGrpSpPr>
            <p:cNvPr id="43047" name="Group 73"/>
            <p:cNvGrpSpPr>
              <a:grpSpLocks/>
            </p:cNvGrpSpPr>
            <p:nvPr/>
          </p:nvGrpSpPr>
          <p:grpSpPr bwMode="auto">
            <a:xfrm>
              <a:off x="4581762" y="3807488"/>
              <a:ext cx="1511754" cy="149853"/>
              <a:chOff x="764" y="2737"/>
              <a:chExt cx="1032" cy="102"/>
            </a:xfrm>
          </p:grpSpPr>
          <p:sp>
            <p:nvSpPr>
              <p:cNvPr id="74" name="AutoShape 74"/>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75" name="AutoShape 7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8" name="Group 76"/>
            <p:cNvGrpSpPr>
              <a:grpSpLocks/>
            </p:cNvGrpSpPr>
            <p:nvPr/>
          </p:nvGrpSpPr>
          <p:grpSpPr bwMode="auto">
            <a:xfrm>
              <a:off x="4581762" y="3625313"/>
              <a:ext cx="1511754" cy="149853"/>
              <a:chOff x="764" y="2737"/>
              <a:chExt cx="1032" cy="102"/>
            </a:xfrm>
          </p:grpSpPr>
          <p:sp>
            <p:nvSpPr>
              <p:cNvPr id="77" name="AutoShape 7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78" name="AutoShape 7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49" name="Group 79"/>
            <p:cNvGrpSpPr>
              <a:grpSpLocks/>
            </p:cNvGrpSpPr>
            <p:nvPr/>
          </p:nvGrpSpPr>
          <p:grpSpPr bwMode="auto">
            <a:xfrm>
              <a:off x="4581762" y="3443139"/>
              <a:ext cx="1511754" cy="149853"/>
              <a:chOff x="764" y="2737"/>
              <a:chExt cx="1032" cy="102"/>
            </a:xfrm>
          </p:grpSpPr>
          <p:sp>
            <p:nvSpPr>
              <p:cNvPr id="80" name="AutoShape 80"/>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81" name="AutoShape 81"/>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pPr>
                  <a:defRPr/>
                </a:pPr>
                <a:endParaRPr lang="zh-CN" altLang="en-US"/>
              </a:p>
            </p:txBody>
          </p:sp>
        </p:grpSp>
        <p:sp>
          <p:nvSpPr>
            <p:cNvPr id="89" name="Text Box 26"/>
            <p:cNvSpPr txBox="1">
              <a:spLocks noChangeArrowheads="1"/>
            </p:cNvSpPr>
            <p:nvPr/>
          </p:nvSpPr>
          <p:spPr bwMode="gray">
            <a:xfrm>
              <a:off x="4659406" y="4314344"/>
              <a:ext cx="1391283" cy="307777"/>
            </a:xfrm>
            <a:prstGeom prst="rect">
              <a:avLst/>
            </a:prstGeom>
            <a:noFill/>
            <a:ln w="9525">
              <a:noFill/>
              <a:miter lim="800000"/>
              <a:headEnd/>
              <a:tailEnd/>
            </a:ln>
            <a:effectLst/>
          </p:spPr>
          <p:txBody>
            <a:bodyPr>
              <a:spAutoFit/>
            </a:bodyPr>
            <a:lstStyle/>
            <a:p>
              <a:pPr marL="120650" indent="-120650">
                <a:spcBef>
                  <a:spcPct val="50000"/>
                </a:spcBef>
                <a:buFontTx/>
                <a:buChar char="•"/>
              </a:pPr>
              <a:r>
                <a:rPr lang="zh-CN" altLang="en-US" sz="1400" dirty="0" smtClean="0">
                  <a:solidFill>
                    <a:schemeClr val="bg1"/>
                  </a:solidFill>
                </a:rPr>
                <a:t>点击输入文</a:t>
              </a:r>
              <a:r>
                <a:rPr lang="zh-CN" altLang="en-US" sz="1400" dirty="0">
                  <a:solidFill>
                    <a:schemeClr val="bg1"/>
                  </a:solidFill>
                </a:rPr>
                <a:t>本</a:t>
              </a:r>
              <a:endParaRPr lang="en-US" altLang="zh-CN" sz="1400" b="1" dirty="0" smtClean="0">
                <a:solidFill>
                  <a:schemeClr val="bg1"/>
                </a:solidFill>
                <a:latin typeface="Verdana" pitchFamily="34" charset="0"/>
              </a:endParaRPr>
            </a:p>
          </p:txBody>
        </p:sp>
      </p:grpSp>
      <p:grpSp>
        <p:nvGrpSpPr>
          <p:cNvPr id="100" name="组合 99"/>
          <p:cNvGrpSpPr/>
          <p:nvPr/>
        </p:nvGrpSpPr>
        <p:grpSpPr>
          <a:xfrm>
            <a:off x="6158158" y="1858833"/>
            <a:ext cx="1522038" cy="2864839"/>
            <a:chOff x="6158158" y="1818261"/>
            <a:chExt cx="1522038" cy="2864839"/>
          </a:xfrm>
        </p:grpSpPr>
        <p:sp>
          <p:nvSpPr>
            <p:cNvPr id="43015" name="AutoShape 7"/>
            <p:cNvSpPr>
              <a:spLocks noChangeArrowheads="1"/>
            </p:cNvSpPr>
            <p:nvPr/>
          </p:nvSpPr>
          <p:spPr bwMode="gray">
            <a:xfrm flipV="1">
              <a:off x="6158158" y="1818261"/>
              <a:ext cx="1489717" cy="1876103"/>
            </a:xfrm>
            <a:prstGeom prst="downArrow">
              <a:avLst>
                <a:gd name="adj1" fmla="val 77426"/>
                <a:gd name="adj2" fmla="val 19923"/>
              </a:avLst>
            </a:prstGeom>
            <a:gradFill>
              <a:gsLst>
                <a:gs pos="0">
                  <a:srgbClr val="CCFFFF"/>
                </a:gs>
                <a:gs pos="80000">
                  <a:schemeClr val="accent3">
                    <a:shade val="93000"/>
                    <a:satMod val="130000"/>
                  </a:schemeClr>
                </a:gs>
                <a:gs pos="100000">
                  <a:schemeClr val="accent3">
                    <a:shade val="94000"/>
                    <a:satMod val="135000"/>
                  </a:schemeClr>
                </a:gs>
              </a:gsLst>
            </a:gra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43021" name="Text Box 13"/>
            <p:cNvSpPr txBox="1">
              <a:spLocks noChangeArrowheads="1"/>
            </p:cNvSpPr>
            <p:nvPr/>
          </p:nvSpPr>
          <p:spPr bwMode="gray">
            <a:xfrm>
              <a:off x="6365308" y="3196322"/>
              <a:ext cx="1065133" cy="423115"/>
            </a:xfrm>
            <a:prstGeom prst="rect">
              <a:avLst/>
            </a:prstGeom>
            <a:noFill/>
            <a:ln w="9525" algn="ctr">
              <a:noFill/>
              <a:miter lim="800000"/>
              <a:headEnd/>
              <a:tailEnd/>
            </a:ln>
          </p:spPr>
          <p:txBody>
            <a:bodyPr>
              <a:spAutoFit/>
            </a:bodyPr>
            <a:lstStyle/>
            <a:p>
              <a:pPr algn="ctr">
                <a:spcBef>
                  <a:spcPct val="50000"/>
                </a:spcBef>
              </a:pPr>
              <a:r>
                <a:rPr lang="en-US" altLang="zh-CN" sz="2400" b="1">
                  <a:solidFill>
                    <a:srgbClr val="1C1C1C"/>
                  </a:solidFill>
                </a:rPr>
                <a:t>20%</a:t>
              </a:r>
            </a:p>
          </p:txBody>
        </p:sp>
        <p:sp>
          <p:nvSpPr>
            <p:cNvPr id="24" name="AutoShape 24"/>
            <p:cNvSpPr>
              <a:spLocks noChangeArrowheads="1"/>
            </p:cNvSpPr>
            <p:nvPr/>
          </p:nvSpPr>
          <p:spPr bwMode="gray">
            <a:xfrm>
              <a:off x="6165504" y="3995539"/>
              <a:ext cx="1514692" cy="687561"/>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33" name="Text Box 33"/>
            <p:cNvSpPr txBox="1">
              <a:spLocks noChangeArrowheads="1"/>
            </p:cNvSpPr>
            <p:nvPr/>
          </p:nvSpPr>
          <p:spPr bwMode="gray">
            <a:xfrm>
              <a:off x="6169912" y="4008761"/>
              <a:ext cx="355534" cy="282076"/>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defRPr/>
              </a:pPr>
              <a:r>
                <a:rPr lang="en-US" altLang="zh-CN" sz="1400" b="1">
                  <a:solidFill>
                    <a:srgbClr val="F8F8F8"/>
                  </a:solidFill>
                </a:rPr>
                <a:t>D</a:t>
              </a:r>
            </a:p>
          </p:txBody>
        </p:sp>
        <p:grpSp>
          <p:nvGrpSpPr>
            <p:cNvPr id="43050" name="Group 82"/>
            <p:cNvGrpSpPr>
              <a:grpSpLocks/>
            </p:cNvGrpSpPr>
            <p:nvPr/>
          </p:nvGrpSpPr>
          <p:grpSpPr bwMode="auto">
            <a:xfrm>
              <a:off x="6162565" y="3807488"/>
              <a:ext cx="1511754" cy="149853"/>
              <a:chOff x="764" y="2737"/>
              <a:chExt cx="1032" cy="102"/>
            </a:xfrm>
          </p:grpSpPr>
          <p:sp>
            <p:nvSpPr>
              <p:cNvPr id="83" name="AutoShape 8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84" name="AutoShape 8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pPr>
                  <a:defRPr/>
                </a:pPr>
                <a:endParaRPr lang="zh-CN" altLang="en-US"/>
              </a:p>
            </p:txBody>
          </p:sp>
        </p:grpSp>
        <p:grpSp>
          <p:nvGrpSpPr>
            <p:cNvPr id="43051" name="Group 85"/>
            <p:cNvGrpSpPr>
              <a:grpSpLocks/>
            </p:cNvGrpSpPr>
            <p:nvPr/>
          </p:nvGrpSpPr>
          <p:grpSpPr bwMode="auto">
            <a:xfrm>
              <a:off x="6162565" y="3625313"/>
              <a:ext cx="1511754" cy="149853"/>
              <a:chOff x="764" y="2737"/>
              <a:chExt cx="1032" cy="102"/>
            </a:xfrm>
          </p:grpSpPr>
          <p:sp>
            <p:nvSpPr>
              <p:cNvPr id="86" name="AutoShape 8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pPr>
                  <a:defRPr/>
                </a:pPr>
                <a:endParaRPr lang="zh-CN" altLang="en-US"/>
              </a:p>
            </p:txBody>
          </p:sp>
          <p:sp>
            <p:nvSpPr>
              <p:cNvPr id="87" name="AutoShape 8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pPr>
                  <a:defRPr/>
                </a:pPr>
                <a:endParaRPr lang="zh-CN" altLang="en-US"/>
              </a:p>
            </p:txBody>
          </p:sp>
        </p:grpSp>
        <p:sp>
          <p:nvSpPr>
            <p:cNvPr id="90" name="Text Box 26"/>
            <p:cNvSpPr txBox="1">
              <a:spLocks noChangeArrowheads="1"/>
            </p:cNvSpPr>
            <p:nvPr/>
          </p:nvSpPr>
          <p:spPr bwMode="gray">
            <a:xfrm>
              <a:off x="6264048" y="4314344"/>
              <a:ext cx="1391283" cy="307777"/>
            </a:xfrm>
            <a:prstGeom prst="rect">
              <a:avLst/>
            </a:prstGeom>
            <a:noFill/>
            <a:ln w="9525">
              <a:noFill/>
              <a:miter lim="800000"/>
              <a:headEnd/>
              <a:tailEnd/>
            </a:ln>
            <a:effectLst/>
          </p:spPr>
          <p:txBody>
            <a:bodyPr>
              <a:spAutoFit/>
            </a:bodyPr>
            <a:lstStyle/>
            <a:p>
              <a:pPr marL="120650" indent="-120650">
                <a:spcBef>
                  <a:spcPct val="50000"/>
                </a:spcBef>
                <a:buFontTx/>
                <a:buChar char="•"/>
              </a:pPr>
              <a:r>
                <a:rPr lang="zh-CN" altLang="en-US" sz="1400" dirty="0" smtClean="0">
                  <a:solidFill>
                    <a:schemeClr val="bg2">
                      <a:lumMod val="50000"/>
                    </a:schemeClr>
                  </a:solidFill>
                </a:rPr>
                <a:t>点击输入文</a:t>
              </a:r>
              <a:r>
                <a:rPr lang="zh-CN" altLang="en-US" sz="1400" dirty="0">
                  <a:solidFill>
                    <a:schemeClr val="bg2">
                      <a:lumMod val="50000"/>
                    </a:schemeClr>
                  </a:solidFill>
                </a:rPr>
                <a:t>本</a:t>
              </a:r>
              <a:endParaRPr lang="en-US" altLang="zh-CN" sz="1400" b="1" dirty="0" smtClean="0">
                <a:solidFill>
                  <a:srgbClr val="080808"/>
                </a:solidFill>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ppt_x"/>
                                          </p:val>
                                        </p:tav>
                                        <p:tav tm="100000">
                                          <p:val>
                                            <p:strVal val="#ppt_x"/>
                                          </p:val>
                                        </p:tav>
                                      </p:tavLst>
                                    </p:anim>
                                    <p:anim calcmode="lin" valueType="num">
                                      <p:cBhvr additive="base">
                                        <p:cTn id="8" dur="500" fill="hold"/>
                                        <p:tgtEl>
                                          <p:spTgt spid="430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additive="base">
                                        <p:cTn id="12" dur="500" fill="hold"/>
                                        <p:tgtEl>
                                          <p:spTgt spid="97"/>
                                        </p:tgtEl>
                                        <p:attrNameLst>
                                          <p:attrName>ppt_x</p:attrName>
                                        </p:attrNameLst>
                                      </p:cBhvr>
                                      <p:tavLst>
                                        <p:tav tm="0">
                                          <p:val>
                                            <p:strVal val="#ppt_x"/>
                                          </p:val>
                                        </p:tav>
                                        <p:tav tm="100000">
                                          <p:val>
                                            <p:strVal val="#ppt_x"/>
                                          </p:val>
                                        </p:tav>
                                      </p:tavLst>
                                    </p:anim>
                                    <p:anim calcmode="lin" valueType="num">
                                      <p:cBhvr additive="base">
                                        <p:cTn id="13" dur="500" fill="hold"/>
                                        <p:tgtEl>
                                          <p:spTgt spid="9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8"/>
                                        </p:tgtEl>
                                        <p:attrNameLst>
                                          <p:attrName>style.visibility</p:attrName>
                                        </p:attrNameLst>
                                      </p:cBhvr>
                                      <p:to>
                                        <p:strVal val="visible"/>
                                      </p:to>
                                    </p:set>
                                    <p:anim calcmode="lin" valueType="num">
                                      <p:cBhvr additive="base">
                                        <p:cTn id="17" dur="500" fill="hold"/>
                                        <p:tgtEl>
                                          <p:spTgt spid="98"/>
                                        </p:tgtEl>
                                        <p:attrNameLst>
                                          <p:attrName>ppt_x</p:attrName>
                                        </p:attrNameLst>
                                      </p:cBhvr>
                                      <p:tavLst>
                                        <p:tav tm="0">
                                          <p:val>
                                            <p:strVal val="#ppt_x"/>
                                          </p:val>
                                        </p:tav>
                                        <p:tav tm="100000">
                                          <p:val>
                                            <p:strVal val="#ppt_x"/>
                                          </p:val>
                                        </p:tav>
                                      </p:tavLst>
                                    </p:anim>
                                    <p:anim calcmode="lin" valueType="num">
                                      <p:cBhvr additive="base">
                                        <p:cTn id="18" dur="500" fill="hold"/>
                                        <p:tgtEl>
                                          <p:spTgt spid="9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anim calcmode="lin" valueType="num">
                                      <p:cBhvr additive="base">
                                        <p:cTn id="22" dur="500" fill="hold"/>
                                        <p:tgtEl>
                                          <p:spTgt spid="99"/>
                                        </p:tgtEl>
                                        <p:attrNameLst>
                                          <p:attrName>ppt_x</p:attrName>
                                        </p:attrNameLst>
                                      </p:cBhvr>
                                      <p:tavLst>
                                        <p:tav tm="0">
                                          <p:val>
                                            <p:strVal val="#ppt_x"/>
                                          </p:val>
                                        </p:tav>
                                        <p:tav tm="100000">
                                          <p:val>
                                            <p:strVal val="#ppt_x"/>
                                          </p:val>
                                        </p:tav>
                                      </p:tavLst>
                                    </p:anim>
                                    <p:anim calcmode="lin" valueType="num">
                                      <p:cBhvr additive="base">
                                        <p:cTn id="23" dur="500" fill="hold"/>
                                        <p:tgtEl>
                                          <p:spTgt spid="9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500" fill="hold"/>
                                        <p:tgtEl>
                                          <p:spTgt spid="100"/>
                                        </p:tgtEl>
                                        <p:attrNameLst>
                                          <p:attrName>ppt_x</p:attrName>
                                        </p:attrNameLst>
                                      </p:cBhvr>
                                      <p:tavLst>
                                        <p:tav tm="0">
                                          <p:val>
                                            <p:strVal val="#ppt_x"/>
                                          </p:val>
                                        </p:tav>
                                        <p:tav tm="100000">
                                          <p:val>
                                            <p:strVal val="#ppt_x"/>
                                          </p:val>
                                        </p:tav>
                                      </p:tavLst>
                                    </p:anim>
                                    <p:anim calcmode="lin" valueType="num">
                                      <p:cBhvr additive="base">
                                        <p:cTn id="28" dur="500" fill="hold"/>
                                        <p:tgtEl>
                                          <p:spTgt spid="10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3017"/>
                                        </p:tgtEl>
                                        <p:attrNameLst>
                                          <p:attrName>style.visibility</p:attrName>
                                        </p:attrNameLst>
                                      </p:cBhvr>
                                      <p:to>
                                        <p:strVal val="visible"/>
                                      </p:to>
                                    </p:set>
                                    <p:anim calcmode="lin" valueType="num">
                                      <p:cBhvr additive="base">
                                        <p:cTn id="37" dur="500" fill="hold"/>
                                        <p:tgtEl>
                                          <p:spTgt spid="43017"/>
                                        </p:tgtEl>
                                        <p:attrNameLst>
                                          <p:attrName>ppt_x</p:attrName>
                                        </p:attrNameLst>
                                      </p:cBhvr>
                                      <p:tavLst>
                                        <p:tav tm="0">
                                          <p:val>
                                            <p:strVal val="#ppt_x"/>
                                          </p:val>
                                        </p:tav>
                                        <p:tav tm="100000">
                                          <p:val>
                                            <p:strVal val="#ppt_x"/>
                                          </p:val>
                                        </p:tav>
                                      </p:tavLst>
                                    </p:anim>
                                    <p:anim calcmode="lin" valueType="num">
                                      <p:cBhvr additive="base">
                                        <p:cTn id="38" dur="500" fill="hold"/>
                                        <p:tgtEl>
                                          <p:spTgt spid="43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8" grpId="0" animBg="1"/>
      <p:bldP spid="43017"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AutoShape 2"/>
          <p:cNvSpPr>
            <a:spLocks noChangeArrowheads="1"/>
          </p:cNvSpPr>
          <p:nvPr/>
        </p:nvSpPr>
        <p:spPr bwMode="gray">
          <a:xfrm>
            <a:off x="5656744" y="4556337"/>
            <a:ext cx="895350" cy="560388"/>
          </a:xfrm>
          <a:prstGeom prst="can">
            <a:avLst>
              <a:gd name="adj" fmla="val 44917"/>
            </a:avLst>
          </a:prstGeom>
          <a:gradFill rotWithShape="1">
            <a:gsLst>
              <a:gs pos="0">
                <a:srgbClr val="182326"/>
              </a:gs>
              <a:gs pos="50000">
                <a:srgbClr val="777E7F"/>
              </a:gs>
              <a:gs pos="100000">
                <a:srgbClr val="182326"/>
              </a:gs>
            </a:gsLst>
            <a:lin ang="0" scaled="1"/>
          </a:gradFill>
          <a:ln w="9525">
            <a:noFill/>
            <a:round/>
            <a:headEnd/>
            <a:tailEnd/>
          </a:ln>
        </p:spPr>
        <p:txBody>
          <a:bodyPr wrap="none" anchor="ctr"/>
          <a:lstStyle/>
          <a:p>
            <a:endParaRPr lang="zh-CN" altLang="en-US"/>
          </a:p>
        </p:txBody>
      </p:sp>
      <p:sp>
        <p:nvSpPr>
          <p:cNvPr id="4" name="AutoShape 3"/>
          <p:cNvSpPr>
            <a:spLocks noChangeArrowheads="1"/>
          </p:cNvSpPr>
          <p:nvPr/>
        </p:nvSpPr>
        <p:spPr bwMode="gray">
          <a:xfrm>
            <a:off x="5656744" y="2902162"/>
            <a:ext cx="895350" cy="1876425"/>
          </a:xfrm>
          <a:prstGeom prst="can">
            <a:avLst>
              <a:gd name="adj" fmla="val 24285"/>
            </a:avLst>
          </a:prstGeom>
          <a:gradFill rotWithShape="1">
            <a:gsLst>
              <a:gs pos="0">
                <a:schemeClr val="folHlink"/>
              </a:gs>
              <a:gs pos="50000">
                <a:schemeClr val="folHlink">
                  <a:gamma/>
                  <a:tint val="24314"/>
                  <a:invGamma/>
                </a:schemeClr>
              </a:gs>
              <a:gs pos="100000">
                <a:schemeClr val="folHlink"/>
              </a:gs>
            </a:gsLst>
            <a:lin ang="0" scaled="1"/>
          </a:gradFill>
          <a:ln w="9525">
            <a:noFill/>
            <a:round/>
            <a:headEnd/>
            <a:tailEnd/>
          </a:ln>
          <a:effectLst/>
        </p:spPr>
        <p:txBody>
          <a:bodyPr wrap="none" anchor="ctr"/>
          <a:lstStyle/>
          <a:p>
            <a:pPr>
              <a:defRPr/>
            </a:pPr>
            <a:endParaRPr lang="zh-CN" altLang="en-US"/>
          </a:p>
        </p:txBody>
      </p:sp>
      <p:sp>
        <p:nvSpPr>
          <p:cNvPr id="19461" name="AutoShape 4"/>
          <p:cNvSpPr>
            <a:spLocks noChangeArrowheads="1"/>
          </p:cNvSpPr>
          <p:nvPr/>
        </p:nvSpPr>
        <p:spPr bwMode="gray">
          <a:xfrm>
            <a:off x="6587019" y="4556337"/>
            <a:ext cx="893763" cy="560388"/>
          </a:xfrm>
          <a:prstGeom prst="can">
            <a:avLst>
              <a:gd name="adj" fmla="val 45245"/>
            </a:avLst>
          </a:prstGeom>
          <a:gradFill rotWithShape="1">
            <a:gsLst>
              <a:gs pos="0">
                <a:srgbClr val="182326"/>
              </a:gs>
              <a:gs pos="50000">
                <a:srgbClr val="777E7F"/>
              </a:gs>
              <a:gs pos="100000">
                <a:srgbClr val="182326"/>
              </a:gs>
            </a:gsLst>
            <a:lin ang="0" scaled="1"/>
          </a:gradFill>
          <a:ln w="9525">
            <a:noFill/>
            <a:round/>
            <a:headEnd/>
            <a:tailEnd/>
          </a:ln>
        </p:spPr>
        <p:txBody>
          <a:bodyPr wrap="none" anchor="ctr"/>
          <a:lstStyle/>
          <a:p>
            <a:endParaRPr lang="zh-CN" altLang="en-US"/>
          </a:p>
        </p:txBody>
      </p:sp>
      <p:sp>
        <p:nvSpPr>
          <p:cNvPr id="6" name="AutoShape 5"/>
          <p:cNvSpPr>
            <a:spLocks noChangeArrowheads="1"/>
          </p:cNvSpPr>
          <p:nvPr/>
        </p:nvSpPr>
        <p:spPr bwMode="gray">
          <a:xfrm>
            <a:off x="6587019" y="2548150"/>
            <a:ext cx="893763" cy="2230437"/>
          </a:xfrm>
          <a:prstGeom prst="can">
            <a:avLst>
              <a:gd name="adj" fmla="val 22795"/>
            </a:avLst>
          </a:prstGeom>
          <a:gradFill rotWithShape="1">
            <a:gsLst>
              <a:gs pos="0">
                <a:schemeClr val="folHlink"/>
              </a:gs>
              <a:gs pos="50000">
                <a:schemeClr val="folHlink">
                  <a:gamma/>
                  <a:tint val="24314"/>
                  <a:invGamma/>
                </a:schemeClr>
              </a:gs>
              <a:gs pos="100000">
                <a:schemeClr val="folHlink"/>
              </a:gs>
            </a:gsLst>
            <a:lin ang="0" scaled="1"/>
          </a:gradFill>
          <a:ln w="9525">
            <a:noFill/>
            <a:round/>
            <a:headEnd/>
            <a:tailEnd/>
          </a:ln>
          <a:effectLst/>
        </p:spPr>
        <p:txBody>
          <a:bodyPr wrap="none" anchor="ctr"/>
          <a:lstStyle/>
          <a:p>
            <a:pPr>
              <a:defRPr/>
            </a:pPr>
            <a:endParaRPr lang="zh-CN" altLang="en-US"/>
          </a:p>
        </p:txBody>
      </p:sp>
      <p:sp>
        <p:nvSpPr>
          <p:cNvPr id="19463" name="AutoShape 6"/>
          <p:cNvSpPr>
            <a:spLocks noChangeArrowheads="1"/>
          </p:cNvSpPr>
          <p:nvPr/>
        </p:nvSpPr>
        <p:spPr bwMode="gray">
          <a:xfrm>
            <a:off x="3418369" y="4567450"/>
            <a:ext cx="895350" cy="547687"/>
          </a:xfrm>
          <a:prstGeom prst="can">
            <a:avLst>
              <a:gd name="adj" fmla="val 45796"/>
            </a:avLst>
          </a:prstGeom>
          <a:gradFill rotWithShape="1">
            <a:gsLst>
              <a:gs pos="0">
                <a:srgbClr val="182326"/>
              </a:gs>
              <a:gs pos="50000">
                <a:srgbClr val="777E7F"/>
              </a:gs>
              <a:gs pos="100000">
                <a:srgbClr val="182326"/>
              </a:gs>
            </a:gsLst>
            <a:lin ang="0" scaled="1"/>
          </a:gradFill>
          <a:ln w="9525">
            <a:noFill/>
            <a:round/>
            <a:headEnd/>
            <a:tailEnd/>
          </a:ln>
        </p:spPr>
        <p:txBody>
          <a:bodyPr wrap="none" anchor="ctr"/>
          <a:lstStyle/>
          <a:p>
            <a:endParaRPr lang="zh-CN" altLang="en-US"/>
          </a:p>
        </p:txBody>
      </p:sp>
      <p:sp>
        <p:nvSpPr>
          <p:cNvPr id="8" name="AutoShape 7"/>
          <p:cNvSpPr>
            <a:spLocks noChangeArrowheads="1"/>
          </p:cNvSpPr>
          <p:nvPr/>
        </p:nvSpPr>
        <p:spPr bwMode="gray">
          <a:xfrm>
            <a:off x="3418369" y="3664162"/>
            <a:ext cx="895350" cy="1125538"/>
          </a:xfrm>
          <a:prstGeom prst="can">
            <a:avLst>
              <a:gd name="adj" fmla="val 24822"/>
            </a:avLst>
          </a:prstGeom>
          <a:gradFill rotWithShape="1">
            <a:gsLst>
              <a:gs pos="0">
                <a:schemeClr val="accent2"/>
              </a:gs>
              <a:gs pos="50000">
                <a:schemeClr val="accent2">
                  <a:gamma/>
                  <a:tint val="24314"/>
                  <a:invGamma/>
                </a:schemeClr>
              </a:gs>
              <a:gs pos="100000">
                <a:schemeClr val="accent2"/>
              </a:gs>
            </a:gsLst>
            <a:lin ang="0" scaled="1"/>
          </a:gradFill>
          <a:ln w="9525">
            <a:noFill/>
            <a:round/>
            <a:headEnd/>
            <a:tailEnd/>
          </a:ln>
          <a:effectLst/>
        </p:spPr>
        <p:txBody>
          <a:bodyPr wrap="none" anchor="ctr"/>
          <a:lstStyle/>
          <a:p>
            <a:pPr>
              <a:defRPr/>
            </a:pPr>
            <a:endParaRPr lang="zh-CN" altLang="en-US"/>
          </a:p>
        </p:txBody>
      </p:sp>
      <p:sp>
        <p:nvSpPr>
          <p:cNvPr id="19465" name="AutoShape 8"/>
          <p:cNvSpPr>
            <a:spLocks noChangeArrowheads="1"/>
          </p:cNvSpPr>
          <p:nvPr/>
        </p:nvSpPr>
        <p:spPr bwMode="gray">
          <a:xfrm>
            <a:off x="4348644" y="4556337"/>
            <a:ext cx="904875" cy="560388"/>
          </a:xfrm>
          <a:prstGeom prst="can">
            <a:avLst>
              <a:gd name="adj" fmla="val 49292"/>
            </a:avLst>
          </a:prstGeom>
          <a:gradFill rotWithShape="1">
            <a:gsLst>
              <a:gs pos="0">
                <a:srgbClr val="182326"/>
              </a:gs>
              <a:gs pos="50000">
                <a:srgbClr val="777E7F"/>
              </a:gs>
              <a:gs pos="100000">
                <a:srgbClr val="182326"/>
              </a:gs>
            </a:gsLst>
            <a:lin ang="0" scaled="1"/>
          </a:gradFill>
          <a:ln w="9525">
            <a:noFill/>
            <a:round/>
            <a:headEnd/>
            <a:tailEnd/>
          </a:ln>
        </p:spPr>
        <p:txBody>
          <a:bodyPr wrap="none" anchor="ctr"/>
          <a:lstStyle/>
          <a:p>
            <a:endParaRPr lang="zh-CN" altLang="en-US"/>
          </a:p>
        </p:txBody>
      </p:sp>
      <p:sp>
        <p:nvSpPr>
          <p:cNvPr id="10" name="AutoShape 9"/>
          <p:cNvSpPr>
            <a:spLocks noChangeArrowheads="1"/>
          </p:cNvSpPr>
          <p:nvPr/>
        </p:nvSpPr>
        <p:spPr bwMode="gray">
          <a:xfrm>
            <a:off x="4348644" y="3302212"/>
            <a:ext cx="904875" cy="1487488"/>
          </a:xfrm>
          <a:prstGeom prst="can">
            <a:avLst>
              <a:gd name="adj" fmla="val 25267"/>
            </a:avLst>
          </a:prstGeom>
          <a:gradFill rotWithShape="1">
            <a:gsLst>
              <a:gs pos="0">
                <a:schemeClr val="accent2"/>
              </a:gs>
              <a:gs pos="50000">
                <a:schemeClr val="accent2">
                  <a:gamma/>
                  <a:tint val="24314"/>
                  <a:invGamma/>
                </a:schemeClr>
              </a:gs>
              <a:gs pos="100000">
                <a:schemeClr val="accent2"/>
              </a:gs>
            </a:gsLst>
            <a:lin ang="0" scaled="1"/>
          </a:gradFill>
          <a:ln w="9525">
            <a:noFill/>
            <a:round/>
            <a:headEnd/>
            <a:tailEnd/>
          </a:ln>
          <a:effectLst/>
        </p:spPr>
        <p:txBody>
          <a:bodyPr wrap="none" anchor="ctr"/>
          <a:lstStyle/>
          <a:p>
            <a:pPr>
              <a:defRPr/>
            </a:pPr>
            <a:endParaRPr lang="zh-CN" altLang="en-US"/>
          </a:p>
        </p:txBody>
      </p:sp>
      <p:sp>
        <p:nvSpPr>
          <p:cNvPr id="19467" name="AutoShape 10"/>
          <p:cNvSpPr>
            <a:spLocks noChangeArrowheads="1"/>
          </p:cNvSpPr>
          <p:nvPr/>
        </p:nvSpPr>
        <p:spPr bwMode="gray">
          <a:xfrm>
            <a:off x="1237144" y="4632537"/>
            <a:ext cx="893763" cy="471488"/>
          </a:xfrm>
          <a:prstGeom prst="can">
            <a:avLst>
              <a:gd name="adj" fmla="val 40403"/>
            </a:avLst>
          </a:prstGeom>
          <a:gradFill rotWithShape="1">
            <a:gsLst>
              <a:gs pos="0">
                <a:srgbClr val="182326"/>
              </a:gs>
              <a:gs pos="50000">
                <a:srgbClr val="777E7F"/>
              </a:gs>
              <a:gs pos="100000">
                <a:srgbClr val="182326"/>
              </a:gs>
            </a:gsLst>
            <a:lin ang="0" scaled="1"/>
          </a:gradFill>
          <a:ln w="9525">
            <a:noFill/>
            <a:round/>
            <a:headEnd/>
            <a:tailEnd/>
          </a:ln>
        </p:spPr>
        <p:txBody>
          <a:bodyPr wrap="none" anchor="ctr"/>
          <a:lstStyle/>
          <a:p>
            <a:endParaRPr lang="zh-CN" altLang="en-US"/>
          </a:p>
        </p:txBody>
      </p:sp>
      <p:sp>
        <p:nvSpPr>
          <p:cNvPr id="12" name="AutoShape 11"/>
          <p:cNvSpPr>
            <a:spLocks noChangeArrowheads="1"/>
          </p:cNvSpPr>
          <p:nvPr/>
        </p:nvSpPr>
        <p:spPr bwMode="gray">
          <a:xfrm>
            <a:off x="1237144" y="4303925"/>
            <a:ext cx="893763" cy="485775"/>
          </a:xfrm>
          <a:prstGeom prst="can">
            <a:avLst>
              <a:gd name="adj" fmla="val 36273"/>
            </a:avLst>
          </a:prstGeom>
          <a:gradFill rotWithShape="1">
            <a:gsLst>
              <a:gs pos="0">
                <a:schemeClr val="accent1"/>
              </a:gs>
              <a:gs pos="50000">
                <a:schemeClr val="accent1">
                  <a:gamma/>
                  <a:tint val="21176"/>
                  <a:invGamma/>
                </a:schemeClr>
              </a:gs>
              <a:gs pos="100000">
                <a:schemeClr val="accent1"/>
              </a:gs>
            </a:gsLst>
            <a:lin ang="0" scaled="1"/>
          </a:gradFill>
          <a:ln w="9525">
            <a:noFill/>
            <a:round/>
            <a:headEnd/>
            <a:tailEnd/>
          </a:ln>
          <a:effectLst/>
        </p:spPr>
        <p:txBody>
          <a:bodyPr wrap="none" anchor="ctr"/>
          <a:lstStyle/>
          <a:p>
            <a:pPr>
              <a:defRPr/>
            </a:pPr>
            <a:endParaRPr lang="zh-CN" altLang="en-US"/>
          </a:p>
        </p:txBody>
      </p:sp>
      <p:sp>
        <p:nvSpPr>
          <p:cNvPr id="19469" name="AutoShape 12"/>
          <p:cNvSpPr>
            <a:spLocks noChangeArrowheads="1"/>
          </p:cNvSpPr>
          <p:nvPr/>
        </p:nvSpPr>
        <p:spPr bwMode="gray">
          <a:xfrm>
            <a:off x="2167419" y="4588087"/>
            <a:ext cx="893763" cy="523875"/>
          </a:xfrm>
          <a:prstGeom prst="can">
            <a:avLst>
              <a:gd name="adj" fmla="val 45153"/>
            </a:avLst>
          </a:prstGeom>
          <a:gradFill rotWithShape="1">
            <a:gsLst>
              <a:gs pos="0">
                <a:srgbClr val="182326"/>
              </a:gs>
              <a:gs pos="50000">
                <a:srgbClr val="777E7F"/>
              </a:gs>
              <a:gs pos="100000">
                <a:srgbClr val="182326"/>
              </a:gs>
            </a:gsLst>
            <a:lin ang="0" scaled="1"/>
          </a:gradFill>
          <a:ln w="9525">
            <a:noFill/>
            <a:round/>
            <a:headEnd/>
            <a:tailEnd/>
          </a:ln>
        </p:spPr>
        <p:txBody>
          <a:bodyPr wrap="none" anchor="ctr"/>
          <a:lstStyle/>
          <a:p>
            <a:endParaRPr lang="zh-CN" altLang="en-US"/>
          </a:p>
        </p:txBody>
      </p:sp>
      <p:sp>
        <p:nvSpPr>
          <p:cNvPr id="14" name="AutoShape 13"/>
          <p:cNvSpPr>
            <a:spLocks noChangeArrowheads="1"/>
          </p:cNvSpPr>
          <p:nvPr/>
        </p:nvSpPr>
        <p:spPr bwMode="gray">
          <a:xfrm>
            <a:off x="2167419" y="3948325"/>
            <a:ext cx="893763" cy="841375"/>
          </a:xfrm>
          <a:prstGeom prst="can">
            <a:avLst>
              <a:gd name="adj" fmla="val 25093"/>
            </a:avLst>
          </a:prstGeom>
          <a:gradFill rotWithShape="1">
            <a:gsLst>
              <a:gs pos="0">
                <a:schemeClr val="accent1"/>
              </a:gs>
              <a:gs pos="50000">
                <a:schemeClr val="accent1">
                  <a:gamma/>
                  <a:tint val="21176"/>
                  <a:invGamma/>
                </a:schemeClr>
              </a:gs>
              <a:gs pos="100000">
                <a:schemeClr val="accent1"/>
              </a:gs>
            </a:gsLst>
            <a:lin ang="0" scaled="1"/>
          </a:gradFill>
          <a:ln w="9525">
            <a:noFill/>
            <a:round/>
            <a:headEnd/>
            <a:tailEnd/>
          </a:ln>
          <a:effectLst/>
        </p:spPr>
        <p:txBody>
          <a:bodyPr wrap="none" anchor="ctr"/>
          <a:lstStyle/>
          <a:p>
            <a:pPr>
              <a:defRPr/>
            </a:pPr>
            <a:endParaRPr lang="zh-CN" altLang="en-US"/>
          </a:p>
        </p:txBody>
      </p:sp>
      <p:sp>
        <p:nvSpPr>
          <p:cNvPr id="15" name="Rectangle 14"/>
          <p:cNvSpPr>
            <a:spLocks noChangeArrowheads="1"/>
          </p:cNvSpPr>
          <p:nvPr/>
        </p:nvSpPr>
        <p:spPr bwMode="black">
          <a:xfrm>
            <a:off x="1887612" y="5192925"/>
            <a:ext cx="543740" cy="307777"/>
          </a:xfrm>
          <a:prstGeom prst="rect">
            <a:avLst/>
          </a:prstGeom>
          <a:noFill/>
          <a:ln w="9525" algn="ctr">
            <a:noFill/>
            <a:miter lim="800000"/>
            <a:headEnd/>
            <a:tailEnd/>
          </a:ln>
          <a:effectLst/>
        </p:spPr>
        <p:txBody>
          <a:bodyPr wrap="none">
            <a:spAutoFit/>
          </a:bodyPr>
          <a:lstStyle/>
          <a:p>
            <a:pPr algn="ctr">
              <a:defRPr/>
            </a:pPr>
            <a:r>
              <a:rPr lang="zh-CN" altLang="en-US" sz="1400" b="1" dirty="0" smtClean="0">
                <a:solidFill>
                  <a:schemeClr val="bg2">
                    <a:lumMod val="50000"/>
                  </a:schemeClr>
                </a:solidFill>
              </a:rPr>
              <a:t>文本</a:t>
            </a:r>
            <a:endParaRPr lang="en-US" altLang="zh-CN" sz="1400" b="1" dirty="0">
              <a:solidFill>
                <a:schemeClr val="bg2">
                  <a:lumMod val="50000"/>
                </a:schemeClr>
              </a:solidFill>
            </a:endParaRPr>
          </a:p>
        </p:txBody>
      </p:sp>
      <p:sp>
        <p:nvSpPr>
          <p:cNvPr id="16" name="Rectangle 15"/>
          <p:cNvSpPr>
            <a:spLocks noChangeArrowheads="1"/>
          </p:cNvSpPr>
          <p:nvPr/>
        </p:nvSpPr>
        <p:spPr bwMode="black">
          <a:xfrm>
            <a:off x="4059312" y="5192925"/>
            <a:ext cx="543739" cy="307777"/>
          </a:xfrm>
          <a:prstGeom prst="rect">
            <a:avLst/>
          </a:prstGeom>
          <a:noFill/>
          <a:ln w="9525" algn="ctr">
            <a:noFill/>
            <a:miter lim="800000"/>
            <a:headEnd/>
            <a:tailEnd/>
          </a:ln>
          <a:effectLst/>
        </p:spPr>
        <p:txBody>
          <a:bodyPr wrap="none">
            <a:spAutoFit/>
          </a:bodyPr>
          <a:lstStyle/>
          <a:p>
            <a:pPr algn="ctr">
              <a:defRPr/>
            </a:pPr>
            <a:r>
              <a:rPr lang="zh-CN" altLang="en-US" sz="1400" b="1" dirty="0" smtClean="0">
                <a:solidFill>
                  <a:schemeClr val="bg2">
                    <a:lumMod val="50000"/>
                  </a:schemeClr>
                </a:solidFill>
              </a:rPr>
              <a:t>文本</a:t>
            </a:r>
            <a:endParaRPr lang="en-US" altLang="zh-CN" sz="1400" b="1" dirty="0">
              <a:solidFill>
                <a:schemeClr val="bg2">
                  <a:lumMod val="50000"/>
                </a:schemeClr>
              </a:solidFill>
            </a:endParaRPr>
          </a:p>
        </p:txBody>
      </p:sp>
      <p:sp>
        <p:nvSpPr>
          <p:cNvPr id="17" name="Rectangle 16"/>
          <p:cNvSpPr>
            <a:spLocks noChangeArrowheads="1"/>
          </p:cNvSpPr>
          <p:nvPr/>
        </p:nvSpPr>
        <p:spPr bwMode="black">
          <a:xfrm>
            <a:off x="6288162" y="5192925"/>
            <a:ext cx="543739" cy="307777"/>
          </a:xfrm>
          <a:prstGeom prst="rect">
            <a:avLst/>
          </a:prstGeom>
          <a:noFill/>
          <a:ln w="9525" algn="ctr">
            <a:noFill/>
            <a:miter lim="800000"/>
            <a:headEnd/>
            <a:tailEnd/>
          </a:ln>
          <a:effectLst/>
        </p:spPr>
        <p:txBody>
          <a:bodyPr wrap="none">
            <a:spAutoFit/>
          </a:bodyPr>
          <a:lstStyle/>
          <a:p>
            <a:pPr algn="ctr">
              <a:defRPr/>
            </a:pPr>
            <a:r>
              <a:rPr lang="zh-CN" altLang="en-US" sz="1400" b="1" dirty="0" smtClean="0">
                <a:solidFill>
                  <a:schemeClr val="bg2">
                    <a:lumMod val="50000"/>
                  </a:schemeClr>
                </a:solidFill>
              </a:rPr>
              <a:t>文本</a:t>
            </a:r>
            <a:endParaRPr lang="en-US" altLang="zh-CN" sz="1400" b="1" dirty="0">
              <a:solidFill>
                <a:schemeClr val="bg2">
                  <a:lumMod val="50000"/>
                </a:schemeClr>
              </a:solidFill>
            </a:endParaRPr>
          </a:p>
        </p:txBody>
      </p:sp>
      <p:sp>
        <p:nvSpPr>
          <p:cNvPr id="18" name="Rectangle 17"/>
          <p:cNvSpPr>
            <a:spLocks noChangeArrowheads="1"/>
          </p:cNvSpPr>
          <p:nvPr/>
        </p:nvSpPr>
        <p:spPr bwMode="black">
          <a:xfrm>
            <a:off x="7385985" y="5132600"/>
            <a:ext cx="1186543" cy="276999"/>
          </a:xfrm>
          <a:prstGeom prst="rect">
            <a:avLst/>
          </a:prstGeom>
          <a:noFill/>
          <a:ln w="9525" algn="ctr">
            <a:noFill/>
            <a:miter lim="800000"/>
            <a:headEnd/>
            <a:tailEnd/>
          </a:ln>
          <a:effectLst/>
        </p:spPr>
        <p:txBody>
          <a:bodyPr wrap="none">
            <a:spAutoFit/>
          </a:bodyPr>
          <a:lstStyle/>
          <a:p>
            <a:pPr algn="ctr">
              <a:defRPr/>
            </a:pPr>
            <a:r>
              <a:rPr lang="en-US" altLang="zh-CN" sz="1200" dirty="0" smtClean="0">
                <a:solidFill>
                  <a:schemeClr val="bg2">
                    <a:lumMod val="50000"/>
                  </a:schemeClr>
                </a:solidFill>
              </a:rPr>
              <a:t>(</a:t>
            </a:r>
            <a:r>
              <a:rPr lang="zh-CN" altLang="en-US" sz="1200" dirty="0">
                <a:solidFill>
                  <a:schemeClr val="bg2">
                    <a:lumMod val="50000"/>
                  </a:schemeClr>
                </a:solidFill>
              </a:rPr>
              <a:t>单位</a:t>
            </a:r>
            <a:r>
              <a:rPr lang="en-US" altLang="zh-CN" sz="1200" dirty="0" smtClean="0">
                <a:solidFill>
                  <a:schemeClr val="bg2">
                    <a:lumMod val="50000"/>
                  </a:schemeClr>
                </a:solidFill>
              </a:rPr>
              <a:t> </a:t>
            </a:r>
            <a:r>
              <a:rPr lang="en-US" altLang="zh-CN" sz="1200" dirty="0">
                <a:solidFill>
                  <a:schemeClr val="bg2">
                    <a:lumMod val="50000"/>
                  </a:schemeClr>
                </a:solidFill>
              </a:rPr>
              <a:t>: </a:t>
            </a:r>
            <a:r>
              <a:rPr lang="zh-CN" altLang="en-US" sz="1200" dirty="0" smtClean="0">
                <a:solidFill>
                  <a:schemeClr val="bg2">
                    <a:lumMod val="50000"/>
                  </a:schemeClr>
                </a:solidFill>
              </a:rPr>
              <a:t>人民币</a:t>
            </a:r>
            <a:r>
              <a:rPr lang="en-US" altLang="zh-CN" sz="1200" dirty="0" smtClean="0">
                <a:solidFill>
                  <a:schemeClr val="bg2">
                    <a:lumMod val="50000"/>
                  </a:schemeClr>
                </a:solidFill>
              </a:rPr>
              <a:t>)</a:t>
            </a:r>
            <a:endParaRPr lang="en-US" altLang="zh-CN" sz="1200" dirty="0">
              <a:solidFill>
                <a:schemeClr val="bg2">
                  <a:lumMod val="50000"/>
                </a:schemeClr>
              </a:solidFill>
            </a:endParaRPr>
          </a:p>
        </p:txBody>
      </p:sp>
      <p:sp>
        <p:nvSpPr>
          <p:cNvPr id="19476" name="Text Box 19"/>
          <p:cNvSpPr txBox="1">
            <a:spLocks noChangeArrowheads="1"/>
          </p:cNvSpPr>
          <p:nvPr/>
        </p:nvSpPr>
        <p:spPr bwMode="gray">
          <a:xfrm>
            <a:off x="1256194" y="4810337"/>
            <a:ext cx="804863" cy="274638"/>
          </a:xfrm>
          <a:prstGeom prst="rect">
            <a:avLst/>
          </a:prstGeom>
          <a:noFill/>
          <a:ln w="9525" algn="ctr">
            <a:noFill/>
            <a:miter lim="800000"/>
            <a:headEnd/>
            <a:tailEnd/>
          </a:ln>
        </p:spPr>
        <p:txBody>
          <a:bodyPr>
            <a:spAutoFit/>
          </a:bodyPr>
          <a:lstStyle/>
          <a:p>
            <a:pPr algn="ctr">
              <a:spcBef>
                <a:spcPct val="50000"/>
              </a:spcBef>
            </a:pPr>
            <a:r>
              <a:rPr lang="zh-CN" altLang="en-US" sz="1200" dirty="0" smtClean="0">
                <a:solidFill>
                  <a:srgbClr val="FFFFFF"/>
                </a:solidFill>
              </a:rPr>
              <a:t>开始</a:t>
            </a:r>
            <a:endParaRPr lang="en-US" altLang="zh-CN" sz="1200" dirty="0">
              <a:solidFill>
                <a:srgbClr val="FFFFFF"/>
              </a:solidFill>
            </a:endParaRPr>
          </a:p>
        </p:txBody>
      </p:sp>
      <p:sp>
        <p:nvSpPr>
          <p:cNvPr id="19477" name="Text Box 20"/>
          <p:cNvSpPr txBox="1">
            <a:spLocks noChangeArrowheads="1"/>
          </p:cNvSpPr>
          <p:nvPr/>
        </p:nvSpPr>
        <p:spPr bwMode="gray">
          <a:xfrm>
            <a:off x="2180119" y="4800812"/>
            <a:ext cx="815975" cy="274638"/>
          </a:xfrm>
          <a:prstGeom prst="rect">
            <a:avLst/>
          </a:prstGeom>
          <a:noFill/>
          <a:ln w="9525" algn="ctr">
            <a:noFill/>
            <a:miter lim="800000"/>
            <a:headEnd/>
            <a:tailEnd/>
          </a:ln>
        </p:spPr>
        <p:txBody>
          <a:bodyPr>
            <a:spAutoFit/>
          </a:bodyPr>
          <a:lstStyle/>
          <a:p>
            <a:pPr algn="ctr">
              <a:spcBef>
                <a:spcPct val="50000"/>
              </a:spcBef>
            </a:pPr>
            <a:r>
              <a:rPr lang="en-US" altLang="zh-CN" sz="1200" dirty="0">
                <a:solidFill>
                  <a:srgbClr val="FFFFFF"/>
                </a:solidFill>
              </a:rPr>
              <a:t>+5 </a:t>
            </a:r>
            <a:r>
              <a:rPr lang="zh-CN" altLang="en-US" sz="1200" dirty="0" smtClean="0">
                <a:solidFill>
                  <a:srgbClr val="FFFFFF"/>
                </a:solidFill>
              </a:rPr>
              <a:t>年</a:t>
            </a:r>
            <a:endParaRPr lang="en-US" altLang="zh-CN" sz="1200" dirty="0">
              <a:solidFill>
                <a:srgbClr val="FFFFFF"/>
              </a:solidFill>
            </a:endParaRPr>
          </a:p>
        </p:txBody>
      </p:sp>
      <p:sp>
        <p:nvSpPr>
          <p:cNvPr id="19478" name="Text Box 21"/>
          <p:cNvSpPr txBox="1">
            <a:spLocks noChangeArrowheads="1"/>
          </p:cNvSpPr>
          <p:nvPr/>
        </p:nvSpPr>
        <p:spPr bwMode="gray">
          <a:xfrm>
            <a:off x="6550507" y="4818275"/>
            <a:ext cx="952500" cy="274637"/>
          </a:xfrm>
          <a:prstGeom prst="rect">
            <a:avLst/>
          </a:prstGeom>
          <a:noFill/>
          <a:ln w="9525" algn="ctr">
            <a:noFill/>
            <a:miter lim="800000"/>
            <a:headEnd/>
            <a:tailEnd/>
          </a:ln>
        </p:spPr>
        <p:txBody>
          <a:bodyPr>
            <a:spAutoFit/>
          </a:bodyPr>
          <a:lstStyle/>
          <a:p>
            <a:pPr algn="ctr">
              <a:spcBef>
                <a:spcPct val="50000"/>
              </a:spcBef>
            </a:pPr>
            <a:r>
              <a:rPr lang="zh-CN" altLang="en-US" sz="1200" dirty="0" smtClean="0">
                <a:solidFill>
                  <a:srgbClr val="FFFFFF"/>
                </a:solidFill>
              </a:rPr>
              <a:t>目前</a:t>
            </a:r>
            <a:endParaRPr lang="en-US" altLang="zh-CN" sz="1200" dirty="0">
              <a:solidFill>
                <a:srgbClr val="FFFFFF"/>
              </a:solidFill>
            </a:endParaRPr>
          </a:p>
        </p:txBody>
      </p:sp>
      <p:sp>
        <p:nvSpPr>
          <p:cNvPr id="19479" name="Text Box 22"/>
          <p:cNvSpPr txBox="1">
            <a:spLocks noChangeArrowheads="1"/>
          </p:cNvSpPr>
          <p:nvPr/>
        </p:nvSpPr>
        <p:spPr bwMode="gray">
          <a:xfrm>
            <a:off x="3391382" y="4800812"/>
            <a:ext cx="927100" cy="274638"/>
          </a:xfrm>
          <a:prstGeom prst="rect">
            <a:avLst/>
          </a:prstGeom>
          <a:noFill/>
          <a:ln w="9525" algn="ctr">
            <a:noFill/>
            <a:miter lim="800000"/>
            <a:headEnd/>
            <a:tailEnd/>
          </a:ln>
        </p:spPr>
        <p:txBody>
          <a:bodyPr>
            <a:spAutoFit/>
          </a:bodyPr>
          <a:lstStyle/>
          <a:p>
            <a:pPr algn="ctr">
              <a:spcBef>
                <a:spcPct val="50000"/>
              </a:spcBef>
            </a:pPr>
            <a:r>
              <a:rPr lang="en-US" altLang="zh-CN" sz="1200" dirty="0">
                <a:solidFill>
                  <a:srgbClr val="FFFFFF"/>
                </a:solidFill>
              </a:rPr>
              <a:t>+</a:t>
            </a:r>
            <a:r>
              <a:rPr lang="en-US" altLang="zh-CN" sz="1200" dirty="0" smtClean="0">
                <a:solidFill>
                  <a:srgbClr val="FFFFFF"/>
                </a:solidFill>
              </a:rPr>
              <a:t>10</a:t>
            </a:r>
            <a:r>
              <a:rPr lang="zh-CN" altLang="en-US" sz="1200" dirty="0" smtClean="0">
                <a:solidFill>
                  <a:srgbClr val="FFFFFF"/>
                </a:solidFill>
              </a:rPr>
              <a:t>年</a:t>
            </a:r>
            <a:endParaRPr lang="en-US" altLang="zh-CN" sz="1200" dirty="0">
              <a:solidFill>
                <a:srgbClr val="FFFFFF"/>
              </a:solidFill>
            </a:endParaRPr>
          </a:p>
        </p:txBody>
      </p:sp>
      <p:sp>
        <p:nvSpPr>
          <p:cNvPr id="19480" name="Text Box 23"/>
          <p:cNvSpPr txBox="1">
            <a:spLocks noChangeArrowheads="1"/>
          </p:cNvSpPr>
          <p:nvPr/>
        </p:nvSpPr>
        <p:spPr bwMode="gray">
          <a:xfrm>
            <a:off x="4359757" y="4811925"/>
            <a:ext cx="915987" cy="274637"/>
          </a:xfrm>
          <a:prstGeom prst="rect">
            <a:avLst/>
          </a:prstGeom>
          <a:noFill/>
          <a:ln w="9525" algn="ctr">
            <a:noFill/>
            <a:miter lim="800000"/>
            <a:headEnd/>
            <a:tailEnd/>
          </a:ln>
        </p:spPr>
        <p:txBody>
          <a:bodyPr>
            <a:spAutoFit/>
          </a:bodyPr>
          <a:lstStyle/>
          <a:p>
            <a:pPr algn="ctr">
              <a:spcBef>
                <a:spcPct val="50000"/>
              </a:spcBef>
            </a:pPr>
            <a:r>
              <a:rPr lang="en-US" altLang="zh-CN" sz="1200" dirty="0">
                <a:solidFill>
                  <a:srgbClr val="FFFFFF"/>
                </a:solidFill>
              </a:rPr>
              <a:t>+</a:t>
            </a:r>
            <a:r>
              <a:rPr lang="en-US" altLang="zh-CN" sz="1200" dirty="0" smtClean="0">
                <a:solidFill>
                  <a:srgbClr val="FFFFFF"/>
                </a:solidFill>
              </a:rPr>
              <a:t>15</a:t>
            </a:r>
            <a:r>
              <a:rPr lang="zh-CN" altLang="en-US" sz="1200" dirty="0" smtClean="0">
                <a:solidFill>
                  <a:srgbClr val="FFFFFF"/>
                </a:solidFill>
              </a:rPr>
              <a:t>年</a:t>
            </a:r>
            <a:endParaRPr lang="en-US" altLang="zh-CN" sz="1200" dirty="0">
              <a:solidFill>
                <a:srgbClr val="FFFFFF"/>
              </a:solidFill>
            </a:endParaRPr>
          </a:p>
        </p:txBody>
      </p:sp>
      <p:sp>
        <p:nvSpPr>
          <p:cNvPr id="19481" name="Text Box 24"/>
          <p:cNvSpPr txBox="1">
            <a:spLocks noChangeArrowheads="1"/>
          </p:cNvSpPr>
          <p:nvPr/>
        </p:nvSpPr>
        <p:spPr bwMode="gray">
          <a:xfrm>
            <a:off x="5620232" y="4800812"/>
            <a:ext cx="915987" cy="274638"/>
          </a:xfrm>
          <a:prstGeom prst="rect">
            <a:avLst/>
          </a:prstGeom>
          <a:noFill/>
          <a:ln w="9525" algn="ctr">
            <a:noFill/>
            <a:miter lim="800000"/>
            <a:headEnd/>
            <a:tailEnd/>
          </a:ln>
        </p:spPr>
        <p:txBody>
          <a:bodyPr>
            <a:spAutoFit/>
          </a:bodyPr>
          <a:lstStyle/>
          <a:p>
            <a:pPr algn="ctr">
              <a:spcBef>
                <a:spcPct val="50000"/>
              </a:spcBef>
            </a:pPr>
            <a:r>
              <a:rPr lang="en-US" altLang="zh-CN" sz="1200" dirty="0">
                <a:solidFill>
                  <a:srgbClr val="FFFFFF"/>
                </a:solidFill>
              </a:rPr>
              <a:t>+</a:t>
            </a:r>
            <a:r>
              <a:rPr lang="en-US" altLang="zh-CN" sz="1200" dirty="0" smtClean="0">
                <a:solidFill>
                  <a:srgbClr val="FFFFFF"/>
                </a:solidFill>
              </a:rPr>
              <a:t>20</a:t>
            </a:r>
            <a:r>
              <a:rPr lang="zh-CN" altLang="en-US" sz="1200" dirty="0" smtClean="0">
                <a:solidFill>
                  <a:srgbClr val="FFFFFF"/>
                </a:solidFill>
              </a:rPr>
              <a:t>年</a:t>
            </a:r>
            <a:endParaRPr lang="en-US" altLang="zh-CN" sz="1200" dirty="0">
              <a:solidFill>
                <a:srgbClr val="FFFFFF"/>
              </a:solidFill>
            </a:endParaRPr>
          </a:p>
        </p:txBody>
      </p:sp>
      <p:sp>
        <p:nvSpPr>
          <p:cNvPr id="26" name="Line 25"/>
          <p:cNvSpPr>
            <a:spLocks noChangeShapeType="1"/>
          </p:cNvSpPr>
          <p:nvPr/>
        </p:nvSpPr>
        <p:spPr bwMode="black">
          <a:xfrm>
            <a:off x="711682" y="5118312"/>
            <a:ext cx="7662862" cy="0"/>
          </a:xfrm>
          <a:prstGeom prst="line">
            <a:avLst/>
          </a:prstGeom>
          <a:noFill/>
          <a:ln w="9525">
            <a:solidFill>
              <a:schemeClr val="tx1"/>
            </a:solidFill>
            <a:round/>
            <a:headEnd/>
            <a:tailEnd/>
          </a:ln>
          <a:effectLst/>
        </p:spPr>
        <p:txBody>
          <a:bodyPr wrap="none" anchor="ctr"/>
          <a:lstStyle/>
          <a:p>
            <a:pPr>
              <a:defRPr/>
            </a:pPr>
            <a:endParaRPr lang="zh-CN" altLang="en-US">
              <a:solidFill>
                <a:schemeClr val="bg2">
                  <a:lumMod val="50000"/>
                </a:schemeClr>
              </a:solidFill>
            </a:endParaRPr>
          </a:p>
        </p:txBody>
      </p:sp>
      <p:grpSp>
        <p:nvGrpSpPr>
          <p:cNvPr id="19483" name="Group 26"/>
          <p:cNvGrpSpPr>
            <a:grpSpLocks/>
          </p:cNvGrpSpPr>
          <p:nvPr/>
        </p:nvGrpSpPr>
        <p:grpSpPr bwMode="auto">
          <a:xfrm>
            <a:off x="1360969" y="3735600"/>
            <a:ext cx="660400" cy="657225"/>
            <a:chOff x="997" y="1736"/>
            <a:chExt cx="416" cy="414"/>
          </a:xfrm>
        </p:grpSpPr>
        <p:sp>
          <p:nvSpPr>
            <p:cNvPr id="19506" name="Oval 27"/>
            <p:cNvSpPr>
              <a:spLocks noChangeArrowheads="1"/>
            </p:cNvSpPr>
            <p:nvPr/>
          </p:nvSpPr>
          <p:spPr bwMode="gray">
            <a:xfrm>
              <a:off x="997" y="1738"/>
              <a:ext cx="416" cy="412"/>
            </a:xfrm>
            <a:prstGeom prst="ellipse">
              <a:avLst/>
            </a:prstGeom>
            <a:solidFill>
              <a:schemeClr val="accent1">
                <a:alpha val="70195"/>
              </a:schemeClr>
            </a:solidFill>
            <a:ln w="28575" algn="ctr">
              <a:solidFill>
                <a:srgbClr val="F8F8F8">
                  <a:alpha val="70195"/>
                </a:srgbClr>
              </a:solidFill>
              <a:round/>
              <a:headEnd/>
              <a:tailEnd/>
            </a:ln>
          </p:spPr>
          <p:txBody>
            <a:bodyPr wrap="none" anchor="ctr"/>
            <a:lstStyle/>
            <a:p>
              <a:endParaRPr lang="zh-CN" altLang="en-US"/>
            </a:p>
          </p:txBody>
        </p:sp>
        <p:pic>
          <p:nvPicPr>
            <p:cNvPr id="19507" name="Picture 28"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19484" name="Text Box 29"/>
          <p:cNvSpPr txBox="1">
            <a:spLocks noChangeArrowheads="1"/>
          </p:cNvSpPr>
          <p:nvPr/>
        </p:nvSpPr>
        <p:spPr bwMode="gray">
          <a:xfrm>
            <a:off x="1332692" y="3872125"/>
            <a:ext cx="720079" cy="369332"/>
          </a:xfrm>
          <a:prstGeom prst="rect">
            <a:avLst/>
          </a:prstGeom>
          <a:noFill/>
          <a:ln w="9525" algn="ctr">
            <a:noFill/>
            <a:miter lim="800000"/>
            <a:headEnd/>
            <a:tailEnd/>
          </a:ln>
        </p:spPr>
        <p:txBody>
          <a:bodyPr wrap="square">
            <a:spAutoFit/>
          </a:bodyPr>
          <a:lstStyle/>
          <a:p>
            <a:pPr algn="ctr">
              <a:spcBef>
                <a:spcPct val="50000"/>
              </a:spcBef>
            </a:pPr>
            <a:r>
              <a:rPr lang="en-US" altLang="zh-CN" b="1" dirty="0" smtClean="0">
                <a:solidFill>
                  <a:srgbClr val="FFFFFF"/>
                </a:solidFill>
              </a:rPr>
              <a:t>1000</a:t>
            </a:r>
            <a:endParaRPr lang="en-US" altLang="zh-CN" b="1" dirty="0">
              <a:solidFill>
                <a:srgbClr val="FFFFFF"/>
              </a:solidFill>
            </a:endParaRPr>
          </a:p>
        </p:txBody>
      </p:sp>
      <p:grpSp>
        <p:nvGrpSpPr>
          <p:cNvPr id="19485" name="Group 30"/>
          <p:cNvGrpSpPr>
            <a:grpSpLocks/>
          </p:cNvGrpSpPr>
          <p:nvPr/>
        </p:nvGrpSpPr>
        <p:grpSpPr bwMode="auto">
          <a:xfrm>
            <a:off x="2283307" y="3387937"/>
            <a:ext cx="660400" cy="657225"/>
            <a:chOff x="997" y="1736"/>
            <a:chExt cx="416" cy="414"/>
          </a:xfrm>
        </p:grpSpPr>
        <p:sp>
          <p:nvSpPr>
            <p:cNvPr id="19504" name="Oval 31"/>
            <p:cNvSpPr>
              <a:spLocks noChangeArrowheads="1"/>
            </p:cNvSpPr>
            <p:nvPr/>
          </p:nvSpPr>
          <p:spPr bwMode="gray">
            <a:xfrm>
              <a:off x="997" y="1738"/>
              <a:ext cx="416" cy="412"/>
            </a:xfrm>
            <a:prstGeom prst="ellipse">
              <a:avLst/>
            </a:prstGeom>
            <a:solidFill>
              <a:schemeClr val="accent1">
                <a:alpha val="70195"/>
              </a:schemeClr>
            </a:solidFill>
            <a:ln w="28575" algn="ctr">
              <a:solidFill>
                <a:srgbClr val="F8F8F8">
                  <a:alpha val="70195"/>
                </a:srgbClr>
              </a:solidFill>
              <a:round/>
              <a:headEnd/>
              <a:tailEnd/>
            </a:ln>
          </p:spPr>
          <p:txBody>
            <a:bodyPr wrap="none" anchor="ctr"/>
            <a:lstStyle/>
            <a:p>
              <a:endParaRPr lang="zh-CN" altLang="en-US"/>
            </a:p>
          </p:txBody>
        </p:sp>
        <p:pic>
          <p:nvPicPr>
            <p:cNvPr id="19505" name="Picture 32"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19486" name="Text Box 33"/>
          <p:cNvSpPr txBox="1">
            <a:spLocks noChangeArrowheads="1"/>
          </p:cNvSpPr>
          <p:nvPr/>
        </p:nvSpPr>
        <p:spPr bwMode="gray">
          <a:xfrm>
            <a:off x="2264885" y="3559387"/>
            <a:ext cx="744240" cy="369332"/>
          </a:xfrm>
          <a:prstGeom prst="rect">
            <a:avLst/>
          </a:prstGeom>
          <a:noFill/>
          <a:ln w="9525" algn="ctr">
            <a:noFill/>
            <a:miter lim="800000"/>
            <a:headEnd/>
            <a:tailEnd/>
          </a:ln>
        </p:spPr>
        <p:txBody>
          <a:bodyPr wrap="square">
            <a:spAutoFit/>
          </a:bodyPr>
          <a:lstStyle/>
          <a:p>
            <a:pPr algn="ctr">
              <a:spcBef>
                <a:spcPct val="50000"/>
              </a:spcBef>
            </a:pPr>
            <a:r>
              <a:rPr lang="en-US" altLang="zh-CN" b="1" dirty="0" smtClean="0">
                <a:solidFill>
                  <a:srgbClr val="FFFFFF"/>
                </a:solidFill>
              </a:rPr>
              <a:t>5000</a:t>
            </a:r>
            <a:endParaRPr lang="en-US" altLang="zh-CN" b="1" dirty="0">
              <a:solidFill>
                <a:srgbClr val="FFFFFF"/>
              </a:solidFill>
            </a:endParaRPr>
          </a:p>
        </p:txBody>
      </p:sp>
      <p:grpSp>
        <p:nvGrpSpPr>
          <p:cNvPr id="19487" name="Group 34"/>
          <p:cNvGrpSpPr>
            <a:grpSpLocks/>
          </p:cNvGrpSpPr>
          <p:nvPr/>
        </p:nvGrpSpPr>
        <p:grpSpPr bwMode="auto">
          <a:xfrm>
            <a:off x="3529494" y="3138700"/>
            <a:ext cx="660400" cy="657225"/>
            <a:chOff x="997" y="1736"/>
            <a:chExt cx="416" cy="414"/>
          </a:xfrm>
        </p:grpSpPr>
        <p:sp>
          <p:nvSpPr>
            <p:cNvPr id="19502" name="Oval 35"/>
            <p:cNvSpPr>
              <a:spLocks noChangeArrowheads="1"/>
            </p:cNvSpPr>
            <p:nvPr/>
          </p:nvSpPr>
          <p:spPr bwMode="gray">
            <a:xfrm>
              <a:off x="997" y="1738"/>
              <a:ext cx="416" cy="412"/>
            </a:xfrm>
            <a:prstGeom prst="ellipse">
              <a:avLst/>
            </a:prstGeom>
            <a:solidFill>
              <a:schemeClr val="accent2">
                <a:alpha val="70195"/>
              </a:schemeClr>
            </a:solidFill>
            <a:ln w="28575" algn="ctr">
              <a:solidFill>
                <a:srgbClr val="F8F8F8">
                  <a:alpha val="70195"/>
                </a:srgbClr>
              </a:solidFill>
              <a:round/>
              <a:headEnd/>
              <a:tailEnd/>
            </a:ln>
          </p:spPr>
          <p:txBody>
            <a:bodyPr wrap="none" anchor="ctr"/>
            <a:lstStyle/>
            <a:p>
              <a:endParaRPr lang="zh-CN" altLang="en-US"/>
            </a:p>
          </p:txBody>
        </p:sp>
        <p:pic>
          <p:nvPicPr>
            <p:cNvPr id="19503" name="Picture 36"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grpSp>
        <p:nvGrpSpPr>
          <p:cNvPr id="19488" name="Group 37"/>
          <p:cNvGrpSpPr>
            <a:grpSpLocks/>
          </p:cNvGrpSpPr>
          <p:nvPr/>
        </p:nvGrpSpPr>
        <p:grpSpPr bwMode="auto">
          <a:xfrm>
            <a:off x="5775807" y="2371937"/>
            <a:ext cx="660400" cy="657225"/>
            <a:chOff x="997" y="1736"/>
            <a:chExt cx="416" cy="414"/>
          </a:xfrm>
        </p:grpSpPr>
        <p:sp>
          <p:nvSpPr>
            <p:cNvPr id="19500" name="Oval 38"/>
            <p:cNvSpPr>
              <a:spLocks noChangeArrowheads="1"/>
            </p:cNvSpPr>
            <p:nvPr/>
          </p:nvSpPr>
          <p:spPr bwMode="gray">
            <a:xfrm>
              <a:off x="997" y="1738"/>
              <a:ext cx="416" cy="412"/>
            </a:xfrm>
            <a:prstGeom prst="ellipse">
              <a:avLst/>
            </a:prstGeom>
            <a:solidFill>
              <a:schemeClr val="folHlink">
                <a:alpha val="70195"/>
              </a:schemeClr>
            </a:solidFill>
            <a:ln w="28575" algn="ctr">
              <a:solidFill>
                <a:srgbClr val="F8F8F8">
                  <a:alpha val="70195"/>
                </a:srgbClr>
              </a:solidFill>
              <a:round/>
              <a:headEnd/>
              <a:tailEnd/>
            </a:ln>
          </p:spPr>
          <p:txBody>
            <a:bodyPr wrap="none" anchor="ctr"/>
            <a:lstStyle/>
            <a:p>
              <a:endParaRPr lang="zh-CN" altLang="en-US"/>
            </a:p>
          </p:txBody>
        </p:sp>
        <p:pic>
          <p:nvPicPr>
            <p:cNvPr id="19501" name="Picture 39"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19489" name="Text Box 40"/>
          <p:cNvSpPr txBox="1">
            <a:spLocks noChangeArrowheads="1"/>
          </p:cNvSpPr>
          <p:nvPr/>
        </p:nvSpPr>
        <p:spPr bwMode="gray">
          <a:xfrm>
            <a:off x="3419957" y="3297450"/>
            <a:ext cx="866775" cy="336550"/>
          </a:xfrm>
          <a:prstGeom prst="rect">
            <a:avLst/>
          </a:prstGeom>
          <a:noFill/>
          <a:ln w="9525" algn="ctr">
            <a:noFill/>
            <a:miter lim="800000"/>
            <a:headEnd/>
            <a:tailEnd/>
          </a:ln>
        </p:spPr>
        <p:txBody>
          <a:bodyPr>
            <a:spAutoFit/>
          </a:bodyPr>
          <a:lstStyle/>
          <a:p>
            <a:pPr algn="ctr">
              <a:spcBef>
                <a:spcPct val="50000"/>
              </a:spcBef>
            </a:pPr>
            <a:r>
              <a:rPr lang="en-US" altLang="zh-CN" sz="1600" b="1" dirty="0" smtClean="0">
                <a:solidFill>
                  <a:srgbClr val="FFFFFF"/>
                </a:solidFill>
              </a:rPr>
              <a:t>10000</a:t>
            </a:r>
            <a:endParaRPr lang="en-US" altLang="zh-CN" sz="1600" b="1" dirty="0">
              <a:solidFill>
                <a:srgbClr val="FFFFFF"/>
              </a:solidFill>
            </a:endParaRPr>
          </a:p>
        </p:txBody>
      </p:sp>
      <p:grpSp>
        <p:nvGrpSpPr>
          <p:cNvPr id="19490" name="Group 41"/>
          <p:cNvGrpSpPr>
            <a:grpSpLocks/>
          </p:cNvGrpSpPr>
          <p:nvPr/>
        </p:nvGrpSpPr>
        <p:grpSpPr bwMode="auto">
          <a:xfrm>
            <a:off x="4477232" y="2756112"/>
            <a:ext cx="660400" cy="657225"/>
            <a:chOff x="997" y="1736"/>
            <a:chExt cx="416" cy="414"/>
          </a:xfrm>
        </p:grpSpPr>
        <p:sp>
          <p:nvSpPr>
            <p:cNvPr id="19498" name="Oval 42"/>
            <p:cNvSpPr>
              <a:spLocks noChangeArrowheads="1"/>
            </p:cNvSpPr>
            <p:nvPr/>
          </p:nvSpPr>
          <p:spPr bwMode="gray">
            <a:xfrm>
              <a:off x="997" y="1738"/>
              <a:ext cx="416" cy="412"/>
            </a:xfrm>
            <a:prstGeom prst="ellipse">
              <a:avLst/>
            </a:prstGeom>
            <a:solidFill>
              <a:schemeClr val="accent2">
                <a:alpha val="70195"/>
              </a:schemeClr>
            </a:solidFill>
            <a:ln w="28575" algn="ctr">
              <a:solidFill>
                <a:srgbClr val="F8F8F8">
                  <a:alpha val="70195"/>
                </a:srgbClr>
              </a:solidFill>
              <a:round/>
              <a:headEnd/>
              <a:tailEnd/>
            </a:ln>
          </p:spPr>
          <p:txBody>
            <a:bodyPr wrap="none" anchor="ctr"/>
            <a:lstStyle/>
            <a:p>
              <a:endParaRPr lang="zh-CN" altLang="en-US"/>
            </a:p>
          </p:txBody>
        </p:sp>
        <p:pic>
          <p:nvPicPr>
            <p:cNvPr id="19499" name="Picture 43"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19491" name="Text Box 44"/>
          <p:cNvSpPr txBox="1">
            <a:spLocks noChangeArrowheads="1"/>
          </p:cNvSpPr>
          <p:nvPr/>
        </p:nvSpPr>
        <p:spPr bwMode="gray">
          <a:xfrm>
            <a:off x="4377219" y="2905337"/>
            <a:ext cx="866775" cy="336550"/>
          </a:xfrm>
          <a:prstGeom prst="rect">
            <a:avLst/>
          </a:prstGeom>
          <a:noFill/>
          <a:ln w="9525" algn="ctr">
            <a:noFill/>
            <a:miter lim="800000"/>
            <a:headEnd/>
            <a:tailEnd/>
          </a:ln>
        </p:spPr>
        <p:txBody>
          <a:bodyPr>
            <a:spAutoFit/>
          </a:bodyPr>
          <a:lstStyle/>
          <a:p>
            <a:pPr algn="ctr">
              <a:spcBef>
                <a:spcPct val="50000"/>
              </a:spcBef>
            </a:pPr>
            <a:r>
              <a:rPr lang="en-US" altLang="zh-CN" sz="1600" b="1" dirty="0" smtClean="0">
                <a:solidFill>
                  <a:srgbClr val="FFFFFF"/>
                </a:solidFill>
              </a:rPr>
              <a:t>15000</a:t>
            </a:r>
            <a:endParaRPr lang="en-US" altLang="zh-CN" sz="1600" b="1" dirty="0">
              <a:solidFill>
                <a:srgbClr val="FFFFFF"/>
              </a:solidFill>
            </a:endParaRPr>
          </a:p>
        </p:txBody>
      </p:sp>
      <p:sp>
        <p:nvSpPr>
          <p:cNvPr id="19492" name="Text Box 45"/>
          <p:cNvSpPr txBox="1">
            <a:spLocks noChangeArrowheads="1"/>
          </p:cNvSpPr>
          <p:nvPr/>
        </p:nvSpPr>
        <p:spPr bwMode="gray">
          <a:xfrm>
            <a:off x="5677382" y="2532275"/>
            <a:ext cx="866775" cy="336550"/>
          </a:xfrm>
          <a:prstGeom prst="rect">
            <a:avLst/>
          </a:prstGeom>
          <a:noFill/>
          <a:ln w="9525" algn="ctr">
            <a:noFill/>
            <a:miter lim="800000"/>
            <a:headEnd/>
            <a:tailEnd/>
          </a:ln>
        </p:spPr>
        <p:txBody>
          <a:bodyPr>
            <a:spAutoFit/>
          </a:bodyPr>
          <a:lstStyle/>
          <a:p>
            <a:pPr algn="ctr">
              <a:spcBef>
                <a:spcPct val="50000"/>
              </a:spcBef>
            </a:pPr>
            <a:r>
              <a:rPr lang="en-US" altLang="zh-CN" sz="1600" b="1" dirty="0" smtClean="0">
                <a:solidFill>
                  <a:srgbClr val="FFFFFF"/>
                </a:solidFill>
              </a:rPr>
              <a:t>20000</a:t>
            </a:r>
            <a:endParaRPr lang="en-US" altLang="zh-CN" sz="1600" b="1" dirty="0">
              <a:solidFill>
                <a:srgbClr val="FFFFFF"/>
              </a:solidFill>
            </a:endParaRPr>
          </a:p>
        </p:txBody>
      </p:sp>
      <p:grpSp>
        <p:nvGrpSpPr>
          <p:cNvPr id="19493" name="Group 46"/>
          <p:cNvGrpSpPr>
            <a:grpSpLocks/>
          </p:cNvGrpSpPr>
          <p:nvPr/>
        </p:nvGrpSpPr>
        <p:grpSpPr bwMode="auto">
          <a:xfrm>
            <a:off x="6680682" y="2002050"/>
            <a:ext cx="660400" cy="657225"/>
            <a:chOff x="997" y="1736"/>
            <a:chExt cx="416" cy="414"/>
          </a:xfrm>
        </p:grpSpPr>
        <p:sp>
          <p:nvSpPr>
            <p:cNvPr id="19496" name="Oval 47"/>
            <p:cNvSpPr>
              <a:spLocks noChangeArrowheads="1"/>
            </p:cNvSpPr>
            <p:nvPr/>
          </p:nvSpPr>
          <p:spPr bwMode="gray">
            <a:xfrm>
              <a:off x="997" y="1738"/>
              <a:ext cx="416" cy="412"/>
            </a:xfrm>
            <a:prstGeom prst="ellipse">
              <a:avLst/>
            </a:prstGeom>
            <a:solidFill>
              <a:schemeClr val="folHlink">
                <a:alpha val="70195"/>
              </a:schemeClr>
            </a:solidFill>
            <a:ln w="28575" algn="ctr">
              <a:solidFill>
                <a:srgbClr val="F8F8F8">
                  <a:alpha val="70195"/>
                </a:srgbClr>
              </a:solidFill>
              <a:round/>
              <a:headEnd/>
              <a:tailEnd/>
            </a:ln>
          </p:spPr>
          <p:txBody>
            <a:bodyPr wrap="none" anchor="ctr"/>
            <a:lstStyle/>
            <a:p>
              <a:endParaRPr lang="zh-CN" altLang="en-US"/>
            </a:p>
          </p:txBody>
        </p:sp>
        <p:pic>
          <p:nvPicPr>
            <p:cNvPr id="19497" name="Picture 48" descr="cir_lighteffect0"/>
            <p:cNvPicPr>
              <a:picLocks noChangeAspect="1" noChangeArrowheads="1"/>
            </p:cNvPicPr>
            <p:nvPr/>
          </p:nvPicPr>
          <p:blipFill>
            <a:blip r:embed="rId3" cstate="print">
              <a:lum bright="18000" contrast="-12000"/>
            </a:blip>
            <a:srcRect/>
            <a:stretch>
              <a:fillRect/>
            </a:stretch>
          </p:blipFill>
          <p:spPr bwMode="gray">
            <a:xfrm>
              <a:off x="1032" y="1736"/>
              <a:ext cx="344" cy="344"/>
            </a:xfrm>
            <a:prstGeom prst="rect">
              <a:avLst/>
            </a:prstGeom>
            <a:noFill/>
            <a:ln w="9525">
              <a:noFill/>
              <a:miter lim="800000"/>
              <a:headEnd/>
              <a:tailEnd/>
            </a:ln>
          </p:spPr>
        </p:pic>
      </p:grpSp>
      <p:sp>
        <p:nvSpPr>
          <p:cNvPr id="19494" name="Text Box 49"/>
          <p:cNvSpPr txBox="1">
            <a:spLocks noChangeArrowheads="1"/>
          </p:cNvSpPr>
          <p:nvPr/>
        </p:nvSpPr>
        <p:spPr bwMode="gray">
          <a:xfrm>
            <a:off x="6582257" y="2162387"/>
            <a:ext cx="866775" cy="336550"/>
          </a:xfrm>
          <a:prstGeom prst="rect">
            <a:avLst/>
          </a:prstGeom>
          <a:noFill/>
          <a:ln w="9525" algn="ctr">
            <a:noFill/>
            <a:miter lim="800000"/>
            <a:headEnd/>
            <a:tailEnd/>
          </a:ln>
        </p:spPr>
        <p:txBody>
          <a:bodyPr>
            <a:spAutoFit/>
          </a:bodyPr>
          <a:lstStyle/>
          <a:p>
            <a:pPr algn="ctr">
              <a:spcBef>
                <a:spcPct val="50000"/>
              </a:spcBef>
            </a:pPr>
            <a:r>
              <a:rPr lang="en-US" altLang="zh-CN" sz="1600" b="1" dirty="0" smtClean="0">
                <a:solidFill>
                  <a:srgbClr val="FFFFFF"/>
                </a:solidFill>
              </a:rPr>
              <a:t>25000</a:t>
            </a:r>
            <a:endParaRPr lang="en-US" altLang="zh-CN" sz="1600" b="1" dirty="0">
              <a:solidFill>
                <a:srgbClr val="FFFFFF"/>
              </a:solidFill>
            </a:endParaRPr>
          </a:p>
        </p:txBody>
      </p:sp>
      <p:sp>
        <p:nvSpPr>
          <p:cNvPr id="19495" name="Freeform 50"/>
          <p:cNvSpPr>
            <a:spLocks/>
          </p:cNvSpPr>
          <p:nvPr/>
        </p:nvSpPr>
        <p:spPr bwMode="gray">
          <a:xfrm rot="-369310">
            <a:off x="1721332" y="2060787"/>
            <a:ext cx="4384675" cy="1323975"/>
          </a:xfrm>
          <a:custGeom>
            <a:avLst/>
            <a:gdLst>
              <a:gd name="T0" fmla="*/ 648508956 w 2706"/>
              <a:gd name="T1" fmla="*/ 1297094579 h 1093"/>
              <a:gd name="T2" fmla="*/ 1184119864 w 2706"/>
              <a:gd name="T3" fmla="*/ 1038849009 h 1093"/>
              <a:gd name="T4" fmla="*/ 1719730974 w 2706"/>
              <a:gd name="T5" fmla="*/ 824623167 h 1093"/>
              <a:gd name="T6" fmla="*/ 2147483647 w 2706"/>
              <a:gd name="T7" fmla="*/ 644144741 h 1093"/>
              <a:gd name="T8" fmla="*/ 2147483647 w 2706"/>
              <a:gd name="T9" fmla="*/ 501816735 h 1093"/>
              <a:gd name="T10" fmla="*/ 2147483647 w 2706"/>
              <a:gd name="T11" fmla="*/ 387367445 h 1093"/>
              <a:gd name="T12" fmla="*/ 2147483647 w 2706"/>
              <a:gd name="T13" fmla="*/ 299329734 h 1093"/>
              <a:gd name="T14" fmla="*/ 2147483647 w 2706"/>
              <a:gd name="T15" fmla="*/ 234768720 h 1093"/>
              <a:gd name="T16" fmla="*/ 2147483647 w 2706"/>
              <a:gd name="T17" fmla="*/ 192216207 h 1093"/>
              <a:gd name="T18" fmla="*/ 2147483647 w 2706"/>
              <a:gd name="T19" fmla="*/ 164337642 h 1093"/>
              <a:gd name="T20" fmla="*/ 2147483647 w 2706"/>
              <a:gd name="T21" fmla="*/ 151131777 h 1093"/>
              <a:gd name="T22" fmla="*/ 2147483647 w 2706"/>
              <a:gd name="T23" fmla="*/ 145262924 h 1093"/>
              <a:gd name="T24" fmla="*/ 2147483647 w 2706"/>
              <a:gd name="T25" fmla="*/ 145262924 h 1093"/>
              <a:gd name="T26" fmla="*/ 2147483647 w 2706"/>
              <a:gd name="T27" fmla="*/ 149664867 h 1093"/>
              <a:gd name="T28" fmla="*/ 2147483647 w 2706"/>
              <a:gd name="T29" fmla="*/ 149664867 h 1093"/>
              <a:gd name="T30" fmla="*/ 2147483647 w 2706"/>
              <a:gd name="T31" fmla="*/ 484208966 h 1093"/>
              <a:gd name="T32" fmla="*/ 2147483647 w 2706"/>
              <a:gd name="T33" fmla="*/ 525293357 h 1093"/>
              <a:gd name="T34" fmla="*/ 2147483647 w 2706"/>
              <a:gd name="T35" fmla="*/ 519424505 h 1093"/>
              <a:gd name="T36" fmla="*/ 2147483647 w 2706"/>
              <a:gd name="T37" fmla="*/ 506218678 h 1093"/>
              <a:gd name="T38" fmla="*/ 2147483647 w 2706"/>
              <a:gd name="T39" fmla="*/ 484208966 h 1093"/>
              <a:gd name="T40" fmla="*/ 2147483647 w 2706"/>
              <a:gd name="T41" fmla="*/ 465134286 h 1093"/>
              <a:gd name="T42" fmla="*/ 2147483647 w 2706"/>
              <a:gd name="T43" fmla="*/ 448994638 h 1093"/>
              <a:gd name="T44" fmla="*/ 2147483647 w 2706"/>
              <a:gd name="T45" fmla="*/ 437255722 h 1093"/>
              <a:gd name="T46" fmla="*/ 2147483647 w 2706"/>
              <a:gd name="T47" fmla="*/ 437255722 h 1093"/>
              <a:gd name="T48" fmla="*/ 2147483647 w 2706"/>
              <a:gd name="T49" fmla="*/ 453395369 h 1093"/>
              <a:gd name="T50" fmla="*/ 2147483647 w 2706"/>
              <a:gd name="T51" fmla="*/ 484208966 h 1093"/>
              <a:gd name="T52" fmla="*/ 2147483647 w 2706"/>
              <a:gd name="T53" fmla="*/ 544368037 h 1093"/>
              <a:gd name="T54" fmla="*/ 2147483647 w 2706"/>
              <a:gd name="T55" fmla="*/ 628004942 h 1093"/>
              <a:gd name="T56" fmla="*/ 2147483647 w 2706"/>
              <a:gd name="T57" fmla="*/ 740987473 h 1093"/>
              <a:gd name="T58" fmla="*/ 1948153663 w 2706"/>
              <a:gd name="T59" fmla="*/ 892119213 h 1093"/>
              <a:gd name="T60" fmla="*/ 1344278729 w 2706"/>
              <a:gd name="T61" fmla="*/ 1079933401 h 1093"/>
              <a:gd name="T62" fmla="*/ 711522838 w 2706"/>
              <a:gd name="T63" fmla="*/ 1308832284 h 10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06"/>
              <a:gd name="T97" fmla="*/ 0 h 1093"/>
              <a:gd name="T98" fmla="*/ 2706 w 2706"/>
              <a:gd name="T99" fmla="*/ 1093 h 10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06" h="1093">
                <a:moveTo>
                  <a:pt x="0" y="1093"/>
                </a:moveTo>
                <a:lnTo>
                  <a:pt x="247" y="884"/>
                </a:lnTo>
                <a:lnTo>
                  <a:pt x="350" y="793"/>
                </a:lnTo>
                <a:lnTo>
                  <a:pt x="451" y="708"/>
                </a:lnTo>
                <a:lnTo>
                  <a:pt x="553" y="631"/>
                </a:lnTo>
                <a:lnTo>
                  <a:pt x="655" y="562"/>
                </a:lnTo>
                <a:lnTo>
                  <a:pt x="756" y="497"/>
                </a:lnTo>
                <a:lnTo>
                  <a:pt x="856" y="439"/>
                </a:lnTo>
                <a:lnTo>
                  <a:pt x="955" y="388"/>
                </a:lnTo>
                <a:lnTo>
                  <a:pt x="1053" y="342"/>
                </a:lnTo>
                <a:lnTo>
                  <a:pt x="1148" y="300"/>
                </a:lnTo>
                <a:lnTo>
                  <a:pt x="1242" y="264"/>
                </a:lnTo>
                <a:lnTo>
                  <a:pt x="1331" y="232"/>
                </a:lnTo>
                <a:lnTo>
                  <a:pt x="1419" y="204"/>
                </a:lnTo>
                <a:lnTo>
                  <a:pt x="1504" y="182"/>
                </a:lnTo>
                <a:lnTo>
                  <a:pt x="1586" y="160"/>
                </a:lnTo>
                <a:lnTo>
                  <a:pt x="1664" y="144"/>
                </a:lnTo>
                <a:lnTo>
                  <a:pt x="1737" y="131"/>
                </a:lnTo>
                <a:lnTo>
                  <a:pt x="1807" y="121"/>
                </a:lnTo>
                <a:lnTo>
                  <a:pt x="1871" y="112"/>
                </a:lnTo>
                <a:lnTo>
                  <a:pt x="1932" y="107"/>
                </a:lnTo>
                <a:lnTo>
                  <a:pt x="1988" y="103"/>
                </a:lnTo>
                <a:lnTo>
                  <a:pt x="2038" y="100"/>
                </a:lnTo>
                <a:lnTo>
                  <a:pt x="2082" y="99"/>
                </a:lnTo>
                <a:lnTo>
                  <a:pt x="2121" y="100"/>
                </a:lnTo>
                <a:lnTo>
                  <a:pt x="2152" y="99"/>
                </a:lnTo>
                <a:lnTo>
                  <a:pt x="2178" y="101"/>
                </a:lnTo>
                <a:lnTo>
                  <a:pt x="2195" y="102"/>
                </a:lnTo>
                <a:lnTo>
                  <a:pt x="2206" y="102"/>
                </a:lnTo>
                <a:lnTo>
                  <a:pt x="2210" y="102"/>
                </a:lnTo>
                <a:lnTo>
                  <a:pt x="2146" y="0"/>
                </a:lnTo>
                <a:lnTo>
                  <a:pt x="2706" y="330"/>
                </a:lnTo>
                <a:lnTo>
                  <a:pt x="2270" y="473"/>
                </a:lnTo>
                <a:lnTo>
                  <a:pt x="2336" y="358"/>
                </a:lnTo>
                <a:lnTo>
                  <a:pt x="2335" y="357"/>
                </a:lnTo>
                <a:lnTo>
                  <a:pt x="2326" y="354"/>
                </a:lnTo>
                <a:lnTo>
                  <a:pt x="2313" y="350"/>
                </a:lnTo>
                <a:lnTo>
                  <a:pt x="2293" y="345"/>
                </a:lnTo>
                <a:lnTo>
                  <a:pt x="2270" y="337"/>
                </a:lnTo>
                <a:lnTo>
                  <a:pt x="2241" y="330"/>
                </a:lnTo>
                <a:lnTo>
                  <a:pt x="2207" y="323"/>
                </a:lnTo>
                <a:lnTo>
                  <a:pt x="2168" y="317"/>
                </a:lnTo>
                <a:lnTo>
                  <a:pt x="2124" y="311"/>
                </a:lnTo>
                <a:lnTo>
                  <a:pt x="2075" y="306"/>
                </a:lnTo>
                <a:lnTo>
                  <a:pt x="2024" y="301"/>
                </a:lnTo>
                <a:lnTo>
                  <a:pt x="1966" y="298"/>
                </a:lnTo>
                <a:lnTo>
                  <a:pt x="1905" y="295"/>
                </a:lnTo>
                <a:lnTo>
                  <a:pt x="1838" y="298"/>
                </a:lnTo>
                <a:lnTo>
                  <a:pt x="1767" y="301"/>
                </a:lnTo>
                <a:lnTo>
                  <a:pt x="1692" y="309"/>
                </a:lnTo>
                <a:lnTo>
                  <a:pt x="1613" y="317"/>
                </a:lnTo>
                <a:lnTo>
                  <a:pt x="1533" y="330"/>
                </a:lnTo>
                <a:lnTo>
                  <a:pt x="1445" y="349"/>
                </a:lnTo>
                <a:lnTo>
                  <a:pt x="1354" y="371"/>
                </a:lnTo>
                <a:lnTo>
                  <a:pt x="1262" y="397"/>
                </a:lnTo>
                <a:lnTo>
                  <a:pt x="1164" y="428"/>
                </a:lnTo>
                <a:lnTo>
                  <a:pt x="1065" y="464"/>
                </a:lnTo>
                <a:lnTo>
                  <a:pt x="960" y="505"/>
                </a:lnTo>
                <a:lnTo>
                  <a:pt x="853" y="553"/>
                </a:lnTo>
                <a:lnTo>
                  <a:pt x="742" y="608"/>
                </a:lnTo>
                <a:lnTo>
                  <a:pt x="629" y="669"/>
                </a:lnTo>
                <a:lnTo>
                  <a:pt x="512" y="736"/>
                </a:lnTo>
                <a:lnTo>
                  <a:pt x="393" y="809"/>
                </a:lnTo>
                <a:lnTo>
                  <a:pt x="271" y="892"/>
                </a:lnTo>
                <a:lnTo>
                  <a:pt x="0" y="1093"/>
                </a:lnTo>
                <a:close/>
              </a:path>
            </a:pathLst>
          </a:custGeom>
          <a:gradFill rotWithShape="1">
            <a:gsLst>
              <a:gs pos="0">
                <a:srgbClr val="C0C0C0"/>
              </a:gs>
              <a:gs pos="50000">
                <a:srgbClr val="FFFFFF"/>
              </a:gs>
              <a:gs pos="100000">
                <a:srgbClr val="C0C0C0"/>
              </a:gs>
            </a:gsLst>
            <a:lin ang="0" scaled="1"/>
          </a:gradFill>
          <a:ln w="9525">
            <a:round/>
            <a:headEnd/>
            <a:tailEnd/>
          </a:ln>
          <a:scene3d>
            <a:camera prst="legacyObliqueFront">
              <a:rot lat="20099994" lon="600000" rev="0"/>
            </a:camera>
            <a:lightRig rig="legacyFlat3" dir="t"/>
          </a:scene3d>
          <a:sp3d extrusionH="100000" prstMaterial="legacyMatte">
            <a:bevelT w="13500" h="13500" prst="angle"/>
            <a:bevelB w="13500" h="13500" prst="angle"/>
            <a:extrusionClr>
              <a:srgbClr val="C0C0C0"/>
            </a:extrusionClr>
          </a:sp3d>
        </p:spPr>
        <p:txBody>
          <a:bodyPr>
            <a:flatTx/>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484"/>
                                        </p:tgtEl>
                                        <p:attrNameLst>
                                          <p:attrName>style.visibility</p:attrName>
                                        </p:attrNameLst>
                                      </p:cBhvr>
                                      <p:to>
                                        <p:strVal val="visible"/>
                                      </p:to>
                                    </p:set>
                                    <p:anim calcmode="lin" valueType="num">
                                      <p:cBhvr additive="base">
                                        <p:cTn id="7" dur="500" fill="hold"/>
                                        <p:tgtEl>
                                          <p:spTgt spid="19484"/>
                                        </p:tgtEl>
                                        <p:attrNameLst>
                                          <p:attrName>ppt_x</p:attrName>
                                        </p:attrNameLst>
                                      </p:cBhvr>
                                      <p:tavLst>
                                        <p:tav tm="0">
                                          <p:val>
                                            <p:strVal val="#ppt_x"/>
                                          </p:val>
                                        </p:tav>
                                        <p:tav tm="100000">
                                          <p:val>
                                            <p:strVal val="#ppt_x"/>
                                          </p:val>
                                        </p:tav>
                                      </p:tavLst>
                                    </p:anim>
                                    <p:anim calcmode="lin" valueType="num">
                                      <p:cBhvr additive="base">
                                        <p:cTn id="8" dur="500" fill="hold"/>
                                        <p:tgtEl>
                                          <p:spTgt spid="194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486"/>
                                        </p:tgtEl>
                                        <p:attrNameLst>
                                          <p:attrName>style.visibility</p:attrName>
                                        </p:attrNameLst>
                                      </p:cBhvr>
                                      <p:to>
                                        <p:strVal val="visible"/>
                                      </p:to>
                                    </p:set>
                                    <p:anim calcmode="lin" valueType="num">
                                      <p:cBhvr additive="base">
                                        <p:cTn id="12" dur="500" fill="hold"/>
                                        <p:tgtEl>
                                          <p:spTgt spid="19486"/>
                                        </p:tgtEl>
                                        <p:attrNameLst>
                                          <p:attrName>ppt_x</p:attrName>
                                        </p:attrNameLst>
                                      </p:cBhvr>
                                      <p:tavLst>
                                        <p:tav tm="0">
                                          <p:val>
                                            <p:strVal val="#ppt_x"/>
                                          </p:val>
                                        </p:tav>
                                        <p:tav tm="100000">
                                          <p:val>
                                            <p:strVal val="#ppt_x"/>
                                          </p:val>
                                        </p:tav>
                                      </p:tavLst>
                                    </p:anim>
                                    <p:anim calcmode="lin" valueType="num">
                                      <p:cBhvr additive="base">
                                        <p:cTn id="13" dur="500" fill="hold"/>
                                        <p:tgtEl>
                                          <p:spTgt spid="194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489"/>
                                        </p:tgtEl>
                                        <p:attrNameLst>
                                          <p:attrName>style.visibility</p:attrName>
                                        </p:attrNameLst>
                                      </p:cBhvr>
                                      <p:to>
                                        <p:strVal val="visible"/>
                                      </p:to>
                                    </p:set>
                                    <p:anim calcmode="lin" valueType="num">
                                      <p:cBhvr additive="base">
                                        <p:cTn id="17" dur="500" fill="hold"/>
                                        <p:tgtEl>
                                          <p:spTgt spid="19489"/>
                                        </p:tgtEl>
                                        <p:attrNameLst>
                                          <p:attrName>ppt_x</p:attrName>
                                        </p:attrNameLst>
                                      </p:cBhvr>
                                      <p:tavLst>
                                        <p:tav tm="0">
                                          <p:val>
                                            <p:strVal val="#ppt_x"/>
                                          </p:val>
                                        </p:tav>
                                        <p:tav tm="100000">
                                          <p:val>
                                            <p:strVal val="#ppt_x"/>
                                          </p:val>
                                        </p:tav>
                                      </p:tavLst>
                                    </p:anim>
                                    <p:anim calcmode="lin" valueType="num">
                                      <p:cBhvr additive="base">
                                        <p:cTn id="18" dur="500" fill="hold"/>
                                        <p:tgtEl>
                                          <p:spTgt spid="1948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9491"/>
                                        </p:tgtEl>
                                        <p:attrNameLst>
                                          <p:attrName>style.visibility</p:attrName>
                                        </p:attrNameLst>
                                      </p:cBhvr>
                                      <p:to>
                                        <p:strVal val="visible"/>
                                      </p:to>
                                    </p:set>
                                    <p:anim calcmode="lin" valueType="num">
                                      <p:cBhvr additive="base">
                                        <p:cTn id="22" dur="500" fill="hold"/>
                                        <p:tgtEl>
                                          <p:spTgt spid="19491"/>
                                        </p:tgtEl>
                                        <p:attrNameLst>
                                          <p:attrName>ppt_x</p:attrName>
                                        </p:attrNameLst>
                                      </p:cBhvr>
                                      <p:tavLst>
                                        <p:tav tm="0">
                                          <p:val>
                                            <p:strVal val="#ppt_x"/>
                                          </p:val>
                                        </p:tav>
                                        <p:tav tm="100000">
                                          <p:val>
                                            <p:strVal val="#ppt_x"/>
                                          </p:val>
                                        </p:tav>
                                      </p:tavLst>
                                    </p:anim>
                                    <p:anim calcmode="lin" valueType="num">
                                      <p:cBhvr additive="base">
                                        <p:cTn id="23" dur="500" fill="hold"/>
                                        <p:tgtEl>
                                          <p:spTgt spid="1949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492"/>
                                        </p:tgtEl>
                                        <p:attrNameLst>
                                          <p:attrName>style.visibility</p:attrName>
                                        </p:attrNameLst>
                                      </p:cBhvr>
                                      <p:to>
                                        <p:strVal val="visible"/>
                                      </p:to>
                                    </p:set>
                                    <p:anim calcmode="lin" valueType="num">
                                      <p:cBhvr additive="base">
                                        <p:cTn id="27" dur="500" fill="hold"/>
                                        <p:tgtEl>
                                          <p:spTgt spid="19492"/>
                                        </p:tgtEl>
                                        <p:attrNameLst>
                                          <p:attrName>ppt_x</p:attrName>
                                        </p:attrNameLst>
                                      </p:cBhvr>
                                      <p:tavLst>
                                        <p:tav tm="0">
                                          <p:val>
                                            <p:strVal val="#ppt_x"/>
                                          </p:val>
                                        </p:tav>
                                        <p:tav tm="100000">
                                          <p:val>
                                            <p:strVal val="#ppt_x"/>
                                          </p:val>
                                        </p:tav>
                                      </p:tavLst>
                                    </p:anim>
                                    <p:anim calcmode="lin" valueType="num">
                                      <p:cBhvr additive="base">
                                        <p:cTn id="28" dur="500" fill="hold"/>
                                        <p:tgtEl>
                                          <p:spTgt spid="1949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9494"/>
                                        </p:tgtEl>
                                        <p:attrNameLst>
                                          <p:attrName>style.visibility</p:attrName>
                                        </p:attrNameLst>
                                      </p:cBhvr>
                                      <p:to>
                                        <p:strVal val="visible"/>
                                      </p:to>
                                    </p:set>
                                    <p:anim calcmode="lin" valueType="num">
                                      <p:cBhvr additive="base">
                                        <p:cTn id="32" dur="500" fill="hold"/>
                                        <p:tgtEl>
                                          <p:spTgt spid="19494"/>
                                        </p:tgtEl>
                                        <p:attrNameLst>
                                          <p:attrName>ppt_x</p:attrName>
                                        </p:attrNameLst>
                                      </p:cBhvr>
                                      <p:tavLst>
                                        <p:tav tm="0">
                                          <p:val>
                                            <p:strVal val="#ppt_x"/>
                                          </p:val>
                                        </p:tav>
                                        <p:tav tm="100000">
                                          <p:val>
                                            <p:strVal val="#ppt_x"/>
                                          </p:val>
                                        </p:tav>
                                      </p:tavLst>
                                    </p:anim>
                                    <p:anim calcmode="lin" valueType="num">
                                      <p:cBhvr additive="base">
                                        <p:cTn id="33" dur="500" fill="hold"/>
                                        <p:tgtEl>
                                          <p:spTgt spid="19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4" grpId="0"/>
      <p:bldP spid="19486" grpId="0"/>
      <p:bldP spid="19489" grpId="0"/>
      <p:bldP spid="19491" grpId="0"/>
      <p:bldP spid="19492" grpId="0"/>
      <p:bldP spid="19494"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AutoShape 3"/>
          <p:cNvSpPr>
            <a:spLocks noChangeArrowheads="1"/>
          </p:cNvSpPr>
          <p:nvPr/>
        </p:nvSpPr>
        <p:spPr bwMode="gray">
          <a:xfrm>
            <a:off x="1285852" y="4000504"/>
            <a:ext cx="6500858" cy="1857388"/>
          </a:xfrm>
          <a:prstGeom prst="roundRect">
            <a:avLst>
              <a:gd name="adj" fmla="val 50000"/>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p>
        </p:txBody>
      </p:sp>
      <p:grpSp>
        <p:nvGrpSpPr>
          <p:cNvPr id="47" name="组合 46"/>
          <p:cNvGrpSpPr/>
          <p:nvPr/>
        </p:nvGrpSpPr>
        <p:grpSpPr>
          <a:xfrm>
            <a:off x="3643306" y="3929066"/>
            <a:ext cx="1704807" cy="1704807"/>
            <a:chOff x="3509197" y="1887988"/>
            <a:chExt cx="2196347" cy="2196347"/>
          </a:xfrm>
        </p:grpSpPr>
        <p:sp>
          <p:nvSpPr>
            <p:cNvPr id="48" name="Oval 10"/>
            <p:cNvSpPr>
              <a:spLocks noChangeArrowheads="1"/>
            </p:cNvSpPr>
            <p:nvPr/>
          </p:nvSpPr>
          <p:spPr bwMode="auto">
            <a:xfrm>
              <a:off x="3509197" y="1887988"/>
              <a:ext cx="2196347" cy="2196347"/>
            </a:xfrm>
            <a:prstGeom prst="ellipse">
              <a:avLst/>
            </a:prstGeom>
            <a:gradFill rotWithShape="1">
              <a:gsLst>
                <a:gs pos="0">
                  <a:srgbClr val="EAEAEA"/>
                </a:gs>
                <a:gs pos="100000">
                  <a:srgbClr val="B2B2B2"/>
                </a:gs>
              </a:gsLst>
              <a:lin ang="5400000" scaled="1"/>
            </a:gradFill>
            <a:ln w="9525">
              <a:noFill/>
              <a:round/>
              <a:headEnd/>
              <a:tailEnd/>
            </a:ln>
            <a:effectLst>
              <a:prstShdw prst="shdw17" dist="17961" dir="2700000">
                <a:srgbClr val="8C8C8C"/>
              </a:prstShdw>
            </a:effectLst>
          </p:spPr>
          <p:txBody>
            <a:bodyPr wrap="none" anchor="ctr"/>
            <a:lstStyle/>
            <a:p>
              <a:endParaRPr lang="zh-CN" altLang="en-US"/>
            </a:p>
          </p:txBody>
        </p:sp>
        <p:sp>
          <p:nvSpPr>
            <p:cNvPr id="49" name="Oval 15"/>
            <p:cNvSpPr>
              <a:spLocks noChangeArrowheads="1"/>
            </p:cNvSpPr>
            <p:nvPr/>
          </p:nvSpPr>
          <p:spPr bwMode="auto">
            <a:xfrm>
              <a:off x="3610501" y="1989290"/>
              <a:ext cx="1993744" cy="1993744"/>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50" name="Oval 16"/>
            <p:cNvSpPr>
              <a:spLocks noChangeArrowheads="1"/>
            </p:cNvSpPr>
            <p:nvPr/>
          </p:nvSpPr>
          <p:spPr bwMode="auto">
            <a:xfrm>
              <a:off x="3774932" y="2009844"/>
              <a:ext cx="1664878" cy="1597344"/>
            </a:xfrm>
            <a:prstGeom prst="ellipse">
              <a:avLst/>
            </a:prstGeom>
            <a:gradFill rotWithShape="0">
              <a:gsLst>
                <a:gs pos="0">
                  <a:schemeClr val="bg1">
                    <a:alpha val="60001"/>
                  </a:schemeClr>
                </a:gs>
                <a:gs pos="100000">
                  <a:schemeClr val="accent1">
                    <a:alpha val="0"/>
                  </a:schemeClr>
                </a:gs>
              </a:gsLst>
              <a:lin ang="5400000" scaled="1"/>
            </a:gradFill>
            <a:ln w="9525" algn="ctr">
              <a:noFill/>
              <a:round/>
              <a:headEnd/>
              <a:tailEnd/>
            </a:ln>
          </p:spPr>
          <p:txBody>
            <a:bodyPr wrap="none" anchor="ctr"/>
            <a:lstStyle/>
            <a:p>
              <a:endParaRPr lang="zh-CN" altLang="en-US"/>
            </a:p>
          </p:txBody>
        </p:sp>
      </p:grpSp>
      <p:sp>
        <p:nvSpPr>
          <p:cNvPr id="57348" name="AutoShape 2"/>
          <p:cNvSpPr>
            <a:spLocks noChangeArrowheads="1"/>
          </p:cNvSpPr>
          <p:nvPr/>
        </p:nvSpPr>
        <p:spPr bwMode="gray">
          <a:xfrm flipV="1">
            <a:off x="3180215" y="2428868"/>
            <a:ext cx="2675302" cy="1543224"/>
          </a:xfrm>
          <a:prstGeom prst="upArrow">
            <a:avLst>
              <a:gd name="adj1" fmla="val 66602"/>
              <a:gd name="adj2" fmla="val 38079"/>
            </a:avLst>
          </a:prstGeom>
          <a:gradFill rotWithShape="1">
            <a:gsLst>
              <a:gs pos="0">
                <a:schemeClr val="accent5">
                  <a:lumMod val="75000"/>
                </a:schemeClr>
              </a:gs>
              <a:gs pos="100000">
                <a:srgbClr val="FFFFFF">
                  <a:alpha val="0"/>
                </a:srgbClr>
              </a:gs>
            </a:gsLst>
            <a:lin ang="5400000" scaled="1"/>
          </a:gradFill>
          <a:ln w="9525">
            <a:noFill/>
            <a:miter lim="800000"/>
            <a:headEnd/>
            <a:tailEnd/>
          </a:ln>
        </p:spPr>
        <p:txBody>
          <a:bodyPr vert="eaVert" wrap="none" anchor="ctr"/>
          <a:lstStyle/>
          <a:p>
            <a:endParaRPr lang="zh-CN" altLang="en-US"/>
          </a:p>
        </p:txBody>
      </p:sp>
      <p:sp>
        <p:nvSpPr>
          <p:cNvPr id="57350" name="AutoShape 4"/>
          <p:cNvSpPr>
            <a:spLocks noChangeArrowheads="1"/>
          </p:cNvSpPr>
          <p:nvPr/>
        </p:nvSpPr>
        <p:spPr bwMode="gray">
          <a:xfrm>
            <a:off x="2941231" y="1928802"/>
            <a:ext cx="3201387" cy="1073645"/>
          </a:xfrm>
          <a:prstGeom prst="roundRect">
            <a:avLst>
              <a:gd name="adj" fmla="val 500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57354" name="Rectangle 10"/>
          <p:cNvSpPr>
            <a:spLocks noChangeArrowheads="1"/>
          </p:cNvSpPr>
          <p:nvPr/>
        </p:nvSpPr>
        <p:spPr bwMode="black">
          <a:xfrm>
            <a:off x="3751201" y="1969401"/>
            <a:ext cx="1632572" cy="378990"/>
          </a:xfrm>
          <a:prstGeom prst="rect">
            <a:avLst/>
          </a:prstGeom>
          <a:noFill/>
          <a:ln w="9525" algn="ctr">
            <a:noFill/>
            <a:miter lim="800000"/>
            <a:headEnd/>
            <a:tailEnd/>
          </a:ln>
        </p:spPr>
        <p:txBody>
          <a:bodyPr wrap="none">
            <a:spAutoFit/>
          </a:bodyPr>
          <a:lstStyle/>
          <a:p>
            <a:pPr algn="ctr">
              <a:spcBef>
                <a:spcPct val="50000"/>
              </a:spcBef>
              <a:defRPr/>
            </a:pPr>
            <a:r>
              <a:rPr lang="zh-CN" altLang="en-US" sz="2000" dirty="0"/>
              <a:t>这里输入文本</a:t>
            </a:r>
            <a:endParaRPr lang="en-US" altLang="zh-CN" sz="2000" dirty="0"/>
          </a:p>
        </p:txBody>
      </p:sp>
      <p:sp>
        <p:nvSpPr>
          <p:cNvPr id="57355" name="Rectangle 11"/>
          <p:cNvSpPr>
            <a:spLocks noChangeArrowheads="1"/>
          </p:cNvSpPr>
          <p:nvPr/>
        </p:nvSpPr>
        <p:spPr bwMode="black">
          <a:xfrm>
            <a:off x="3796266" y="2512239"/>
            <a:ext cx="1486806" cy="349837"/>
          </a:xfrm>
          <a:prstGeom prst="rect">
            <a:avLst/>
          </a:prstGeom>
          <a:noFill/>
          <a:ln w="9525" algn="ctr">
            <a:noFill/>
            <a:miter lim="800000"/>
            <a:headEnd/>
            <a:tailEnd/>
          </a:ln>
        </p:spPr>
        <p:txBody>
          <a:bodyPr wrap="none">
            <a:spAutoFit/>
          </a:bodyPr>
          <a:lstStyle/>
          <a:p>
            <a:pPr algn="ctr">
              <a:spcBef>
                <a:spcPct val="50000"/>
              </a:spcBef>
              <a:defRPr/>
            </a:pPr>
            <a:r>
              <a:rPr lang="zh-CN" altLang="en-US" dirty="0"/>
              <a:t>这里输入文本</a:t>
            </a:r>
            <a:endParaRPr lang="en-US" altLang="zh-CN" dirty="0"/>
          </a:p>
        </p:txBody>
      </p:sp>
      <p:sp>
        <p:nvSpPr>
          <p:cNvPr id="12" name="Line 12"/>
          <p:cNvSpPr>
            <a:spLocks noChangeShapeType="1"/>
          </p:cNvSpPr>
          <p:nvPr/>
        </p:nvSpPr>
        <p:spPr bwMode="gray">
          <a:xfrm>
            <a:off x="2992357" y="2370891"/>
            <a:ext cx="3072068" cy="0"/>
          </a:xfrm>
          <a:prstGeom prst="line">
            <a:avLst/>
          </a:prstGeom>
          <a:noFill/>
          <a:ln w="9525">
            <a:solidFill>
              <a:srgbClr val="EAEAEA"/>
            </a:solidFill>
            <a:prstDash val="dash"/>
            <a:round/>
            <a:headEnd/>
            <a:tailEnd/>
          </a:ln>
          <a:effectLst>
            <a:outerShdw dist="17961" dir="18900000" algn="ctr" rotWithShape="0">
              <a:srgbClr val="808080"/>
            </a:outerShdw>
          </a:effectLst>
        </p:spPr>
        <p:txBody>
          <a:bodyPr wrap="none" anchor="ctr"/>
          <a:lstStyle/>
          <a:p>
            <a:pPr>
              <a:defRPr/>
            </a:pPr>
            <a:endParaRPr lang="zh-CN" altLang="en-US"/>
          </a:p>
        </p:txBody>
      </p:sp>
      <p:sp>
        <p:nvSpPr>
          <p:cNvPr id="57353" name="AutoShape 9"/>
          <p:cNvSpPr>
            <a:spLocks noChangeArrowheads="1"/>
          </p:cNvSpPr>
          <p:nvPr/>
        </p:nvSpPr>
        <p:spPr bwMode="gray">
          <a:xfrm rot="16200000">
            <a:off x="5848501" y="2247000"/>
            <a:ext cx="1195728" cy="596768"/>
          </a:xfrm>
          <a:prstGeom prst="upArrow">
            <a:avLst>
              <a:gd name="adj1" fmla="val 50093"/>
              <a:gd name="adj2" fmla="val 54046"/>
            </a:avLst>
          </a:prstGeom>
          <a:gradFill rotWithShape="1">
            <a:gsLst>
              <a:gs pos="0">
                <a:schemeClr val="accent5">
                  <a:lumMod val="75000"/>
                </a:schemeClr>
              </a:gs>
              <a:gs pos="100000">
                <a:srgbClr val="FFFFFF">
                  <a:alpha val="0"/>
                </a:srgbClr>
              </a:gs>
            </a:gsLst>
            <a:lin ang="5400000" scaled="1"/>
          </a:gradFill>
          <a:ln w="9525">
            <a:noFill/>
            <a:miter lim="800000"/>
            <a:headEnd/>
            <a:tailEnd/>
          </a:ln>
        </p:spPr>
        <p:txBody>
          <a:bodyPr vert="eaVert" wrap="none" anchor="ctr"/>
          <a:lstStyle/>
          <a:p>
            <a:endParaRPr lang="zh-CN" altLang="en-US"/>
          </a:p>
        </p:txBody>
      </p:sp>
      <p:sp>
        <p:nvSpPr>
          <p:cNvPr id="14" name="AutoShape 14"/>
          <p:cNvSpPr>
            <a:spLocks noChangeArrowheads="1"/>
          </p:cNvSpPr>
          <p:nvPr/>
        </p:nvSpPr>
        <p:spPr bwMode="gray">
          <a:xfrm>
            <a:off x="6748610" y="2585920"/>
            <a:ext cx="1571371" cy="721778"/>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p>
        </p:txBody>
      </p:sp>
      <p:sp>
        <p:nvSpPr>
          <p:cNvPr id="15" name="AutoShape 15"/>
          <p:cNvSpPr>
            <a:spLocks noChangeArrowheads="1"/>
          </p:cNvSpPr>
          <p:nvPr/>
        </p:nvSpPr>
        <p:spPr bwMode="gray">
          <a:xfrm>
            <a:off x="6753122" y="1703246"/>
            <a:ext cx="1571370" cy="721778"/>
          </a:xfrm>
          <a:prstGeom prst="roundRect">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p>
        </p:txBody>
      </p:sp>
      <p:sp>
        <p:nvSpPr>
          <p:cNvPr id="16" name="Text Box 16"/>
          <p:cNvSpPr txBox="1">
            <a:spLocks noChangeArrowheads="1"/>
          </p:cNvSpPr>
          <p:nvPr/>
        </p:nvSpPr>
        <p:spPr bwMode="white">
          <a:xfrm>
            <a:off x="6874921" y="1880683"/>
            <a:ext cx="1320252" cy="307777"/>
          </a:xfrm>
          <a:prstGeom prst="rect">
            <a:avLst/>
          </a:prstGeom>
          <a:noFill/>
          <a:ln w="9525" algn="ctr">
            <a:noFill/>
            <a:miter lim="800000"/>
            <a:headEnd/>
            <a:tailEnd/>
          </a:ln>
          <a:effectLst>
            <a:outerShdw dist="17961" dir="2700000" algn="ctr" rotWithShape="0">
              <a:schemeClr val="bg2">
                <a:alpha val="50000"/>
              </a:schemeClr>
            </a:outerShdw>
          </a:effectLst>
        </p:spPr>
        <p:txBody>
          <a:bodyPr>
            <a:spAutoFit/>
          </a:bodyPr>
          <a:lstStyle/>
          <a:p>
            <a:pPr algn="ctr">
              <a:spcBef>
                <a:spcPct val="50000"/>
              </a:spcBef>
              <a:defRPr/>
            </a:pPr>
            <a:r>
              <a:rPr lang="zh-CN" altLang="en-US" sz="1400" b="1" dirty="0">
                <a:solidFill>
                  <a:schemeClr val="accent5">
                    <a:lumMod val="90000"/>
                  </a:schemeClr>
                </a:solidFill>
              </a:rPr>
              <a:t>这里输入文本</a:t>
            </a:r>
            <a:endParaRPr lang="en-US" altLang="zh-CN" sz="1400" b="1" dirty="0">
              <a:solidFill>
                <a:schemeClr val="accent5">
                  <a:lumMod val="90000"/>
                </a:schemeClr>
              </a:solidFill>
            </a:endParaRPr>
          </a:p>
        </p:txBody>
      </p:sp>
      <p:sp>
        <p:nvSpPr>
          <p:cNvPr id="17" name="Text Box 17"/>
          <p:cNvSpPr txBox="1">
            <a:spLocks noChangeArrowheads="1"/>
          </p:cNvSpPr>
          <p:nvPr/>
        </p:nvSpPr>
        <p:spPr bwMode="white">
          <a:xfrm>
            <a:off x="6874921" y="2761854"/>
            <a:ext cx="1320252" cy="307777"/>
          </a:xfrm>
          <a:prstGeom prst="rect">
            <a:avLst/>
          </a:prstGeom>
          <a:noFill/>
          <a:ln w="9525" algn="ctr">
            <a:noFill/>
            <a:miter lim="800000"/>
            <a:headEnd/>
            <a:tailEnd/>
          </a:ln>
          <a:effectLst>
            <a:outerShdw dist="17961" dir="2700000" algn="ctr" rotWithShape="0">
              <a:schemeClr val="bg2">
                <a:alpha val="50000"/>
              </a:schemeClr>
            </a:outerShdw>
          </a:effectLst>
        </p:spPr>
        <p:txBody>
          <a:bodyPr>
            <a:spAutoFit/>
          </a:bodyPr>
          <a:lstStyle/>
          <a:p>
            <a:pPr algn="ctr">
              <a:spcBef>
                <a:spcPct val="50000"/>
              </a:spcBef>
              <a:defRPr/>
            </a:pPr>
            <a:r>
              <a:rPr lang="zh-CN" altLang="en-US" sz="1400" b="1" dirty="0">
                <a:solidFill>
                  <a:schemeClr val="accent5">
                    <a:lumMod val="90000"/>
                  </a:schemeClr>
                </a:solidFill>
              </a:rPr>
              <a:t>这里输入文本</a:t>
            </a:r>
            <a:endParaRPr lang="en-US" altLang="zh-CN" sz="1400" b="1" dirty="0">
              <a:solidFill>
                <a:schemeClr val="accent5">
                  <a:lumMod val="90000"/>
                </a:schemeClr>
              </a:solidFill>
            </a:endParaRPr>
          </a:p>
        </p:txBody>
      </p:sp>
      <p:sp>
        <p:nvSpPr>
          <p:cNvPr id="5" name="AutoShape 3"/>
          <p:cNvSpPr>
            <a:spLocks noChangeArrowheads="1"/>
          </p:cNvSpPr>
          <p:nvPr/>
        </p:nvSpPr>
        <p:spPr bwMode="gray">
          <a:xfrm>
            <a:off x="790934" y="2596446"/>
            <a:ext cx="1571371" cy="721778"/>
          </a:xfrm>
          <a:prstGeom prst="roundRect">
            <a:avLst>
              <a:gd name="adj" fmla="val 5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57352" name="AutoShape 8"/>
          <p:cNvSpPr>
            <a:spLocks noChangeArrowheads="1"/>
          </p:cNvSpPr>
          <p:nvPr/>
        </p:nvSpPr>
        <p:spPr bwMode="gray">
          <a:xfrm rot="5400000">
            <a:off x="2010372" y="2205410"/>
            <a:ext cx="1251216" cy="624460"/>
          </a:xfrm>
          <a:prstGeom prst="upArrow">
            <a:avLst>
              <a:gd name="adj1" fmla="val 50093"/>
              <a:gd name="adj2" fmla="val 54046"/>
            </a:avLst>
          </a:prstGeom>
          <a:gradFill rotWithShape="1">
            <a:gsLst>
              <a:gs pos="0">
                <a:schemeClr val="accent5">
                  <a:lumMod val="75000"/>
                </a:schemeClr>
              </a:gs>
              <a:gs pos="100000">
                <a:srgbClr val="FFFFFF">
                  <a:alpha val="0"/>
                </a:srgbClr>
              </a:gs>
            </a:gsLst>
            <a:lin ang="5400000" scaled="1"/>
          </a:gradFill>
          <a:ln w="9525">
            <a:noFill/>
            <a:miter lim="800000"/>
            <a:headEnd/>
            <a:tailEnd/>
          </a:ln>
        </p:spPr>
        <p:txBody>
          <a:bodyPr vert="eaVert" wrap="none" anchor="ctr"/>
          <a:lstStyle/>
          <a:p>
            <a:endParaRPr lang="zh-CN" altLang="en-US"/>
          </a:p>
        </p:txBody>
      </p:sp>
      <p:sp>
        <p:nvSpPr>
          <p:cNvPr id="13" name="AutoShape 13"/>
          <p:cNvSpPr>
            <a:spLocks noChangeArrowheads="1"/>
          </p:cNvSpPr>
          <p:nvPr/>
        </p:nvSpPr>
        <p:spPr bwMode="gray">
          <a:xfrm>
            <a:off x="790934" y="1695727"/>
            <a:ext cx="1571371" cy="721778"/>
          </a:xfrm>
          <a:prstGeom prst="roundRect">
            <a:avLst>
              <a:gd name="adj" fmla="val 5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18" name="Text Box 18"/>
          <p:cNvSpPr txBox="1">
            <a:spLocks noChangeArrowheads="1"/>
          </p:cNvSpPr>
          <p:nvPr/>
        </p:nvSpPr>
        <p:spPr bwMode="white">
          <a:xfrm>
            <a:off x="909727" y="1889705"/>
            <a:ext cx="1320252" cy="307777"/>
          </a:xfrm>
          <a:prstGeom prst="rect">
            <a:avLst/>
          </a:prstGeom>
          <a:noFill/>
          <a:ln w="9525" algn="ctr">
            <a:noFill/>
            <a:miter lim="800000"/>
            <a:headEnd/>
            <a:tailEnd/>
          </a:ln>
          <a:effectLst>
            <a:outerShdw dist="17961" dir="2700000" algn="ctr" rotWithShape="0">
              <a:schemeClr val="bg2">
                <a:alpha val="50000"/>
              </a:schemeClr>
            </a:outerShdw>
          </a:effectLst>
        </p:spPr>
        <p:txBody>
          <a:bodyPr>
            <a:spAutoFit/>
          </a:bodyPr>
          <a:lstStyle/>
          <a:p>
            <a:pPr algn="ctr">
              <a:spcBef>
                <a:spcPct val="50000"/>
              </a:spcBef>
              <a:buFont typeface="Arial" pitchFamily="34" charset="0"/>
              <a:buChar char="•"/>
              <a:defRPr/>
            </a:pPr>
            <a:r>
              <a:rPr lang="zh-CN" altLang="en-US" sz="1400" b="1" dirty="0">
                <a:solidFill>
                  <a:srgbClr val="004F8A"/>
                </a:solidFill>
              </a:rPr>
              <a:t>这里输入文本</a:t>
            </a:r>
            <a:endParaRPr lang="en-US" altLang="zh-CN" sz="1400" b="1" dirty="0">
              <a:solidFill>
                <a:srgbClr val="004F8A"/>
              </a:solidFill>
            </a:endParaRPr>
          </a:p>
        </p:txBody>
      </p:sp>
      <p:sp>
        <p:nvSpPr>
          <p:cNvPr id="19" name="Text Box 19"/>
          <p:cNvSpPr txBox="1">
            <a:spLocks noChangeArrowheads="1"/>
          </p:cNvSpPr>
          <p:nvPr/>
        </p:nvSpPr>
        <p:spPr bwMode="white">
          <a:xfrm>
            <a:off x="909727" y="2779898"/>
            <a:ext cx="1320252" cy="307777"/>
          </a:xfrm>
          <a:prstGeom prst="rect">
            <a:avLst/>
          </a:prstGeom>
          <a:noFill/>
          <a:ln w="9525" algn="ctr">
            <a:noFill/>
            <a:miter lim="800000"/>
            <a:headEnd/>
            <a:tailEnd/>
          </a:ln>
          <a:effectLst>
            <a:outerShdw dist="17961" dir="2700000" algn="ctr" rotWithShape="0">
              <a:schemeClr val="bg2">
                <a:alpha val="50000"/>
              </a:schemeClr>
            </a:outerShdw>
          </a:effectLst>
        </p:spPr>
        <p:txBody>
          <a:bodyPr>
            <a:spAutoFit/>
          </a:bodyPr>
          <a:lstStyle/>
          <a:p>
            <a:pPr algn="ctr">
              <a:spcBef>
                <a:spcPct val="50000"/>
              </a:spcBef>
              <a:defRPr/>
            </a:pPr>
            <a:r>
              <a:rPr lang="zh-CN" altLang="en-US" sz="1400" b="1" dirty="0">
                <a:solidFill>
                  <a:srgbClr val="004F8A"/>
                </a:solidFill>
              </a:rPr>
              <a:t>这里输入文本</a:t>
            </a:r>
            <a:endParaRPr lang="en-US" altLang="zh-CN" sz="1400" b="1" dirty="0">
              <a:solidFill>
                <a:srgbClr val="004F8A"/>
              </a:solidFill>
            </a:endParaRPr>
          </a:p>
        </p:txBody>
      </p:sp>
      <p:sp>
        <p:nvSpPr>
          <p:cNvPr id="51" name="矩形 50"/>
          <p:cNvSpPr/>
          <p:nvPr/>
        </p:nvSpPr>
        <p:spPr>
          <a:xfrm>
            <a:off x="4092063" y="4563240"/>
            <a:ext cx="800219" cy="461665"/>
          </a:xfrm>
          <a:prstGeom prst="rect">
            <a:avLst/>
          </a:prstGeom>
        </p:spPr>
        <p:txBody>
          <a:bodyPr wrap="none">
            <a:spAutoFit/>
          </a:bodyPr>
          <a:lstStyle/>
          <a:p>
            <a:pPr algn="ctr">
              <a:spcBef>
                <a:spcPct val="50000"/>
              </a:spcBef>
              <a:defRPr/>
            </a:pPr>
            <a:r>
              <a:rPr lang="zh-CN" altLang="en-US" sz="2400" dirty="0" smtClean="0">
                <a:solidFill>
                  <a:schemeClr val="bg1"/>
                </a:solidFill>
              </a:rPr>
              <a:t>文本</a:t>
            </a:r>
            <a:endParaRPr lang="en-US" altLang="zh-CN" sz="2400" dirty="0">
              <a:solidFill>
                <a:schemeClr val="bg1"/>
              </a:solidFill>
            </a:endParaRPr>
          </a:p>
        </p:txBody>
      </p:sp>
      <p:sp>
        <p:nvSpPr>
          <p:cNvPr id="52" name="Rectangle 24"/>
          <p:cNvSpPr>
            <a:spLocks noChangeArrowheads="1"/>
          </p:cNvSpPr>
          <p:nvPr/>
        </p:nvSpPr>
        <p:spPr bwMode="black">
          <a:xfrm>
            <a:off x="5572132" y="4429132"/>
            <a:ext cx="1500198"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solidFill>
                  <a:srgbClr val="004F8A"/>
                </a:solidFill>
              </a:rPr>
              <a:t>这里输入</a:t>
            </a:r>
            <a:r>
              <a:rPr lang="zh-CN" altLang="en-US" sz="1400" dirty="0" smtClean="0">
                <a:solidFill>
                  <a:srgbClr val="004F8A"/>
                </a:solidFill>
              </a:rPr>
              <a:t>文本</a:t>
            </a:r>
            <a:endParaRPr lang="en-US" altLang="zh-CN" sz="1400" dirty="0" smtClean="0">
              <a:solidFill>
                <a:srgbClr val="004F8A"/>
              </a:solidFill>
            </a:endParaRPr>
          </a:p>
          <a:p>
            <a:pPr>
              <a:spcBef>
                <a:spcPct val="50000"/>
              </a:spcBef>
              <a:buFontTx/>
              <a:buChar char="•"/>
              <a:defRPr/>
            </a:pPr>
            <a:r>
              <a:rPr lang="zh-CN" altLang="en-US" sz="1400" dirty="0">
                <a:solidFill>
                  <a:srgbClr val="004F8A"/>
                </a:solidFill>
              </a:rPr>
              <a:t>这里输入文</a:t>
            </a:r>
            <a:r>
              <a:rPr lang="zh-CN" altLang="en-US" sz="1400" dirty="0" smtClean="0">
                <a:solidFill>
                  <a:srgbClr val="004F8A"/>
                </a:solidFill>
              </a:rPr>
              <a:t>本</a:t>
            </a:r>
            <a:endParaRPr lang="en-US" altLang="zh-CN" sz="1400" dirty="0" smtClean="0">
              <a:solidFill>
                <a:srgbClr val="004F8A"/>
              </a:solidFill>
            </a:endParaRPr>
          </a:p>
          <a:p>
            <a:pPr>
              <a:spcBef>
                <a:spcPct val="50000"/>
              </a:spcBef>
              <a:buFontTx/>
              <a:buChar char="•"/>
              <a:defRPr/>
            </a:pPr>
            <a:r>
              <a:rPr lang="zh-CN" altLang="en-US" sz="1400" dirty="0" smtClean="0">
                <a:solidFill>
                  <a:srgbClr val="004F8A"/>
                </a:solidFill>
              </a:rPr>
              <a:t>这里输入文本</a:t>
            </a:r>
            <a:endParaRPr lang="en-US" altLang="zh-CN" sz="1400" dirty="0" smtClean="0">
              <a:solidFill>
                <a:srgbClr val="004F8A"/>
              </a:solidFill>
            </a:endParaRPr>
          </a:p>
        </p:txBody>
      </p:sp>
      <p:pic>
        <p:nvPicPr>
          <p:cNvPr id="53" name="Picture 11" descr="6"/>
          <p:cNvPicPr>
            <a:picLocks noChangeAspect="1" noChangeArrowheads="1"/>
          </p:cNvPicPr>
          <p:nvPr/>
        </p:nvPicPr>
        <p:blipFill>
          <a:blip r:embed="rId3" cstate="print"/>
          <a:srcRect/>
          <a:stretch>
            <a:fillRect/>
          </a:stretch>
        </p:blipFill>
        <p:spPr bwMode="auto">
          <a:xfrm flipH="1">
            <a:off x="2428860" y="3286124"/>
            <a:ext cx="888978" cy="452116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7350"/>
                                        </p:tgtEl>
                                        <p:attrNameLst>
                                          <p:attrName>style.visibility</p:attrName>
                                        </p:attrNameLst>
                                      </p:cBhvr>
                                      <p:to>
                                        <p:strVal val="visible"/>
                                      </p:to>
                                    </p:set>
                                    <p:animEffect transition="in" filter="fade">
                                      <p:cBhvr>
                                        <p:cTn id="7" dur="1000"/>
                                        <p:tgtEl>
                                          <p:spTgt spid="57350"/>
                                        </p:tgtEl>
                                      </p:cBhvr>
                                    </p:animEffect>
                                    <p:anim calcmode="lin" valueType="num">
                                      <p:cBhvr>
                                        <p:cTn id="8" dur="1000" fill="hold"/>
                                        <p:tgtEl>
                                          <p:spTgt spid="57350"/>
                                        </p:tgtEl>
                                        <p:attrNameLst>
                                          <p:attrName>ppt_x</p:attrName>
                                        </p:attrNameLst>
                                      </p:cBhvr>
                                      <p:tavLst>
                                        <p:tav tm="0">
                                          <p:val>
                                            <p:strVal val="#ppt_x"/>
                                          </p:val>
                                        </p:tav>
                                        <p:tav tm="100000">
                                          <p:val>
                                            <p:strVal val="#ppt_x"/>
                                          </p:val>
                                        </p:tav>
                                      </p:tavLst>
                                    </p:anim>
                                    <p:anim calcmode="lin" valueType="num">
                                      <p:cBhvr>
                                        <p:cTn id="9" dur="900" decel="100000" fill="hold"/>
                                        <p:tgtEl>
                                          <p:spTgt spid="573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735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57354"/>
                                        </p:tgtEl>
                                        <p:attrNameLst>
                                          <p:attrName>style.visibility</p:attrName>
                                        </p:attrNameLst>
                                      </p:cBhvr>
                                      <p:to>
                                        <p:strVal val="visible"/>
                                      </p:to>
                                    </p:set>
                                    <p:animEffect transition="in" filter="slide(fromBottom)">
                                      <p:cBhvr>
                                        <p:cTn id="19" dur="500"/>
                                        <p:tgtEl>
                                          <p:spTgt spid="57354"/>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57355"/>
                                        </p:tgtEl>
                                        <p:attrNameLst>
                                          <p:attrName>style.visibility</p:attrName>
                                        </p:attrNameLst>
                                      </p:cBhvr>
                                      <p:to>
                                        <p:strVal val="visible"/>
                                      </p:to>
                                    </p:set>
                                    <p:animEffect transition="in" filter="slide(fromBottom)">
                                      <p:cBhvr>
                                        <p:cTn id="23" dur="500"/>
                                        <p:tgtEl>
                                          <p:spTgt spid="57355"/>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lide(fromBottom)">
                                      <p:cBhvr>
                                        <p:cTn id="27" dur="500"/>
                                        <p:tgtEl>
                                          <p:spTgt spid="13"/>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par>
                          <p:cTn id="32" fill="hold">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lide(fromBottom)">
                                      <p:cBhvr>
                                        <p:cTn id="35" dur="500"/>
                                        <p:tgtEl>
                                          <p:spTgt spid="18"/>
                                        </p:tgtEl>
                                      </p:cBhvr>
                                    </p:animEffect>
                                  </p:childTnLst>
                                </p:cTn>
                              </p:par>
                            </p:childTnLst>
                          </p:cTn>
                        </p:par>
                        <p:par>
                          <p:cTn id="36" fill="hold">
                            <p:stCondLst>
                              <p:cond delay="4000"/>
                            </p:stCondLst>
                            <p:childTnLst>
                              <p:par>
                                <p:cTn id="37" presetID="1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Bottom)">
                                      <p:cBhvr>
                                        <p:cTn id="39" dur="500"/>
                                        <p:tgtEl>
                                          <p:spTgt spid="19"/>
                                        </p:tgtEl>
                                      </p:cBhvr>
                                    </p:animEffect>
                                  </p:childTnLst>
                                </p:cTn>
                              </p:par>
                            </p:childTnLst>
                          </p:cTn>
                        </p:par>
                        <p:par>
                          <p:cTn id="40" fill="hold">
                            <p:stCondLst>
                              <p:cond delay="4500"/>
                            </p:stCondLst>
                            <p:childTnLst>
                              <p:par>
                                <p:cTn id="41" presetID="12" presetClass="entr" presetSubtype="8" fill="hold" grpId="0" nodeType="afterEffect">
                                  <p:stCondLst>
                                    <p:cond delay="0"/>
                                  </p:stCondLst>
                                  <p:childTnLst>
                                    <p:set>
                                      <p:cBhvr>
                                        <p:cTn id="42" dur="1" fill="hold">
                                          <p:stCondLst>
                                            <p:cond delay="0"/>
                                          </p:stCondLst>
                                        </p:cTn>
                                        <p:tgtEl>
                                          <p:spTgt spid="57352"/>
                                        </p:tgtEl>
                                        <p:attrNameLst>
                                          <p:attrName>style.visibility</p:attrName>
                                        </p:attrNameLst>
                                      </p:cBhvr>
                                      <p:to>
                                        <p:strVal val="visible"/>
                                      </p:to>
                                    </p:set>
                                    <p:animEffect transition="in" filter="slide(fromLeft)">
                                      <p:cBhvr>
                                        <p:cTn id="43" dur="500"/>
                                        <p:tgtEl>
                                          <p:spTgt spid="57352"/>
                                        </p:tgtEl>
                                      </p:cBhvr>
                                    </p:animEffect>
                                  </p:childTnLst>
                                </p:cTn>
                              </p:par>
                            </p:childTnLst>
                          </p:cTn>
                        </p:par>
                        <p:par>
                          <p:cTn id="44" fill="hold">
                            <p:stCondLst>
                              <p:cond delay="5000"/>
                            </p:stCondLst>
                            <p:childTnLst>
                              <p:par>
                                <p:cTn id="45" presetID="1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slide(fromBottom)">
                                      <p:cBhvr>
                                        <p:cTn id="47" dur="500"/>
                                        <p:tgtEl>
                                          <p:spTgt spid="15"/>
                                        </p:tgtEl>
                                      </p:cBhvr>
                                    </p:animEffect>
                                  </p:childTnLst>
                                </p:cTn>
                              </p:par>
                            </p:childTnLst>
                          </p:cTn>
                        </p:par>
                        <p:par>
                          <p:cTn id="48" fill="hold">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slide(fromBottom)">
                                      <p:cBhvr>
                                        <p:cTn id="51" dur="500"/>
                                        <p:tgtEl>
                                          <p:spTgt spid="14"/>
                                        </p:tgtEl>
                                      </p:cBhvr>
                                    </p:animEffect>
                                  </p:childTnLst>
                                </p:cTn>
                              </p:par>
                            </p:childTnLst>
                          </p:cTn>
                        </p:par>
                        <p:par>
                          <p:cTn id="52" fill="hold">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Bottom)">
                                      <p:cBhvr>
                                        <p:cTn id="55" dur="500"/>
                                        <p:tgtEl>
                                          <p:spTgt spid="16"/>
                                        </p:tgtEl>
                                      </p:cBhvr>
                                    </p:animEffect>
                                  </p:childTnLst>
                                </p:cTn>
                              </p:par>
                            </p:childTnLst>
                          </p:cTn>
                        </p:par>
                        <p:par>
                          <p:cTn id="56" fill="hold">
                            <p:stCondLst>
                              <p:cond delay="6500"/>
                            </p:stCondLst>
                            <p:childTnLst>
                              <p:par>
                                <p:cTn id="57" presetID="12" presetClass="entr" presetSubtype="4"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slide(fromBottom)">
                                      <p:cBhvr>
                                        <p:cTn id="59" dur="500"/>
                                        <p:tgtEl>
                                          <p:spTgt spid="17"/>
                                        </p:tgtEl>
                                      </p:cBhvr>
                                    </p:animEffect>
                                  </p:childTnLst>
                                </p:cTn>
                              </p:par>
                            </p:childTnLst>
                          </p:cTn>
                        </p:par>
                        <p:par>
                          <p:cTn id="60" fill="hold">
                            <p:stCondLst>
                              <p:cond delay="7000"/>
                            </p:stCondLst>
                            <p:childTnLst>
                              <p:par>
                                <p:cTn id="61" presetID="12" presetClass="entr" presetSubtype="2" fill="hold" grpId="0" nodeType="afterEffect">
                                  <p:stCondLst>
                                    <p:cond delay="0"/>
                                  </p:stCondLst>
                                  <p:childTnLst>
                                    <p:set>
                                      <p:cBhvr>
                                        <p:cTn id="62" dur="1" fill="hold">
                                          <p:stCondLst>
                                            <p:cond delay="0"/>
                                          </p:stCondLst>
                                        </p:cTn>
                                        <p:tgtEl>
                                          <p:spTgt spid="57353"/>
                                        </p:tgtEl>
                                        <p:attrNameLst>
                                          <p:attrName>style.visibility</p:attrName>
                                        </p:attrNameLst>
                                      </p:cBhvr>
                                      <p:to>
                                        <p:strVal val="visible"/>
                                      </p:to>
                                    </p:set>
                                    <p:animEffect transition="in" filter="slide(fromRight)">
                                      <p:cBhvr>
                                        <p:cTn id="63" dur="500"/>
                                        <p:tgtEl>
                                          <p:spTgt spid="57353"/>
                                        </p:tgtEl>
                                      </p:cBhvr>
                                    </p:animEffect>
                                  </p:childTnLst>
                                </p:cTn>
                              </p:par>
                            </p:childTnLst>
                          </p:cTn>
                        </p:par>
                        <p:par>
                          <p:cTn id="64" fill="hold">
                            <p:stCondLst>
                              <p:cond delay="7500"/>
                            </p:stCondLst>
                            <p:childTnLst>
                              <p:par>
                                <p:cTn id="65" presetID="12" presetClass="entr" presetSubtype="1" fill="hold" grpId="0" nodeType="afterEffect">
                                  <p:stCondLst>
                                    <p:cond delay="0"/>
                                  </p:stCondLst>
                                  <p:childTnLst>
                                    <p:set>
                                      <p:cBhvr>
                                        <p:cTn id="66" dur="1" fill="hold">
                                          <p:stCondLst>
                                            <p:cond delay="0"/>
                                          </p:stCondLst>
                                        </p:cTn>
                                        <p:tgtEl>
                                          <p:spTgt spid="57348"/>
                                        </p:tgtEl>
                                        <p:attrNameLst>
                                          <p:attrName>style.visibility</p:attrName>
                                        </p:attrNameLst>
                                      </p:cBhvr>
                                      <p:to>
                                        <p:strVal val="visible"/>
                                      </p:to>
                                    </p:set>
                                    <p:animEffect transition="in" filter="slide(fromTop)">
                                      <p:cBhvr>
                                        <p:cTn id="67" dur="500"/>
                                        <p:tgtEl>
                                          <p:spTgt spid="57348"/>
                                        </p:tgtEl>
                                      </p:cBhvr>
                                    </p:animEffect>
                                  </p:childTnLst>
                                </p:cTn>
                              </p:par>
                            </p:childTnLst>
                          </p:cTn>
                        </p:par>
                        <p:par>
                          <p:cTn id="68" fill="hold">
                            <p:stCondLst>
                              <p:cond delay="8000"/>
                            </p:stCondLst>
                            <p:childTnLst>
                              <p:par>
                                <p:cTn id="69" presetID="23" presetClass="entr" presetSubtype="16"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1000" fill="hold"/>
                                        <p:tgtEl>
                                          <p:spTgt spid="46"/>
                                        </p:tgtEl>
                                        <p:attrNameLst>
                                          <p:attrName>ppt_w</p:attrName>
                                        </p:attrNameLst>
                                      </p:cBhvr>
                                      <p:tavLst>
                                        <p:tav tm="0">
                                          <p:val>
                                            <p:fltVal val="0"/>
                                          </p:val>
                                        </p:tav>
                                        <p:tav tm="100000">
                                          <p:val>
                                            <p:strVal val="#ppt_w"/>
                                          </p:val>
                                        </p:tav>
                                      </p:tavLst>
                                    </p:anim>
                                    <p:anim calcmode="lin" valueType="num">
                                      <p:cBhvr>
                                        <p:cTn id="72" dur="1000" fill="hold"/>
                                        <p:tgtEl>
                                          <p:spTgt spid="46"/>
                                        </p:tgtEl>
                                        <p:attrNameLst>
                                          <p:attrName>ppt_h</p:attrName>
                                        </p:attrNameLst>
                                      </p:cBhvr>
                                      <p:tavLst>
                                        <p:tav tm="0">
                                          <p:val>
                                            <p:fltVal val="0"/>
                                          </p:val>
                                        </p:tav>
                                        <p:tav tm="100000">
                                          <p:val>
                                            <p:strVal val="#ppt_h"/>
                                          </p:val>
                                        </p:tav>
                                      </p:tavLst>
                                    </p:anim>
                                  </p:childTnLst>
                                </p:cTn>
                              </p:par>
                            </p:childTnLst>
                          </p:cTn>
                        </p:par>
                        <p:par>
                          <p:cTn id="73" fill="hold">
                            <p:stCondLst>
                              <p:cond delay="9000"/>
                            </p:stCondLst>
                            <p:childTnLst>
                              <p:par>
                                <p:cTn id="74" presetID="12" presetClass="entr" presetSubtype="4" fill="hold" nodeType="after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slide(fromBottom)">
                                      <p:cBhvr>
                                        <p:cTn id="76" dur="500"/>
                                        <p:tgtEl>
                                          <p:spTgt spid="47"/>
                                        </p:tgtEl>
                                      </p:cBhvr>
                                    </p:animEffect>
                                  </p:childTnLst>
                                </p:cTn>
                              </p:par>
                            </p:childTnLst>
                          </p:cTn>
                        </p:par>
                        <p:par>
                          <p:cTn id="77" fill="hold">
                            <p:stCondLst>
                              <p:cond delay="9500"/>
                            </p:stCondLst>
                            <p:childTnLst>
                              <p:par>
                                <p:cTn id="78" presetID="49" presetClass="entr" presetSubtype="0" decel="100000" fill="hold" grpId="0" nodeType="after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p:cTn id="80" dur="500" fill="hold"/>
                                        <p:tgtEl>
                                          <p:spTgt spid="51"/>
                                        </p:tgtEl>
                                        <p:attrNameLst>
                                          <p:attrName>ppt_w</p:attrName>
                                        </p:attrNameLst>
                                      </p:cBhvr>
                                      <p:tavLst>
                                        <p:tav tm="0">
                                          <p:val>
                                            <p:fltVal val="0"/>
                                          </p:val>
                                        </p:tav>
                                        <p:tav tm="100000">
                                          <p:val>
                                            <p:strVal val="#ppt_w"/>
                                          </p:val>
                                        </p:tav>
                                      </p:tavLst>
                                    </p:anim>
                                    <p:anim calcmode="lin" valueType="num">
                                      <p:cBhvr>
                                        <p:cTn id="81" dur="500" fill="hold"/>
                                        <p:tgtEl>
                                          <p:spTgt spid="51"/>
                                        </p:tgtEl>
                                        <p:attrNameLst>
                                          <p:attrName>ppt_h</p:attrName>
                                        </p:attrNameLst>
                                      </p:cBhvr>
                                      <p:tavLst>
                                        <p:tav tm="0">
                                          <p:val>
                                            <p:fltVal val="0"/>
                                          </p:val>
                                        </p:tav>
                                        <p:tav tm="100000">
                                          <p:val>
                                            <p:strVal val="#ppt_h"/>
                                          </p:val>
                                        </p:tav>
                                      </p:tavLst>
                                    </p:anim>
                                    <p:anim calcmode="lin" valueType="num">
                                      <p:cBhvr>
                                        <p:cTn id="82" dur="500" fill="hold"/>
                                        <p:tgtEl>
                                          <p:spTgt spid="51"/>
                                        </p:tgtEl>
                                        <p:attrNameLst>
                                          <p:attrName>style.rotation</p:attrName>
                                        </p:attrNameLst>
                                      </p:cBhvr>
                                      <p:tavLst>
                                        <p:tav tm="0">
                                          <p:val>
                                            <p:fltVal val="360"/>
                                          </p:val>
                                        </p:tav>
                                        <p:tav tm="100000">
                                          <p:val>
                                            <p:fltVal val="0"/>
                                          </p:val>
                                        </p:tav>
                                      </p:tavLst>
                                    </p:anim>
                                    <p:animEffect transition="in" filter="fade">
                                      <p:cBhvr>
                                        <p:cTn id="83" dur="500"/>
                                        <p:tgtEl>
                                          <p:spTgt spid="51"/>
                                        </p:tgtEl>
                                      </p:cBhvr>
                                    </p:animEffect>
                                  </p:childTnLst>
                                </p:cTn>
                              </p:par>
                            </p:childTnLst>
                          </p:cTn>
                        </p:par>
                        <p:par>
                          <p:cTn id="84" fill="hold">
                            <p:stCondLst>
                              <p:cond delay="10000"/>
                            </p:stCondLst>
                            <p:childTnLst>
                              <p:par>
                                <p:cTn id="85" presetID="12" presetClass="entr" presetSubtype="4" fill="hold" grpId="0"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slide(fromBottom)">
                                      <p:cBhvr>
                                        <p:cTn id="87" dur="500"/>
                                        <p:tgtEl>
                                          <p:spTgt spid="52"/>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7348" grpId="0" animBg="1"/>
      <p:bldP spid="57350" grpId="0" animBg="1"/>
      <p:bldP spid="57354" grpId="0"/>
      <p:bldP spid="57355" grpId="0"/>
      <p:bldP spid="12" grpId="0" animBg="1"/>
      <p:bldP spid="57353" grpId="0" animBg="1"/>
      <p:bldP spid="14" grpId="0" animBg="1"/>
      <p:bldP spid="15" grpId="0" animBg="1"/>
      <p:bldP spid="16" grpId="0"/>
      <p:bldP spid="17" grpId="0"/>
      <p:bldP spid="5" grpId="0" animBg="1"/>
      <p:bldP spid="57352" grpId="0" animBg="1"/>
      <p:bldP spid="13" grpId="0" animBg="1"/>
      <p:bldP spid="18" grpId="0"/>
      <p:bldP spid="19" grpId="0"/>
      <p:bldP spid="51" grpId="0"/>
      <p:bldP spid="5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5" name="组合 64"/>
          <p:cNvGrpSpPr/>
          <p:nvPr/>
        </p:nvGrpSpPr>
        <p:grpSpPr>
          <a:xfrm>
            <a:off x="5220568" y="1666862"/>
            <a:ext cx="2682875" cy="3795713"/>
            <a:chOff x="5220568" y="1607046"/>
            <a:chExt cx="2682875" cy="3795713"/>
          </a:xfrm>
        </p:grpSpPr>
        <p:sp>
          <p:nvSpPr>
            <p:cNvPr id="32778" name="Rectangle 14"/>
            <p:cNvSpPr>
              <a:spLocks noChangeArrowheads="1"/>
            </p:cNvSpPr>
            <p:nvPr/>
          </p:nvSpPr>
          <p:spPr bwMode="gray">
            <a:xfrm>
              <a:off x="6084168" y="3683496"/>
              <a:ext cx="1819275" cy="314325"/>
            </a:xfrm>
            <a:prstGeom prst="rect">
              <a:avLst/>
            </a:prstGeom>
            <a:gradFill rotWithShape="1">
              <a:gsLst>
                <a:gs pos="0">
                  <a:srgbClr val="EAEAEA"/>
                </a:gs>
                <a:gs pos="50000">
                  <a:srgbClr val="F7F7F7"/>
                </a:gs>
                <a:gs pos="100000">
                  <a:srgbClr val="EAEAEA"/>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EAEAEA"/>
              </a:extrusionClr>
            </a:sp3d>
          </p:spPr>
          <p:txBody>
            <a:bodyPr wrap="none" anchor="ctr">
              <a:flatTx/>
            </a:bodyPr>
            <a:lstStyle/>
            <a:p>
              <a:endParaRPr lang="zh-CN" altLang="en-US"/>
            </a:p>
          </p:txBody>
        </p:sp>
        <p:sp>
          <p:nvSpPr>
            <p:cNvPr id="32779" name="Rectangle 15"/>
            <p:cNvSpPr>
              <a:spLocks noChangeArrowheads="1"/>
            </p:cNvSpPr>
            <p:nvPr/>
          </p:nvSpPr>
          <p:spPr bwMode="gray">
            <a:xfrm>
              <a:off x="6098456" y="368349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80" name="Rectangle 16"/>
            <p:cNvSpPr>
              <a:spLocks noChangeArrowheads="1"/>
            </p:cNvSpPr>
            <p:nvPr/>
          </p:nvSpPr>
          <p:spPr bwMode="gray">
            <a:xfrm>
              <a:off x="6084168" y="1607046"/>
              <a:ext cx="1819275" cy="314325"/>
            </a:xfrm>
            <a:prstGeom prst="rect">
              <a:avLst/>
            </a:prstGeom>
            <a:gradFill rotWithShape="1">
              <a:gsLst>
                <a:gs pos="0">
                  <a:srgbClr val="EAEAEA"/>
                </a:gs>
                <a:gs pos="50000">
                  <a:srgbClr val="F7F7F7"/>
                </a:gs>
                <a:gs pos="100000">
                  <a:srgbClr val="EAEAEA"/>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EAEAEA"/>
              </a:extrusionClr>
            </a:sp3d>
          </p:spPr>
          <p:txBody>
            <a:bodyPr wrap="none" anchor="ctr">
              <a:flatTx/>
            </a:bodyPr>
            <a:lstStyle/>
            <a:p>
              <a:endParaRPr lang="zh-CN" altLang="en-US"/>
            </a:p>
          </p:txBody>
        </p:sp>
        <p:sp>
          <p:nvSpPr>
            <p:cNvPr id="32781" name="Rectangle 17"/>
            <p:cNvSpPr>
              <a:spLocks noChangeArrowheads="1"/>
            </p:cNvSpPr>
            <p:nvPr/>
          </p:nvSpPr>
          <p:spPr bwMode="gray">
            <a:xfrm>
              <a:off x="6098456" y="160704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82" name="Rectangle 18"/>
            <p:cNvSpPr>
              <a:spLocks noChangeArrowheads="1"/>
            </p:cNvSpPr>
            <p:nvPr/>
          </p:nvSpPr>
          <p:spPr bwMode="gray">
            <a:xfrm>
              <a:off x="6084168" y="2235696"/>
              <a:ext cx="1819275" cy="314325"/>
            </a:xfrm>
            <a:prstGeom prst="rect">
              <a:avLst/>
            </a:prstGeom>
            <a:gradFill rotWithShape="1">
              <a:gsLst>
                <a:gs pos="0">
                  <a:srgbClr val="EAEAEA"/>
                </a:gs>
                <a:gs pos="50000">
                  <a:srgbClr val="F7F7F7"/>
                </a:gs>
                <a:gs pos="100000">
                  <a:srgbClr val="EAEAEA"/>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EAEAEA"/>
              </a:extrusionClr>
            </a:sp3d>
          </p:spPr>
          <p:txBody>
            <a:bodyPr wrap="none" anchor="ctr">
              <a:flatTx/>
            </a:bodyPr>
            <a:lstStyle/>
            <a:p>
              <a:endParaRPr lang="zh-CN" altLang="en-US"/>
            </a:p>
          </p:txBody>
        </p:sp>
        <p:sp>
          <p:nvSpPr>
            <p:cNvPr id="32783" name="Rectangle 19"/>
            <p:cNvSpPr>
              <a:spLocks noChangeArrowheads="1"/>
            </p:cNvSpPr>
            <p:nvPr/>
          </p:nvSpPr>
          <p:spPr bwMode="gray">
            <a:xfrm>
              <a:off x="6098456" y="223569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84" name="Rectangle 20"/>
            <p:cNvSpPr>
              <a:spLocks noChangeArrowheads="1"/>
            </p:cNvSpPr>
            <p:nvPr/>
          </p:nvSpPr>
          <p:spPr bwMode="gray">
            <a:xfrm>
              <a:off x="6084168" y="3302496"/>
              <a:ext cx="1819275" cy="314325"/>
            </a:xfrm>
            <a:prstGeom prst="rect">
              <a:avLst/>
            </a:prstGeom>
            <a:gradFill rotWithShape="1">
              <a:gsLst>
                <a:gs pos="0">
                  <a:srgbClr val="EAEAEA"/>
                </a:gs>
                <a:gs pos="50000">
                  <a:srgbClr val="F7F7F7"/>
                </a:gs>
                <a:gs pos="100000">
                  <a:srgbClr val="EAEAEA"/>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EAEAEA"/>
              </a:extrusionClr>
            </a:sp3d>
          </p:spPr>
          <p:txBody>
            <a:bodyPr wrap="none" anchor="ctr">
              <a:flatTx/>
            </a:bodyPr>
            <a:lstStyle/>
            <a:p>
              <a:endParaRPr lang="zh-CN" altLang="en-US"/>
            </a:p>
          </p:txBody>
        </p:sp>
        <p:sp>
          <p:nvSpPr>
            <p:cNvPr id="32785" name="Rectangle 21"/>
            <p:cNvSpPr>
              <a:spLocks noChangeArrowheads="1"/>
            </p:cNvSpPr>
            <p:nvPr/>
          </p:nvSpPr>
          <p:spPr bwMode="gray">
            <a:xfrm>
              <a:off x="6098456" y="330249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86" name="Rectangle 22"/>
            <p:cNvSpPr>
              <a:spLocks noChangeArrowheads="1"/>
            </p:cNvSpPr>
            <p:nvPr/>
          </p:nvSpPr>
          <p:spPr bwMode="gray">
            <a:xfrm>
              <a:off x="6084168" y="2921496"/>
              <a:ext cx="1819275" cy="314325"/>
            </a:xfrm>
            <a:prstGeom prst="rect">
              <a:avLst/>
            </a:prstGeom>
            <a:gradFill rotWithShape="1">
              <a:gsLst>
                <a:gs pos="0">
                  <a:srgbClr val="EAEAEA"/>
                </a:gs>
                <a:gs pos="50000">
                  <a:srgbClr val="F7F7F7"/>
                </a:gs>
                <a:gs pos="100000">
                  <a:srgbClr val="EAEAEA"/>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EAEAEA"/>
              </a:extrusionClr>
            </a:sp3d>
          </p:spPr>
          <p:txBody>
            <a:bodyPr wrap="none" anchor="ctr">
              <a:flatTx/>
            </a:bodyPr>
            <a:lstStyle/>
            <a:p>
              <a:endParaRPr lang="zh-CN" altLang="en-US"/>
            </a:p>
          </p:txBody>
        </p:sp>
        <p:sp>
          <p:nvSpPr>
            <p:cNvPr id="32787" name="Rectangle 23"/>
            <p:cNvSpPr>
              <a:spLocks noChangeArrowheads="1"/>
            </p:cNvSpPr>
            <p:nvPr/>
          </p:nvSpPr>
          <p:spPr bwMode="gray">
            <a:xfrm>
              <a:off x="6098456" y="292149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88" name="Rectangle 24"/>
            <p:cNvSpPr>
              <a:spLocks noChangeArrowheads="1"/>
            </p:cNvSpPr>
            <p:nvPr/>
          </p:nvSpPr>
          <p:spPr bwMode="gray">
            <a:xfrm>
              <a:off x="6098456" y="5055096"/>
              <a:ext cx="1684337" cy="312738"/>
            </a:xfrm>
            <a:prstGeom prst="rect">
              <a:avLst/>
            </a:prstGeom>
            <a:noFill/>
            <a:ln w="9525">
              <a:noFill/>
              <a:miter lim="800000"/>
              <a:headEnd/>
              <a:tailEnd/>
            </a:ln>
          </p:spPr>
          <p:txBody>
            <a:bodyPr>
              <a:spAutoFit/>
            </a:bodyPr>
            <a:lstStyle/>
            <a:p>
              <a:pPr eaLnBrk="0" hangingPunct="0">
                <a:lnSpc>
                  <a:spcPct val="90000"/>
                </a:lnSpc>
              </a:pPr>
              <a:r>
                <a:rPr lang="en-US" altLang="zh-CN" sz="1600">
                  <a:solidFill>
                    <a:srgbClr val="1C1C1C"/>
                  </a:solidFill>
                </a:rPr>
                <a:t>Click to add Title</a:t>
              </a:r>
            </a:p>
          </p:txBody>
        </p:sp>
        <p:sp>
          <p:nvSpPr>
            <p:cNvPr id="32789" name="Rectangle 25"/>
            <p:cNvSpPr>
              <a:spLocks noChangeArrowheads="1"/>
            </p:cNvSpPr>
            <p:nvPr/>
          </p:nvSpPr>
          <p:spPr bwMode="gray">
            <a:xfrm>
              <a:off x="6098456" y="4674096"/>
              <a:ext cx="1684337" cy="312738"/>
            </a:xfrm>
            <a:prstGeom prst="rect">
              <a:avLst/>
            </a:prstGeom>
            <a:noFill/>
            <a:ln w="9525">
              <a:noFill/>
              <a:miter lim="800000"/>
              <a:headEnd/>
              <a:tailEnd/>
            </a:ln>
          </p:spPr>
          <p:txBody>
            <a:bodyPr>
              <a:spAutoFit/>
            </a:bodyPr>
            <a:lstStyle/>
            <a:p>
              <a:pPr eaLnBrk="0" hangingPunct="0">
                <a:lnSpc>
                  <a:spcPct val="90000"/>
                </a:lnSpc>
              </a:pPr>
              <a:r>
                <a:rPr lang="en-US" altLang="zh-CN" sz="1600">
                  <a:solidFill>
                    <a:srgbClr val="1C1C1C"/>
                  </a:solidFill>
                </a:rPr>
                <a:t>Click to add Title</a:t>
              </a:r>
            </a:p>
          </p:txBody>
        </p:sp>
        <p:sp>
          <p:nvSpPr>
            <p:cNvPr id="32790" name="Rectangle 26"/>
            <p:cNvSpPr>
              <a:spLocks noChangeArrowheads="1"/>
            </p:cNvSpPr>
            <p:nvPr/>
          </p:nvSpPr>
          <p:spPr bwMode="gray">
            <a:xfrm>
              <a:off x="6084168" y="4293096"/>
              <a:ext cx="1819275" cy="1109663"/>
            </a:xfrm>
            <a:prstGeom prst="rect">
              <a:avLst/>
            </a:prstGeom>
            <a:gradFill rotWithShape="1">
              <a:gsLst>
                <a:gs pos="0">
                  <a:srgbClr val="EAEAEA"/>
                </a:gs>
                <a:gs pos="50000">
                  <a:srgbClr val="FAFAFA"/>
                </a:gs>
                <a:gs pos="100000">
                  <a:srgbClr val="EAEAEA"/>
                </a:gs>
              </a:gsLst>
              <a:lin ang="2700000" scaled="1"/>
            </a:gradFill>
            <a:ln w="9525">
              <a:miter lim="800000"/>
              <a:headEnd/>
              <a:tailEnd/>
            </a:ln>
            <a:scene3d>
              <a:camera prst="legacyPerspectiveTopLeft"/>
              <a:lightRig rig="legacyFlat3" dir="r"/>
            </a:scene3d>
            <a:sp3d extrusionH="430200" prstMaterial="legacyPlastic">
              <a:bevelT w="13500" h="13500" prst="angle"/>
              <a:bevelB w="13500" h="13500" prst="angle"/>
              <a:extrusionClr>
                <a:srgbClr val="EAEAEA"/>
              </a:extrusionClr>
            </a:sp3d>
          </p:spPr>
          <p:txBody>
            <a:bodyPr wrap="none" anchor="ctr">
              <a:flatTx/>
            </a:bodyPr>
            <a:lstStyle/>
            <a:p>
              <a:endParaRPr lang="zh-CN" altLang="en-US"/>
            </a:p>
          </p:txBody>
        </p:sp>
        <p:sp>
          <p:nvSpPr>
            <p:cNvPr id="32791" name="Rectangle 27"/>
            <p:cNvSpPr>
              <a:spLocks noChangeArrowheads="1"/>
            </p:cNvSpPr>
            <p:nvPr/>
          </p:nvSpPr>
          <p:spPr bwMode="gray">
            <a:xfrm>
              <a:off x="6098456" y="433754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92" name="Rectangle 28"/>
            <p:cNvSpPr>
              <a:spLocks noChangeArrowheads="1"/>
            </p:cNvSpPr>
            <p:nvPr/>
          </p:nvSpPr>
          <p:spPr bwMode="gray">
            <a:xfrm>
              <a:off x="6098456" y="469314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93" name="Rectangle 29"/>
            <p:cNvSpPr>
              <a:spLocks noChangeArrowheads="1"/>
            </p:cNvSpPr>
            <p:nvPr/>
          </p:nvSpPr>
          <p:spPr bwMode="gray">
            <a:xfrm>
              <a:off x="6098456" y="5036046"/>
              <a:ext cx="1684337"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94" name="Rectangle 30"/>
            <p:cNvSpPr>
              <a:spLocks noChangeArrowheads="1"/>
            </p:cNvSpPr>
            <p:nvPr/>
          </p:nvSpPr>
          <p:spPr bwMode="gray">
            <a:xfrm>
              <a:off x="5906368" y="3683496"/>
              <a:ext cx="176213" cy="320675"/>
            </a:xfrm>
            <a:prstGeom prst="rect">
              <a:avLst/>
            </a:prstGeom>
            <a:solidFill>
              <a:schemeClr val="folHlink"/>
            </a:solidFill>
            <a:ln w="9525">
              <a:miter lim="800000"/>
              <a:headEnd/>
              <a:tailEnd/>
            </a:ln>
            <a:scene3d>
              <a:camera prst="legacyPerspectiveTopLeft"/>
              <a:lightRig rig="legacyFlat3" dir="r"/>
            </a:scene3d>
            <a:sp3d extrusionH="430200" prstMaterial="legacyMetal">
              <a:bevelT w="13500" h="13500" prst="angle"/>
              <a:bevelB w="13500" h="13500" prst="angle"/>
              <a:extrusionClr>
                <a:schemeClr val="folHlink"/>
              </a:extrusionClr>
            </a:sp3d>
          </p:spPr>
          <p:txBody>
            <a:bodyPr wrap="none" anchor="ctr">
              <a:flatTx/>
            </a:bodyPr>
            <a:lstStyle/>
            <a:p>
              <a:endParaRPr lang="zh-CN" altLang="en-US"/>
            </a:p>
          </p:txBody>
        </p:sp>
        <p:sp>
          <p:nvSpPr>
            <p:cNvPr id="32798" name="Rectangle 34"/>
            <p:cNvSpPr>
              <a:spLocks noChangeArrowheads="1"/>
            </p:cNvSpPr>
            <p:nvPr/>
          </p:nvSpPr>
          <p:spPr bwMode="gray">
            <a:xfrm>
              <a:off x="5906368" y="1607046"/>
              <a:ext cx="176213" cy="320675"/>
            </a:xfrm>
            <a:prstGeom prst="rect">
              <a:avLst/>
            </a:prstGeom>
            <a:solidFill>
              <a:schemeClr val="hlink"/>
            </a:solidFill>
            <a:ln w="9525">
              <a:miter lim="800000"/>
              <a:headEnd/>
              <a:tailEnd/>
            </a:ln>
            <a:scene3d>
              <a:camera prst="legacyPerspectiveTopLeft"/>
              <a:lightRig rig="legacyFlat3" dir="r"/>
            </a:scene3d>
            <a:sp3d extrusionH="430200" prstMaterial="legacyMetal">
              <a:bevelT w="13500" h="13500" prst="angle"/>
              <a:bevelB w="13500" h="13500" prst="angle"/>
              <a:extrusionClr>
                <a:schemeClr val="hlink"/>
              </a:extrusionClr>
            </a:sp3d>
          </p:spPr>
          <p:txBody>
            <a:bodyPr wrap="none" anchor="ctr">
              <a:flatTx/>
            </a:bodyPr>
            <a:lstStyle/>
            <a:p>
              <a:endParaRPr lang="zh-CN" altLang="en-US"/>
            </a:p>
          </p:txBody>
        </p:sp>
        <p:sp>
          <p:nvSpPr>
            <p:cNvPr id="32799" name="Rectangle 35"/>
            <p:cNvSpPr>
              <a:spLocks noChangeArrowheads="1"/>
            </p:cNvSpPr>
            <p:nvPr/>
          </p:nvSpPr>
          <p:spPr bwMode="gray">
            <a:xfrm>
              <a:off x="5906368" y="2235696"/>
              <a:ext cx="176213" cy="320675"/>
            </a:xfrm>
            <a:prstGeom prst="rect">
              <a:avLst/>
            </a:prstGeom>
            <a:solidFill>
              <a:schemeClr val="hlink"/>
            </a:solidFill>
            <a:ln w="9525">
              <a:miter lim="800000"/>
              <a:headEnd/>
              <a:tailEnd/>
            </a:ln>
            <a:scene3d>
              <a:camera prst="legacyPerspectiveTopLeft"/>
              <a:lightRig rig="legacyFlat3" dir="r"/>
            </a:scene3d>
            <a:sp3d extrusionH="430200" prstMaterial="legacyMetal">
              <a:bevelT w="13500" h="13500" prst="angle"/>
              <a:bevelB w="13500" h="13500" prst="angle"/>
              <a:extrusionClr>
                <a:schemeClr val="hlink"/>
              </a:extrusionClr>
            </a:sp3d>
          </p:spPr>
          <p:txBody>
            <a:bodyPr wrap="none" anchor="ctr">
              <a:flatTx/>
            </a:bodyPr>
            <a:lstStyle/>
            <a:p>
              <a:endParaRPr lang="zh-CN" altLang="en-US"/>
            </a:p>
          </p:txBody>
        </p:sp>
        <p:sp>
          <p:nvSpPr>
            <p:cNvPr id="32800" name="Rectangle 36"/>
            <p:cNvSpPr>
              <a:spLocks noChangeArrowheads="1"/>
            </p:cNvSpPr>
            <p:nvPr/>
          </p:nvSpPr>
          <p:spPr bwMode="gray">
            <a:xfrm>
              <a:off x="5906368" y="3302496"/>
              <a:ext cx="176213" cy="320675"/>
            </a:xfrm>
            <a:prstGeom prst="rect">
              <a:avLst/>
            </a:prstGeom>
            <a:solidFill>
              <a:schemeClr val="folHlink"/>
            </a:solidFill>
            <a:ln w="9525">
              <a:miter lim="800000"/>
              <a:headEnd/>
              <a:tailEnd/>
            </a:ln>
            <a:scene3d>
              <a:camera prst="legacyPerspectiveTopLeft"/>
              <a:lightRig rig="legacyFlat3" dir="r"/>
            </a:scene3d>
            <a:sp3d extrusionH="430200" prstMaterial="legacyMetal">
              <a:bevelT w="13500" h="13500" prst="angle"/>
              <a:bevelB w="13500" h="13500" prst="angle"/>
              <a:extrusionClr>
                <a:schemeClr val="folHlink"/>
              </a:extrusionClr>
            </a:sp3d>
          </p:spPr>
          <p:txBody>
            <a:bodyPr wrap="none" anchor="ctr">
              <a:flatTx/>
            </a:bodyPr>
            <a:lstStyle/>
            <a:p>
              <a:endParaRPr lang="zh-CN" altLang="en-US"/>
            </a:p>
          </p:txBody>
        </p:sp>
        <p:sp>
          <p:nvSpPr>
            <p:cNvPr id="32801" name="Rectangle 37"/>
            <p:cNvSpPr>
              <a:spLocks noChangeArrowheads="1"/>
            </p:cNvSpPr>
            <p:nvPr/>
          </p:nvSpPr>
          <p:spPr bwMode="gray">
            <a:xfrm>
              <a:off x="5906368" y="2921496"/>
              <a:ext cx="176213" cy="320675"/>
            </a:xfrm>
            <a:prstGeom prst="rect">
              <a:avLst/>
            </a:prstGeom>
            <a:solidFill>
              <a:schemeClr val="folHlink"/>
            </a:solidFill>
            <a:ln w="9525">
              <a:miter lim="800000"/>
              <a:headEnd/>
              <a:tailEnd/>
            </a:ln>
            <a:scene3d>
              <a:camera prst="legacyPerspectiveTopLeft"/>
              <a:lightRig rig="legacyFlat3" dir="r"/>
            </a:scene3d>
            <a:sp3d extrusionH="430200" prstMaterial="legacyMetal">
              <a:bevelT w="13500" h="13500" prst="angle"/>
              <a:bevelB w="13500" h="13500" prst="angle"/>
              <a:extrusionClr>
                <a:schemeClr val="folHlink"/>
              </a:extrusionClr>
            </a:sp3d>
          </p:spPr>
          <p:txBody>
            <a:bodyPr wrap="none" anchor="ctr">
              <a:flatTx/>
            </a:bodyPr>
            <a:lstStyle/>
            <a:p>
              <a:endParaRPr lang="zh-CN" altLang="en-US"/>
            </a:p>
          </p:txBody>
        </p:sp>
        <p:sp>
          <p:nvSpPr>
            <p:cNvPr id="32802" name="Rectangle 38"/>
            <p:cNvSpPr>
              <a:spLocks noChangeArrowheads="1"/>
            </p:cNvSpPr>
            <p:nvPr/>
          </p:nvSpPr>
          <p:spPr bwMode="gray">
            <a:xfrm>
              <a:off x="5906368" y="4293096"/>
              <a:ext cx="176213" cy="1106488"/>
            </a:xfrm>
            <a:prstGeom prst="rect">
              <a:avLst/>
            </a:prstGeom>
            <a:solidFill>
              <a:schemeClr val="accent1"/>
            </a:solidFill>
            <a:ln w="9525">
              <a:miter lim="800000"/>
              <a:headEnd/>
              <a:tailEnd/>
            </a:ln>
            <a:scene3d>
              <a:camera prst="legacyPerspectiveTopLeft"/>
              <a:lightRig rig="legacyFlat3" dir="r"/>
            </a:scene3d>
            <a:sp3d extrusionH="430200" prstMaterial="legacyMetal">
              <a:bevelT w="13500" h="13500" prst="angle"/>
              <a:bevelB w="13500" h="13500" prst="angle"/>
              <a:extrusionClr>
                <a:schemeClr val="accent1"/>
              </a:extrusionClr>
            </a:sp3d>
          </p:spPr>
          <p:txBody>
            <a:bodyPr wrap="none" anchor="ctr">
              <a:flatTx/>
            </a:bodyPr>
            <a:lstStyle/>
            <a:p>
              <a:endParaRPr lang="zh-CN" altLang="en-US"/>
            </a:p>
          </p:txBody>
        </p:sp>
        <p:cxnSp>
          <p:nvCxnSpPr>
            <p:cNvPr id="32806" name="AutoShape 42"/>
            <p:cNvCxnSpPr>
              <a:cxnSpLocks noChangeShapeType="1"/>
              <a:stCxn id="32795" idx="3"/>
              <a:endCxn id="32798" idx="1"/>
            </p:cNvCxnSpPr>
            <p:nvPr/>
          </p:nvCxnSpPr>
          <p:spPr bwMode="black">
            <a:xfrm flipV="1">
              <a:off x="5220568" y="1767384"/>
              <a:ext cx="685800" cy="1588"/>
            </a:xfrm>
            <a:prstGeom prst="bentConnector3">
              <a:avLst>
                <a:gd name="adj1" fmla="val 50000"/>
              </a:avLst>
            </a:prstGeom>
            <a:noFill/>
            <a:ln w="9525">
              <a:solidFill>
                <a:srgbClr val="DDDDDD"/>
              </a:solidFill>
              <a:miter lim="800000"/>
              <a:headEnd/>
              <a:tailEnd/>
            </a:ln>
          </p:spPr>
        </p:cxnSp>
        <p:cxnSp>
          <p:nvCxnSpPr>
            <p:cNvPr id="32807" name="AutoShape 43"/>
            <p:cNvCxnSpPr>
              <a:cxnSpLocks noChangeShapeType="1"/>
              <a:stCxn id="32795" idx="3"/>
              <a:endCxn id="32799" idx="1"/>
            </p:cNvCxnSpPr>
            <p:nvPr/>
          </p:nvCxnSpPr>
          <p:spPr bwMode="black">
            <a:xfrm>
              <a:off x="5220568" y="1768972"/>
              <a:ext cx="685800" cy="627062"/>
            </a:xfrm>
            <a:prstGeom prst="bentConnector3">
              <a:avLst>
                <a:gd name="adj1" fmla="val 50000"/>
              </a:avLst>
            </a:prstGeom>
            <a:noFill/>
            <a:ln w="9525">
              <a:solidFill>
                <a:srgbClr val="DDDDDD"/>
              </a:solidFill>
              <a:miter lim="800000"/>
              <a:headEnd/>
              <a:tailEnd/>
            </a:ln>
          </p:spPr>
        </p:cxnSp>
        <p:cxnSp>
          <p:nvCxnSpPr>
            <p:cNvPr id="32808" name="AutoShape 44"/>
            <p:cNvCxnSpPr>
              <a:cxnSpLocks noChangeShapeType="1"/>
              <a:stCxn id="32796" idx="3"/>
              <a:endCxn id="32801" idx="1"/>
            </p:cNvCxnSpPr>
            <p:nvPr/>
          </p:nvCxnSpPr>
          <p:spPr bwMode="black">
            <a:xfrm flipV="1">
              <a:off x="5220568" y="3081834"/>
              <a:ext cx="685800" cy="82550"/>
            </a:xfrm>
            <a:prstGeom prst="bentConnector3">
              <a:avLst>
                <a:gd name="adj1" fmla="val 50000"/>
              </a:avLst>
            </a:prstGeom>
            <a:noFill/>
            <a:ln w="9525">
              <a:solidFill>
                <a:srgbClr val="DDDDDD"/>
              </a:solidFill>
              <a:miter lim="800000"/>
              <a:headEnd/>
              <a:tailEnd/>
            </a:ln>
          </p:spPr>
        </p:cxnSp>
        <p:cxnSp>
          <p:nvCxnSpPr>
            <p:cNvPr id="32809" name="AutoShape 45"/>
            <p:cNvCxnSpPr>
              <a:cxnSpLocks noChangeShapeType="1"/>
              <a:stCxn id="32796" idx="3"/>
              <a:endCxn id="32800" idx="1"/>
            </p:cNvCxnSpPr>
            <p:nvPr/>
          </p:nvCxnSpPr>
          <p:spPr bwMode="black">
            <a:xfrm>
              <a:off x="5220568" y="3164384"/>
              <a:ext cx="685800" cy="298450"/>
            </a:xfrm>
            <a:prstGeom prst="bentConnector3">
              <a:avLst>
                <a:gd name="adj1" fmla="val 50000"/>
              </a:avLst>
            </a:prstGeom>
            <a:noFill/>
            <a:ln w="9525">
              <a:solidFill>
                <a:srgbClr val="DDDDDD"/>
              </a:solidFill>
              <a:miter lim="800000"/>
              <a:headEnd/>
              <a:tailEnd/>
            </a:ln>
          </p:spPr>
        </p:cxnSp>
        <p:cxnSp>
          <p:nvCxnSpPr>
            <p:cNvPr id="32810" name="AutoShape 46"/>
            <p:cNvCxnSpPr>
              <a:cxnSpLocks noChangeShapeType="1"/>
              <a:stCxn id="32796" idx="3"/>
              <a:endCxn id="32794" idx="1"/>
            </p:cNvCxnSpPr>
            <p:nvPr/>
          </p:nvCxnSpPr>
          <p:spPr bwMode="black">
            <a:xfrm>
              <a:off x="5220568" y="3164384"/>
              <a:ext cx="685800" cy="679450"/>
            </a:xfrm>
            <a:prstGeom prst="bentConnector3">
              <a:avLst>
                <a:gd name="adj1" fmla="val 50000"/>
              </a:avLst>
            </a:prstGeom>
            <a:noFill/>
            <a:ln w="9525">
              <a:solidFill>
                <a:srgbClr val="DDDDDD"/>
              </a:solidFill>
              <a:miter lim="800000"/>
              <a:headEnd/>
              <a:tailEnd/>
            </a:ln>
          </p:spPr>
        </p:cxnSp>
        <p:cxnSp>
          <p:nvCxnSpPr>
            <p:cNvPr id="32811" name="AutoShape 47"/>
            <p:cNvCxnSpPr>
              <a:cxnSpLocks noChangeShapeType="1"/>
            </p:cNvCxnSpPr>
            <p:nvPr/>
          </p:nvCxnSpPr>
          <p:spPr bwMode="black">
            <a:xfrm>
              <a:off x="5242793" y="4535984"/>
              <a:ext cx="663575" cy="298450"/>
            </a:xfrm>
            <a:prstGeom prst="bentConnector3">
              <a:avLst>
                <a:gd name="adj1" fmla="val 50000"/>
              </a:avLst>
            </a:prstGeom>
            <a:noFill/>
            <a:ln w="9525">
              <a:solidFill>
                <a:srgbClr val="DDDDDD"/>
              </a:solidFill>
              <a:miter lim="800000"/>
              <a:headEnd/>
              <a:tailEnd/>
            </a:ln>
          </p:spPr>
        </p:cxnSp>
      </p:grpSp>
      <p:grpSp>
        <p:nvGrpSpPr>
          <p:cNvPr id="62" name="组合 61"/>
          <p:cNvGrpSpPr/>
          <p:nvPr/>
        </p:nvGrpSpPr>
        <p:grpSpPr>
          <a:xfrm>
            <a:off x="1229593" y="2390762"/>
            <a:ext cx="1422400" cy="1584325"/>
            <a:chOff x="1229593" y="2330946"/>
            <a:chExt cx="1422400" cy="1584325"/>
          </a:xfrm>
        </p:grpSpPr>
        <p:grpSp>
          <p:nvGrpSpPr>
            <p:cNvPr id="32771" name="Group 2"/>
            <p:cNvGrpSpPr>
              <a:grpSpLocks/>
            </p:cNvGrpSpPr>
            <p:nvPr/>
          </p:nvGrpSpPr>
          <p:grpSpPr bwMode="auto">
            <a:xfrm>
              <a:off x="1229593" y="2330946"/>
              <a:ext cx="1422400" cy="1584325"/>
              <a:chOff x="2608" y="1076"/>
              <a:chExt cx="466" cy="518"/>
            </a:xfrm>
          </p:grpSpPr>
          <p:grpSp>
            <p:nvGrpSpPr>
              <p:cNvPr id="32821" name="Group 3"/>
              <p:cNvGrpSpPr>
                <a:grpSpLocks/>
              </p:cNvGrpSpPr>
              <p:nvPr/>
            </p:nvGrpSpPr>
            <p:grpSpPr bwMode="auto">
              <a:xfrm>
                <a:off x="2608" y="1076"/>
                <a:ext cx="466" cy="518"/>
                <a:chOff x="2608" y="1076"/>
                <a:chExt cx="466" cy="518"/>
              </a:xfrm>
            </p:grpSpPr>
            <p:pic>
              <p:nvPicPr>
                <p:cNvPr id="32823" name="Picture 4" descr="light_shadow"/>
                <p:cNvPicPr>
                  <a:picLocks noChangeAspect="1" noChangeArrowheads="1"/>
                </p:cNvPicPr>
                <p:nvPr/>
              </p:nvPicPr>
              <p:blipFill>
                <a:blip r:embed="rId3" cstate="print">
                  <a:lum bright="-78000" contrast="-78000"/>
                </a:blip>
                <a:srcRect/>
                <a:stretch>
                  <a:fillRect/>
                </a:stretch>
              </p:blipFill>
              <p:spPr bwMode="gray">
                <a:xfrm>
                  <a:off x="2652" y="1482"/>
                  <a:ext cx="384" cy="112"/>
                </a:xfrm>
                <a:prstGeom prst="rect">
                  <a:avLst/>
                </a:prstGeom>
                <a:noFill/>
                <a:ln w="9525">
                  <a:noFill/>
                  <a:miter lim="800000"/>
                  <a:headEnd/>
                  <a:tailEnd/>
                </a:ln>
              </p:spPr>
            </p:pic>
            <p:pic>
              <p:nvPicPr>
                <p:cNvPr id="32824" name="Picture 5" descr="circuler_1"/>
                <p:cNvPicPr>
                  <a:picLocks noChangeAspect="1" noChangeArrowheads="1"/>
                </p:cNvPicPr>
                <p:nvPr/>
              </p:nvPicPr>
              <p:blipFill>
                <a:blip r:embed="rId4" cstate="print"/>
                <a:srcRect/>
                <a:stretch>
                  <a:fillRect/>
                </a:stretch>
              </p:blipFill>
              <p:spPr bwMode="gray">
                <a:xfrm>
                  <a:off x="2608" y="1076"/>
                  <a:ext cx="466" cy="478"/>
                </a:xfrm>
                <a:prstGeom prst="rect">
                  <a:avLst/>
                </a:prstGeom>
                <a:noFill/>
                <a:ln w="9525">
                  <a:noFill/>
                  <a:miter lim="800000"/>
                  <a:headEnd/>
                  <a:tailEnd/>
                </a:ln>
              </p:spPr>
            </p:pic>
            <p:sp>
              <p:nvSpPr>
                <p:cNvPr id="8" name="Oval 6"/>
                <p:cNvSpPr>
                  <a:spLocks noChangeArrowheads="1"/>
                </p:cNvSpPr>
                <p:nvPr/>
              </p:nvSpPr>
              <p:spPr bwMode="gray">
                <a:xfrm>
                  <a:off x="2608" y="1076"/>
                  <a:ext cx="463" cy="479"/>
                </a:xfrm>
                <a:prstGeom prst="ellipse">
                  <a:avLst/>
                </a:prstGeom>
                <a:gradFill rotWithShape="1">
                  <a:gsLst>
                    <a:gs pos="0">
                      <a:srgbClr val="E8BE0A">
                        <a:gamma/>
                        <a:shade val="46275"/>
                        <a:invGamma/>
                        <a:alpha val="89999"/>
                      </a:srgbClr>
                    </a:gs>
                    <a:gs pos="50000">
                      <a:srgbClr val="E8BE0A">
                        <a:alpha val="55000"/>
                      </a:srgbClr>
                    </a:gs>
                    <a:gs pos="100000">
                      <a:srgbClr val="E8BE0A">
                        <a:gamma/>
                        <a:shade val="46275"/>
                        <a:invGamma/>
                        <a:alpha val="89999"/>
                      </a:srgbClr>
                    </a:gs>
                  </a:gsLst>
                  <a:lin ang="5400000" scaled="1"/>
                </a:gradFill>
                <a:ln w="9525" algn="ctr">
                  <a:noFill/>
                  <a:round/>
                  <a:headEnd/>
                  <a:tailEnd/>
                </a:ln>
                <a:effectLst/>
              </p:spPr>
              <p:txBody>
                <a:bodyPr wrap="none" anchor="ctr"/>
                <a:lstStyle/>
                <a:p>
                  <a:pPr>
                    <a:defRPr/>
                  </a:pPr>
                  <a:endParaRPr lang="zh-CN" altLang="en-US"/>
                </a:p>
              </p:txBody>
            </p:sp>
          </p:grpSp>
          <p:pic>
            <p:nvPicPr>
              <p:cNvPr id="32822" name="Picture 7" descr="Picture2"/>
              <p:cNvPicPr>
                <a:picLocks noChangeAspect="1" noChangeArrowheads="1"/>
              </p:cNvPicPr>
              <p:nvPr/>
            </p:nvPicPr>
            <p:blipFill>
              <a:blip r:embed="rId5" cstate="print"/>
              <a:srcRect/>
              <a:stretch>
                <a:fillRect/>
              </a:stretch>
            </p:blipFill>
            <p:spPr bwMode="gray">
              <a:xfrm>
                <a:off x="2665" y="1081"/>
                <a:ext cx="359" cy="169"/>
              </a:xfrm>
              <a:prstGeom prst="rect">
                <a:avLst/>
              </a:prstGeom>
              <a:noFill/>
              <a:ln w="9525">
                <a:noFill/>
                <a:miter lim="800000"/>
                <a:headEnd/>
                <a:tailEnd/>
              </a:ln>
            </p:spPr>
          </p:pic>
        </p:grpSp>
        <p:sp>
          <p:nvSpPr>
            <p:cNvPr id="32816" name="Rectangle 52"/>
            <p:cNvSpPr>
              <a:spLocks noChangeArrowheads="1"/>
            </p:cNvSpPr>
            <p:nvPr/>
          </p:nvSpPr>
          <p:spPr bwMode="auto">
            <a:xfrm>
              <a:off x="1404218" y="2898702"/>
              <a:ext cx="1085850" cy="400110"/>
            </a:xfrm>
            <a:prstGeom prst="rect">
              <a:avLst/>
            </a:prstGeom>
            <a:noFill/>
            <a:ln w="9525">
              <a:noFill/>
              <a:miter lim="800000"/>
              <a:headEnd/>
              <a:tailEnd/>
            </a:ln>
          </p:spPr>
          <p:txBody>
            <a:bodyPr wrap="square">
              <a:spAutoFit/>
            </a:bodyPr>
            <a:lstStyle/>
            <a:p>
              <a:pPr algn="ctr">
                <a:spcBef>
                  <a:spcPct val="20000"/>
                </a:spcBef>
                <a:buClr>
                  <a:schemeClr val="accent2"/>
                </a:buClr>
                <a:buFont typeface="Wingdings" pitchFamily="2" charset="2"/>
                <a:buNone/>
              </a:pPr>
              <a:r>
                <a:rPr lang="zh-CN" altLang="en-US" sz="2000" b="1" dirty="0" smtClean="0"/>
                <a:t>文本</a:t>
              </a:r>
              <a:endParaRPr lang="en-US" altLang="zh-CN" sz="2000" b="1" dirty="0">
                <a:latin typeface="Verdana" pitchFamily="34" charset="0"/>
              </a:endParaRPr>
            </a:p>
          </p:txBody>
        </p:sp>
      </p:grpSp>
      <p:grpSp>
        <p:nvGrpSpPr>
          <p:cNvPr id="63" name="组合 62"/>
          <p:cNvGrpSpPr/>
          <p:nvPr/>
        </p:nvGrpSpPr>
        <p:grpSpPr>
          <a:xfrm>
            <a:off x="1034331" y="3887775"/>
            <a:ext cx="1828800" cy="876300"/>
            <a:chOff x="1034331" y="3827959"/>
            <a:chExt cx="1828800" cy="876300"/>
          </a:xfrm>
        </p:grpSpPr>
        <p:cxnSp>
          <p:nvCxnSpPr>
            <p:cNvPr id="32812" name="AutoShape 48"/>
            <p:cNvCxnSpPr>
              <a:cxnSpLocks noChangeShapeType="1"/>
              <a:endCxn id="32815" idx="0"/>
            </p:cNvCxnSpPr>
            <p:nvPr/>
          </p:nvCxnSpPr>
          <p:spPr bwMode="black">
            <a:xfrm rot="5400000">
              <a:off x="1682030" y="4099422"/>
              <a:ext cx="542925" cy="0"/>
            </a:xfrm>
            <a:prstGeom prst="straightConnector1">
              <a:avLst/>
            </a:prstGeom>
            <a:noFill/>
            <a:ln w="9525">
              <a:solidFill>
                <a:srgbClr val="DDDDDD"/>
              </a:solidFill>
              <a:round/>
              <a:headEnd/>
              <a:tailEnd/>
            </a:ln>
          </p:spPr>
        </p:cxnSp>
        <p:sp>
          <p:nvSpPr>
            <p:cNvPr id="32813" name="Rectangle 49"/>
            <p:cNvSpPr>
              <a:spLocks noChangeArrowheads="1"/>
            </p:cNvSpPr>
            <p:nvPr/>
          </p:nvSpPr>
          <p:spPr bwMode="gray">
            <a:xfrm>
              <a:off x="1034331" y="4370884"/>
              <a:ext cx="1819275" cy="333375"/>
            </a:xfrm>
            <a:prstGeom prst="rect">
              <a:avLst/>
            </a:prstGeom>
            <a:solidFill>
              <a:srgbClr val="FF0000"/>
            </a:solidFill>
            <a:ln w="9525">
              <a:miter lim="800000"/>
              <a:headEnd/>
              <a:tailEnd/>
            </a:ln>
            <a:scene3d>
              <a:camera prst="legacyPerspectiveTop"/>
              <a:lightRig rig="legacyFlat3" dir="r"/>
            </a:scene3d>
            <a:sp3d extrusionH="430200" prstMaterial="legacyMetal">
              <a:bevelT w="13500" h="13500" prst="angle"/>
              <a:bevelB w="13500" h="13500" prst="angle"/>
              <a:extrusionClr>
                <a:srgbClr val="FF0000"/>
              </a:extrusionClr>
            </a:sp3d>
          </p:spPr>
          <p:txBody>
            <a:bodyPr wrap="none" anchor="ctr">
              <a:flatTx/>
            </a:bodyPr>
            <a:lstStyle/>
            <a:p>
              <a:endParaRPr lang="zh-CN" altLang="en-US"/>
            </a:p>
          </p:txBody>
        </p:sp>
        <p:sp>
          <p:nvSpPr>
            <p:cNvPr id="32814" name="Rectangle 50"/>
            <p:cNvSpPr>
              <a:spLocks noChangeArrowheads="1"/>
            </p:cNvSpPr>
            <p:nvPr/>
          </p:nvSpPr>
          <p:spPr bwMode="gray">
            <a:xfrm>
              <a:off x="1245468" y="4388346"/>
              <a:ext cx="1430338" cy="304800"/>
            </a:xfrm>
            <a:prstGeom prst="rect">
              <a:avLst/>
            </a:prstGeom>
            <a:noFill/>
            <a:ln w="9525" algn="ctr">
              <a:noFill/>
              <a:miter lim="800000"/>
              <a:headEnd/>
              <a:tailEnd/>
            </a:ln>
          </p:spPr>
          <p:txBody>
            <a:bodyPr>
              <a:spAutoFit/>
            </a:bodyPr>
            <a:lstStyle/>
            <a:p>
              <a:pPr algn="ctr"/>
              <a:r>
                <a:rPr lang="en-US" altLang="zh-CN" sz="1400" b="1">
                  <a:solidFill>
                    <a:srgbClr val="F8F8F8"/>
                  </a:solidFill>
                </a:rPr>
                <a:t>Text in here</a:t>
              </a:r>
            </a:p>
          </p:txBody>
        </p:sp>
        <p:sp>
          <p:nvSpPr>
            <p:cNvPr id="32815" name="Rectangle 51"/>
            <p:cNvSpPr>
              <a:spLocks noChangeArrowheads="1"/>
            </p:cNvSpPr>
            <p:nvPr/>
          </p:nvSpPr>
          <p:spPr bwMode="ltGray">
            <a:xfrm>
              <a:off x="1043856" y="4370884"/>
              <a:ext cx="1819275" cy="333375"/>
            </a:xfrm>
            <a:prstGeom prst="rect">
              <a:avLst/>
            </a:prstGeom>
            <a:solidFill>
              <a:schemeClr val="accent2"/>
            </a:solidFill>
            <a:ln w="9525">
              <a:miter lim="800000"/>
              <a:headEnd/>
              <a:tailEnd/>
            </a:ln>
            <a:scene3d>
              <a:camera prst="legacyPerspectiveTop"/>
              <a:lightRig rig="legacyFlat3" dir="r"/>
            </a:scene3d>
            <a:sp3d extrusionH="430200" prstMaterial="legacyMetal">
              <a:bevelT w="13500" h="13500" prst="angle"/>
              <a:bevelB w="13500" h="13500" prst="angle"/>
              <a:extrusionClr>
                <a:schemeClr val="accent2"/>
              </a:extrusionClr>
            </a:sp3d>
          </p:spPr>
          <p:txBody>
            <a:bodyPr wrap="none" anchor="ctr">
              <a:flatTx/>
            </a:bodyPr>
            <a:lstStyle/>
            <a:p>
              <a:endParaRPr lang="zh-CN" altLang="en-US"/>
            </a:p>
          </p:txBody>
        </p:sp>
        <p:sp>
          <p:nvSpPr>
            <p:cNvPr id="32817" name="Rectangle 53"/>
            <p:cNvSpPr>
              <a:spLocks noChangeArrowheads="1"/>
            </p:cNvSpPr>
            <p:nvPr/>
          </p:nvSpPr>
          <p:spPr bwMode="white">
            <a:xfrm>
              <a:off x="1169268" y="4343896"/>
              <a:ext cx="1557338" cy="307777"/>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400" dirty="0" smtClean="0">
                  <a:solidFill>
                    <a:schemeClr val="bg1"/>
                  </a:solidFill>
                </a:rPr>
                <a:t>这里输入文本</a:t>
              </a:r>
              <a:endParaRPr lang="en-US" altLang="zh-CN" sz="1400" b="1" dirty="0">
                <a:solidFill>
                  <a:schemeClr val="bg1"/>
                </a:solidFill>
                <a:latin typeface="Verdana" pitchFamily="34" charset="0"/>
              </a:endParaRPr>
            </a:p>
          </p:txBody>
        </p:sp>
      </p:grpSp>
      <p:grpSp>
        <p:nvGrpSpPr>
          <p:cNvPr id="64" name="组合 63"/>
          <p:cNvGrpSpPr/>
          <p:nvPr/>
        </p:nvGrpSpPr>
        <p:grpSpPr>
          <a:xfrm>
            <a:off x="2718668" y="1643050"/>
            <a:ext cx="2506663" cy="3800475"/>
            <a:chOff x="2718668" y="1583234"/>
            <a:chExt cx="2506663" cy="3800475"/>
          </a:xfrm>
        </p:grpSpPr>
        <p:sp>
          <p:nvSpPr>
            <p:cNvPr id="32772" name="Rectangle 8"/>
            <p:cNvSpPr>
              <a:spLocks noChangeArrowheads="1"/>
            </p:cNvSpPr>
            <p:nvPr/>
          </p:nvSpPr>
          <p:spPr bwMode="gray">
            <a:xfrm>
              <a:off x="3406056" y="1940421"/>
              <a:ext cx="1819275" cy="674688"/>
            </a:xfrm>
            <a:prstGeom prst="rect">
              <a:avLst/>
            </a:prstGeom>
            <a:gradFill rotWithShape="1">
              <a:gsLst>
                <a:gs pos="0">
                  <a:srgbClr val="F8F8F8"/>
                </a:gs>
                <a:gs pos="100000">
                  <a:srgbClr val="DDDDDD"/>
                </a:gs>
              </a:gsLst>
              <a:lin ang="5400000" scaled="1"/>
            </a:gradFill>
            <a:ln w="9525">
              <a:miter lim="800000"/>
              <a:headEnd/>
              <a:tailEnd/>
            </a:ln>
            <a:scene3d>
              <a:camera prst="legacyPerspectiveTop"/>
              <a:lightRig rig="legacyFlat3" dir="r"/>
            </a:scene3d>
            <a:sp3d extrusionH="430200" prstMaterial="legacyPlastic">
              <a:bevelT w="13500" h="13500" prst="angle"/>
              <a:bevelB w="13500" h="13500" prst="angle"/>
              <a:extrusionClr>
                <a:srgbClr val="F8F8F8"/>
              </a:extrusionClr>
            </a:sp3d>
          </p:spPr>
          <p:txBody>
            <a:bodyPr wrap="none" anchor="ctr">
              <a:flatTx/>
            </a:bodyPr>
            <a:lstStyle/>
            <a:p>
              <a:endParaRPr lang="zh-CN" altLang="en-US"/>
            </a:p>
          </p:txBody>
        </p:sp>
        <p:sp>
          <p:nvSpPr>
            <p:cNvPr id="32773" name="Rectangle 9"/>
            <p:cNvSpPr>
              <a:spLocks noChangeArrowheads="1"/>
            </p:cNvSpPr>
            <p:nvPr/>
          </p:nvSpPr>
          <p:spPr bwMode="gray">
            <a:xfrm>
              <a:off x="3502893" y="1967409"/>
              <a:ext cx="1616075"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74" name="Rectangle 10"/>
            <p:cNvSpPr>
              <a:spLocks noChangeArrowheads="1"/>
            </p:cNvSpPr>
            <p:nvPr/>
          </p:nvSpPr>
          <p:spPr bwMode="gray">
            <a:xfrm>
              <a:off x="3401293" y="3326309"/>
              <a:ext cx="1819275" cy="674687"/>
            </a:xfrm>
            <a:prstGeom prst="rect">
              <a:avLst/>
            </a:prstGeom>
            <a:gradFill rotWithShape="1">
              <a:gsLst>
                <a:gs pos="0">
                  <a:srgbClr val="F8F8F8"/>
                </a:gs>
                <a:gs pos="100000">
                  <a:srgbClr val="DDDDDD"/>
                </a:gs>
              </a:gsLst>
              <a:lin ang="5400000" scaled="1"/>
            </a:gradFill>
            <a:ln w="9525">
              <a:miter lim="800000"/>
              <a:headEnd/>
              <a:tailEnd/>
            </a:ln>
            <a:scene3d>
              <a:camera prst="legacyPerspectiveTop"/>
              <a:lightRig rig="legacyFlat3" dir="r"/>
            </a:scene3d>
            <a:sp3d extrusionH="430200" prstMaterial="legacyPlastic">
              <a:bevelT w="13500" h="13500" prst="angle"/>
              <a:bevelB w="13500" h="13500" prst="angle"/>
              <a:extrusionClr>
                <a:srgbClr val="F8F8F8"/>
              </a:extrusionClr>
            </a:sp3d>
          </p:spPr>
          <p:txBody>
            <a:bodyPr wrap="none" anchor="ctr">
              <a:flatTx/>
            </a:bodyPr>
            <a:lstStyle/>
            <a:p>
              <a:endParaRPr lang="zh-CN" altLang="en-US"/>
            </a:p>
          </p:txBody>
        </p:sp>
        <p:sp>
          <p:nvSpPr>
            <p:cNvPr id="32775" name="Rectangle 11"/>
            <p:cNvSpPr>
              <a:spLocks noChangeArrowheads="1"/>
            </p:cNvSpPr>
            <p:nvPr/>
          </p:nvSpPr>
          <p:spPr bwMode="gray">
            <a:xfrm>
              <a:off x="3502893" y="3362821"/>
              <a:ext cx="1616075"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76" name="Rectangle 12"/>
            <p:cNvSpPr>
              <a:spLocks noChangeArrowheads="1"/>
            </p:cNvSpPr>
            <p:nvPr/>
          </p:nvSpPr>
          <p:spPr bwMode="gray">
            <a:xfrm>
              <a:off x="3401293" y="4709021"/>
              <a:ext cx="1819275" cy="674688"/>
            </a:xfrm>
            <a:prstGeom prst="rect">
              <a:avLst/>
            </a:prstGeom>
            <a:gradFill rotWithShape="1">
              <a:gsLst>
                <a:gs pos="0">
                  <a:srgbClr val="F8F8F8"/>
                </a:gs>
                <a:gs pos="100000">
                  <a:srgbClr val="DDDDDD"/>
                </a:gs>
              </a:gsLst>
              <a:lin ang="5400000" scaled="1"/>
            </a:gradFill>
            <a:ln w="9525">
              <a:miter lim="800000"/>
              <a:headEnd/>
              <a:tailEnd/>
            </a:ln>
            <a:scene3d>
              <a:camera prst="legacyPerspectiveTop"/>
              <a:lightRig rig="legacyFlat3" dir="r"/>
            </a:scene3d>
            <a:sp3d extrusionH="430200" prstMaterial="legacyPlastic">
              <a:bevelT w="13500" h="13500" prst="angle"/>
              <a:bevelB w="13500" h="13500" prst="angle"/>
              <a:extrusionClr>
                <a:srgbClr val="F8F8F8"/>
              </a:extrusionClr>
            </a:sp3d>
          </p:spPr>
          <p:txBody>
            <a:bodyPr wrap="none" anchor="ctr">
              <a:flatTx/>
            </a:bodyPr>
            <a:lstStyle/>
            <a:p>
              <a:endParaRPr lang="zh-CN" altLang="en-US"/>
            </a:p>
          </p:txBody>
        </p:sp>
        <p:sp>
          <p:nvSpPr>
            <p:cNvPr id="32777" name="Rectangle 13"/>
            <p:cNvSpPr>
              <a:spLocks noChangeArrowheads="1"/>
            </p:cNvSpPr>
            <p:nvPr/>
          </p:nvSpPr>
          <p:spPr bwMode="gray">
            <a:xfrm>
              <a:off x="3521943" y="4745534"/>
              <a:ext cx="1577975"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2">
                      <a:lumMod val="50000"/>
                    </a:schemeClr>
                  </a:solidFill>
                </a:rPr>
                <a:t>这里输入文本</a:t>
              </a:r>
              <a:endParaRPr lang="en-US" altLang="zh-CN" sz="1600" b="1" dirty="0">
                <a:solidFill>
                  <a:srgbClr val="080808"/>
                </a:solidFill>
                <a:latin typeface="Verdana" pitchFamily="34" charset="0"/>
              </a:endParaRPr>
            </a:p>
          </p:txBody>
        </p:sp>
        <p:sp>
          <p:nvSpPr>
            <p:cNvPr id="32795" name="Rectangle 31"/>
            <p:cNvSpPr>
              <a:spLocks noChangeArrowheads="1"/>
            </p:cNvSpPr>
            <p:nvPr/>
          </p:nvSpPr>
          <p:spPr bwMode="gray">
            <a:xfrm>
              <a:off x="3401293" y="1602284"/>
              <a:ext cx="1819275" cy="333375"/>
            </a:xfrm>
            <a:prstGeom prst="rect">
              <a:avLst/>
            </a:prstGeom>
            <a:solidFill>
              <a:schemeClr val="hlink"/>
            </a:solidFill>
            <a:ln w="9525">
              <a:miter lim="800000"/>
              <a:headEnd/>
              <a:tailEnd/>
            </a:ln>
            <a:scene3d>
              <a:camera prst="legacyPerspectiveTop"/>
              <a:lightRig rig="legacyFlat3" dir="r"/>
            </a:scene3d>
            <a:sp3d extrusionH="430200" prstMaterial="legacyMetal">
              <a:bevelT w="13500" h="13500" prst="angle"/>
              <a:bevelB w="13500" h="13500" prst="angle"/>
              <a:extrusionClr>
                <a:schemeClr val="hlink"/>
              </a:extrusionClr>
            </a:sp3d>
          </p:spPr>
          <p:txBody>
            <a:bodyPr wrap="none" anchor="ctr">
              <a:flatTx/>
            </a:bodyPr>
            <a:lstStyle/>
            <a:p>
              <a:endParaRPr lang="zh-CN" altLang="en-US"/>
            </a:p>
          </p:txBody>
        </p:sp>
        <p:sp>
          <p:nvSpPr>
            <p:cNvPr id="32796" name="Rectangle 32"/>
            <p:cNvSpPr>
              <a:spLocks noChangeArrowheads="1"/>
            </p:cNvSpPr>
            <p:nvPr/>
          </p:nvSpPr>
          <p:spPr bwMode="gray">
            <a:xfrm>
              <a:off x="3401293" y="2997696"/>
              <a:ext cx="1819275" cy="333375"/>
            </a:xfrm>
            <a:prstGeom prst="rect">
              <a:avLst/>
            </a:prstGeom>
            <a:solidFill>
              <a:schemeClr val="folHlink"/>
            </a:solidFill>
            <a:ln w="9525">
              <a:miter lim="800000"/>
              <a:headEnd/>
              <a:tailEnd/>
            </a:ln>
            <a:scene3d>
              <a:camera prst="legacyPerspectiveTop"/>
              <a:lightRig rig="legacyFlat3" dir="r"/>
            </a:scene3d>
            <a:sp3d extrusionH="430200" prstMaterial="legacyMetal">
              <a:bevelT w="13500" h="13500" prst="angle"/>
              <a:bevelB w="13500" h="13500" prst="angle"/>
              <a:extrusionClr>
                <a:schemeClr val="folHlink"/>
              </a:extrusionClr>
            </a:sp3d>
          </p:spPr>
          <p:txBody>
            <a:bodyPr wrap="none" anchor="ctr">
              <a:flatTx/>
            </a:bodyPr>
            <a:lstStyle/>
            <a:p>
              <a:endParaRPr lang="zh-CN" altLang="en-US"/>
            </a:p>
          </p:txBody>
        </p:sp>
        <p:sp>
          <p:nvSpPr>
            <p:cNvPr id="32797" name="Rectangle 33"/>
            <p:cNvSpPr>
              <a:spLocks noChangeArrowheads="1"/>
            </p:cNvSpPr>
            <p:nvPr/>
          </p:nvSpPr>
          <p:spPr bwMode="gray">
            <a:xfrm>
              <a:off x="3401293" y="4380409"/>
              <a:ext cx="1819275" cy="333375"/>
            </a:xfrm>
            <a:prstGeom prst="rect">
              <a:avLst/>
            </a:prstGeom>
            <a:solidFill>
              <a:schemeClr val="accent1"/>
            </a:solidFill>
            <a:ln w="9525">
              <a:miter lim="800000"/>
              <a:headEnd/>
              <a:tailEnd/>
            </a:ln>
            <a:scene3d>
              <a:camera prst="legacyPerspectiveTop"/>
              <a:lightRig rig="legacyFlat3" dir="r"/>
            </a:scene3d>
            <a:sp3d extrusionH="430200" prstMaterial="legacyMetal">
              <a:bevelT w="13500" h="13500" prst="angle"/>
              <a:bevelB w="13500" h="13500" prst="angle"/>
              <a:extrusionClr>
                <a:schemeClr val="accent1"/>
              </a:extrusionClr>
            </a:sp3d>
          </p:spPr>
          <p:txBody>
            <a:bodyPr wrap="none" anchor="ctr">
              <a:flatTx/>
            </a:bodyPr>
            <a:lstStyle/>
            <a:p>
              <a:endParaRPr lang="zh-CN" altLang="en-US"/>
            </a:p>
          </p:txBody>
        </p:sp>
        <p:cxnSp>
          <p:nvCxnSpPr>
            <p:cNvPr id="32803" name="AutoShape 39"/>
            <p:cNvCxnSpPr>
              <a:cxnSpLocks noChangeShapeType="1"/>
              <a:endCxn id="32795" idx="1"/>
            </p:cNvCxnSpPr>
            <p:nvPr/>
          </p:nvCxnSpPr>
          <p:spPr bwMode="black">
            <a:xfrm flipV="1">
              <a:off x="2718668" y="1768971"/>
              <a:ext cx="682625" cy="1398588"/>
            </a:xfrm>
            <a:prstGeom prst="bentConnector3">
              <a:avLst>
                <a:gd name="adj1" fmla="val 50000"/>
              </a:avLst>
            </a:prstGeom>
            <a:noFill/>
            <a:ln w="9525">
              <a:solidFill>
                <a:srgbClr val="DDDDDD"/>
              </a:solidFill>
              <a:miter lim="800000"/>
              <a:headEnd/>
              <a:tailEnd/>
            </a:ln>
          </p:spPr>
        </p:cxnSp>
        <p:cxnSp>
          <p:nvCxnSpPr>
            <p:cNvPr id="32804" name="AutoShape 40"/>
            <p:cNvCxnSpPr>
              <a:cxnSpLocks noChangeShapeType="1"/>
              <a:endCxn id="32796" idx="1"/>
            </p:cNvCxnSpPr>
            <p:nvPr/>
          </p:nvCxnSpPr>
          <p:spPr bwMode="black">
            <a:xfrm flipV="1">
              <a:off x="2718668" y="3164384"/>
              <a:ext cx="682625" cy="3175"/>
            </a:xfrm>
            <a:prstGeom prst="bentConnector3">
              <a:avLst>
                <a:gd name="adj1" fmla="val 50000"/>
              </a:avLst>
            </a:prstGeom>
            <a:noFill/>
            <a:ln w="9525">
              <a:solidFill>
                <a:srgbClr val="DDDDDD"/>
              </a:solidFill>
              <a:miter lim="800000"/>
              <a:headEnd/>
              <a:tailEnd/>
            </a:ln>
          </p:spPr>
        </p:cxnSp>
        <p:cxnSp>
          <p:nvCxnSpPr>
            <p:cNvPr id="32805" name="AutoShape 41"/>
            <p:cNvCxnSpPr>
              <a:cxnSpLocks noChangeShapeType="1"/>
              <a:endCxn id="32797" idx="1"/>
            </p:cNvCxnSpPr>
            <p:nvPr/>
          </p:nvCxnSpPr>
          <p:spPr bwMode="black">
            <a:xfrm>
              <a:off x="2718668" y="3167559"/>
              <a:ext cx="682625" cy="1379537"/>
            </a:xfrm>
            <a:prstGeom prst="bentConnector3">
              <a:avLst>
                <a:gd name="adj1" fmla="val 50000"/>
              </a:avLst>
            </a:prstGeom>
            <a:noFill/>
            <a:ln w="9525">
              <a:solidFill>
                <a:srgbClr val="DDDDDD"/>
              </a:solidFill>
              <a:miter lim="800000"/>
              <a:headEnd/>
              <a:tailEnd/>
            </a:ln>
          </p:spPr>
        </p:cxnSp>
        <p:sp>
          <p:nvSpPr>
            <p:cNvPr id="32818" name="Rectangle 54"/>
            <p:cNvSpPr>
              <a:spLocks noChangeArrowheads="1"/>
            </p:cNvSpPr>
            <p:nvPr/>
          </p:nvSpPr>
          <p:spPr bwMode="white">
            <a:xfrm>
              <a:off x="3528293" y="1583234"/>
              <a:ext cx="1557338"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1"/>
                  </a:solidFill>
                </a:rPr>
                <a:t>这里输入文本</a:t>
              </a:r>
              <a:endParaRPr lang="en-US" altLang="zh-CN" sz="1600" b="1" dirty="0">
                <a:solidFill>
                  <a:schemeClr val="bg1"/>
                </a:solidFill>
                <a:latin typeface="Verdana" pitchFamily="34" charset="0"/>
              </a:endParaRPr>
            </a:p>
          </p:txBody>
        </p:sp>
        <p:sp>
          <p:nvSpPr>
            <p:cNvPr id="32819" name="Rectangle 55"/>
            <p:cNvSpPr>
              <a:spLocks noChangeArrowheads="1"/>
            </p:cNvSpPr>
            <p:nvPr/>
          </p:nvSpPr>
          <p:spPr bwMode="white">
            <a:xfrm>
              <a:off x="3528293" y="2997696"/>
              <a:ext cx="1557338"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1"/>
                  </a:solidFill>
                </a:rPr>
                <a:t>这里输入文本</a:t>
              </a:r>
              <a:endParaRPr lang="en-US" altLang="zh-CN" sz="1600" b="1" dirty="0">
                <a:solidFill>
                  <a:schemeClr val="bg1"/>
                </a:solidFill>
                <a:latin typeface="Verdana" pitchFamily="34" charset="0"/>
              </a:endParaRPr>
            </a:p>
          </p:txBody>
        </p:sp>
        <p:sp>
          <p:nvSpPr>
            <p:cNvPr id="32820" name="Rectangle 56"/>
            <p:cNvSpPr>
              <a:spLocks noChangeArrowheads="1"/>
            </p:cNvSpPr>
            <p:nvPr/>
          </p:nvSpPr>
          <p:spPr bwMode="white">
            <a:xfrm>
              <a:off x="3528293" y="4388346"/>
              <a:ext cx="1557338" cy="338554"/>
            </a:xfrm>
            <a:prstGeom prst="rect">
              <a:avLst/>
            </a:prstGeom>
            <a:noFill/>
            <a:ln w="9525">
              <a:noFill/>
              <a:miter lim="800000"/>
              <a:headEnd/>
              <a:tailEnd/>
            </a:ln>
          </p:spPr>
          <p:txBody>
            <a:bodyPr>
              <a:spAutoFit/>
            </a:bodyPr>
            <a:lstStyle/>
            <a:p>
              <a:pPr algn="ctr">
                <a:spcBef>
                  <a:spcPct val="20000"/>
                </a:spcBef>
                <a:buClr>
                  <a:schemeClr val="accent2"/>
                </a:buClr>
                <a:buFont typeface="Wingdings" pitchFamily="2" charset="2"/>
                <a:buNone/>
              </a:pPr>
              <a:r>
                <a:rPr lang="zh-CN" altLang="en-US" sz="1600" dirty="0" smtClean="0">
                  <a:solidFill>
                    <a:schemeClr val="bg1"/>
                  </a:solidFill>
                </a:rPr>
                <a:t>这里输入文本</a:t>
              </a:r>
              <a:endParaRPr lang="en-US" altLang="zh-CN" sz="1600" b="1" dirty="0">
                <a:solidFill>
                  <a:schemeClr val="bg1"/>
                </a:solidFill>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ppt_x"/>
                                          </p:val>
                                        </p:tav>
                                        <p:tav tm="100000">
                                          <p:val>
                                            <p:strVal val="#ppt_x"/>
                                          </p:val>
                                        </p:tav>
                                      </p:tavLst>
                                    </p:anim>
                                    <p:anim calcmode="lin" valueType="num">
                                      <p:cBhvr additive="base">
                                        <p:cTn id="13" dur="500" fill="hold"/>
                                        <p:tgtEl>
                                          <p:spTgt spid="6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additive="base">
                                        <p:cTn id="17" dur="500" fill="hold"/>
                                        <p:tgtEl>
                                          <p:spTgt spid="64"/>
                                        </p:tgtEl>
                                        <p:attrNameLst>
                                          <p:attrName>ppt_x</p:attrName>
                                        </p:attrNameLst>
                                      </p:cBhvr>
                                      <p:tavLst>
                                        <p:tav tm="0">
                                          <p:val>
                                            <p:strVal val="1+#ppt_w/2"/>
                                          </p:val>
                                        </p:tav>
                                        <p:tav tm="100000">
                                          <p:val>
                                            <p:strVal val="#ppt_x"/>
                                          </p:val>
                                        </p:tav>
                                      </p:tavLst>
                                    </p:anim>
                                    <p:anim calcmode="lin" valueType="num">
                                      <p:cBhvr additive="base">
                                        <p:cTn id="18" dur="500" fill="hold"/>
                                        <p:tgtEl>
                                          <p:spTgt spid="6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fill="hold"/>
                                        <p:tgtEl>
                                          <p:spTgt spid="65"/>
                                        </p:tgtEl>
                                        <p:attrNameLst>
                                          <p:attrName>ppt_x</p:attrName>
                                        </p:attrNameLst>
                                      </p:cBhvr>
                                      <p:tavLst>
                                        <p:tav tm="0">
                                          <p:val>
                                            <p:strVal val="1+#ppt_w/2"/>
                                          </p:val>
                                        </p:tav>
                                        <p:tav tm="100000">
                                          <p:val>
                                            <p:strVal val="#ppt_x"/>
                                          </p:val>
                                        </p:tav>
                                      </p:tavLst>
                                    </p:anim>
                                    <p:anim calcmode="lin" valueType="num">
                                      <p:cBhvr additive="base">
                                        <p:cTn id="23"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Rectangle 45"/>
          <p:cNvSpPr>
            <a:spLocks noChangeArrowheads="1"/>
          </p:cNvSpPr>
          <p:nvPr/>
        </p:nvSpPr>
        <p:spPr bwMode="black">
          <a:xfrm>
            <a:off x="1244627" y="1173180"/>
            <a:ext cx="7185025" cy="338554"/>
          </a:xfrm>
          <a:prstGeom prst="rect">
            <a:avLst/>
          </a:prstGeom>
          <a:noFill/>
          <a:ln w="9525" algn="ctr">
            <a:noFill/>
            <a:miter lim="800000"/>
            <a:headEnd/>
            <a:tailEnd/>
          </a:ln>
        </p:spPr>
        <p:txBody>
          <a:bodyPr>
            <a:spAutoFit/>
          </a:bodyPr>
          <a:lstStyle/>
          <a:p>
            <a:pPr marL="120650" indent="-120650">
              <a:spcBef>
                <a:spcPct val="50000"/>
              </a:spcBef>
              <a:buFontTx/>
              <a:buChar char="•"/>
            </a:pPr>
            <a:r>
              <a:rPr lang="zh-CN" altLang="en-US" sz="1600" dirty="0" smtClean="0">
                <a:solidFill>
                  <a:schemeClr val="bg2">
                    <a:lumMod val="50000"/>
                  </a:schemeClr>
                </a:solidFill>
              </a:rPr>
              <a:t>这里输入文本这里输入文本这里输入文本</a:t>
            </a:r>
            <a:endParaRPr lang="en-US" altLang="zh-CN" sz="1600" b="1" dirty="0" smtClean="0">
              <a:solidFill>
                <a:srgbClr val="080808"/>
              </a:solidFill>
              <a:latin typeface="Verdana" pitchFamily="34" charset="0"/>
            </a:endParaRPr>
          </a:p>
        </p:txBody>
      </p:sp>
      <p:grpSp>
        <p:nvGrpSpPr>
          <p:cNvPr id="52" name="组合 51"/>
          <p:cNvGrpSpPr/>
          <p:nvPr/>
        </p:nvGrpSpPr>
        <p:grpSpPr>
          <a:xfrm>
            <a:off x="1419252" y="1858980"/>
            <a:ext cx="6962775" cy="4070350"/>
            <a:chOff x="1089025" y="1772816"/>
            <a:chExt cx="6962775" cy="4070350"/>
          </a:xfrm>
        </p:grpSpPr>
        <p:sp>
          <p:nvSpPr>
            <p:cNvPr id="3" name="Rectangle 3"/>
            <p:cNvSpPr>
              <a:spLocks noChangeArrowheads="1"/>
            </p:cNvSpPr>
            <p:nvPr/>
          </p:nvSpPr>
          <p:spPr bwMode="hidden">
            <a:xfrm>
              <a:off x="1089025" y="1772816"/>
              <a:ext cx="4191000" cy="703263"/>
            </a:xfrm>
            <a:prstGeom prst="rect">
              <a:avLst/>
            </a:prstGeom>
            <a:gradFill rotWithShape="1">
              <a:gsLst>
                <a:gs pos="0">
                  <a:schemeClr val="accent1">
                    <a:gamma/>
                    <a:tint val="0"/>
                    <a:invGamma/>
                    <a:alpha val="0"/>
                  </a:schemeClr>
                </a:gs>
                <a:gs pos="100000">
                  <a:schemeClr val="accent1">
                    <a:alpha val="60001"/>
                  </a:schemeClr>
                </a:gs>
              </a:gsLst>
              <a:lin ang="0" scaled="1"/>
            </a:gradFill>
            <a:ln w="9525" algn="ctr">
              <a:noFill/>
              <a:miter lim="800000"/>
              <a:headEnd/>
              <a:tailEnd/>
            </a:ln>
            <a:effectLst/>
          </p:spPr>
          <p:txBody>
            <a:bodyPr wrap="none" anchor="ctr"/>
            <a:lstStyle/>
            <a:p>
              <a:pPr>
                <a:defRPr/>
              </a:pPr>
              <a:endParaRPr lang="zh-CN" altLang="en-US">
                <a:solidFill>
                  <a:schemeClr val="bg2">
                    <a:lumMod val="50000"/>
                  </a:schemeClr>
                </a:solidFill>
              </a:endParaRPr>
            </a:p>
          </p:txBody>
        </p:sp>
        <p:sp>
          <p:nvSpPr>
            <p:cNvPr id="4" name="Rectangle 4"/>
            <p:cNvSpPr>
              <a:spLocks noChangeArrowheads="1"/>
            </p:cNvSpPr>
            <p:nvPr/>
          </p:nvSpPr>
          <p:spPr bwMode="hidden">
            <a:xfrm>
              <a:off x="1089025" y="2490366"/>
              <a:ext cx="4267200" cy="822325"/>
            </a:xfrm>
            <a:prstGeom prst="rect">
              <a:avLst/>
            </a:prstGeom>
            <a:gradFill rotWithShape="1">
              <a:gsLst>
                <a:gs pos="0">
                  <a:schemeClr val="accent2">
                    <a:gamma/>
                    <a:tint val="0"/>
                    <a:invGamma/>
                    <a:alpha val="0"/>
                  </a:schemeClr>
                </a:gs>
                <a:gs pos="100000">
                  <a:schemeClr val="accent2">
                    <a:alpha val="60001"/>
                  </a:schemeClr>
                </a:gs>
              </a:gsLst>
              <a:lin ang="0" scaled="1"/>
            </a:gradFill>
            <a:ln w="9525" algn="ctr">
              <a:noFill/>
              <a:miter lim="800000"/>
              <a:headEnd/>
              <a:tailEnd/>
            </a:ln>
            <a:effectLst/>
          </p:spPr>
          <p:txBody>
            <a:bodyPr wrap="none" anchor="ctr"/>
            <a:lstStyle/>
            <a:p>
              <a:pPr>
                <a:defRPr/>
              </a:pPr>
              <a:endParaRPr lang="zh-CN" altLang="en-US">
                <a:solidFill>
                  <a:schemeClr val="bg2">
                    <a:lumMod val="50000"/>
                  </a:schemeClr>
                </a:solidFill>
              </a:endParaRPr>
            </a:p>
          </p:txBody>
        </p:sp>
        <p:sp>
          <p:nvSpPr>
            <p:cNvPr id="5" name="Rectangle 5"/>
            <p:cNvSpPr>
              <a:spLocks noChangeArrowheads="1"/>
            </p:cNvSpPr>
            <p:nvPr/>
          </p:nvSpPr>
          <p:spPr bwMode="hidden">
            <a:xfrm>
              <a:off x="1089025" y="3319041"/>
              <a:ext cx="3810000" cy="817563"/>
            </a:xfrm>
            <a:prstGeom prst="rect">
              <a:avLst/>
            </a:prstGeom>
            <a:gradFill rotWithShape="1">
              <a:gsLst>
                <a:gs pos="0">
                  <a:schemeClr val="accent1">
                    <a:gamma/>
                    <a:tint val="0"/>
                    <a:invGamma/>
                    <a:alpha val="0"/>
                  </a:schemeClr>
                </a:gs>
                <a:gs pos="100000">
                  <a:schemeClr val="accent1">
                    <a:alpha val="60001"/>
                  </a:schemeClr>
                </a:gs>
              </a:gsLst>
              <a:lin ang="0" scaled="1"/>
            </a:gradFill>
            <a:ln w="9525" algn="ctr">
              <a:noFill/>
              <a:miter lim="800000"/>
              <a:headEnd/>
              <a:tailEnd/>
            </a:ln>
            <a:effectLst/>
          </p:spPr>
          <p:txBody>
            <a:bodyPr wrap="none" anchor="ctr"/>
            <a:lstStyle/>
            <a:p>
              <a:pPr>
                <a:defRPr/>
              </a:pPr>
              <a:endParaRPr lang="zh-CN" altLang="en-US">
                <a:solidFill>
                  <a:schemeClr val="bg2">
                    <a:lumMod val="50000"/>
                  </a:schemeClr>
                </a:solidFill>
              </a:endParaRPr>
            </a:p>
          </p:txBody>
        </p:sp>
        <p:sp>
          <p:nvSpPr>
            <p:cNvPr id="6" name="Rectangle 6"/>
            <p:cNvSpPr>
              <a:spLocks noChangeArrowheads="1"/>
            </p:cNvSpPr>
            <p:nvPr/>
          </p:nvSpPr>
          <p:spPr bwMode="hidden">
            <a:xfrm>
              <a:off x="1089025" y="4158829"/>
              <a:ext cx="3200400" cy="822325"/>
            </a:xfrm>
            <a:prstGeom prst="rect">
              <a:avLst/>
            </a:prstGeom>
            <a:gradFill rotWithShape="1">
              <a:gsLst>
                <a:gs pos="0">
                  <a:schemeClr val="accent2">
                    <a:gamma/>
                    <a:tint val="0"/>
                    <a:invGamma/>
                    <a:alpha val="0"/>
                  </a:schemeClr>
                </a:gs>
                <a:gs pos="100000">
                  <a:schemeClr val="accent2">
                    <a:alpha val="60001"/>
                  </a:schemeClr>
                </a:gs>
              </a:gsLst>
              <a:lin ang="0" scaled="1"/>
            </a:gradFill>
            <a:ln w="9525" algn="ctr">
              <a:noFill/>
              <a:miter lim="800000"/>
              <a:headEnd/>
              <a:tailEnd/>
            </a:ln>
            <a:effectLst/>
          </p:spPr>
          <p:txBody>
            <a:bodyPr wrap="none" anchor="ctr"/>
            <a:lstStyle/>
            <a:p>
              <a:pPr>
                <a:defRPr/>
              </a:pPr>
              <a:endParaRPr lang="zh-CN" altLang="en-US">
                <a:solidFill>
                  <a:schemeClr val="bg2">
                    <a:lumMod val="50000"/>
                  </a:schemeClr>
                </a:solidFill>
              </a:endParaRPr>
            </a:p>
          </p:txBody>
        </p:sp>
        <p:sp>
          <p:nvSpPr>
            <p:cNvPr id="7" name="Rectangle 7"/>
            <p:cNvSpPr>
              <a:spLocks noChangeArrowheads="1"/>
            </p:cNvSpPr>
            <p:nvPr/>
          </p:nvSpPr>
          <p:spPr bwMode="hidden">
            <a:xfrm>
              <a:off x="1089025" y="4997029"/>
              <a:ext cx="2514600" cy="806450"/>
            </a:xfrm>
            <a:prstGeom prst="rect">
              <a:avLst/>
            </a:prstGeom>
            <a:gradFill rotWithShape="1">
              <a:gsLst>
                <a:gs pos="0">
                  <a:schemeClr val="accent1">
                    <a:gamma/>
                    <a:tint val="0"/>
                    <a:invGamma/>
                    <a:alpha val="0"/>
                  </a:schemeClr>
                </a:gs>
                <a:gs pos="100000">
                  <a:schemeClr val="accent1">
                    <a:alpha val="60001"/>
                  </a:schemeClr>
                </a:gs>
              </a:gsLst>
              <a:lin ang="0" scaled="1"/>
            </a:gradFill>
            <a:ln w="9525" algn="ctr">
              <a:noFill/>
              <a:miter lim="800000"/>
              <a:headEnd/>
              <a:tailEnd/>
            </a:ln>
            <a:effectLst/>
          </p:spPr>
          <p:txBody>
            <a:bodyPr wrap="none" anchor="ctr"/>
            <a:lstStyle/>
            <a:p>
              <a:pPr>
                <a:defRPr/>
              </a:pPr>
              <a:endParaRPr lang="zh-CN" altLang="en-US">
                <a:solidFill>
                  <a:schemeClr val="bg2">
                    <a:lumMod val="50000"/>
                  </a:schemeClr>
                </a:solidFill>
              </a:endParaRPr>
            </a:p>
          </p:txBody>
        </p:sp>
        <p:sp>
          <p:nvSpPr>
            <p:cNvPr id="8" name="Line 8"/>
            <p:cNvSpPr>
              <a:spLocks noChangeShapeType="1"/>
            </p:cNvSpPr>
            <p:nvPr/>
          </p:nvSpPr>
          <p:spPr bwMode="gray">
            <a:xfrm flipH="1">
              <a:off x="1089025" y="5798716"/>
              <a:ext cx="1854200" cy="1588"/>
            </a:xfrm>
            <a:prstGeom prst="line">
              <a:avLst/>
            </a:prstGeom>
            <a:noFill/>
            <a:ln w="19050" cap="rnd">
              <a:solidFill>
                <a:schemeClr val="tx1"/>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9" name="Line 9"/>
            <p:cNvSpPr>
              <a:spLocks noChangeShapeType="1"/>
            </p:cNvSpPr>
            <p:nvPr/>
          </p:nvSpPr>
          <p:spPr bwMode="gray">
            <a:xfrm flipH="1">
              <a:off x="1089025" y="4987504"/>
              <a:ext cx="2392363" cy="1587"/>
            </a:xfrm>
            <a:prstGeom prst="line">
              <a:avLst/>
            </a:prstGeom>
            <a:noFill/>
            <a:ln w="19050" cap="rnd">
              <a:solidFill>
                <a:schemeClr val="tx1"/>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10" name="Line 10"/>
            <p:cNvSpPr>
              <a:spLocks noChangeShapeType="1"/>
            </p:cNvSpPr>
            <p:nvPr/>
          </p:nvSpPr>
          <p:spPr bwMode="gray">
            <a:xfrm flipH="1">
              <a:off x="1089025" y="4146129"/>
              <a:ext cx="2809875" cy="1587"/>
            </a:xfrm>
            <a:prstGeom prst="line">
              <a:avLst/>
            </a:prstGeom>
            <a:noFill/>
            <a:ln w="19050" cap="rnd">
              <a:solidFill>
                <a:schemeClr val="tx1"/>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11" name="Line 11"/>
            <p:cNvSpPr>
              <a:spLocks noChangeShapeType="1"/>
            </p:cNvSpPr>
            <p:nvPr/>
          </p:nvSpPr>
          <p:spPr bwMode="gray">
            <a:xfrm flipH="1">
              <a:off x="1089025" y="3317454"/>
              <a:ext cx="3287713" cy="1587"/>
            </a:xfrm>
            <a:prstGeom prst="line">
              <a:avLst/>
            </a:prstGeom>
            <a:noFill/>
            <a:ln w="19050" cap="rnd">
              <a:solidFill>
                <a:schemeClr val="tx1"/>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12" name="Line 12"/>
            <p:cNvSpPr>
              <a:spLocks noChangeShapeType="1"/>
            </p:cNvSpPr>
            <p:nvPr/>
          </p:nvSpPr>
          <p:spPr bwMode="gray">
            <a:xfrm flipH="1">
              <a:off x="1089025" y="2484016"/>
              <a:ext cx="3765550" cy="1588"/>
            </a:xfrm>
            <a:prstGeom prst="line">
              <a:avLst/>
            </a:prstGeom>
            <a:noFill/>
            <a:ln w="19050" cap="rnd">
              <a:solidFill>
                <a:schemeClr val="tx1"/>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13" name="Line 13"/>
            <p:cNvSpPr>
              <a:spLocks noChangeShapeType="1"/>
            </p:cNvSpPr>
            <p:nvPr/>
          </p:nvSpPr>
          <p:spPr bwMode="gray">
            <a:xfrm flipH="1">
              <a:off x="1089025" y="1772816"/>
              <a:ext cx="4184650" cy="1588"/>
            </a:xfrm>
            <a:prstGeom prst="line">
              <a:avLst/>
            </a:prstGeom>
            <a:noFill/>
            <a:ln w="19050" cap="rnd">
              <a:solidFill>
                <a:schemeClr val="tx1"/>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14" name="Line 14"/>
            <p:cNvSpPr>
              <a:spLocks noChangeShapeType="1"/>
            </p:cNvSpPr>
            <p:nvPr/>
          </p:nvSpPr>
          <p:spPr bwMode="gray">
            <a:xfrm>
              <a:off x="1327150" y="1772816"/>
              <a:ext cx="1588" cy="711200"/>
            </a:xfrm>
            <a:prstGeom prst="line">
              <a:avLst/>
            </a:prstGeom>
            <a:noFill/>
            <a:ln w="9525">
              <a:solidFill>
                <a:schemeClr val="tx1"/>
              </a:solidFill>
              <a:round/>
              <a:headEnd type="triangle" w="med" len="med"/>
              <a:tailEnd type="triangle" w="med" len="med"/>
            </a:ln>
          </p:spPr>
          <p:txBody>
            <a:bodyPr wrap="none" anchor="ctr"/>
            <a:lstStyle/>
            <a:p>
              <a:pPr>
                <a:defRPr/>
              </a:pPr>
              <a:endParaRPr lang="zh-CN" altLang="en-US">
                <a:solidFill>
                  <a:schemeClr val="bg2">
                    <a:lumMod val="50000"/>
                  </a:schemeClr>
                </a:solidFill>
              </a:endParaRPr>
            </a:p>
          </p:txBody>
        </p:sp>
        <p:sp>
          <p:nvSpPr>
            <p:cNvPr id="15" name="Line 15"/>
            <p:cNvSpPr>
              <a:spLocks noChangeShapeType="1"/>
            </p:cNvSpPr>
            <p:nvPr/>
          </p:nvSpPr>
          <p:spPr bwMode="gray">
            <a:xfrm>
              <a:off x="1327150" y="2484016"/>
              <a:ext cx="1588" cy="841375"/>
            </a:xfrm>
            <a:prstGeom prst="line">
              <a:avLst/>
            </a:prstGeom>
            <a:noFill/>
            <a:ln w="9525">
              <a:solidFill>
                <a:schemeClr val="tx1"/>
              </a:solidFill>
              <a:round/>
              <a:headEnd type="triangle" w="med" len="med"/>
              <a:tailEnd type="triangle" w="med" len="med"/>
            </a:ln>
          </p:spPr>
          <p:txBody>
            <a:bodyPr wrap="none" anchor="ctr"/>
            <a:lstStyle/>
            <a:p>
              <a:pPr>
                <a:defRPr/>
              </a:pPr>
              <a:endParaRPr lang="zh-CN" altLang="en-US">
                <a:solidFill>
                  <a:schemeClr val="bg2">
                    <a:lumMod val="50000"/>
                  </a:schemeClr>
                </a:solidFill>
              </a:endParaRPr>
            </a:p>
          </p:txBody>
        </p:sp>
        <p:sp>
          <p:nvSpPr>
            <p:cNvPr id="16" name="Line 16"/>
            <p:cNvSpPr>
              <a:spLocks noChangeShapeType="1"/>
            </p:cNvSpPr>
            <p:nvPr/>
          </p:nvSpPr>
          <p:spPr bwMode="gray">
            <a:xfrm>
              <a:off x="1327150" y="3325391"/>
              <a:ext cx="1588" cy="841375"/>
            </a:xfrm>
            <a:prstGeom prst="line">
              <a:avLst/>
            </a:prstGeom>
            <a:noFill/>
            <a:ln w="9525">
              <a:solidFill>
                <a:schemeClr val="tx1"/>
              </a:solidFill>
              <a:round/>
              <a:headEnd type="triangle" w="med" len="med"/>
              <a:tailEnd type="triangle" w="med" len="med"/>
            </a:ln>
          </p:spPr>
          <p:txBody>
            <a:bodyPr wrap="none" anchor="ctr"/>
            <a:lstStyle/>
            <a:p>
              <a:pPr>
                <a:defRPr/>
              </a:pPr>
              <a:endParaRPr lang="zh-CN" altLang="en-US">
                <a:solidFill>
                  <a:schemeClr val="bg2">
                    <a:lumMod val="50000"/>
                  </a:schemeClr>
                </a:solidFill>
              </a:endParaRPr>
            </a:p>
          </p:txBody>
        </p:sp>
        <p:sp>
          <p:nvSpPr>
            <p:cNvPr id="17" name="Line 17"/>
            <p:cNvSpPr>
              <a:spLocks noChangeShapeType="1"/>
            </p:cNvSpPr>
            <p:nvPr/>
          </p:nvSpPr>
          <p:spPr bwMode="gray">
            <a:xfrm>
              <a:off x="1327150" y="4166766"/>
              <a:ext cx="1588" cy="841375"/>
            </a:xfrm>
            <a:prstGeom prst="line">
              <a:avLst/>
            </a:prstGeom>
            <a:noFill/>
            <a:ln w="9525">
              <a:solidFill>
                <a:schemeClr val="tx1"/>
              </a:solidFill>
              <a:round/>
              <a:headEnd type="triangle" w="med" len="med"/>
              <a:tailEnd type="triangle" w="med" len="med"/>
            </a:ln>
          </p:spPr>
          <p:txBody>
            <a:bodyPr wrap="none" anchor="ctr"/>
            <a:lstStyle/>
            <a:p>
              <a:pPr>
                <a:defRPr/>
              </a:pPr>
              <a:endParaRPr lang="zh-CN" altLang="en-US">
                <a:solidFill>
                  <a:schemeClr val="bg2">
                    <a:lumMod val="50000"/>
                  </a:schemeClr>
                </a:solidFill>
              </a:endParaRPr>
            </a:p>
          </p:txBody>
        </p:sp>
        <p:sp>
          <p:nvSpPr>
            <p:cNvPr id="18" name="Text Box 18"/>
            <p:cNvSpPr txBox="1">
              <a:spLocks noChangeArrowheads="1"/>
            </p:cNvSpPr>
            <p:nvPr/>
          </p:nvSpPr>
          <p:spPr bwMode="auto">
            <a:xfrm>
              <a:off x="1333500" y="1976016"/>
              <a:ext cx="1395413" cy="304800"/>
            </a:xfrm>
            <a:prstGeom prst="rect">
              <a:avLst/>
            </a:prstGeom>
            <a:noFill/>
            <a:ln w="9525">
              <a:noFill/>
              <a:miter lim="800000"/>
              <a:headEnd/>
              <a:tailEnd/>
            </a:ln>
          </p:spPr>
          <p:txBody>
            <a:bodyPr wrap="none">
              <a:spAutoFit/>
            </a:bodyPr>
            <a:lstStyle/>
            <a:p>
              <a:pPr marL="120650" indent="-120650">
                <a:spcBef>
                  <a:spcPct val="50000"/>
                </a:spcBef>
                <a:buFontTx/>
                <a:buChar char="•"/>
              </a:pPr>
              <a:r>
                <a:rPr lang="zh-CN" altLang="en-US" sz="1400" dirty="0" smtClean="0">
                  <a:solidFill>
                    <a:schemeClr val="bg2">
                      <a:lumMod val="50000"/>
                    </a:schemeClr>
                  </a:solidFill>
                </a:rPr>
                <a:t>这里输入文本</a:t>
              </a:r>
              <a:endParaRPr lang="en-US" altLang="zh-CN" sz="1400" b="1" dirty="0" smtClean="0">
                <a:solidFill>
                  <a:srgbClr val="080808"/>
                </a:solidFill>
                <a:latin typeface="Verdana" pitchFamily="34" charset="0"/>
              </a:endParaRPr>
            </a:p>
          </p:txBody>
        </p:sp>
        <p:sp>
          <p:nvSpPr>
            <p:cNvPr id="19" name="Text Box 19"/>
            <p:cNvSpPr txBox="1">
              <a:spLocks noChangeArrowheads="1"/>
            </p:cNvSpPr>
            <p:nvPr/>
          </p:nvSpPr>
          <p:spPr bwMode="auto">
            <a:xfrm>
              <a:off x="1333500" y="2798341"/>
              <a:ext cx="1395413" cy="304800"/>
            </a:xfrm>
            <a:prstGeom prst="rect">
              <a:avLst/>
            </a:prstGeom>
            <a:noFill/>
            <a:ln w="9525">
              <a:noFill/>
              <a:miter lim="800000"/>
              <a:headEnd/>
              <a:tailEnd/>
            </a:ln>
          </p:spPr>
          <p:txBody>
            <a:bodyPr wrap="none">
              <a:spAutoFit/>
            </a:bodyPr>
            <a:lstStyle/>
            <a:p>
              <a:pPr marL="120650" indent="-120650">
                <a:spcBef>
                  <a:spcPct val="50000"/>
                </a:spcBef>
                <a:buFontTx/>
                <a:buChar char="•"/>
              </a:pPr>
              <a:r>
                <a:rPr lang="zh-CN" altLang="en-US" sz="1400" dirty="0" smtClean="0">
                  <a:solidFill>
                    <a:schemeClr val="bg2">
                      <a:lumMod val="50000"/>
                    </a:schemeClr>
                  </a:solidFill>
                </a:rPr>
                <a:t>这里输入文本</a:t>
              </a:r>
              <a:endParaRPr lang="en-US" altLang="zh-CN" sz="1400" b="1" dirty="0" smtClean="0">
                <a:solidFill>
                  <a:srgbClr val="080808"/>
                </a:solidFill>
                <a:latin typeface="Verdana" pitchFamily="34" charset="0"/>
              </a:endParaRPr>
            </a:p>
          </p:txBody>
        </p:sp>
        <p:sp>
          <p:nvSpPr>
            <p:cNvPr id="20" name="Text Box 20"/>
            <p:cNvSpPr txBox="1">
              <a:spLocks noChangeArrowheads="1"/>
            </p:cNvSpPr>
            <p:nvPr/>
          </p:nvSpPr>
          <p:spPr bwMode="auto">
            <a:xfrm>
              <a:off x="1333500" y="3619079"/>
              <a:ext cx="1395413" cy="304800"/>
            </a:xfrm>
            <a:prstGeom prst="rect">
              <a:avLst/>
            </a:prstGeom>
            <a:noFill/>
            <a:ln w="9525">
              <a:noFill/>
              <a:miter lim="800000"/>
              <a:headEnd/>
              <a:tailEnd/>
            </a:ln>
          </p:spPr>
          <p:txBody>
            <a:bodyPr wrap="none">
              <a:spAutoFit/>
            </a:bodyPr>
            <a:lstStyle/>
            <a:p>
              <a:pPr marL="120650" indent="-120650">
                <a:spcBef>
                  <a:spcPct val="50000"/>
                </a:spcBef>
                <a:buFontTx/>
                <a:buChar char="•"/>
              </a:pPr>
              <a:r>
                <a:rPr lang="zh-CN" altLang="en-US" sz="1400" dirty="0" smtClean="0">
                  <a:solidFill>
                    <a:schemeClr val="bg2">
                      <a:lumMod val="50000"/>
                    </a:schemeClr>
                  </a:solidFill>
                </a:rPr>
                <a:t>这里输入文本</a:t>
              </a:r>
              <a:endParaRPr lang="en-US" altLang="zh-CN" sz="1400" b="1" dirty="0" smtClean="0">
                <a:solidFill>
                  <a:srgbClr val="080808"/>
                </a:solidFill>
                <a:latin typeface="Verdana" pitchFamily="34" charset="0"/>
              </a:endParaRPr>
            </a:p>
          </p:txBody>
        </p:sp>
        <p:sp>
          <p:nvSpPr>
            <p:cNvPr id="21" name="Text Box 21"/>
            <p:cNvSpPr txBox="1">
              <a:spLocks noChangeArrowheads="1"/>
            </p:cNvSpPr>
            <p:nvPr/>
          </p:nvSpPr>
          <p:spPr bwMode="auto">
            <a:xfrm>
              <a:off x="1333500" y="4441404"/>
              <a:ext cx="1395413" cy="304800"/>
            </a:xfrm>
            <a:prstGeom prst="rect">
              <a:avLst/>
            </a:prstGeom>
            <a:noFill/>
            <a:ln w="9525">
              <a:noFill/>
              <a:miter lim="800000"/>
              <a:headEnd/>
              <a:tailEnd/>
            </a:ln>
          </p:spPr>
          <p:txBody>
            <a:bodyPr wrap="none">
              <a:spAutoFit/>
            </a:bodyPr>
            <a:lstStyle/>
            <a:p>
              <a:pPr marL="120650" indent="-120650">
                <a:spcBef>
                  <a:spcPct val="50000"/>
                </a:spcBef>
                <a:buFontTx/>
                <a:buChar char="•"/>
              </a:pPr>
              <a:r>
                <a:rPr lang="zh-CN" altLang="en-US" sz="1400" dirty="0" smtClean="0">
                  <a:solidFill>
                    <a:schemeClr val="bg2">
                      <a:lumMod val="50000"/>
                    </a:schemeClr>
                  </a:solidFill>
                </a:rPr>
                <a:t>这里输入文本</a:t>
              </a:r>
              <a:endParaRPr lang="en-US" altLang="zh-CN" sz="1400" b="1" dirty="0" smtClean="0">
                <a:solidFill>
                  <a:srgbClr val="080808"/>
                </a:solidFill>
                <a:latin typeface="Verdana" pitchFamily="34" charset="0"/>
              </a:endParaRPr>
            </a:p>
          </p:txBody>
        </p:sp>
        <p:sp>
          <p:nvSpPr>
            <p:cNvPr id="22" name="Text Box 22"/>
            <p:cNvSpPr txBox="1">
              <a:spLocks noChangeArrowheads="1"/>
            </p:cNvSpPr>
            <p:nvPr/>
          </p:nvSpPr>
          <p:spPr bwMode="auto">
            <a:xfrm>
              <a:off x="1333500" y="5263729"/>
              <a:ext cx="1395413" cy="304800"/>
            </a:xfrm>
            <a:prstGeom prst="rect">
              <a:avLst/>
            </a:prstGeom>
            <a:noFill/>
            <a:ln w="9525">
              <a:noFill/>
              <a:miter lim="800000"/>
              <a:headEnd/>
              <a:tailEnd/>
            </a:ln>
          </p:spPr>
          <p:txBody>
            <a:bodyPr wrap="none">
              <a:spAutoFit/>
            </a:bodyPr>
            <a:lstStyle/>
            <a:p>
              <a:pPr marL="120650" indent="-120650">
                <a:spcBef>
                  <a:spcPct val="50000"/>
                </a:spcBef>
                <a:buFontTx/>
                <a:buChar char="•"/>
              </a:pPr>
              <a:r>
                <a:rPr lang="zh-CN" altLang="en-US" sz="1400" dirty="0" smtClean="0">
                  <a:solidFill>
                    <a:schemeClr val="bg2">
                      <a:lumMod val="50000"/>
                    </a:schemeClr>
                  </a:solidFill>
                </a:rPr>
                <a:t>这里输入文本</a:t>
              </a:r>
              <a:endParaRPr lang="en-US" altLang="zh-CN" sz="1400" b="1" dirty="0" smtClean="0">
                <a:solidFill>
                  <a:srgbClr val="080808"/>
                </a:solidFill>
                <a:latin typeface="Verdana" pitchFamily="34" charset="0"/>
              </a:endParaRPr>
            </a:p>
          </p:txBody>
        </p:sp>
        <p:grpSp>
          <p:nvGrpSpPr>
            <p:cNvPr id="38935" name="Group 23"/>
            <p:cNvGrpSpPr>
              <a:grpSpLocks/>
            </p:cNvGrpSpPr>
            <p:nvPr/>
          </p:nvGrpSpPr>
          <p:grpSpPr bwMode="auto">
            <a:xfrm>
              <a:off x="2971800" y="1772816"/>
              <a:ext cx="5080000" cy="4030663"/>
              <a:chOff x="1792" y="1589"/>
              <a:chExt cx="3200" cy="2539"/>
            </a:xfrm>
          </p:grpSpPr>
          <p:sp>
            <p:nvSpPr>
              <p:cNvPr id="24" name="Line 24"/>
              <p:cNvSpPr>
                <a:spLocks noChangeShapeType="1"/>
              </p:cNvSpPr>
              <p:nvPr/>
            </p:nvSpPr>
            <p:spPr bwMode="gray">
              <a:xfrm>
                <a:off x="3264" y="4125"/>
                <a:ext cx="1168" cy="1"/>
              </a:xfrm>
              <a:prstGeom prst="line">
                <a:avLst/>
              </a:prstGeom>
              <a:noFill/>
              <a:ln w="19050" cap="rnd">
                <a:solidFill>
                  <a:srgbClr val="5F5F5F"/>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25" name="Line 25"/>
              <p:cNvSpPr>
                <a:spLocks noChangeShapeType="1"/>
              </p:cNvSpPr>
              <p:nvPr/>
            </p:nvSpPr>
            <p:spPr bwMode="gray">
              <a:xfrm>
                <a:off x="3264" y="3614"/>
                <a:ext cx="1507" cy="1"/>
              </a:xfrm>
              <a:prstGeom prst="line">
                <a:avLst/>
              </a:prstGeom>
              <a:noFill/>
              <a:ln w="19050" cap="rnd">
                <a:solidFill>
                  <a:srgbClr val="5F5F5F"/>
                </a:solidFill>
                <a:prstDash val="sysDot"/>
                <a:round/>
                <a:headEnd/>
                <a:tailEnd/>
              </a:ln>
            </p:spPr>
            <p:txBody>
              <a:bodyPr wrap="none" anchor="ctr"/>
              <a:lstStyle/>
              <a:p>
                <a:pPr>
                  <a:defRPr/>
                </a:pPr>
                <a:endParaRPr lang="zh-CN" altLang="en-US">
                  <a:solidFill>
                    <a:schemeClr val="bg2">
                      <a:lumMod val="50000"/>
                    </a:schemeClr>
                  </a:solidFill>
                </a:endParaRPr>
              </a:p>
            </p:txBody>
          </p:sp>
          <p:sp>
            <p:nvSpPr>
              <p:cNvPr id="26" name="Freeform 26"/>
              <p:cNvSpPr>
                <a:spLocks/>
              </p:cNvSpPr>
              <p:nvPr/>
            </p:nvSpPr>
            <p:spPr bwMode="gray">
              <a:xfrm>
                <a:off x="4428" y="3349"/>
                <a:ext cx="564" cy="778"/>
              </a:xfrm>
              <a:custGeom>
                <a:avLst/>
                <a:gdLst/>
                <a:ahLst/>
                <a:cxnLst>
                  <a:cxn ang="0">
                    <a:pos x="399" y="1078"/>
                  </a:cxn>
                  <a:cxn ang="0">
                    <a:pos x="0" y="459"/>
                  </a:cxn>
                  <a:cxn ang="0">
                    <a:pos x="374" y="0"/>
                  </a:cxn>
                  <a:cxn ang="0">
                    <a:pos x="846" y="536"/>
                  </a:cxn>
                  <a:cxn ang="0">
                    <a:pos x="399" y="1078"/>
                  </a:cxn>
                </a:cxnLst>
                <a:rect l="0" t="0" r="r" b="b"/>
                <a:pathLst>
                  <a:path w="847" h="1079">
                    <a:moveTo>
                      <a:pt x="399" y="1078"/>
                    </a:moveTo>
                    <a:lnTo>
                      <a:pt x="0" y="459"/>
                    </a:lnTo>
                    <a:lnTo>
                      <a:pt x="374" y="0"/>
                    </a:lnTo>
                    <a:lnTo>
                      <a:pt x="846" y="536"/>
                    </a:lnTo>
                    <a:lnTo>
                      <a:pt x="399" y="1078"/>
                    </a:lnTo>
                  </a:path>
                </a:pathLst>
              </a:custGeom>
              <a:gradFill rotWithShape="0">
                <a:gsLst>
                  <a:gs pos="0">
                    <a:schemeClr val="accent1">
                      <a:gamma/>
                      <a:shade val="69804"/>
                      <a:invGamma/>
                    </a:schemeClr>
                  </a:gs>
                  <a:gs pos="100000">
                    <a:schemeClr val="accent1"/>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27" name="Freeform 27"/>
              <p:cNvSpPr>
                <a:spLocks/>
              </p:cNvSpPr>
              <p:nvPr/>
            </p:nvSpPr>
            <p:spPr bwMode="gray">
              <a:xfrm>
                <a:off x="2048" y="3349"/>
                <a:ext cx="2629" cy="331"/>
              </a:xfrm>
              <a:custGeom>
                <a:avLst/>
                <a:gdLst/>
                <a:ahLst/>
                <a:cxnLst>
                  <a:cxn ang="0">
                    <a:pos x="0" y="459"/>
                  </a:cxn>
                  <a:cxn ang="0">
                    <a:pos x="3573" y="459"/>
                  </a:cxn>
                  <a:cxn ang="0">
                    <a:pos x="3946" y="0"/>
                  </a:cxn>
                  <a:cxn ang="0">
                    <a:pos x="505" y="0"/>
                  </a:cxn>
                  <a:cxn ang="0">
                    <a:pos x="0" y="459"/>
                  </a:cxn>
                </a:cxnLst>
                <a:rect l="0" t="0" r="r" b="b"/>
                <a:pathLst>
                  <a:path w="3947" h="460">
                    <a:moveTo>
                      <a:pt x="0" y="459"/>
                    </a:moveTo>
                    <a:lnTo>
                      <a:pt x="3573" y="459"/>
                    </a:lnTo>
                    <a:lnTo>
                      <a:pt x="3946" y="0"/>
                    </a:lnTo>
                    <a:lnTo>
                      <a:pt x="505" y="0"/>
                    </a:lnTo>
                    <a:lnTo>
                      <a:pt x="0" y="459"/>
                    </a:lnTo>
                  </a:path>
                </a:pathLst>
              </a:custGeom>
              <a:gradFill rotWithShape="0">
                <a:gsLst>
                  <a:gs pos="0">
                    <a:schemeClr val="accent1"/>
                  </a:gs>
                  <a:gs pos="100000">
                    <a:schemeClr val="accent1">
                      <a:gamma/>
                      <a:shade val="63529"/>
                      <a:invGamma/>
                    </a:schemeClr>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28" name="Freeform 28"/>
              <p:cNvSpPr>
                <a:spLocks/>
              </p:cNvSpPr>
              <p:nvPr/>
            </p:nvSpPr>
            <p:spPr bwMode="gray">
              <a:xfrm>
                <a:off x="1792" y="3679"/>
                <a:ext cx="2903" cy="449"/>
              </a:xfrm>
              <a:custGeom>
                <a:avLst/>
                <a:gdLst/>
                <a:ahLst/>
                <a:cxnLst>
                  <a:cxn ang="0">
                    <a:pos x="383" y="0"/>
                  </a:cxn>
                  <a:cxn ang="0">
                    <a:pos x="3954" y="0"/>
                  </a:cxn>
                  <a:cxn ang="0">
                    <a:pos x="4356" y="622"/>
                  </a:cxn>
                  <a:cxn ang="0">
                    <a:pos x="0" y="622"/>
                  </a:cxn>
                  <a:cxn ang="0">
                    <a:pos x="383" y="0"/>
                  </a:cxn>
                </a:cxnLst>
                <a:rect l="0" t="0" r="r" b="b"/>
                <a:pathLst>
                  <a:path w="4357" h="623">
                    <a:moveTo>
                      <a:pt x="383" y="0"/>
                    </a:moveTo>
                    <a:lnTo>
                      <a:pt x="3954" y="0"/>
                    </a:lnTo>
                    <a:lnTo>
                      <a:pt x="4356" y="622"/>
                    </a:lnTo>
                    <a:lnTo>
                      <a:pt x="0" y="622"/>
                    </a:lnTo>
                    <a:lnTo>
                      <a:pt x="383" y="0"/>
                    </a:lnTo>
                  </a:path>
                </a:pathLst>
              </a:custGeom>
              <a:gradFill rotWithShape="0">
                <a:gsLst>
                  <a:gs pos="0">
                    <a:schemeClr val="accent1">
                      <a:gamma/>
                      <a:tint val="66667"/>
                      <a:invGamma/>
                    </a:schemeClr>
                  </a:gs>
                  <a:gs pos="100000">
                    <a:schemeClr val="accent1"/>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29" name="Freeform 29"/>
              <p:cNvSpPr>
                <a:spLocks/>
              </p:cNvSpPr>
              <p:nvPr/>
            </p:nvSpPr>
            <p:spPr bwMode="gray">
              <a:xfrm>
                <a:off x="4133" y="2908"/>
                <a:ext cx="499" cy="705"/>
              </a:xfrm>
              <a:custGeom>
                <a:avLst/>
                <a:gdLst/>
                <a:ahLst/>
                <a:cxnLst>
                  <a:cxn ang="0">
                    <a:pos x="382" y="976"/>
                  </a:cxn>
                  <a:cxn ang="0">
                    <a:pos x="0" y="342"/>
                  </a:cxn>
                  <a:cxn ang="0">
                    <a:pos x="280" y="0"/>
                  </a:cxn>
                  <a:cxn ang="0">
                    <a:pos x="748" y="538"/>
                  </a:cxn>
                  <a:cxn ang="0">
                    <a:pos x="382" y="976"/>
                  </a:cxn>
                </a:cxnLst>
                <a:rect l="0" t="0" r="r" b="b"/>
                <a:pathLst>
                  <a:path w="749" h="977">
                    <a:moveTo>
                      <a:pt x="382" y="976"/>
                    </a:moveTo>
                    <a:lnTo>
                      <a:pt x="0" y="342"/>
                    </a:lnTo>
                    <a:lnTo>
                      <a:pt x="280" y="0"/>
                    </a:lnTo>
                    <a:lnTo>
                      <a:pt x="748" y="538"/>
                    </a:lnTo>
                    <a:lnTo>
                      <a:pt x="382" y="976"/>
                    </a:lnTo>
                  </a:path>
                </a:pathLst>
              </a:custGeom>
              <a:gradFill rotWithShape="0">
                <a:gsLst>
                  <a:gs pos="0">
                    <a:schemeClr val="accent2">
                      <a:gamma/>
                      <a:shade val="72941"/>
                      <a:invGamma/>
                    </a:schemeClr>
                  </a:gs>
                  <a:gs pos="100000">
                    <a:schemeClr val="accent2"/>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0" name="Freeform 30"/>
              <p:cNvSpPr>
                <a:spLocks/>
              </p:cNvSpPr>
              <p:nvPr/>
            </p:nvSpPr>
            <p:spPr bwMode="gray">
              <a:xfrm>
                <a:off x="2347" y="2908"/>
                <a:ext cx="1975" cy="248"/>
              </a:xfrm>
              <a:custGeom>
                <a:avLst/>
                <a:gdLst/>
                <a:ahLst/>
                <a:cxnLst>
                  <a:cxn ang="0">
                    <a:pos x="0" y="343"/>
                  </a:cxn>
                  <a:cxn ang="0">
                    <a:pos x="2684" y="343"/>
                  </a:cxn>
                  <a:cxn ang="0">
                    <a:pos x="2963" y="0"/>
                  </a:cxn>
                  <a:cxn ang="0">
                    <a:pos x="531" y="1"/>
                  </a:cxn>
                  <a:cxn ang="0">
                    <a:pos x="0" y="343"/>
                  </a:cxn>
                </a:cxnLst>
                <a:rect l="0" t="0" r="r" b="b"/>
                <a:pathLst>
                  <a:path w="2964" h="344">
                    <a:moveTo>
                      <a:pt x="0" y="343"/>
                    </a:moveTo>
                    <a:lnTo>
                      <a:pt x="2684" y="343"/>
                    </a:lnTo>
                    <a:lnTo>
                      <a:pt x="2963" y="0"/>
                    </a:lnTo>
                    <a:lnTo>
                      <a:pt x="531" y="1"/>
                    </a:lnTo>
                    <a:lnTo>
                      <a:pt x="0" y="343"/>
                    </a:lnTo>
                  </a:path>
                </a:pathLst>
              </a:custGeom>
              <a:gradFill rotWithShape="1">
                <a:gsLst>
                  <a:gs pos="0">
                    <a:schemeClr val="accent2"/>
                  </a:gs>
                  <a:gs pos="100000">
                    <a:schemeClr val="accent2">
                      <a:gamma/>
                      <a:shade val="44314"/>
                      <a:invGamma/>
                    </a:schemeClr>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1" name="Freeform 31"/>
              <p:cNvSpPr>
                <a:spLocks/>
              </p:cNvSpPr>
              <p:nvPr/>
            </p:nvSpPr>
            <p:spPr bwMode="gray">
              <a:xfrm>
                <a:off x="2097" y="3156"/>
                <a:ext cx="2293" cy="457"/>
              </a:xfrm>
              <a:custGeom>
                <a:avLst/>
                <a:gdLst/>
                <a:ahLst/>
                <a:cxnLst>
                  <a:cxn ang="0">
                    <a:pos x="0" y="633"/>
                  </a:cxn>
                  <a:cxn ang="0">
                    <a:pos x="3442" y="633"/>
                  </a:cxn>
                  <a:cxn ang="0">
                    <a:pos x="3060" y="0"/>
                  </a:cxn>
                  <a:cxn ang="0">
                    <a:pos x="377" y="0"/>
                  </a:cxn>
                  <a:cxn ang="0">
                    <a:pos x="0" y="633"/>
                  </a:cxn>
                </a:cxnLst>
                <a:rect l="0" t="0" r="r" b="b"/>
                <a:pathLst>
                  <a:path w="3443" h="634">
                    <a:moveTo>
                      <a:pt x="0" y="633"/>
                    </a:moveTo>
                    <a:lnTo>
                      <a:pt x="3442" y="633"/>
                    </a:lnTo>
                    <a:lnTo>
                      <a:pt x="3060" y="0"/>
                    </a:lnTo>
                    <a:lnTo>
                      <a:pt x="377" y="0"/>
                    </a:lnTo>
                    <a:lnTo>
                      <a:pt x="0" y="633"/>
                    </a:lnTo>
                  </a:path>
                </a:pathLst>
              </a:custGeom>
              <a:gradFill rotWithShape="0">
                <a:gsLst>
                  <a:gs pos="0">
                    <a:schemeClr val="accent2">
                      <a:gamma/>
                      <a:tint val="47451"/>
                      <a:invGamma/>
                    </a:schemeClr>
                  </a:gs>
                  <a:gs pos="100000">
                    <a:schemeClr val="accent2"/>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2" name="Freeform 32"/>
              <p:cNvSpPr>
                <a:spLocks/>
              </p:cNvSpPr>
              <p:nvPr/>
            </p:nvSpPr>
            <p:spPr bwMode="gray">
              <a:xfrm>
                <a:off x="3838" y="2472"/>
                <a:ext cx="437" cy="613"/>
              </a:xfrm>
              <a:custGeom>
                <a:avLst/>
                <a:gdLst/>
                <a:ahLst/>
                <a:cxnLst>
                  <a:cxn ang="0">
                    <a:pos x="0" y="230"/>
                  </a:cxn>
                  <a:cxn ang="0">
                    <a:pos x="387" y="848"/>
                  </a:cxn>
                  <a:cxn ang="0">
                    <a:pos x="654" y="531"/>
                  </a:cxn>
                  <a:cxn ang="0">
                    <a:pos x="188" y="0"/>
                  </a:cxn>
                  <a:cxn ang="0">
                    <a:pos x="0" y="230"/>
                  </a:cxn>
                </a:cxnLst>
                <a:rect l="0" t="0" r="r" b="b"/>
                <a:pathLst>
                  <a:path w="655" h="849">
                    <a:moveTo>
                      <a:pt x="0" y="230"/>
                    </a:moveTo>
                    <a:lnTo>
                      <a:pt x="387" y="848"/>
                    </a:lnTo>
                    <a:lnTo>
                      <a:pt x="654" y="531"/>
                    </a:lnTo>
                    <a:lnTo>
                      <a:pt x="188" y="0"/>
                    </a:lnTo>
                    <a:lnTo>
                      <a:pt x="0" y="230"/>
                    </a:lnTo>
                  </a:path>
                </a:pathLst>
              </a:custGeom>
              <a:gradFill rotWithShape="1">
                <a:gsLst>
                  <a:gs pos="0">
                    <a:schemeClr val="accent1">
                      <a:gamma/>
                      <a:shade val="72941"/>
                      <a:invGamma/>
                    </a:schemeClr>
                  </a:gs>
                  <a:gs pos="100000">
                    <a:schemeClr val="accent1"/>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3" name="Freeform 33"/>
              <p:cNvSpPr>
                <a:spLocks/>
              </p:cNvSpPr>
              <p:nvPr/>
            </p:nvSpPr>
            <p:spPr bwMode="gray">
              <a:xfrm>
                <a:off x="2644" y="2472"/>
                <a:ext cx="1319" cy="166"/>
              </a:xfrm>
              <a:custGeom>
                <a:avLst/>
                <a:gdLst/>
                <a:ahLst/>
                <a:cxnLst>
                  <a:cxn ang="0">
                    <a:pos x="0" y="228"/>
                  </a:cxn>
                  <a:cxn ang="0">
                    <a:pos x="1791" y="228"/>
                  </a:cxn>
                  <a:cxn ang="0">
                    <a:pos x="1979" y="0"/>
                  </a:cxn>
                  <a:cxn ang="0">
                    <a:pos x="500" y="0"/>
                  </a:cxn>
                  <a:cxn ang="0">
                    <a:pos x="0" y="228"/>
                  </a:cxn>
                </a:cxnLst>
                <a:rect l="0" t="0" r="r" b="b"/>
                <a:pathLst>
                  <a:path w="1980" h="229">
                    <a:moveTo>
                      <a:pt x="0" y="228"/>
                    </a:moveTo>
                    <a:lnTo>
                      <a:pt x="1791" y="228"/>
                    </a:lnTo>
                    <a:lnTo>
                      <a:pt x="1979" y="0"/>
                    </a:lnTo>
                    <a:lnTo>
                      <a:pt x="500" y="0"/>
                    </a:lnTo>
                    <a:lnTo>
                      <a:pt x="0" y="228"/>
                    </a:lnTo>
                  </a:path>
                </a:pathLst>
              </a:custGeom>
              <a:gradFill rotWithShape="0">
                <a:gsLst>
                  <a:gs pos="0">
                    <a:schemeClr val="accent1"/>
                  </a:gs>
                  <a:gs pos="100000">
                    <a:schemeClr val="accent1">
                      <a:gamma/>
                      <a:shade val="47451"/>
                      <a:invGamma/>
                    </a:schemeClr>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4" name="Freeform 34"/>
              <p:cNvSpPr>
                <a:spLocks/>
              </p:cNvSpPr>
              <p:nvPr/>
            </p:nvSpPr>
            <p:spPr bwMode="gray">
              <a:xfrm>
                <a:off x="2390" y="2637"/>
                <a:ext cx="1706" cy="448"/>
              </a:xfrm>
              <a:custGeom>
                <a:avLst/>
                <a:gdLst/>
                <a:ahLst/>
                <a:cxnLst>
                  <a:cxn ang="0">
                    <a:pos x="0" y="620"/>
                  </a:cxn>
                  <a:cxn ang="0">
                    <a:pos x="2560" y="620"/>
                  </a:cxn>
                  <a:cxn ang="0">
                    <a:pos x="2172" y="0"/>
                  </a:cxn>
                  <a:cxn ang="0">
                    <a:pos x="382" y="0"/>
                  </a:cxn>
                  <a:cxn ang="0">
                    <a:pos x="0" y="620"/>
                  </a:cxn>
                </a:cxnLst>
                <a:rect l="0" t="0" r="r" b="b"/>
                <a:pathLst>
                  <a:path w="2561" h="621">
                    <a:moveTo>
                      <a:pt x="0" y="620"/>
                    </a:moveTo>
                    <a:lnTo>
                      <a:pt x="2560" y="620"/>
                    </a:lnTo>
                    <a:lnTo>
                      <a:pt x="2172" y="0"/>
                    </a:lnTo>
                    <a:lnTo>
                      <a:pt x="382" y="0"/>
                    </a:lnTo>
                    <a:lnTo>
                      <a:pt x="0" y="620"/>
                    </a:lnTo>
                  </a:path>
                </a:pathLst>
              </a:custGeom>
              <a:gradFill rotWithShape="0">
                <a:gsLst>
                  <a:gs pos="0">
                    <a:schemeClr val="accent1">
                      <a:gamma/>
                      <a:tint val="47451"/>
                      <a:invGamma/>
                    </a:schemeClr>
                  </a:gs>
                  <a:gs pos="100000">
                    <a:schemeClr val="accent1"/>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5" name="Freeform 35"/>
              <p:cNvSpPr>
                <a:spLocks/>
              </p:cNvSpPr>
              <p:nvPr/>
            </p:nvSpPr>
            <p:spPr bwMode="gray">
              <a:xfrm>
                <a:off x="3540" y="2030"/>
                <a:ext cx="376" cy="533"/>
              </a:xfrm>
              <a:custGeom>
                <a:avLst/>
                <a:gdLst/>
                <a:ahLst/>
                <a:cxnLst>
                  <a:cxn ang="0">
                    <a:pos x="385" y="737"/>
                  </a:cxn>
                  <a:cxn ang="0">
                    <a:pos x="563" y="527"/>
                  </a:cxn>
                  <a:cxn ang="0">
                    <a:pos x="97" y="0"/>
                  </a:cxn>
                  <a:cxn ang="0">
                    <a:pos x="0" y="111"/>
                  </a:cxn>
                  <a:cxn ang="0">
                    <a:pos x="385" y="737"/>
                  </a:cxn>
                </a:cxnLst>
                <a:rect l="0" t="0" r="r" b="b"/>
                <a:pathLst>
                  <a:path w="564" h="738">
                    <a:moveTo>
                      <a:pt x="385" y="737"/>
                    </a:moveTo>
                    <a:lnTo>
                      <a:pt x="563" y="527"/>
                    </a:lnTo>
                    <a:lnTo>
                      <a:pt x="97" y="0"/>
                    </a:lnTo>
                    <a:lnTo>
                      <a:pt x="0" y="111"/>
                    </a:lnTo>
                    <a:lnTo>
                      <a:pt x="385" y="737"/>
                    </a:lnTo>
                  </a:path>
                </a:pathLst>
              </a:custGeom>
              <a:gradFill rotWithShape="0">
                <a:gsLst>
                  <a:gs pos="0">
                    <a:schemeClr val="accent2">
                      <a:gamma/>
                      <a:shade val="79216"/>
                      <a:invGamma/>
                    </a:schemeClr>
                  </a:gs>
                  <a:gs pos="100000">
                    <a:schemeClr val="accent2"/>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6" name="Freeform 36"/>
              <p:cNvSpPr>
                <a:spLocks/>
              </p:cNvSpPr>
              <p:nvPr/>
            </p:nvSpPr>
            <p:spPr bwMode="gray">
              <a:xfrm>
                <a:off x="2946" y="2030"/>
                <a:ext cx="658" cy="80"/>
              </a:xfrm>
              <a:custGeom>
                <a:avLst/>
                <a:gdLst/>
                <a:ahLst/>
                <a:cxnLst>
                  <a:cxn ang="0">
                    <a:pos x="0" y="109"/>
                  </a:cxn>
                  <a:cxn ang="0">
                    <a:pos x="889" y="109"/>
                  </a:cxn>
                  <a:cxn ang="0">
                    <a:pos x="986" y="0"/>
                  </a:cxn>
                  <a:cxn ang="0">
                    <a:pos x="308" y="0"/>
                  </a:cxn>
                  <a:cxn ang="0">
                    <a:pos x="0" y="109"/>
                  </a:cxn>
                </a:cxnLst>
                <a:rect l="0" t="0" r="r" b="b"/>
                <a:pathLst>
                  <a:path w="987" h="110">
                    <a:moveTo>
                      <a:pt x="0" y="109"/>
                    </a:moveTo>
                    <a:lnTo>
                      <a:pt x="889" y="109"/>
                    </a:lnTo>
                    <a:lnTo>
                      <a:pt x="986" y="0"/>
                    </a:lnTo>
                    <a:lnTo>
                      <a:pt x="308" y="0"/>
                    </a:lnTo>
                    <a:lnTo>
                      <a:pt x="0" y="109"/>
                    </a:lnTo>
                  </a:path>
                </a:pathLst>
              </a:custGeom>
              <a:gradFill rotWithShape="0">
                <a:gsLst>
                  <a:gs pos="0">
                    <a:schemeClr val="accent2"/>
                  </a:gs>
                  <a:gs pos="100000">
                    <a:schemeClr val="accent2">
                      <a:gamma/>
                      <a:shade val="50980"/>
                      <a:invGamma/>
                    </a:schemeClr>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7" name="Freeform 37"/>
              <p:cNvSpPr>
                <a:spLocks/>
              </p:cNvSpPr>
              <p:nvPr/>
            </p:nvSpPr>
            <p:spPr bwMode="gray">
              <a:xfrm>
                <a:off x="2687" y="2109"/>
                <a:ext cx="1111" cy="454"/>
              </a:xfrm>
              <a:custGeom>
                <a:avLst/>
                <a:gdLst/>
                <a:ahLst/>
                <a:cxnLst>
                  <a:cxn ang="0">
                    <a:pos x="0" y="628"/>
                  </a:cxn>
                  <a:cxn ang="0">
                    <a:pos x="1668" y="628"/>
                  </a:cxn>
                  <a:cxn ang="0">
                    <a:pos x="1281" y="0"/>
                  </a:cxn>
                  <a:cxn ang="0">
                    <a:pos x="388" y="0"/>
                  </a:cxn>
                  <a:cxn ang="0">
                    <a:pos x="0" y="628"/>
                  </a:cxn>
                </a:cxnLst>
                <a:rect l="0" t="0" r="r" b="b"/>
                <a:pathLst>
                  <a:path w="1669" h="629">
                    <a:moveTo>
                      <a:pt x="0" y="628"/>
                    </a:moveTo>
                    <a:lnTo>
                      <a:pt x="1668" y="628"/>
                    </a:lnTo>
                    <a:lnTo>
                      <a:pt x="1281" y="0"/>
                    </a:lnTo>
                    <a:lnTo>
                      <a:pt x="388" y="0"/>
                    </a:lnTo>
                    <a:lnTo>
                      <a:pt x="0" y="628"/>
                    </a:lnTo>
                  </a:path>
                </a:pathLst>
              </a:custGeom>
              <a:gradFill rotWithShape="0">
                <a:gsLst>
                  <a:gs pos="0">
                    <a:schemeClr val="accent2">
                      <a:gamma/>
                      <a:tint val="50196"/>
                      <a:invGamma/>
                    </a:schemeClr>
                  </a:gs>
                  <a:gs pos="100000">
                    <a:schemeClr val="accent2"/>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8" name="Freeform 38"/>
              <p:cNvSpPr>
                <a:spLocks/>
              </p:cNvSpPr>
              <p:nvPr/>
            </p:nvSpPr>
            <p:spPr bwMode="gray">
              <a:xfrm>
                <a:off x="3240" y="1589"/>
                <a:ext cx="318" cy="451"/>
              </a:xfrm>
              <a:custGeom>
                <a:avLst/>
                <a:gdLst/>
                <a:ahLst/>
                <a:cxnLst>
                  <a:cxn ang="0">
                    <a:pos x="387" y="624"/>
                  </a:cxn>
                  <a:cxn ang="0">
                    <a:pos x="476" y="527"/>
                  </a:cxn>
                  <a:cxn ang="0">
                    <a:pos x="0" y="0"/>
                  </a:cxn>
                  <a:cxn ang="0">
                    <a:pos x="387" y="624"/>
                  </a:cxn>
                </a:cxnLst>
                <a:rect l="0" t="0" r="r" b="b"/>
                <a:pathLst>
                  <a:path w="477" h="625">
                    <a:moveTo>
                      <a:pt x="387" y="624"/>
                    </a:moveTo>
                    <a:lnTo>
                      <a:pt x="476" y="527"/>
                    </a:lnTo>
                    <a:lnTo>
                      <a:pt x="0" y="0"/>
                    </a:lnTo>
                    <a:lnTo>
                      <a:pt x="387" y="624"/>
                    </a:lnTo>
                  </a:path>
                </a:pathLst>
              </a:custGeom>
              <a:gradFill rotWithShape="0">
                <a:gsLst>
                  <a:gs pos="0">
                    <a:schemeClr val="accent1">
                      <a:gamma/>
                      <a:shade val="79216"/>
                      <a:invGamma/>
                    </a:schemeClr>
                  </a:gs>
                  <a:gs pos="100000">
                    <a:schemeClr val="accent1"/>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sp>
            <p:nvSpPr>
              <p:cNvPr id="39" name="Freeform 39"/>
              <p:cNvSpPr>
                <a:spLocks/>
              </p:cNvSpPr>
              <p:nvPr/>
            </p:nvSpPr>
            <p:spPr bwMode="gray">
              <a:xfrm>
                <a:off x="2982" y="1589"/>
                <a:ext cx="516" cy="451"/>
              </a:xfrm>
              <a:custGeom>
                <a:avLst/>
                <a:gdLst/>
                <a:ahLst/>
                <a:cxnLst>
                  <a:cxn ang="0">
                    <a:pos x="0" y="624"/>
                  </a:cxn>
                  <a:cxn ang="0">
                    <a:pos x="772" y="624"/>
                  </a:cxn>
                  <a:cxn ang="0">
                    <a:pos x="387" y="0"/>
                  </a:cxn>
                  <a:cxn ang="0">
                    <a:pos x="0" y="624"/>
                  </a:cxn>
                </a:cxnLst>
                <a:rect l="0" t="0" r="r" b="b"/>
                <a:pathLst>
                  <a:path w="773" h="625">
                    <a:moveTo>
                      <a:pt x="0" y="624"/>
                    </a:moveTo>
                    <a:lnTo>
                      <a:pt x="772" y="624"/>
                    </a:lnTo>
                    <a:lnTo>
                      <a:pt x="387" y="0"/>
                    </a:lnTo>
                    <a:lnTo>
                      <a:pt x="0" y="624"/>
                    </a:lnTo>
                  </a:path>
                </a:pathLst>
              </a:custGeom>
              <a:gradFill rotWithShape="0">
                <a:gsLst>
                  <a:gs pos="0">
                    <a:schemeClr val="accent1">
                      <a:gamma/>
                      <a:tint val="38039"/>
                      <a:invGamma/>
                    </a:schemeClr>
                  </a:gs>
                  <a:gs pos="100000">
                    <a:schemeClr val="accent1"/>
                  </a:gs>
                </a:gsLst>
                <a:lin ang="2700000" scaled="1"/>
              </a:gradFill>
              <a:ln w="12700" cap="rnd" cmpd="sng">
                <a:noFill/>
                <a:prstDash val="solid"/>
                <a:round/>
                <a:headEnd/>
                <a:tailEnd/>
              </a:ln>
              <a:effectLst/>
            </p:spPr>
            <p:txBody>
              <a:bodyPr/>
              <a:lstStyle/>
              <a:p>
                <a:pPr>
                  <a:defRPr/>
                </a:pPr>
                <a:endParaRPr lang="zh-CN" altLang="en-US">
                  <a:solidFill>
                    <a:schemeClr val="bg2">
                      <a:lumMod val="50000"/>
                    </a:schemeClr>
                  </a:solidFill>
                </a:endParaRPr>
              </a:p>
            </p:txBody>
          </p:sp>
        </p:grpSp>
        <p:sp>
          <p:nvSpPr>
            <p:cNvPr id="40" name="Text Box 40"/>
            <p:cNvSpPr txBox="1">
              <a:spLocks noChangeArrowheads="1"/>
            </p:cNvSpPr>
            <p:nvPr/>
          </p:nvSpPr>
          <p:spPr bwMode="gray">
            <a:xfrm>
              <a:off x="4851400" y="2077616"/>
              <a:ext cx="763588" cy="336550"/>
            </a:xfrm>
            <a:prstGeom prst="rect">
              <a:avLst/>
            </a:prstGeom>
            <a:noFill/>
            <a:ln w="9525" algn="ctr">
              <a:noFill/>
              <a:miter lim="800000"/>
              <a:headEnd/>
              <a:tailEnd/>
            </a:ln>
            <a:effectLst>
              <a:outerShdw dist="17961" dir="2700000" algn="ctr" rotWithShape="0">
                <a:schemeClr val="tx1"/>
              </a:outerShdw>
            </a:effectLst>
          </p:spPr>
          <p:txBody>
            <a:bodyPr>
              <a:spAutoFit/>
            </a:bodyPr>
            <a:lstStyle/>
            <a:p>
              <a:pPr algn="ctr" eaLnBrk="0" hangingPunct="0">
                <a:defRPr/>
              </a:pPr>
              <a:r>
                <a:rPr lang="zh-CN" altLang="en-US" sz="1600" b="1" dirty="0" smtClean="0">
                  <a:solidFill>
                    <a:schemeClr val="bg2">
                      <a:lumMod val="50000"/>
                    </a:schemeClr>
                  </a:solidFill>
                </a:rPr>
                <a:t>文本</a:t>
              </a:r>
              <a:endParaRPr lang="en-US" altLang="zh-CN" sz="1600" b="1" dirty="0">
                <a:solidFill>
                  <a:schemeClr val="bg2">
                    <a:lumMod val="50000"/>
                  </a:schemeClr>
                </a:solidFill>
              </a:endParaRPr>
            </a:p>
          </p:txBody>
        </p:sp>
        <p:sp>
          <p:nvSpPr>
            <p:cNvPr id="41" name="Text Box 41"/>
            <p:cNvSpPr txBox="1">
              <a:spLocks noChangeArrowheads="1"/>
            </p:cNvSpPr>
            <p:nvPr/>
          </p:nvSpPr>
          <p:spPr bwMode="gray">
            <a:xfrm>
              <a:off x="4546600" y="2831679"/>
              <a:ext cx="1371600" cy="336550"/>
            </a:xfrm>
            <a:prstGeom prst="rect">
              <a:avLst/>
            </a:prstGeom>
            <a:noFill/>
            <a:ln w="9525" algn="ctr">
              <a:noFill/>
              <a:miter lim="800000"/>
              <a:headEnd/>
              <a:tailEnd/>
            </a:ln>
            <a:effectLst>
              <a:outerShdw dist="17961" dir="2700000" algn="ctr" rotWithShape="0">
                <a:schemeClr val="tx1"/>
              </a:outerShdw>
            </a:effectLst>
          </p:spPr>
          <p:txBody>
            <a:bodyPr>
              <a:spAutoFit/>
            </a:bodyPr>
            <a:lstStyle/>
            <a:p>
              <a:pPr algn="ctr" eaLnBrk="0" hangingPunct="0">
                <a:defRPr/>
              </a:pPr>
              <a:r>
                <a:rPr lang="zh-CN" altLang="en-US" sz="1600" b="1" dirty="0" smtClean="0">
                  <a:solidFill>
                    <a:schemeClr val="bg1"/>
                  </a:solidFill>
                </a:rPr>
                <a:t>文本</a:t>
              </a:r>
              <a:endParaRPr lang="en-US" altLang="zh-CN" sz="1600" b="1" dirty="0">
                <a:solidFill>
                  <a:schemeClr val="bg1"/>
                </a:solidFill>
              </a:endParaRPr>
            </a:p>
          </p:txBody>
        </p:sp>
        <p:sp>
          <p:nvSpPr>
            <p:cNvPr id="42" name="Text Box 42"/>
            <p:cNvSpPr txBox="1">
              <a:spLocks noChangeArrowheads="1"/>
            </p:cNvSpPr>
            <p:nvPr/>
          </p:nvSpPr>
          <p:spPr bwMode="gray">
            <a:xfrm>
              <a:off x="4546600" y="3652416"/>
              <a:ext cx="1371600" cy="336550"/>
            </a:xfrm>
            <a:prstGeom prst="rect">
              <a:avLst/>
            </a:prstGeom>
            <a:noFill/>
            <a:ln w="9525" algn="ctr">
              <a:noFill/>
              <a:miter lim="800000"/>
              <a:headEnd/>
              <a:tailEnd/>
            </a:ln>
            <a:effectLst>
              <a:outerShdw dist="17961" dir="2700000" algn="ctr" rotWithShape="0">
                <a:schemeClr val="tx1"/>
              </a:outerShdw>
            </a:effectLst>
          </p:spPr>
          <p:txBody>
            <a:bodyPr>
              <a:spAutoFit/>
            </a:bodyPr>
            <a:lstStyle/>
            <a:p>
              <a:pPr algn="ctr" eaLnBrk="0" hangingPunct="0">
                <a:defRPr/>
              </a:pPr>
              <a:r>
                <a:rPr lang="zh-CN" altLang="en-US" sz="1600" b="1" dirty="0" smtClean="0">
                  <a:solidFill>
                    <a:schemeClr val="bg2">
                      <a:lumMod val="50000"/>
                    </a:schemeClr>
                  </a:solidFill>
                </a:rPr>
                <a:t>文本</a:t>
              </a:r>
              <a:endParaRPr lang="en-US" altLang="zh-CN" sz="1600" b="1" dirty="0">
                <a:solidFill>
                  <a:schemeClr val="bg2">
                    <a:lumMod val="50000"/>
                  </a:schemeClr>
                </a:solidFill>
              </a:endParaRPr>
            </a:p>
          </p:txBody>
        </p:sp>
        <p:sp>
          <p:nvSpPr>
            <p:cNvPr id="43" name="Text Box 43"/>
            <p:cNvSpPr txBox="1">
              <a:spLocks noChangeArrowheads="1"/>
            </p:cNvSpPr>
            <p:nvPr/>
          </p:nvSpPr>
          <p:spPr bwMode="gray">
            <a:xfrm>
              <a:off x="4546600" y="4474741"/>
              <a:ext cx="1371600" cy="336550"/>
            </a:xfrm>
            <a:prstGeom prst="rect">
              <a:avLst/>
            </a:prstGeom>
            <a:noFill/>
            <a:ln w="9525" algn="ctr">
              <a:noFill/>
              <a:miter lim="800000"/>
              <a:headEnd/>
              <a:tailEnd/>
            </a:ln>
            <a:effectLst>
              <a:outerShdw dist="17961" dir="2700000" algn="ctr" rotWithShape="0">
                <a:schemeClr val="tx1"/>
              </a:outerShdw>
            </a:effectLst>
          </p:spPr>
          <p:txBody>
            <a:bodyPr>
              <a:spAutoFit/>
            </a:bodyPr>
            <a:lstStyle/>
            <a:p>
              <a:pPr algn="ctr" eaLnBrk="0" hangingPunct="0">
                <a:defRPr/>
              </a:pPr>
              <a:r>
                <a:rPr lang="zh-CN" altLang="en-US" sz="1600" b="1" dirty="0" smtClean="0">
                  <a:solidFill>
                    <a:schemeClr val="bg1"/>
                  </a:solidFill>
                </a:rPr>
                <a:t>文本</a:t>
              </a:r>
              <a:endParaRPr lang="en-US" altLang="zh-CN" sz="1600" b="1" dirty="0">
                <a:solidFill>
                  <a:schemeClr val="bg1"/>
                </a:solidFill>
              </a:endParaRPr>
            </a:p>
          </p:txBody>
        </p:sp>
        <p:sp>
          <p:nvSpPr>
            <p:cNvPr id="44" name="Text Box 44"/>
            <p:cNvSpPr txBox="1">
              <a:spLocks noChangeArrowheads="1"/>
            </p:cNvSpPr>
            <p:nvPr/>
          </p:nvSpPr>
          <p:spPr bwMode="gray">
            <a:xfrm>
              <a:off x="4546600" y="5297066"/>
              <a:ext cx="1371600" cy="336550"/>
            </a:xfrm>
            <a:prstGeom prst="rect">
              <a:avLst/>
            </a:prstGeom>
            <a:noFill/>
            <a:ln w="9525" algn="ctr">
              <a:noFill/>
              <a:miter lim="800000"/>
              <a:headEnd/>
              <a:tailEnd/>
            </a:ln>
            <a:effectLst>
              <a:outerShdw dist="17961" dir="2700000" algn="ctr" rotWithShape="0">
                <a:schemeClr val="tx1"/>
              </a:outerShdw>
            </a:effectLst>
          </p:spPr>
          <p:txBody>
            <a:bodyPr>
              <a:spAutoFit/>
            </a:bodyPr>
            <a:lstStyle/>
            <a:p>
              <a:pPr algn="ctr" eaLnBrk="0" hangingPunct="0">
                <a:defRPr/>
              </a:pPr>
              <a:r>
                <a:rPr lang="zh-CN" altLang="en-US" sz="1600" b="1" dirty="0">
                  <a:solidFill>
                    <a:schemeClr val="bg2">
                      <a:lumMod val="50000"/>
                    </a:schemeClr>
                  </a:solidFill>
                </a:rPr>
                <a:t>文本</a:t>
              </a:r>
              <a:endParaRPr lang="en-US" altLang="zh-CN" sz="1600" b="1" dirty="0">
                <a:solidFill>
                  <a:schemeClr val="bg2">
                    <a:lumMod val="50000"/>
                  </a:schemeClr>
                </a:solidFill>
              </a:endParaRPr>
            </a:p>
          </p:txBody>
        </p:sp>
        <p:sp>
          <p:nvSpPr>
            <p:cNvPr id="46" name="Line 46"/>
            <p:cNvSpPr>
              <a:spLocks noChangeShapeType="1"/>
            </p:cNvSpPr>
            <p:nvPr/>
          </p:nvSpPr>
          <p:spPr bwMode="gray">
            <a:xfrm>
              <a:off x="1327150" y="5001791"/>
              <a:ext cx="1588" cy="841375"/>
            </a:xfrm>
            <a:prstGeom prst="line">
              <a:avLst/>
            </a:prstGeom>
            <a:noFill/>
            <a:ln w="9525">
              <a:solidFill>
                <a:schemeClr val="tx1"/>
              </a:solidFill>
              <a:round/>
              <a:headEnd type="triangle" w="med" len="med"/>
              <a:tailEnd type="triangle" w="med" len="med"/>
            </a:ln>
          </p:spPr>
          <p:txBody>
            <a:bodyPr wrap="none" anchor="ctr"/>
            <a:lstStyle/>
            <a:p>
              <a:pPr>
                <a:defRPr/>
              </a:pPr>
              <a:endParaRPr lang="zh-CN" altLang="en-US">
                <a:solidFill>
                  <a:schemeClr val="bg2">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1+#ppt_w/2"/>
                                          </p:val>
                                        </p:tav>
                                        <p:tav tm="100000">
                                          <p:val>
                                            <p:strVal val="#ppt_x"/>
                                          </p:val>
                                        </p:tav>
                                      </p:tavLst>
                                    </p:anim>
                                    <p:anim calcmode="lin" valueType="num">
                                      <p:cBhvr additive="base">
                                        <p:cTn id="13"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3"/>
          <p:cNvGrpSpPr>
            <a:grpSpLocks/>
          </p:cNvGrpSpPr>
          <p:nvPr/>
        </p:nvGrpSpPr>
        <p:grpSpPr bwMode="auto">
          <a:xfrm>
            <a:off x="507993" y="2198687"/>
            <a:ext cx="2355850" cy="836613"/>
            <a:chOff x="204" y="1616"/>
            <a:chExt cx="1484" cy="527"/>
          </a:xfrm>
        </p:grpSpPr>
        <p:sp>
          <p:nvSpPr>
            <p:cNvPr id="84" name="Freeform 4"/>
            <p:cNvSpPr>
              <a:spLocks/>
            </p:cNvSpPr>
            <p:nvPr/>
          </p:nvSpPr>
          <p:spPr bwMode="auto">
            <a:xfrm>
              <a:off x="288" y="1616"/>
              <a:ext cx="1400" cy="527"/>
            </a:xfrm>
            <a:custGeom>
              <a:avLst/>
              <a:gdLst>
                <a:gd name="T0" fmla="*/ 0 w 1400"/>
                <a:gd name="T1" fmla="*/ 108 h 527"/>
                <a:gd name="T2" fmla="*/ 837 w 1400"/>
                <a:gd name="T3" fmla="*/ 527 h 527"/>
                <a:gd name="T4" fmla="*/ 1400 w 1400"/>
                <a:gd name="T5" fmla="*/ 332 h 527"/>
                <a:gd name="T6" fmla="*/ 281 w 1400"/>
                <a:gd name="T7" fmla="*/ 0 h 527"/>
                <a:gd name="T8" fmla="*/ 0 w 1400"/>
                <a:gd name="T9" fmla="*/ 108 h 527"/>
                <a:gd name="T10" fmla="*/ 0 60000 65536"/>
                <a:gd name="T11" fmla="*/ 0 60000 65536"/>
                <a:gd name="T12" fmla="*/ 0 60000 65536"/>
                <a:gd name="T13" fmla="*/ 0 60000 65536"/>
                <a:gd name="T14" fmla="*/ 0 60000 65536"/>
                <a:gd name="T15" fmla="*/ 0 w 1400"/>
                <a:gd name="T16" fmla="*/ 0 h 527"/>
                <a:gd name="T17" fmla="*/ 1400 w 1400"/>
                <a:gd name="T18" fmla="*/ 527 h 527"/>
              </a:gdLst>
              <a:ahLst/>
              <a:cxnLst>
                <a:cxn ang="T10">
                  <a:pos x="T0" y="T1"/>
                </a:cxn>
                <a:cxn ang="T11">
                  <a:pos x="T2" y="T3"/>
                </a:cxn>
                <a:cxn ang="T12">
                  <a:pos x="T4" y="T5"/>
                </a:cxn>
                <a:cxn ang="T13">
                  <a:pos x="T6" y="T7"/>
                </a:cxn>
                <a:cxn ang="T14">
                  <a:pos x="T8" y="T9"/>
                </a:cxn>
              </a:cxnLst>
              <a:rect l="T15" t="T16" r="T17" b="T18"/>
              <a:pathLst>
                <a:path w="1400" h="527">
                  <a:moveTo>
                    <a:pt x="0" y="108"/>
                  </a:moveTo>
                  <a:lnTo>
                    <a:pt x="837" y="527"/>
                  </a:lnTo>
                  <a:lnTo>
                    <a:pt x="1400" y="332"/>
                  </a:lnTo>
                  <a:lnTo>
                    <a:pt x="281" y="0"/>
                  </a:lnTo>
                  <a:lnTo>
                    <a:pt x="0" y="108"/>
                  </a:lnTo>
                  <a:close/>
                </a:path>
              </a:pathLst>
            </a:custGeom>
            <a:gradFill rotWithShape="1">
              <a:gsLst>
                <a:gs pos="0">
                  <a:srgbClr val="C0C0C0"/>
                </a:gs>
                <a:gs pos="100000">
                  <a:srgbClr val="4D4D4D"/>
                </a:gs>
              </a:gsLst>
              <a:lin ang="2700000" scaled="1"/>
            </a:gradFill>
            <a:ln w="9525">
              <a:miter lim="800000"/>
              <a:headEnd/>
              <a:tailEnd/>
            </a:ln>
            <a:scene3d>
              <a:camera prst="legacyObliqueBottom"/>
              <a:lightRig rig="legacyFlat3" dir="b"/>
            </a:scene3d>
            <a:sp3d extrusionH="227000" prstMaterial="legacyMatte">
              <a:bevelT w="13500" h="13500" prst="angle"/>
              <a:bevelB w="13500" h="13500" prst="angle"/>
              <a:extrusionClr>
                <a:srgbClr val="4D4D4D"/>
              </a:extrusionClr>
            </a:sp3d>
          </p:spPr>
          <p:txBody>
            <a:bodyPr>
              <a:flatTx/>
            </a:bodyPr>
            <a:lstStyle/>
            <a:p>
              <a:endParaRPr lang="zh-CN" altLang="en-US"/>
            </a:p>
          </p:txBody>
        </p:sp>
        <p:sp>
          <p:nvSpPr>
            <p:cNvPr id="85" name="AutoShape 5"/>
            <p:cNvSpPr>
              <a:spLocks noChangeArrowheads="1"/>
            </p:cNvSpPr>
            <p:nvPr/>
          </p:nvSpPr>
          <p:spPr bwMode="auto">
            <a:xfrm rot="-9180000">
              <a:off x="204" y="1996"/>
              <a:ext cx="942" cy="144"/>
            </a:xfrm>
            <a:custGeom>
              <a:avLst/>
              <a:gdLst>
                <a:gd name="T0" fmla="*/ 942 w 21600"/>
                <a:gd name="T1" fmla="*/ 72 h 21600"/>
                <a:gd name="T2" fmla="*/ 471 w 21600"/>
                <a:gd name="T3" fmla="*/ 144 h 21600"/>
                <a:gd name="T4" fmla="*/ 0 w 21600"/>
                <a:gd name="T5" fmla="*/ 72 h 21600"/>
                <a:gd name="T6" fmla="*/ 471 w 21600"/>
                <a:gd name="T7" fmla="*/ 0 h 21600"/>
                <a:gd name="T8" fmla="*/ 0 60000 65536"/>
                <a:gd name="T9" fmla="*/ 0 60000 65536"/>
                <a:gd name="T10" fmla="*/ 0 60000 65536"/>
                <a:gd name="T11" fmla="*/ 0 60000 65536"/>
                <a:gd name="T12" fmla="*/ 1789 w 21600"/>
                <a:gd name="T13" fmla="*/ 1800 h 21600"/>
                <a:gd name="T14" fmla="*/ 19811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1">
              <a:gsLst>
                <a:gs pos="0">
                  <a:srgbClr val="5F5F5F">
                    <a:alpha val="0"/>
                  </a:srgbClr>
                </a:gs>
                <a:gs pos="100000">
                  <a:srgbClr val="969696"/>
                </a:gs>
              </a:gsLst>
              <a:lin ang="5400000" scaled="1"/>
            </a:gradFill>
            <a:ln w="28575" algn="ctr">
              <a:noFill/>
              <a:miter lim="800000"/>
              <a:headEnd/>
              <a:tailEnd/>
            </a:ln>
          </p:spPr>
          <p:txBody>
            <a:bodyPr wrap="none" anchor="ctr"/>
            <a:lstStyle/>
            <a:p>
              <a:endParaRPr lang="zh-CN" altLang="en-US"/>
            </a:p>
          </p:txBody>
        </p:sp>
      </p:grpSp>
      <p:sp>
        <p:nvSpPr>
          <p:cNvPr id="86" name="Freeform 6"/>
          <p:cNvSpPr>
            <a:spLocks/>
          </p:cNvSpPr>
          <p:nvPr/>
        </p:nvSpPr>
        <p:spPr bwMode="auto">
          <a:xfrm>
            <a:off x="2030406" y="2914650"/>
            <a:ext cx="2600325" cy="1087437"/>
          </a:xfrm>
          <a:custGeom>
            <a:avLst/>
            <a:gdLst>
              <a:gd name="T0" fmla="*/ 1002 w 1698"/>
              <a:gd name="T1" fmla="*/ 710 h 710"/>
              <a:gd name="T2" fmla="*/ 1698 w 1698"/>
              <a:gd name="T3" fmla="*/ 366 h 710"/>
              <a:gd name="T4" fmla="*/ 591 w 1698"/>
              <a:gd name="T5" fmla="*/ 0 h 710"/>
              <a:gd name="T6" fmla="*/ 0 w 1698"/>
              <a:gd name="T7" fmla="*/ 202 h 710"/>
              <a:gd name="T8" fmla="*/ 1002 w 1698"/>
              <a:gd name="T9" fmla="*/ 710 h 710"/>
              <a:gd name="T10" fmla="*/ 0 60000 65536"/>
              <a:gd name="T11" fmla="*/ 0 60000 65536"/>
              <a:gd name="T12" fmla="*/ 0 60000 65536"/>
              <a:gd name="T13" fmla="*/ 0 60000 65536"/>
              <a:gd name="T14" fmla="*/ 0 60000 65536"/>
              <a:gd name="T15" fmla="*/ 0 w 1698"/>
              <a:gd name="T16" fmla="*/ 0 h 710"/>
              <a:gd name="T17" fmla="*/ 1698 w 1698"/>
              <a:gd name="T18" fmla="*/ 710 h 710"/>
            </a:gdLst>
            <a:ahLst/>
            <a:cxnLst>
              <a:cxn ang="T10">
                <a:pos x="T0" y="T1"/>
              </a:cxn>
              <a:cxn ang="T11">
                <a:pos x="T2" y="T3"/>
              </a:cxn>
              <a:cxn ang="T12">
                <a:pos x="T4" y="T5"/>
              </a:cxn>
              <a:cxn ang="T13">
                <a:pos x="T6" y="T7"/>
              </a:cxn>
              <a:cxn ang="T14">
                <a:pos x="T8" y="T9"/>
              </a:cxn>
            </a:cxnLst>
            <a:rect l="T15" t="T16" r="T17" b="T18"/>
            <a:pathLst>
              <a:path w="1698" h="710">
                <a:moveTo>
                  <a:pt x="1002" y="710"/>
                </a:moveTo>
                <a:lnTo>
                  <a:pt x="1698" y="366"/>
                </a:lnTo>
                <a:lnTo>
                  <a:pt x="591" y="0"/>
                </a:lnTo>
                <a:lnTo>
                  <a:pt x="0" y="202"/>
                </a:lnTo>
                <a:lnTo>
                  <a:pt x="1002" y="710"/>
                </a:lnTo>
                <a:close/>
              </a:path>
            </a:pathLst>
          </a:custGeom>
          <a:solidFill>
            <a:srgbClr val="C0C0C0">
              <a:alpha val="38039"/>
            </a:srgbClr>
          </a:solidFill>
          <a:ln w="9525">
            <a:noFill/>
            <a:round/>
            <a:headEnd/>
            <a:tailEnd/>
          </a:ln>
        </p:spPr>
        <p:txBody>
          <a:bodyPr/>
          <a:lstStyle/>
          <a:p>
            <a:endParaRPr lang="zh-CN" altLang="en-US"/>
          </a:p>
        </p:txBody>
      </p:sp>
      <p:sp>
        <p:nvSpPr>
          <p:cNvPr id="87" name="Freeform 7"/>
          <p:cNvSpPr>
            <a:spLocks/>
          </p:cNvSpPr>
          <p:nvPr/>
        </p:nvSpPr>
        <p:spPr bwMode="auto">
          <a:xfrm>
            <a:off x="2154231" y="2281237"/>
            <a:ext cx="2600325" cy="1087438"/>
          </a:xfrm>
          <a:custGeom>
            <a:avLst/>
            <a:gdLst>
              <a:gd name="T0" fmla="*/ 1002 w 1698"/>
              <a:gd name="T1" fmla="*/ 710 h 710"/>
              <a:gd name="T2" fmla="*/ 1698 w 1698"/>
              <a:gd name="T3" fmla="*/ 366 h 710"/>
              <a:gd name="T4" fmla="*/ 591 w 1698"/>
              <a:gd name="T5" fmla="*/ 0 h 710"/>
              <a:gd name="T6" fmla="*/ 0 w 1698"/>
              <a:gd name="T7" fmla="*/ 202 h 710"/>
              <a:gd name="T8" fmla="*/ 1002 w 1698"/>
              <a:gd name="T9" fmla="*/ 710 h 710"/>
              <a:gd name="T10" fmla="*/ 0 60000 65536"/>
              <a:gd name="T11" fmla="*/ 0 60000 65536"/>
              <a:gd name="T12" fmla="*/ 0 60000 65536"/>
              <a:gd name="T13" fmla="*/ 0 60000 65536"/>
              <a:gd name="T14" fmla="*/ 0 60000 65536"/>
              <a:gd name="T15" fmla="*/ 0 w 1698"/>
              <a:gd name="T16" fmla="*/ 0 h 710"/>
              <a:gd name="T17" fmla="*/ 1698 w 1698"/>
              <a:gd name="T18" fmla="*/ 710 h 710"/>
            </a:gdLst>
            <a:ahLst/>
            <a:cxnLst>
              <a:cxn ang="T10">
                <a:pos x="T0" y="T1"/>
              </a:cxn>
              <a:cxn ang="T11">
                <a:pos x="T2" y="T3"/>
              </a:cxn>
              <a:cxn ang="T12">
                <a:pos x="T4" y="T5"/>
              </a:cxn>
              <a:cxn ang="T13">
                <a:pos x="T6" y="T7"/>
              </a:cxn>
              <a:cxn ang="T14">
                <a:pos x="T8" y="T9"/>
              </a:cxn>
            </a:cxnLst>
            <a:rect l="T15" t="T16" r="T17" b="T18"/>
            <a:pathLst>
              <a:path w="1698" h="710">
                <a:moveTo>
                  <a:pt x="1002" y="710"/>
                </a:moveTo>
                <a:lnTo>
                  <a:pt x="1698" y="366"/>
                </a:lnTo>
                <a:lnTo>
                  <a:pt x="591" y="0"/>
                </a:lnTo>
                <a:lnTo>
                  <a:pt x="0" y="202"/>
                </a:lnTo>
                <a:lnTo>
                  <a:pt x="1002" y="710"/>
                </a:lnTo>
                <a:close/>
              </a:path>
            </a:pathLst>
          </a:custGeom>
          <a:gradFill rotWithShape="1">
            <a:gsLst>
              <a:gs pos="0">
                <a:schemeClr val="accent1"/>
              </a:gs>
              <a:gs pos="100000">
                <a:schemeClr val="accent2">
                  <a:alpha val="89998"/>
                </a:schemeClr>
              </a:gs>
            </a:gsLst>
            <a:lin ang="2700000" scaled="1"/>
          </a:gradFill>
          <a:ln w="9525">
            <a:miter lim="800000"/>
            <a:headEnd/>
            <a:tailEnd/>
          </a:ln>
          <a:scene3d>
            <a:camera prst="legacyObliqueBottom"/>
            <a:lightRig rig="legacyFlat3" dir="b"/>
          </a:scene3d>
          <a:sp3d extrusionH="227000" prstMaterial="legacyMatte">
            <a:bevelT w="13500" h="13500" prst="angle"/>
            <a:bevelB w="13500" h="13500" prst="angle"/>
            <a:extrusionClr>
              <a:schemeClr val="accent2"/>
            </a:extrusionClr>
          </a:sp3d>
        </p:spPr>
        <p:txBody>
          <a:bodyPr>
            <a:flatTx/>
          </a:bodyPr>
          <a:lstStyle/>
          <a:p>
            <a:endParaRPr lang="zh-CN" altLang="en-US"/>
          </a:p>
        </p:txBody>
      </p:sp>
      <p:sp>
        <p:nvSpPr>
          <p:cNvPr id="88" name="AutoShape 8"/>
          <p:cNvSpPr>
            <a:spLocks/>
          </p:cNvSpPr>
          <p:nvPr/>
        </p:nvSpPr>
        <p:spPr bwMode="auto">
          <a:xfrm>
            <a:off x="2227256" y="1576387"/>
            <a:ext cx="2279650" cy="520700"/>
          </a:xfrm>
          <a:prstGeom prst="accentCallout1">
            <a:avLst>
              <a:gd name="adj1" fmla="val 21949"/>
              <a:gd name="adj2" fmla="val -3343"/>
              <a:gd name="adj3" fmla="val 118903"/>
              <a:gd name="adj4" fmla="val -36630"/>
            </a:avLst>
          </a:prstGeom>
          <a:noFill/>
          <a:ln w="9525">
            <a:solidFill>
              <a:srgbClr val="C0C0C0"/>
            </a:solidFill>
            <a:miter lim="800000"/>
            <a:headEnd/>
            <a:tailEnd/>
          </a:ln>
        </p:spPr>
        <p:txBody>
          <a:bodyPr/>
          <a:lstStyle/>
          <a:p>
            <a:r>
              <a:rPr lang="zh-CN" altLang="en-US" sz="1400"/>
              <a:t>单击添加段落文字单击添加段落文字</a:t>
            </a:r>
          </a:p>
        </p:txBody>
      </p:sp>
      <p:sp>
        <p:nvSpPr>
          <p:cNvPr id="89" name="AutoShape 9"/>
          <p:cNvSpPr>
            <a:spLocks/>
          </p:cNvSpPr>
          <p:nvPr/>
        </p:nvSpPr>
        <p:spPr bwMode="auto">
          <a:xfrm>
            <a:off x="4479918" y="1985962"/>
            <a:ext cx="2279650" cy="520700"/>
          </a:xfrm>
          <a:prstGeom prst="accentCallout1">
            <a:avLst>
              <a:gd name="adj1" fmla="val 21949"/>
              <a:gd name="adj2" fmla="val -3343"/>
              <a:gd name="adj3" fmla="val 118903"/>
              <a:gd name="adj4" fmla="val -36630"/>
            </a:avLst>
          </a:prstGeom>
          <a:noFill/>
          <a:ln w="9525">
            <a:solidFill>
              <a:srgbClr val="C0C0C0"/>
            </a:solidFill>
            <a:miter lim="800000"/>
            <a:headEnd/>
            <a:tailEnd/>
          </a:ln>
        </p:spPr>
        <p:txBody>
          <a:bodyPr/>
          <a:lstStyle/>
          <a:p>
            <a:r>
              <a:rPr lang="zh-CN" altLang="en-US" sz="1600"/>
              <a:t>单击添加段落文字单击添加段落文字</a:t>
            </a:r>
          </a:p>
        </p:txBody>
      </p:sp>
      <p:sp>
        <p:nvSpPr>
          <p:cNvPr id="90" name="AutoShape 10"/>
          <p:cNvSpPr>
            <a:spLocks/>
          </p:cNvSpPr>
          <p:nvPr/>
        </p:nvSpPr>
        <p:spPr bwMode="auto">
          <a:xfrm>
            <a:off x="1265231" y="4830762"/>
            <a:ext cx="2120900" cy="520700"/>
          </a:xfrm>
          <a:prstGeom prst="accentCallout1">
            <a:avLst>
              <a:gd name="adj1" fmla="val 21949"/>
              <a:gd name="adj2" fmla="val 103593"/>
              <a:gd name="adj3" fmla="val 1523"/>
              <a:gd name="adj4" fmla="val 134880"/>
            </a:avLst>
          </a:prstGeom>
          <a:noFill/>
          <a:ln w="9525">
            <a:solidFill>
              <a:srgbClr val="C0C0C0"/>
            </a:solidFill>
            <a:miter lim="800000"/>
            <a:headEnd/>
            <a:tailEnd/>
          </a:ln>
        </p:spPr>
        <p:txBody>
          <a:bodyPr/>
          <a:lstStyle/>
          <a:p>
            <a:r>
              <a:rPr lang="zh-CN" altLang="en-US" sz="1400" dirty="0"/>
              <a:t>单击添加段落文字单击添加段落文字</a:t>
            </a:r>
          </a:p>
        </p:txBody>
      </p:sp>
      <p:grpSp>
        <p:nvGrpSpPr>
          <p:cNvPr id="94" name="组合 93"/>
          <p:cNvGrpSpPr/>
          <p:nvPr/>
        </p:nvGrpSpPr>
        <p:grpSpPr>
          <a:xfrm>
            <a:off x="3494081" y="3357562"/>
            <a:ext cx="5364162" cy="2640013"/>
            <a:chOff x="3494081" y="3357562"/>
            <a:chExt cx="5364162" cy="2640013"/>
          </a:xfrm>
        </p:grpSpPr>
        <p:sp>
          <p:nvSpPr>
            <p:cNvPr id="91" name="AutoShape 11"/>
            <p:cNvSpPr>
              <a:spLocks noChangeArrowheads="1"/>
            </p:cNvSpPr>
            <p:nvPr/>
          </p:nvSpPr>
          <p:spPr bwMode="auto">
            <a:xfrm rot="12420000">
              <a:off x="3494081" y="4445000"/>
              <a:ext cx="1966912" cy="228600"/>
            </a:xfrm>
            <a:custGeom>
              <a:avLst/>
              <a:gdLst>
                <a:gd name="T0" fmla="*/ 1966912 w 21600"/>
                <a:gd name="T1" fmla="*/ 114300 h 21600"/>
                <a:gd name="T2" fmla="*/ 983456 w 21600"/>
                <a:gd name="T3" fmla="*/ 228600 h 21600"/>
                <a:gd name="T4" fmla="*/ 0 w 21600"/>
                <a:gd name="T5" fmla="*/ 114300 h 21600"/>
                <a:gd name="T6" fmla="*/ 983456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1">
              <a:gsLst>
                <a:gs pos="0">
                  <a:srgbClr val="5F5F5F">
                    <a:alpha val="0"/>
                  </a:srgbClr>
                </a:gs>
                <a:gs pos="100000">
                  <a:srgbClr val="969696"/>
                </a:gs>
              </a:gsLst>
              <a:lin ang="5400000" scaled="1"/>
            </a:gradFill>
            <a:ln w="28575" algn="ctr">
              <a:noFill/>
              <a:miter lim="800000"/>
              <a:headEnd/>
              <a:tailEnd/>
            </a:ln>
          </p:spPr>
          <p:txBody>
            <a:bodyPr wrap="none" anchor="ctr"/>
            <a:lstStyle/>
            <a:p>
              <a:endParaRPr lang="zh-CN" altLang="en-US"/>
            </a:p>
          </p:txBody>
        </p:sp>
        <p:sp>
          <p:nvSpPr>
            <p:cNvPr id="92" name="Freeform 12"/>
            <p:cNvSpPr>
              <a:spLocks/>
            </p:cNvSpPr>
            <p:nvPr/>
          </p:nvSpPr>
          <p:spPr bwMode="auto">
            <a:xfrm>
              <a:off x="3643306" y="3357562"/>
              <a:ext cx="5211762" cy="2203450"/>
            </a:xfrm>
            <a:custGeom>
              <a:avLst/>
              <a:gdLst>
                <a:gd name="T0" fmla="*/ 0 w 3283"/>
                <a:gd name="T1" fmla="*/ 332 h 1388"/>
                <a:gd name="T2" fmla="*/ 1065 w 3283"/>
                <a:gd name="T3" fmla="*/ 869 h 1388"/>
                <a:gd name="T4" fmla="*/ 177 w 3283"/>
                <a:gd name="T5" fmla="*/ 1388 h 1388"/>
                <a:gd name="T6" fmla="*/ 3283 w 3283"/>
                <a:gd name="T7" fmla="*/ 1388 h 1388"/>
                <a:gd name="T8" fmla="*/ 2529 w 3283"/>
                <a:gd name="T9" fmla="*/ 96 h 1388"/>
                <a:gd name="T10" fmla="*/ 1981 w 3283"/>
                <a:gd name="T11" fmla="*/ 414 h 1388"/>
                <a:gd name="T12" fmla="*/ 685 w 3283"/>
                <a:gd name="T13" fmla="*/ 0 h 1388"/>
                <a:gd name="T14" fmla="*/ 0 w 3283"/>
                <a:gd name="T15" fmla="*/ 332 h 1388"/>
                <a:gd name="T16" fmla="*/ 0 60000 65536"/>
                <a:gd name="T17" fmla="*/ 0 60000 65536"/>
                <a:gd name="T18" fmla="*/ 0 60000 65536"/>
                <a:gd name="T19" fmla="*/ 0 60000 65536"/>
                <a:gd name="T20" fmla="*/ 0 60000 65536"/>
                <a:gd name="T21" fmla="*/ 0 60000 65536"/>
                <a:gd name="T22" fmla="*/ 0 60000 65536"/>
                <a:gd name="T23" fmla="*/ 0 60000 65536"/>
                <a:gd name="T24" fmla="*/ 0 w 3283"/>
                <a:gd name="T25" fmla="*/ 0 h 1388"/>
                <a:gd name="T26" fmla="*/ 3283 w 3283"/>
                <a:gd name="T27" fmla="*/ 1388 h 13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83" h="1388">
                  <a:moveTo>
                    <a:pt x="0" y="332"/>
                  </a:moveTo>
                  <a:lnTo>
                    <a:pt x="1065" y="869"/>
                  </a:lnTo>
                  <a:lnTo>
                    <a:pt x="177" y="1388"/>
                  </a:lnTo>
                  <a:lnTo>
                    <a:pt x="3283" y="1388"/>
                  </a:lnTo>
                  <a:lnTo>
                    <a:pt x="2529" y="96"/>
                  </a:lnTo>
                  <a:lnTo>
                    <a:pt x="1981" y="414"/>
                  </a:lnTo>
                  <a:lnTo>
                    <a:pt x="685" y="0"/>
                  </a:lnTo>
                  <a:lnTo>
                    <a:pt x="0" y="332"/>
                  </a:lnTo>
                  <a:close/>
                </a:path>
              </a:pathLst>
            </a:custGeom>
            <a:gradFill rotWithShape="1">
              <a:gsLst>
                <a:gs pos="0">
                  <a:srgbClr val="C0C0C0"/>
                </a:gs>
                <a:gs pos="100000">
                  <a:srgbClr val="4D4D4D"/>
                </a:gs>
              </a:gsLst>
              <a:lin ang="2700000" scaled="1"/>
            </a:gradFill>
            <a:ln w="9525">
              <a:miter lim="800000"/>
              <a:headEnd/>
              <a:tailEnd/>
            </a:ln>
            <a:scene3d>
              <a:camera prst="legacyObliqueBottom"/>
              <a:lightRig rig="legacyFlat3" dir="b"/>
            </a:scene3d>
            <a:sp3d extrusionH="227000" prstMaterial="legacyMatte">
              <a:bevelT w="13500" h="13500" prst="angle"/>
              <a:bevelB w="13500" h="13500" prst="angle"/>
              <a:extrusionClr>
                <a:srgbClr val="4D4D4D"/>
              </a:extrusionClr>
            </a:sp3d>
          </p:spPr>
          <p:txBody>
            <a:bodyPr>
              <a:flatTx/>
            </a:bodyPr>
            <a:lstStyle/>
            <a:p>
              <a:endParaRPr lang="zh-CN" altLang="en-US"/>
            </a:p>
          </p:txBody>
        </p:sp>
        <p:sp>
          <p:nvSpPr>
            <p:cNvPr id="93" name="AutoShape 13"/>
            <p:cNvSpPr>
              <a:spLocks noChangeArrowheads="1"/>
            </p:cNvSpPr>
            <p:nvPr/>
          </p:nvSpPr>
          <p:spPr bwMode="auto">
            <a:xfrm rot="10800000">
              <a:off x="3917943" y="5678487"/>
              <a:ext cx="4940300" cy="319088"/>
            </a:xfrm>
            <a:custGeom>
              <a:avLst/>
              <a:gdLst>
                <a:gd name="T0" fmla="*/ 4940300 w 21600"/>
                <a:gd name="T1" fmla="*/ 159544 h 21600"/>
                <a:gd name="T2" fmla="*/ 2470150 w 21600"/>
                <a:gd name="T3" fmla="*/ 319088 h 21600"/>
                <a:gd name="T4" fmla="*/ 0 w 21600"/>
                <a:gd name="T5" fmla="*/ 159544 h 21600"/>
                <a:gd name="T6" fmla="*/ 2470150 w 21600"/>
                <a:gd name="T7" fmla="*/ 0 h 21600"/>
                <a:gd name="T8" fmla="*/ 0 60000 65536"/>
                <a:gd name="T9" fmla="*/ 0 60000 65536"/>
                <a:gd name="T10" fmla="*/ 0 60000 65536"/>
                <a:gd name="T11" fmla="*/ 0 60000 65536"/>
                <a:gd name="T12" fmla="*/ 1800 w 21600"/>
                <a:gd name="T13" fmla="*/ 1800 h 21600"/>
                <a:gd name="T14" fmla="*/ 19800 w 21600"/>
                <a:gd name="T15" fmla="*/ 19800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1">
              <a:gsLst>
                <a:gs pos="0">
                  <a:srgbClr val="5F5F5F">
                    <a:alpha val="0"/>
                  </a:srgbClr>
                </a:gs>
                <a:gs pos="100000">
                  <a:srgbClr val="969696"/>
                </a:gs>
              </a:gsLst>
              <a:lin ang="5400000" scaled="1"/>
            </a:gradFill>
            <a:ln w="28575" algn="ctr">
              <a:noFill/>
              <a:miter lim="800000"/>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 name="AutoShape 4"/>
          <p:cNvSpPr>
            <a:spLocks noChangeArrowheads="1"/>
          </p:cNvSpPr>
          <p:nvPr/>
        </p:nvSpPr>
        <p:spPr bwMode="gray">
          <a:xfrm>
            <a:off x="3929058" y="2501887"/>
            <a:ext cx="1711325" cy="53657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171" name="Rectangle 6"/>
          <p:cNvSpPr>
            <a:spLocks noChangeArrowheads="1"/>
          </p:cNvSpPr>
          <p:nvPr/>
        </p:nvSpPr>
        <p:spPr bwMode="gray">
          <a:xfrm>
            <a:off x="7107233" y="4365612"/>
            <a:ext cx="1085850" cy="12636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2" name="Rectangle 7"/>
          <p:cNvSpPr>
            <a:spLocks noChangeArrowheads="1"/>
          </p:cNvSpPr>
          <p:nvPr/>
        </p:nvSpPr>
        <p:spPr bwMode="gray">
          <a:xfrm>
            <a:off x="5943596" y="4365612"/>
            <a:ext cx="1085850" cy="12636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74" name="AutoShape 9"/>
          <p:cNvSpPr>
            <a:spLocks noChangeArrowheads="1"/>
          </p:cNvSpPr>
          <p:nvPr/>
        </p:nvSpPr>
        <p:spPr bwMode="gray">
          <a:xfrm>
            <a:off x="881058" y="3678225"/>
            <a:ext cx="2273300" cy="5365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177" name="AutoShape 12"/>
          <p:cNvSpPr>
            <a:spLocks noChangeArrowheads="1"/>
          </p:cNvSpPr>
          <p:nvPr/>
        </p:nvSpPr>
        <p:spPr bwMode="gray">
          <a:xfrm>
            <a:off x="5926133" y="3678225"/>
            <a:ext cx="2273300" cy="53657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p>
        </p:txBody>
      </p:sp>
      <p:sp>
        <p:nvSpPr>
          <p:cNvPr id="180" name="AutoShape 15"/>
          <p:cNvSpPr>
            <a:spLocks noChangeArrowheads="1"/>
          </p:cNvSpPr>
          <p:nvPr/>
        </p:nvSpPr>
        <p:spPr bwMode="gray">
          <a:xfrm>
            <a:off x="3400421" y="3687750"/>
            <a:ext cx="2273300" cy="536575"/>
          </a:xfrm>
          <a:prstGeom prst="roundRect">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83" name="AutoShape 18"/>
          <p:cNvSpPr>
            <a:spLocks noChangeArrowheads="1"/>
          </p:cNvSpPr>
          <p:nvPr/>
        </p:nvSpPr>
        <p:spPr bwMode="gray">
          <a:xfrm>
            <a:off x="1755771" y="2501887"/>
            <a:ext cx="1711325" cy="53657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186" name="AutoShape 21"/>
          <p:cNvSpPr>
            <a:spLocks noChangeArrowheads="1"/>
          </p:cNvSpPr>
          <p:nvPr/>
        </p:nvSpPr>
        <p:spPr bwMode="gray">
          <a:xfrm>
            <a:off x="1773237" y="1643050"/>
            <a:ext cx="1727193" cy="536575"/>
          </a:xfrm>
          <a:prstGeom prst="roundRect">
            <a:avLst>
              <a:gd name="adj" fmla="val 16667"/>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p>
        </p:txBody>
      </p:sp>
      <p:sp>
        <p:nvSpPr>
          <p:cNvPr id="188" name="Rectangle 23"/>
          <p:cNvSpPr>
            <a:spLocks noChangeArrowheads="1"/>
          </p:cNvSpPr>
          <p:nvPr/>
        </p:nvSpPr>
        <p:spPr bwMode="gray">
          <a:xfrm>
            <a:off x="900108" y="4365612"/>
            <a:ext cx="1085850" cy="12636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338" name="Rectangle 24"/>
          <p:cNvSpPr>
            <a:spLocks noChangeArrowheads="1"/>
          </p:cNvSpPr>
          <p:nvPr/>
        </p:nvSpPr>
        <p:spPr bwMode="gray">
          <a:xfrm>
            <a:off x="2063746" y="4365612"/>
            <a:ext cx="1085850" cy="12636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cxnSp>
        <p:nvCxnSpPr>
          <p:cNvPr id="339" name="AutoShape 25"/>
          <p:cNvCxnSpPr>
            <a:cxnSpLocks noChangeShapeType="1"/>
          </p:cNvCxnSpPr>
          <p:nvPr/>
        </p:nvCxnSpPr>
        <p:spPr bwMode="black">
          <a:xfrm flipH="1">
            <a:off x="3486146" y="2743187"/>
            <a:ext cx="430212" cy="0"/>
          </a:xfrm>
          <a:prstGeom prst="straightConnector1">
            <a:avLst/>
          </a:prstGeom>
          <a:noFill/>
          <a:ln w="9525">
            <a:solidFill>
              <a:schemeClr val="tx1"/>
            </a:solidFill>
            <a:round/>
            <a:headEnd/>
            <a:tailEnd/>
          </a:ln>
        </p:spPr>
      </p:cxnSp>
      <p:cxnSp>
        <p:nvCxnSpPr>
          <p:cNvPr id="340" name="AutoShape 26"/>
          <p:cNvCxnSpPr>
            <a:cxnSpLocks noChangeShapeType="1"/>
          </p:cNvCxnSpPr>
          <p:nvPr/>
        </p:nvCxnSpPr>
        <p:spPr bwMode="black">
          <a:xfrm rot="16200000">
            <a:off x="1994689" y="3061481"/>
            <a:ext cx="639763" cy="593725"/>
          </a:xfrm>
          <a:prstGeom prst="bentConnector3">
            <a:avLst>
              <a:gd name="adj1" fmla="val 49875"/>
            </a:avLst>
          </a:prstGeom>
          <a:noFill/>
          <a:ln w="9525">
            <a:solidFill>
              <a:schemeClr val="tx1"/>
            </a:solidFill>
            <a:miter lim="800000"/>
            <a:headEnd/>
            <a:tailEnd/>
          </a:ln>
        </p:spPr>
      </p:cxnSp>
      <p:cxnSp>
        <p:nvCxnSpPr>
          <p:cNvPr id="341" name="AutoShape 27"/>
          <p:cNvCxnSpPr>
            <a:cxnSpLocks noChangeShapeType="1"/>
          </p:cNvCxnSpPr>
          <p:nvPr/>
        </p:nvCxnSpPr>
        <p:spPr bwMode="black">
          <a:xfrm rot="5400000" flipH="1">
            <a:off x="4517226" y="1132669"/>
            <a:ext cx="639763" cy="4451350"/>
          </a:xfrm>
          <a:prstGeom prst="bentConnector3">
            <a:avLst>
              <a:gd name="adj1" fmla="val 49875"/>
            </a:avLst>
          </a:prstGeom>
          <a:noFill/>
          <a:ln w="9525">
            <a:solidFill>
              <a:schemeClr val="tx1"/>
            </a:solidFill>
            <a:miter lim="800000"/>
            <a:headEnd/>
            <a:tailEnd/>
          </a:ln>
        </p:spPr>
      </p:cxnSp>
      <p:sp>
        <p:nvSpPr>
          <p:cNvPr id="342" name="Text Box 28"/>
          <p:cNvSpPr txBox="1">
            <a:spLocks noChangeArrowheads="1"/>
          </p:cNvSpPr>
          <p:nvPr/>
        </p:nvSpPr>
        <p:spPr bwMode="black">
          <a:xfrm>
            <a:off x="2109783" y="1724012"/>
            <a:ext cx="1000125" cy="366713"/>
          </a:xfrm>
          <a:prstGeom prst="rect">
            <a:avLst/>
          </a:prstGeom>
          <a:noFill/>
          <a:ln w="9525" algn="ctr">
            <a:noFill/>
            <a:miter lim="800000"/>
            <a:headEnd/>
            <a:tailEnd/>
          </a:ln>
          <a:effectLst/>
        </p:spPr>
        <p:txBody>
          <a:bodyPr>
            <a:spAutoFit/>
          </a:bodyPr>
          <a:lstStyle/>
          <a:p>
            <a:pPr algn="ctr">
              <a:spcBef>
                <a:spcPct val="50000"/>
              </a:spcBef>
              <a:defRPr/>
            </a:pPr>
            <a:r>
              <a:rPr lang="en-US" altLang="zh-CN" dirty="0">
                <a:solidFill>
                  <a:schemeClr val="bg2">
                    <a:lumMod val="50000"/>
                  </a:schemeClr>
                </a:solidFill>
                <a:effectLst>
                  <a:outerShdw blurRad="38100" dist="38100" dir="2700000" algn="tl">
                    <a:srgbClr val="C0C0C0"/>
                  </a:outerShdw>
                </a:effectLst>
                <a:latin typeface="Calibri" pitchFamily="34" charset="0"/>
                <a:ea typeface="宋体" charset="-122"/>
              </a:rPr>
              <a:t>CEO</a:t>
            </a:r>
          </a:p>
        </p:txBody>
      </p:sp>
      <p:sp>
        <p:nvSpPr>
          <p:cNvPr id="343" name="Text Box 29"/>
          <p:cNvSpPr txBox="1">
            <a:spLocks noChangeArrowheads="1"/>
          </p:cNvSpPr>
          <p:nvPr/>
        </p:nvSpPr>
        <p:spPr bwMode="black">
          <a:xfrm>
            <a:off x="3938583" y="2601900"/>
            <a:ext cx="1689100" cy="336550"/>
          </a:xfrm>
          <a:prstGeom prst="rect">
            <a:avLst/>
          </a:prstGeom>
          <a:noFill/>
          <a:ln w="9525" algn="ctr">
            <a:noFill/>
            <a:miter lim="800000"/>
            <a:headEnd/>
            <a:tailEnd/>
          </a:ln>
        </p:spPr>
        <p:txBody>
          <a:bodyPr>
            <a:spAutoFit/>
          </a:bodyPr>
          <a:lstStyle/>
          <a:p>
            <a:pPr algn="ctr">
              <a:spcBef>
                <a:spcPct val="50000"/>
              </a:spcBef>
            </a:pPr>
            <a:r>
              <a:rPr lang="zh-CN" altLang="en-US" sz="1600" b="0" dirty="0" smtClean="0">
                <a:solidFill>
                  <a:srgbClr val="000000"/>
                </a:solidFill>
                <a:latin typeface="Calibri" pitchFamily="34" charset="0"/>
              </a:rPr>
              <a:t>文本</a:t>
            </a:r>
            <a:endParaRPr lang="en-US" altLang="zh-CN" sz="1600" b="0" dirty="0">
              <a:solidFill>
                <a:srgbClr val="000000"/>
              </a:solidFill>
              <a:latin typeface="Calibri" pitchFamily="34" charset="0"/>
            </a:endParaRPr>
          </a:p>
        </p:txBody>
      </p:sp>
      <p:sp>
        <p:nvSpPr>
          <p:cNvPr id="344" name="Text Box 30"/>
          <p:cNvSpPr txBox="1">
            <a:spLocks noChangeArrowheads="1"/>
          </p:cNvSpPr>
          <p:nvPr/>
        </p:nvSpPr>
        <p:spPr bwMode="black">
          <a:xfrm>
            <a:off x="6429387" y="3768712"/>
            <a:ext cx="1214447" cy="366713"/>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45" name="Text Box 31"/>
          <p:cNvSpPr txBox="1">
            <a:spLocks noChangeArrowheads="1"/>
          </p:cNvSpPr>
          <p:nvPr/>
        </p:nvSpPr>
        <p:spPr bwMode="black">
          <a:xfrm>
            <a:off x="1285851" y="3759187"/>
            <a:ext cx="1357323" cy="366713"/>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46" name="Text Box 32"/>
          <p:cNvSpPr txBox="1">
            <a:spLocks noChangeArrowheads="1"/>
          </p:cNvSpPr>
          <p:nvPr/>
        </p:nvSpPr>
        <p:spPr bwMode="gray">
          <a:xfrm>
            <a:off x="1021204" y="4787903"/>
            <a:ext cx="857256" cy="369332"/>
          </a:xfrm>
          <a:prstGeom prst="rect">
            <a:avLst/>
          </a:prstGeom>
          <a:noFill/>
          <a:ln w="9525" algn="ctr">
            <a:noFill/>
            <a:miter lim="800000"/>
            <a:headEnd/>
            <a:tailEnd/>
          </a:ln>
          <a:effectLst>
            <a:outerShdw dist="17961" dir="2700000" algn="ctr" rotWithShape="0">
              <a:srgbClr val="182326"/>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48" name="Text Box 34"/>
          <p:cNvSpPr txBox="1">
            <a:spLocks noChangeArrowheads="1"/>
          </p:cNvSpPr>
          <p:nvPr/>
        </p:nvSpPr>
        <p:spPr bwMode="black">
          <a:xfrm>
            <a:off x="3786182" y="3765537"/>
            <a:ext cx="1428760" cy="366713"/>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49" name="Rectangle 35"/>
          <p:cNvSpPr>
            <a:spLocks noChangeArrowheads="1"/>
          </p:cNvSpPr>
          <p:nvPr/>
        </p:nvSpPr>
        <p:spPr bwMode="gray">
          <a:xfrm>
            <a:off x="3417883" y="4365612"/>
            <a:ext cx="1085850" cy="12636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350" name="Rectangle 36"/>
          <p:cNvSpPr>
            <a:spLocks noChangeArrowheads="1"/>
          </p:cNvSpPr>
          <p:nvPr/>
        </p:nvSpPr>
        <p:spPr bwMode="gray">
          <a:xfrm>
            <a:off x="4581521" y="4365612"/>
            <a:ext cx="1085850" cy="12636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355" name="Text Box 41"/>
          <p:cNvSpPr txBox="1">
            <a:spLocks noChangeArrowheads="1"/>
          </p:cNvSpPr>
          <p:nvPr/>
        </p:nvSpPr>
        <p:spPr bwMode="black">
          <a:xfrm>
            <a:off x="1885946" y="2578087"/>
            <a:ext cx="1460500" cy="366713"/>
          </a:xfrm>
          <a:prstGeom prst="rect">
            <a:avLst/>
          </a:prstGeom>
          <a:noFill/>
          <a:ln w="9525" algn="ctr">
            <a:noFill/>
            <a:miter lim="800000"/>
            <a:headEnd/>
            <a:tailEnd/>
          </a:ln>
        </p:spPr>
        <p:txBody>
          <a:bodyPr>
            <a:spAutoFit/>
          </a:bodyPr>
          <a:lstStyle/>
          <a:p>
            <a:pPr algn="ctr">
              <a:spcBef>
                <a:spcPct val="50000"/>
              </a:spcBef>
            </a:pPr>
            <a:r>
              <a:rPr lang="zh-CN" altLang="en-US" dirty="0" smtClean="0">
                <a:solidFill>
                  <a:srgbClr val="000000"/>
                </a:solidFill>
                <a:latin typeface="Calibri" pitchFamily="34" charset="0"/>
              </a:rPr>
              <a:t>文本</a:t>
            </a:r>
            <a:endParaRPr lang="en-US" altLang="zh-CN" dirty="0">
              <a:solidFill>
                <a:srgbClr val="000000"/>
              </a:solidFill>
              <a:latin typeface="Calibri" pitchFamily="34" charset="0"/>
            </a:endParaRPr>
          </a:p>
        </p:txBody>
      </p:sp>
      <p:cxnSp>
        <p:nvCxnSpPr>
          <p:cNvPr id="356" name="AutoShape 42"/>
          <p:cNvCxnSpPr>
            <a:cxnSpLocks noChangeShapeType="1"/>
          </p:cNvCxnSpPr>
          <p:nvPr/>
        </p:nvCxnSpPr>
        <p:spPr bwMode="black">
          <a:xfrm flipH="1">
            <a:off x="2611433" y="2179625"/>
            <a:ext cx="1588" cy="322262"/>
          </a:xfrm>
          <a:prstGeom prst="straightConnector1">
            <a:avLst/>
          </a:prstGeom>
          <a:noFill/>
          <a:ln w="9525">
            <a:solidFill>
              <a:schemeClr val="tx1"/>
            </a:solidFill>
            <a:round/>
            <a:headEnd/>
            <a:tailEnd/>
          </a:ln>
        </p:spPr>
      </p:cxnSp>
      <p:cxnSp>
        <p:nvCxnSpPr>
          <p:cNvPr id="357" name="AutoShape 43"/>
          <p:cNvCxnSpPr>
            <a:cxnSpLocks noChangeShapeType="1"/>
          </p:cNvCxnSpPr>
          <p:nvPr/>
        </p:nvCxnSpPr>
        <p:spPr bwMode="black">
          <a:xfrm rot="16200000" flipH="1">
            <a:off x="3249608" y="2400287"/>
            <a:ext cx="649288" cy="1925638"/>
          </a:xfrm>
          <a:prstGeom prst="bentConnector3">
            <a:avLst>
              <a:gd name="adj1" fmla="val 49880"/>
            </a:avLst>
          </a:prstGeom>
          <a:noFill/>
          <a:ln w="9525">
            <a:solidFill>
              <a:schemeClr val="tx1"/>
            </a:solidFill>
            <a:miter lim="800000"/>
            <a:headEnd/>
            <a:tailEnd/>
          </a:ln>
        </p:spPr>
      </p:cxnSp>
      <p:sp>
        <p:nvSpPr>
          <p:cNvPr id="358" name="Text Box 32"/>
          <p:cNvSpPr txBox="1">
            <a:spLocks noChangeArrowheads="1"/>
          </p:cNvSpPr>
          <p:nvPr/>
        </p:nvSpPr>
        <p:spPr bwMode="gray">
          <a:xfrm>
            <a:off x="2163307" y="4787903"/>
            <a:ext cx="857256" cy="369332"/>
          </a:xfrm>
          <a:prstGeom prst="rect">
            <a:avLst/>
          </a:prstGeom>
          <a:noFill/>
          <a:ln w="9525" algn="ctr">
            <a:noFill/>
            <a:miter lim="800000"/>
            <a:headEnd/>
            <a:tailEnd/>
          </a:ln>
          <a:effectLst>
            <a:outerShdw dist="17961" dir="2700000" algn="ctr" rotWithShape="0">
              <a:srgbClr val="182326"/>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59" name="Text Box 32"/>
          <p:cNvSpPr txBox="1">
            <a:spLocks noChangeArrowheads="1"/>
          </p:cNvSpPr>
          <p:nvPr/>
        </p:nvSpPr>
        <p:spPr bwMode="gray">
          <a:xfrm>
            <a:off x="3513029" y="4787903"/>
            <a:ext cx="857256" cy="369332"/>
          </a:xfrm>
          <a:prstGeom prst="rect">
            <a:avLst/>
          </a:prstGeom>
          <a:noFill/>
          <a:ln w="9525" algn="ctr">
            <a:noFill/>
            <a:miter lim="800000"/>
            <a:headEnd/>
            <a:tailEnd/>
          </a:ln>
          <a:effectLst>
            <a:outerShdw dist="17961" dir="2700000" algn="ctr" rotWithShape="0">
              <a:srgbClr val="182326"/>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60" name="Text Box 32"/>
          <p:cNvSpPr txBox="1">
            <a:spLocks noChangeArrowheads="1"/>
          </p:cNvSpPr>
          <p:nvPr/>
        </p:nvSpPr>
        <p:spPr bwMode="gray">
          <a:xfrm>
            <a:off x="4692603" y="4787903"/>
            <a:ext cx="857256" cy="369332"/>
          </a:xfrm>
          <a:prstGeom prst="rect">
            <a:avLst/>
          </a:prstGeom>
          <a:noFill/>
          <a:ln w="9525" algn="ctr">
            <a:noFill/>
            <a:miter lim="800000"/>
            <a:headEnd/>
            <a:tailEnd/>
          </a:ln>
          <a:effectLst>
            <a:outerShdw dist="17961" dir="2700000" algn="ctr" rotWithShape="0">
              <a:srgbClr val="182326"/>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61" name="Text Box 32"/>
          <p:cNvSpPr txBox="1">
            <a:spLocks noChangeArrowheads="1"/>
          </p:cNvSpPr>
          <p:nvPr/>
        </p:nvSpPr>
        <p:spPr bwMode="gray">
          <a:xfrm>
            <a:off x="6058693" y="4787903"/>
            <a:ext cx="857256" cy="369332"/>
          </a:xfrm>
          <a:prstGeom prst="rect">
            <a:avLst/>
          </a:prstGeom>
          <a:noFill/>
          <a:ln w="9525" algn="ctr">
            <a:noFill/>
            <a:miter lim="800000"/>
            <a:headEnd/>
            <a:tailEnd/>
          </a:ln>
          <a:effectLst>
            <a:outerShdw dist="17961" dir="2700000" algn="ctr" rotWithShape="0">
              <a:srgbClr val="182326"/>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
        <p:nvSpPr>
          <p:cNvPr id="362" name="Text Box 32"/>
          <p:cNvSpPr txBox="1">
            <a:spLocks noChangeArrowheads="1"/>
          </p:cNvSpPr>
          <p:nvPr/>
        </p:nvSpPr>
        <p:spPr bwMode="gray">
          <a:xfrm>
            <a:off x="7216752" y="4787903"/>
            <a:ext cx="857256" cy="369332"/>
          </a:xfrm>
          <a:prstGeom prst="rect">
            <a:avLst/>
          </a:prstGeom>
          <a:noFill/>
          <a:ln w="9525" algn="ctr">
            <a:noFill/>
            <a:miter lim="800000"/>
            <a:headEnd/>
            <a:tailEnd/>
          </a:ln>
          <a:effectLst>
            <a:outerShdw dist="17961" dir="2700000" algn="ctr" rotWithShape="0">
              <a:srgbClr val="182326"/>
            </a:outerShdw>
          </a:effectLst>
        </p:spPr>
        <p:txBody>
          <a:bodyPr wrap="square">
            <a:spAutoFit/>
          </a:bodyPr>
          <a:lstStyle/>
          <a:p>
            <a:pPr algn="ctr">
              <a:spcBef>
                <a:spcPct val="50000"/>
              </a:spcBef>
              <a:defRPr/>
            </a:pPr>
            <a:r>
              <a:rPr lang="zh-CN" altLang="en-US" dirty="0" smtClean="0">
                <a:solidFill>
                  <a:srgbClr val="FFFFFF"/>
                </a:solidFill>
                <a:latin typeface="Calibri" pitchFamily="34" charset="0"/>
                <a:ea typeface="宋体" charset="-122"/>
              </a:rPr>
              <a:t>文本</a:t>
            </a:r>
            <a:endParaRPr lang="en-US" altLang="zh-CN" dirty="0">
              <a:solidFill>
                <a:srgbClr val="FFFFFF"/>
              </a:solidFill>
              <a:latin typeface="Calibri" pitchFamily="34" charset="0"/>
              <a:ea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6" name="Group 3"/>
          <p:cNvGraphicFramePr>
            <a:graphicFrameLocks/>
          </p:cNvGraphicFramePr>
          <p:nvPr/>
        </p:nvGraphicFramePr>
        <p:xfrm>
          <a:off x="468313" y="1705368"/>
          <a:ext cx="8204200" cy="4009648"/>
        </p:xfrm>
        <a:graphic>
          <a:graphicData uri="http://schemas.openxmlformats.org/drawingml/2006/table">
            <a:tbl>
              <a:tblPr/>
              <a:tblGrid>
                <a:gridCol w="2628900"/>
                <a:gridCol w="1393825"/>
                <a:gridCol w="1389062"/>
                <a:gridCol w="1398588"/>
                <a:gridCol w="1393825"/>
              </a:tblGrid>
              <a:tr h="357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AU" sz="1800" b="1" i="0" u="none" strike="noStrike" cap="none" normalizeH="0" baseline="0" dirty="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1"/>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gradFill rotWithShape="1">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AU" altLang="zh-CN" sz="1800" b="1" i="0" u="none" strike="noStrike" cap="none" normalizeH="0" baseline="0" dirty="0" smtClean="0">
                          <a:ln>
                            <a:noFill/>
                          </a:ln>
                          <a:solidFill>
                            <a:schemeClr val="bg1"/>
                          </a:solidFill>
                          <a:effectLst/>
                          <a:latin typeface="Arial" pitchFamily="34" charset="0"/>
                          <a:ea typeface="华文细黑" pitchFamily="2" charset="-122"/>
                        </a:rPr>
                        <a:t>2009</a:t>
                      </a:r>
                      <a:endParaRPr kumimoji="0" lang="en-AU" altLang="zh-TW" sz="1800" b="1" i="0" u="none" strike="noStrike" cap="none" normalizeH="0" baseline="0" dirty="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1"/>
                      </a:solidFill>
                      <a:prstDash val="solid"/>
                      <a:round/>
                      <a:headEnd type="none" w="sm" len="sm"/>
                      <a:tailEnd type="none" w="sm" len="sm"/>
                    </a:lnL>
                    <a:lnR w="3175" cap="flat" cmpd="sng" algn="ctr">
                      <a:solidFill>
                        <a:schemeClr val="bg1"/>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gradFill rotWithShape="1">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AU" altLang="zh-CN" sz="1800" b="1" i="0" u="none" strike="noStrike" cap="none" normalizeH="0" baseline="0" dirty="0" smtClean="0">
                          <a:ln>
                            <a:noFill/>
                          </a:ln>
                          <a:solidFill>
                            <a:schemeClr val="bg1"/>
                          </a:solidFill>
                          <a:effectLst/>
                          <a:latin typeface="Arial" pitchFamily="34" charset="0"/>
                          <a:ea typeface="华文细黑" pitchFamily="2" charset="-122"/>
                        </a:rPr>
                        <a:t>2010</a:t>
                      </a:r>
                      <a:endParaRPr kumimoji="0" lang="en-AU" altLang="zh-TW" sz="1800" b="1" i="0" u="none" strike="noStrike" cap="none" normalizeH="0" baseline="0" dirty="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1"/>
                      </a:solidFill>
                      <a:prstDash val="solid"/>
                      <a:round/>
                      <a:headEnd type="none" w="sm" len="sm"/>
                      <a:tailEnd type="none" w="sm" len="sm"/>
                    </a:lnL>
                    <a:lnR w="3175" cap="flat" cmpd="sng" algn="ctr">
                      <a:solidFill>
                        <a:schemeClr val="bg1"/>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gradFill rotWithShape="1">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AU" altLang="zh-CN" sz="1800" b="1" i="0" u="none" strike="noStrike" cap="none" normalizeH="0" baseline="0" dirty="0" smtClean="0">
                          <a:ln>
                            <a:noFill/>
                          </a:ln>
                          <a:solidFill>
                            <a:schemeClr val="bg1"/>
                          </a:solidFill>
                          <a:effectLst/>
                          <a:latin typeface="Arial" pitchFamily="34" charset="0"/>
                          <a:ea typeface="华文细黑" pitchFamily="2" charset="-122"/>
                        </a:rPr>
                        <a:t>2011</a:t>
                      </a:r>
                      <a:endParaRPr kumimoji="0" lang="en-AU" altLang="zh-TW" sz="1800" b="1" i="0" u="none" strike="noStrike" cap="none" normalizeH="0" baseline="0" dirty="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1"/>
                      </a:solidFill>
                      <a:prstDash val="solid"/>
                      <a:round/>
                      <a:headEnd type="none" w="sm" len="sm"/>
                      <a:tailEnd type="none" w="sm" len="sm"/>
                    </a:lnL>
                    <a:lnR w="3175" cap="flat" cmpd="sng" algn="ctr">
                      <a:solidFill>
                        <a:schemeClr val="bg1"/>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gradFill rotWithShape="1">
                      <a:gsLst>
                        <a:gs pos="0">
                          <a:schemeClr val="accent2"/>
                        </a:gs>
                        <a:gs pos="100000">
                          <a:schemeClr val="accent2">
                            <a:gamma/>
                            <a:shade val="46275"/>
                            <a:invGamma/>
                          </a:scheme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Arial" pitchFamily="34" charset="0"/>
                          <a:ea typeface="华文细黑" pitchFamily="2" charset="-122"/>
                        </a:rPr>
                        <a:t>2012</a:t>
                      </a:r>
                      <a:endParaRPr kumimoji="0" lang="en-US" altLang="zh-TW" sz="1800" b="1" i="0" u="none" strike="noStrike" cap="none" normalizeH="0" baseline="0" dirty="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1"/>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gradFill rotWithShape="1">
                      <a:gsLst>
                        <a:gs pos="0">
                          <a:schemeClr val="accent2"/>
                        </a:gs>
                        <a:gs pos="100000">
                          <a:schemeClr val="accent2">
                            <a:gamma/>
                            <a:shade val="46275"/>
                            <a:invGamma/>
                          </a:schemeClr>
                        </a:gs>
                      </a:gsLst>
                      <a:lin ang="5400000" scaled="1"/>
                    </a:gra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dirty="0" smtClean="0">
                          <a:ln>
                            <a:noFill/>
                          </a:ln>
                          <a:solidFill>
                            <a:schemeClr val="tx1"/>
                          </a:solidFill>
                          <a:effectLst/>
                          <a:latin typeface="Arial" pitchFamily="34" charset="0"/>
                          <a:ea typeface="华文细黑" pitchFamily="2" charset="-122"/>
                        </a:rPr>
                        <a:t>项目一</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40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dirty="0" smtClean="0">
                          <a:ln>
                            <a:noFill/>
                          </a:ln>
                          <a:solidFill>
                            <a:schemeClr val="tx1"/>
                          </a:solidFill>
                          <a:effectLst/>
                          <a:latin typeface="Arial" pitchFamily="34" charset="0"/>
                          <a:ea typeface="华文细黑" pitchFamily="2" charset="-122"/>
                        </a:rPr>
                        <a:t>项目二</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zh-TW"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AU"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TW" altLang="en-AU" sz="1400" b="1" i="0" u="none" strike="noStrike" cap="none" normalizeH="0" baseline="0" dirty="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sm" len="sm"/>
                      <a:tailEnd type="none" w="sm" len="sm"/>
                    </a:lnB>
                    <a:lnTlToBr>
                      <a:noFill/>
                    </a:lnTlToBr>
                    <a:lnBlToTr>
                      <a:noFill/>
                    </a:lnBlToTr>
                    <a:solidFill>
                      <a:schemeClr val="bg1"/>
                    </a:soli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smtClean="0">
                          <a:ln>
                            <a:noFill/>
                          </a:ln>
                          <a:solidFill>
                            <a:schemeClr val="tx1"/>
                          </a:solidFill>
                          <a:effectLst/>
                          <a:latin typeface="Arial" pitchFamily="34" charset="0"/>
                          <a:ea typeface="华文细黑" pitchFamily="2" charset="-122"/>
                        </a:rPr>
                        <a:t>项目三</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sm" len="sm"/>
                      <a:tailEnd type="none" w="sm" len="sm"/>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smtClean="0">
                          <a:ln>
                            <a:noFill/>
                          </a:ln>
                          <a:solidFill>
                            <a:schemeClr val="tx1"/>
                          </a:solidFill>
                          <a:effectLst/>
                          <a:latin typeface="Arial" pitchFamily="34" charset="0"/>
                          <a:ea typeface="华文细黑" pitchFamily="2" charset="-122"/>
                        </a:rPr>
                        <a:t>项目四</a:t>
                      </a: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smtClean="0">
                          <a:ln>
                            <a:noFill/>
                          </a:ln>
                          <a:solidFill>
                            <a:schemeClr val="tx1"/>
                          </a:solidFill>
                          <a:effectLst/>
                          <a:latin typeface="Arial" pitchFamily="34" charset="0"/>
                          <a:ea typeface="华文细黑" pitchFamily="2" charset="-122"/>
                        </a:rPr>
                        <a:t>项目五</a:t>
                      </a: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smtClean="0">
                          <a:ln>
                            <a:noFill/>
                          </a:ln>
                          <a:solidFill>
                            <a:schemeClr val="tx1"/>
                          </a:solidFill>
                          <a:effectLst/>
                          <a:latin typeface="Arial" pitchFamily="34" charset="0"/>
                          <a:ea typeface="华文细黑" pitchFamily="2" charset="-122"/>
                        </a:rPr>
                        <a:t>项目六</a:t>
                      </a: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1"/>
                    </a:solid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smtClean="0">
                          <a:ln>
                            <a:noFill/>
                          </a:ln>
                          <a:solidFill>
                            <a:schemeClr val="tx1"/>
                          </a:solidFill>
                          <a:effectLst/>
                          <a:latin typeface="Arial" pitchFamily="34" charset="0"/>
                          <a:ea typeface="华文细黑" pitchFamily="2" charset="-122"/>
                        </a:rPr>
                        <a:t>项目七</a:t>
                      </a: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rgbClr val="EAEAEA"/>
                    </a:solid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AU" sz="1400" b="1" i="0" u="none" strike="noStrike" cap="none" normalizeH="0" baseline="0" dirty="0" smtClean="0">
                          <a:ln>
                            <a:noFill/>
                          </a:ln>
                          <a:solidFill>
                            <a:schemeClr val="bg1"/>
                          </a:solidFill>
                          <a:effectLst/>
                          <a:latin typeface="Arial" pitchFamily="34" charset="0"/>
                          <a:ea typeface="华文细黑" pitchFamily="2" charset="-122"/>
                        </a:rPr>
                        <a:t>标示符号</a:t>
                      </a:r>
                      <a:endParaRPr kumimoji="0" lang="en-AU" altLang="zh-CN" sz="1400" b="1" i="0" u="none" strike="noStrike" cap="none" normalizeH="0" baseline="0" dirty="0" smtClean="0">
                        <a:ln>
                          <a:noFill/>
                        </a:ln>
                        <a:solidFill>
                          <a:schemeClr val="bg1"/>
                        </a:solidFill>
                        <a:effectLst/>
                        <a:latin typeface="Arial" pitchFamily="34" charset="0"/>
                        <a:ea typeface="华文细黑" pitchFamily="2" charset="-122"/>
                      </a:endParaRPr>
                    </a:p>
                  </a:txBody>
                  <a:tcPr marL="46800" marR="46800" marT="46800" marB="46800" anchor="ctr" horzOverflow="overflow">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50000"/>
                        </a:spcAft>
                        <a:buClr>
                          <a:schemeClr val="accent2"/>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sm" len="sm"/>
                      <a:tailEnd type="none" w="sm" len="sm"/>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AU" altLang="zh-CN" sz="1400" b="1" i="0" u="none" strike="noStrike" cap="none" normalizeH="0" baseline="0" dirty="0" smtClean="0">
                        <a:ln>
                          <a:noFill/>
                        </a:ln>
                        <a:solidFill>
                          <a:schemeClr val="tx1"/>
                        </a:solidFill>
                        <a:effectLst/>
                        <a:latin typeface="Arial" pitchFamily="34" charset="0"/>
                        <a:ea typeface="华文细黑" pitchFamily="2" charset="-122"/>
                      </a:endParaRPr>
                    </a:p>
                  </a:txBody>
                  <a:tcPr marL="46800" marR="46800" marT="46800" marB="46800" horzOverflow="overflow">
                    <a:lnL w="3175" cap="flat" cmpd="sng" algn="ctr">
                      <a:solidFill>
                        <a:schemeClr val="bg2"/>
                      </a:solidFill>
                      <a:prstDash val="solid"/>
                      <a:round/>
                      <a:headEnd type="none" w="sm" len="sm"/>
                      <a:tailEnd type="none" w="sm" len="sm"/>
                    </a:lnL>
                    <a:lnR w="3175" cap="flat" cmpd="sng" algn="ctr">
                      <a:solidFill>
                        <a:schemeClr val="bg2"/>
                      </a:solidFill>
                      <a:prstDash val="solid"/>
                      <a:round/>
                      <a:headEnd type="none" w="med" len="med"/>
                      <a:tailEnd type="none" w="med" len="med"/>
                    </a:ln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lnTlToBr>
                      <a:noFill/>
                    </a:lnTlToBr>
                    <a:lnBlToTr>
                      <a:noFill/>
                    </a:lnBlToTr>
                    <a:solidFill>
                      <a:schemeClr val="bg2"/>
                    </a:solidFill>
                  </a:tcPr>
                </a:tc>
              </a:tr>
            </a:tbl>
          </a:graphicData>
        </a:graphic>
      </p:graphicFrame>
      <p:pic>
        <p:nvPicPr>
          <p:cNvPr id="73" name="Picture 69" descr="Icon_08"/>
          <p:cNvPicPr>
            <a:picLocks noChangeAspect="1" noChangeArrowheads="1"/>
          </p:cNvPicPr>
          <p:nvPr/>
        </p:nvPicPr>
        <p:blipFill>
          <a:blip r:embed="rId3" cstate="print"/>
          <a:srcRect/>
          <a:stretch>
            <a:fillRect/>
          </a:stretch>
        </p:blipFill>
        <p:spPr bwMode="auto">
          <a:xfrm>
            <a:off x="2047875" y="5294706"/>
            <a:ext cx="361950" cy="361950"/>
          </a:xfrm>
          <a:prstGeom prst="rect">
            <a:avLst/>
          </a:prstGeom>
          <a:noFill/>
          <a:ln w="9525">
            <a:noFill/>
            <a:miter lim="800000"/>
            <a:headEnd/>
            <a:tailEnd/>
          </a:ln>
        </p:spPr>
      </p:pic>
      <p:pic>
        <p:nvPicPr>
          <p:cNvPr id="74" name="Picture 70" descr="png-0804"/>
          <p:cNvPicPr>
            <a:picLocks noChangeAspect="1" noChangeArrowheads="1"/>
          </p:cNvPicPr>
          <p:nvPr/>
        </p:nvPicPr>
        <p:blipFill>
          <a:blip r:embed="rId4" cstate="print"/>
          <a:srcRect/>
          <a:stretch>
            <a:fillRect/>
          </a:stretch>
        </p:blipFill>
        <p:spPr bwMode="auto">
          <a:xfrm>
            <a:off x="7837488" y="4849973"/>
            <a:ext cx="406400" cy="406400"/>
          </a:xfrm>
          <a:prstGeom prst="rect">
            <a:avLst/>
          </a:prstGeom>
          <a:noFill/>
          <a:ln w="9525">
            <a:noFill/>
            <a:miter lim="800000"/>
            <a:headEnd/>
            <a:tailEnd/>
          </a:ln>
        </p:spPr>
      </p:pic>
      <p:pic>
        <p:nvPicPr>
          <p:cNvPr id="75" name="Picture 71" descr="png-0803"/>
          <p:cNvPicPr>
            <a:picLocks noChangeAspect="1" noChangeArrowheads="1"/>
          </p:cNvPicPr>
          <p:nvPr/>
        </p:nvPicPr>
        <p:blipFill>
          <a:blip r:embed="rId5" cstate="print"/>
          <a:srcRect/>
          <a:stretch>
            <a:fillRect/>
          </a:stretch>
        </p:blipFill>
        <p:spPr bwMode="auto">
          <a:xfrm>
            <a:off x="2559050" y="5291531"/>
            <a:ext cx="406400" cy="406400"/>
          </a:xfrm>
          <a:prstGeom prst="rect">
            <a:avLst/>
          </a:prstGeom>
          <a:noFill/>
          <a:ln w="9525">
            <a:noFill/>
            <a:miter lim="800000"/>
            <a:headEnd/>
            <a:tailEnd/>
          </a:ln>
        </p:spPr>
      </p:pic>
      <p:pic>
        <p:nvPicPr>
          <p:cNvPr id="76" name="Picture 72" descr="png-0804"/>
          <p:cNvPicPr>
            <a:picLocks noChangeAspect="1" noChangeArrowheads="1"/>
          </p:cNvPicPr>
          <p:nvPr/>
        </p:nvPicPr>
        <p:blipFill>
          <a:blip r:embed="rId4" cstate="print"/>
          <a:srcRect/>
          <a:stretch>
            <a:fillRect/>
          </a:stretch>
        </p:blipFill>
        <p:spPr bwMode="auto">
          <a:xfrm>
            <a:off x="3214688" y="5291531"/>
            <a:ext cx="406400" cy="406400"/>
          </a:xfrm>
          <a:prstGeom prst="rect">
            <a:avLst/>
          </a:prstGeom>
          <a:noFill/>
          <a:ln w="9525">
            <a:noFill/>
            <a:miter lim="800000"/>
            <a:headEnd/>
            <a:tailEnd/>
          </a:ln>
        </p:spPr>
      </p:pic>
      <p:pic>
        <p:nvPicPr>
          <p:cNvPr id="77" name="Picture 73" descr="png-0803"/>
          <p:cNvPicPr>
            <a:picLocks noChangeAspect="1" noChangeArrowheads="1"/>
          </p:cNvPicPr>
          <p:nvPr/>
        </p:nvPicPr>
        <p:blipFill>
          <a:blip r:embed="rId5" cstate="print"/>
          <a:srcRect/>
          <a:stretch>
            <a:fillRect/>
          </a:stretch>
        </p:blipFill>
        <p:spPr bwMode="auto">
          <a:xfrm>
            <a:off x="4959350" y="3030013"/>
            <a:ext cx="406400" cy="406400"/>
          </a:xfrm>
          <a:prstGeom prst="rect">
            <a:avLst/>
          </a:prstGeom>
          <a:noFill/>
          <a:ln w="9525">
            <a:noFill/>
            <a:miter lim="800000"/>
            <a:headEnd/>
            <a:tailEnd/>
          </a:ln>
        </p:spPr>
      </p:pic>
      <p:pic>
        <p:nvPicPr>
          <p:cNvPr id="78" name="Picture 74" descr="png-0803"/>
          <p:cNvPicPr>
            <a:picLocks noChangeAspect="1" noChangeArrowheads="1"/>
          </p:cNvPicPr>
          <p:nvPr/>
        </p:nvPicPr>
        <p:blipFill>
          <a:blip r:embed="rId5" cstate="print"/>
          <a:srcRect/>
          <a:stretch>
            <a:fillRect/>
          </a:stretch>
        </p:blipFill>
        <p:spPr bwMode="auto">
          <a:xfrm>
            <a:off x="3511550" y="2116531"/>
            <a:ext cx="406400" cy="406400"/>
          </a:xfrm>
          <a:prstGeom prst="rect">
            <a:avLst/>
          </a:prstGeom>
          <a:noFill/>
          <a:ln w="9525">
            <a:noFill/>
            <a:miter lim="800000"/>
            <a:headEnd/>
            <a:tailEnd/>
          </a:ln>
        </p:spPr>
      </p:pic>
      <p:pic>
        <p:nvPicPr>
          <p:cNvPr id="79" name="Picture 75" descr="png-0803"/>
          <p:cNvPicPr>
            <a:picLocks noChangeAspect="1" noChangeArrowheads="1"/>
          </p:cNvPicPr>
          <p:nvPr/>
        </p:nvPicPr>
        <p:blipFill>
          <a:blip r:embed="rId5" cstate="print"/>
          <a:srcRect/>
          <a:stretch>
            <a:fillRect/>
          </a:stretch>
        </p:blipFill>
        <p:spPr bwMode="auto">
          <a:xfrm>
            <a:off x="3511550" y="3017313"/>
            <a:ext cx="406400" cy="406400"/>
          </a:xfrm>
          <a:prstGeom prst="rect">
            <a:avLst/>
          </a:prstGeom>
          <a:noFill/>
          <a:ln w="9525">
            <a:noFill/>
            <a:miter lim="800000"/>
            <a:headEnd/>
            <a:tailEnd/>
          </a:ln>
        </p:spPr>
      </p:pic>
      <p:pic>
        <p:nvPicPr>
          <p:cNvPr id="80" name="Picture 76" descr="png-0803"/>
          <p:cNvPicPr>
            <a:picLocks noChangeAspect="1" noChangeArrowheads="1"/>
          </p:cNvPicPr>
          <p:nvPr/>
        </p:nvPicPr>
        <p:blipFill>
          <a:blip r:embed="rId5" cstate="print"/>
          <a:srcRect/>
          <a:stretch>
            <a:fillRect/>
          </a:stretch>
        </p:blipFill>
        <p:spPr bwMode="auto">
          <a:xfrm>
            <a:off x="3511550" y="3929907"/>
            <a:ext cx="406400" cy="406400"/>
          </a:xfrm>
          <a:prstGeom prst="rect">
            <a:avLst/>
          </a:prstGeom>
          <a:noFill/>
          <a:ln w="9525">
            <a:noFill/>
            <a:miter lim="800000"/>
            <a:headEnd/>
            <a:tailEnd/>
          </a:ln>
        </p:spPr>
      </p:pic>
      <p:pic>
        <p:nvPicPr>
          <p:cNvPr id="81" name="Picture 77" descr="png-0803"/>
          <p:cNvPicPr>
            <a:picLocks noChangeAspect="1" noChangeArrowheads="1"/>
          </p:cNvPicPr>
          <p:nvPr/>
        </p:nvPicPr>
        <p:blipFill>
          <a:blip r:embed="rId5" cstate="print"/>
          <a:srcRect/>
          <a:stretch>
            <a:fillRect/>
          </a:stretch>
        </p:blipFill>
        <p:spPr bwMode="auto">
          <a:xfrm>
            <a:off x="6356350" y="3938062"/>
            <a:ext cx="406400" cy="406400"/>
          </a:xfrm>
          <a:prstGeom prst="rect">
            <a:avLst/>
          </a:prstGeom>
          <a:noFill/>
          <a:ln w="9525">
            <a:noFill/>
            <a:miter lim="800000"/>
            <a:headEnd/>
            <a:tailEnd/>
          </a:ln>
        </p:spPr>
      </p:pic>
      <p:pic>
        <p:nvPicPr>
          <p:cNvPr id="82" name="Picture 78" descr="png-0803"/>
          <p:cNvPicPr>
            <a:picLocks noChangeAspect="1" noChangeArrowheads="1"/>
          </p:cNvPicPr>
          <p:nvPr/>
        </p:nvPicPr>
        <p:blipFill>
          <a:blip r:embed="rId5" cstate="print"/>
          <a:srcRect/>
          <a:stretch>
            <a:fillRect/>
          </a:stretch>
        </p:blipFill>
        <p:spPr bwMode="auto">
          <a:xfrm>
            <a:off x="4997450" y="4848385"/>
            <a:ext cx="406400" cy="406400"/>
          </a:xfrm>
          <a:prstGeom prst="rect">
            <a:avLst/>
          </a:prstGeom>
          <a:noFill/>
          <a:ln w="9525">
            <a:noFill/>
            <a:miter lim="800000"/>
            <a:headEnd/>
            <a:tailEnd/>
          </a:ln>
        </p:spPr>
      </p:pic>
      <p:pic>
        <p:nvPicPr>
          <p:cNvPr id="83" name="Picture 79" descr="png-2070"/>
          <p:cNvPicPr>
            <a:picLocks noChangeAspect="1" noChangeArrowheads="1"/>
          </p:cNvPicPr>
          <p:nvPr/>
        </p:nvPicPr>
        <p:blipFill>
          <a:blip r:embed="rId6" cstate="print"/>
          <a:srcRect/>
          <a:stretch>
            <a:fillRect/>
          </a:stretch>
        </p:blipFill>
        <p:spPr bwMode="auto">
          <a:xfrm>
            <a:off x="3797300" y="5308993"/>
            <a:ext cx="379413" cy="379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 name="组合 60"/>
          <p:cNvGrpSpPr/>
          <p:nvPr/>
        </p:nvGrpSpPr>
        <p:grpSpPr>
          <a:xfrm>
            <a:off x="928661" y="1555750"/>
            <a:ext cx="3462332" cy="1885951"/>
            <a:chOff x="928661" y="1555750"/>
            <a:chExt cx="3462332" cy="1885951"/>
          </a:xfrm>
        </p:grpSpPr>
        <p:sp>
          <p:nvSpPr>
            <p:cNvPr id="44" name="Rectangle 19"/>
            <p:cNvSpPr>
              <a:spLocks noChangeArrowheads="1"/>
            </p:cNvSpPr>
            <p:nvPr/>
          </p:nvSpPr>
          <p:spPr bwMode="gray">
            <a:xfrm>
              <a:off x="928661" y="1555750"/>
              <a:ext cx="3462332" cy="36036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180000" tIns="0" rIns="0" bIns="0" anchor="ctr"/>
            <a:lstStyle/>
            <a:p>
              <a:pPr defTabSz="801688" eaLnBrk="0" hangingPunct="0"/>
              <a:r>
                <a:rPr lang="zh-CN" altLang="en-US" b="1" noProof="1" smtClean="0">
                  <a:cs typeface="Arial" pitchFamily="34" charset="0"/>
                </a:rPr>
                <a:t>输入文本</a:t>
              </a:r>
              <a:endParaRPr lang="en-US" altLang="zh-TW" b="1" noProof="1">
                <a:cs typeface="Arial" pitchFamily="34" charset="0"/>
              </a:endParaRPr>
            </a:p>
          </p:txBody>
        </p:sp>
        <p:sp>
          <p:nvSpPr>
            <p:cNvPr id="45" name="Rectangle 5"/>
            <p:cNvSpPr>
              <a:spLocks noChangeArrowheads="1"/>
            </p:cNvSpPr>
            <p:nvPr/>
          </p:nvSpPr>
          <p:spPr bwMode="gray">
            <a:xfrm>
              <a:off x="928661" y="1916113"/>
              <a:ext cx="3462332" cy="1525588"/>
            </a:xfrm>
            <a:prstGeom prst="rect">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lIns="180000" tIns="108000" rIns="144000" bIns="72000"/>
            <a:lstStyle/>
            <a:p>
              <a:pPr marL="190500" indent="-190500">
                <a:lnSpc>
                  <a:spcPct val="95000"/>
                </a:lnSpc>
                <a:spcAft>
                  <a:spcPct val="40000"/>
                </a:spcAft>
                <a:buClr>
                  <a:srgbClr val="292929"/>
                </a:buClr>
                <a:buFont typeface="Wingdings" pitchFamily="2" charset="2"/>
                <a:buChar char="§"/>
              </a:pPr>
              <a:endParaRPr lang="en-US" altLang="zh-TW" sz="1600" i="1" noProof="1">
                <a:cs typeface="Arial" pitchFamily="34" charset="0"/>
              </a:endParaRPr>
            </a:p>
            <a:p>
              <a:pPr marL="190500" indent="-190500">
                <a:lnSpc>
                  <a:spcPct val="95000"/>
                </a:lnSpc>
                <a:spcAft>
                  <a:spcPct val="40000"/>
                </a:spcAft>
                <a:buClr>
                  <a:srgbClr val="292929"/>
                </a:buClr>
                <a:buFont typeface="Wingdings" pitchFamily="2" charset="2"/>
                <a:buChar char="§"/>
              </a:pPr>
              <a:endParaRPr lang="en-US" altLang="en-US" sz="1600" noProof="1">
                <a:cs typeface="Arial" pitchFamily="34" charset="0"/>
              </a:endParaRPr>
            </a:p>
          </p:txBody>
        </p:sp>
      </p:grpSp>
      <p:grpSp>
        <p:nvGrpSpPr>
          <p:cNvPr id="62" name="组合 61"/>
          <p:cNvGrpSpPr/>
          <p:nvPr/>
        </p:nvGrpSpPr>
        <p:grpSpPr>
          <a:xfrm>
            <a:off x="4714876" y="1555750"/>
            <a:ext cx="3500462" cy="1885951"/>
            <a:chOff x="4714876" y="1555750"/>
            <a:chExt cx="3500462" cy="1885951"/>
          </a:xfrm>
        </p:grpSpPr>
        <p:sp>
          <p:nvSpPr>
            <p:cNvPr id="47" name="Rectangle 19"/>
            <p:cNvSpPr>
              <a:spLocks noChangeArrowheads="1"/>
            </p:cNvSpPr>
            <p:nvPr/>
          </p:nvSpPr>
          <p:spPr bwMode="gray">
            <a:xfrm>
              <a:off x="4714876" y="1555750"/>
              <a:ext cx="3500462" cy="3603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180000" tIns="0" rIns="0" bIns="0" anchor="ctr"/>
            <a:lstStyle/>
            <a:p>
              <a:pPr defTabSz="801688" eaLnBrk="0" hangingPunct="0"/>
              <a:r>
                <a:rPr lang="zh-CN" altLang="en-US" b="1" noProof="1" smtClean="0">
                  <a:cs typeface="Arial" pitchFamily="34" charset="0"/>
                </a:rPr>
                <a:t>输入文本</a:t>
              </a:r>
              <a:endParaRPr lang="en-US" altLang="zh-TW" b="1" noProof="1">
                <a:cs typeface="Arial" pitchFamily="34" charset="0"/>
              </a:endParaRPr>
            </a:p>
          </p:txBody>
        </p:sp>
        <p:sp>
          <p:nvSpPr>
            <p:cNvPr id="48" name="Rectangle 5"/>
            <p:cNvSpPr>
              <a:spLocks noChangeArrowheads="1"/>
            </p:cNvSpPr>
            <p:nvPr/>
          </p:nvSpPr>
          <p:spPr bwMode="gray">
            <a:xfrm>
              <a:off x="4714876" y="1916113"/>
              <a:ext cx="3500462" cy="1525588"/>
            </a:xfrm>
            <a:prstGeom prst="rect">
              <a:avLst/>
            </a:prstGeom>
            <a:ln>
              <a:headEnd/>
              <a:tailEnd/>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lIns="180000" tIns="108000" rIns="144000" bIns="72000"/>
            <a:lstStyle/>
            <a:p>
              <a:pPr marL="190500" indent="-190500">
                <a:lnSpc>
                  <a:spcPct val="95000"/>
                </a:lnSpc>
                <a:spcAft>
                  <a:spcPct val="40000"/>
                </a:spcAft>
                <a:buClr>
                  <a:srgbClr val="292929"/>
                </a:buClr>
                <a:buFont typeface="Wingdings" pitchFamily="2" charset="2"/>
                <a:buChar char="§"/>
              </a:pPr>
              <a:endParaRPr lang="en-US" altLang="zh-TW" sz="1600" noProof="1">
                <a:cs typeface="Arial" pitchFamily="34" charset="0"/>
              </a:endParaRPr>
            </a:p>
          </p:txBody>
        </p:sp>
      </p:grpSp>
      <p:sp>
        <p:nvSpPr>
          <p:cNvPr id="59" name="Rectangle 24"/>
          <p:cNvSpPr>
            <a:spLocks noChangeArrowheads="1"/>
          </p:cNvSpPr>
          <p:nvPr/>
        </p:nvSpPr>
        <p:spPr bwMode="black">
          <a:xfrm>
            <a:off x="1214414" y="2192011"/>
            <a:ext cx="2786082"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t>这里输入</a:t>
            </a:r>
            <a:r>
              <a:rPr lang="zh-CN" altLang="en-US" sz="1400" dirty="0" smtClean="0"/>
              <a:t>文本</a:t>
            </a:r>
            <a:endParaRPr lang="en-US" altLang="zh-CN" sz="1400" dirty="0" smtClean="0"/>
          </a:p>
          <a:p>
            <a:pPr>
              <a:spcBef>
                <a:spcPct val="50000"/>
              </a:spcBef>
              <a:buFontTx/>
              <a:buChar char="•"/>
              <a:defRPr/>
            </a:pPr>
            <a:r>
              <a:rPr lang="zh-CN" altLang="en-US" sz="1400" dirty="0"/>
              <a:t>这里输入文本</a:t>
            </a:r>
            <a:endParaRPr lang="en-US" altLang="zh-CN" sz="1400" dirty="0"/>
          </a:p>
          <a:p>
            <a:pP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60" name="Rectangle 24"/>
          <p:cNvSpPr>
            <a:spLocks noChangeArrowheads="1"/>
          </p:cNvSpPr>
          <p:nvPr/>
        </p:nvSpPr>
        <p:spPr bwMode="black">
          <a:xfrm>
            <a:off x="5046225" y="2192011"/>
            <a:ext cx="2786082" cy="954107"/>
          </a:xfrm>
          <a:prstGeom prst="rect">
            <a:avLst/>
          </a:prstGeom>
          <a:noFill/>
          <a:ln w="9525">
            <a:noFill/>
            <a:miter lim="800000"/>
            <a:headEnd/>
            <a:tailEnd/>
          </a:ln>
        </p:spPr>
        <p:txBody>
          <a:bodyPr wrap="square">
            <a:spAutoFit/>
          </a:bodyPr>
          <a:lstStyle/>
          <a:p>
            <a:pPr>
              <a:spcBef>
                <a:spcPct val="50000"/>
              </a:spcBef>
              <a:buFontTx/>
              <a:buChar char="•"/>
              <a:defRPr/>
            </a:pPr>
            <a:r>
              <a:rPr lang="zh-CN" altLang="en-US" sz="1400" dirty="0"/>
              <a:t>这里输入</a:t>
            </a:r>
            <a:r>
              <a:rPr lang="zh-CN" altLang="en-US" sz="1400" dirty="0" smtClean="0"/>
              <a:t>文本</a:t>
            </a:r>
            <a:endParaRPr lang="en-US" altLang="zh-CN" sz="1400" dirty="0" smtClean="0"/>
          </a:p>
          <a:p>
            <a:pPr>
              <a:spcBef>
                <a:spcPct val="50000"/>
              </a:spcBef>
              <a:buFontTx/>
              <a:buChar char="•"/>
              <a:defRPr/>
            </a:pPr>
            <a:r>
              <a:rPr lang="zh-CN" altLang="en-US" sz="1400" dirty="0"/>
              <a:t>这里输入文本</a:t>
            </a:r>
            <a:endParaRPr lang="en-US" altLang="zh-CN" sz="1400" dirty="0"/>
          </a:p>
          <a:p>
            <a:pP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49" name="Rectangle 5"/>
          <p:cNvSpPr>
            <a:spLocks noChangeArrowheads="1"/>
          </p:cNvSpPr>
          <p:nvPr/>
        </p:nvSpPr>
        <p:spPr bwMode="gray">
          <a:xfrm>
            <a:off x="5286380" y="4913325"/>
            <a:ext cx="3103555" cy="889000"/>
          </a:xfrm>
          <a:prstGeom prst="rect">
            <a:avLst/>
          </a:prstGeom>
          <a:noFill/>
          <a:ln w="12700">
            <a:noFill/>
            <a:miter lim="800000"/>
            <a:headEnd/>
            <a:tailEnd/>
          </a:ln>
        </p:spPr>
        <p:txBody>
          <a:bodyPr lIns="108000" tIns="108000" rIns="144000" bIns="72000"/>
          <a:lstStyle/>
          <a:p>
            <a:pPr algn="r">
              <a:spcAft>
                <a:spcPts val="1400"/>
              </a:spcAft>
              <a:buClr>
                <a:srgbClr val="292929"/>
              </a:buClr>
              <a:defRPr/>
            </a:pPr>
            <a:r>
              <a:rPr lang="zh-CN" altLang="en-US" sz="1400" noProof="1" smtClean="0">
                <a:solidFill>
                  <a:schemeClr val="bg2">
                    <a:lumMod val="50000"/>
                  </a:schemeClr>
                </a:solidFill>
              </a:rPr>
              <a:t>点输入文本信息输入文本信息点击输入文本信息点击输入文本信息</a:t>
            </a:r>
            <a:endParaRPr lang="en-US" altLang="zh-CN" sz="1400" noProof="1" smtClean="0">
              <a:solidFill>
                <a:schemeClr val="bg2">
                  <a:lumMod val="50000"/>
                </a:schemeClr>
              </a:solidFill>
            </a:endParaRPr>
          </a:p>
        </p:txBody>
      </p:sp>
      <p:grpSp>
        <p:nvGrpSpPr>
          <p:cNvPr id="64" name="组合 63"/>
          <p:cNvGrpSpPr/>
          <p:nvPr/>
        </p:nvGrpSpPr>
        <p:grpSpPr>
          <a:xfrm>
            <a:off x="2981325" y="3643314"/>
            <a:ext cx="6162675" cy="1603375"/>
            <a:chOff x="2981325" y="3643314"/>
            <a:chExt cx="6162675" cy="1603375"/>
          </a:xfrm>
        </p:grpSpPr>
        <p:pic>
          <p:nvPicPr>
            <p:cNvPr id="41" name="Picture 9"/>
            <p:cNvPicPr>
              <a:picLocks noChangeAspect="1" noChangeArrowheads="1"/>
            </p:cNvPicPr>
            <p:nvPr/>
          </p:nvPicPr>
          <p:blipFill>
            <a:blip r:embed="rId3" cstate="print"/>
            <a:srcRect/>
            <a:stretch>
              <a:fillRect/>
            </a:stretch>
          </p:blipFill>
          <p:spPr bwMode="gray">
            <a:xfrm>
              <a:off x="2981325" y="3643314"/>
              <a:ext cx="6162675" cy="1603375"/>
            </a:xfrm>
            <a:prstGeom prst="rect">
              <a:avLst/>
            </a:prstGeom>
            <a:noFill/>
            <a:ln w="9525">
              <a:noFill/>
              <a:miter lim="800000"/>
              <a:headEnd/>
              <a:tailEnd/>
            </a:ln>
          </p:spPr>
        </p:pic>
        <p:grpSp>
          <p:nvGrpSpPr>
            <p:cNvPr id="50" name="Group 15"/>
            <p:cNvGrpSpPr>
              <a:grpSpLocks/>
            </p:cNvGrpSpPr>
            <p:nvPr/>
          </p:nvGrpSpPr>
          <p:grpSpPr bwMode="auto">
            <a:xfrm>
              <a:off x="3997325" y="3759201"/>
              <a:ext cx="3717925" cy="1193800"/>
              <a:chOff x="2518" y="2468"/>
              <a:chExt cx="2342" cy="752"/>
            </a:xfrm>
          </p:grpSpPr>
          <p:sp>
            <p:nvSpPr>
              <p:cNvPr id="51" name="Freeform 16"/>
              <p:cNvSpPr>
                <a:spLocks/>
              </p:cNvSpPr>
              <p:nvPr/>
            </p:nvSpPr>
            <p:spPr bwMode="gray">
              <a:xfrm>
                <a:off x="3576" y="2838"/>
                <a:ext cx="1282" cy="208"/>
              </a:xfrm>
              <a:custGeom>
                <a:avLst/>
                <a:gdLst/>
                <a:ahLst/>
                <a:cxnLst>
                  <a:cxn ang="0">
                    <a:pos x="1282" y="0"/>
                  </a:cxn>
                  <a:cxn ang="0">
                    <a:pos x="1236" y="208"/>
                  </a:cxn>
                  <a:cxn ang="0">
                    <a:pos x="0" y="208"/>
                  </a:cxn>
                  <a:cxn ang="0">
                    <a:pos x="0" y="0"/>
                  </a:cxn>
                  <a:cxn ang="0">
                    <a:pos x="1282" y="0"/>
                  </a:cxn>
                </a:cxnLst>
                <a:rect l="0" t="0" r="r" b="b"/>
                <a:pathLst>
                  <a:path w="1282" h="208">
                    <a:moveTo>
                      <a:pt x="1282" y="0"/>
                    </a:moveTo>
                    <a:lnTo>
                      <a:pt x="1236" y="208"/>
                    </a:lnTo>
                    <a:lnTo>
                      <a:pt x="0" y="208"/>
                    </a:lnTo>
                    <a:lnTo>
                      <a:pt x="0" y="0"/>
                    </a:lnTo>
                    <a:lnTo>
                      <a:pt x="1282" y="0"/>
                    </a:lnTo>
                    <a:close/>
                  </a:path>
                </a:pathLst>
              </a:cu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endParaRPr lang="zh-CN" altLang="en-US"/>
              </a:p>
            </p:txBody>
          </p:sp>
          <p:sp>
            <p:nvSpPr>
              <p:cNvPr id="52" name="Freeform 17"/>
              <p:cNvSpPr>
                <a:spLocks/>
              </p:cNvSpPr>
              <p:nvPr/>
            </p:nvSpPr>
            <p:spPr bwMode="gray">
              <a:xfrm>
                <a:off x="2518" y="2468"/>
                <a:ext cx="2342" cy="538"/>
              </a:xfrm>
              <a:custGeom>
                <a:avLst/>
                <a:gdLst/>
                <a:ahLst/>
                <a:cxnLst>
                  <a:cxn ang="0">
                    <a:pos x="2342" y="374"/>
                  </a:cxn>
                  <a:cxn ang="0">
                    <a:pos x="1054" y="370"/>
                  </a:cxn>
                  <a:cxn ang="0">
                    <a:pos x="1104" y="538"/>
                  </a:cxn>
                  <a:cxn ang="0">
                    <a:pos x="0" y="236"/>
                  </a:cxn>
                  <a:cxn ang="0">
                    <a:pos x="948" y="0"/>
                  </a:cxn>
                  <a:cxn ang="0">
                    <a:pos x="978" y="116"/>
                  </a:cxn>
                  <a:cxn ang="0">
                    <a:pos x="2124" y="116"/>
                  </a:cxn>
                  <a:cxn ang="0">
                    <a:pos x="2342" y="374"/>
                  </a:cxn>
                </a:cxnLst>
                <a:rect l="0" t="0" r="r" b="b"/>
                <a:pathLst>
                  <a:path w="2342" h="538">
                    <a:moveTo>
                      <a:pt x="2342" y="374"/>
                    </a:moveTo>
                    <a:lnTo>
                      <a:pt x="1054" y="370"/>
                    </a:lnTo>
                    <a:lnTo>
                      <a:pt x="1104" y="538"/>
                    </a:lnTo>
                    <a:lnTo>
                      <a:pt x="0" y="236"/>
                    </a:lnTo>
                    <a:lnTo>
                      <a:pt x="948" y="0"/>
                    </a:lnTo>
                    <a:lnTo>
                      <a:pt x="978" y="116"/>
                    </a:lnTo>
                    <a:lnTo>
                      <a:pt x="2124" y="116"/>
                    </a:lnTo>
                    <a:lnTo>
                      <a:pt x="2342" y="374"/>
                    </a:lnTo>
                    <a:close/>
                  </a:path>
                </a:pathLst>
              </a:cu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53" name="Freeform 18"/>
              <p:cNvSpPr>
                <a:spLocks/>
              </p:cNvSpPr>
              <p:nvPr/>
            </p:nvSpPr>
            <p:spPr bwMode="gray">
              <a:xfrm>
                <a:off x="2520" y="2704"/>
                <a:ext cx="1102" cy="516"/>
              </a:xfrm>
              <a:custGeom>
                <a:avLst/>
                <a:gdLst/>
                <a:ahLst/>
                <a:cxnLst>
                  <a:cxn ang="0">
                    <a:pos x="1076" y="516"/>
                  </a:cxn>
                  <a:cxn ang="0">
                    <a:pos x="1102" y="300"/>
                  </a:cxn>
                  <a:cxn ang="0">
                    <a:pos x="0" y="0"/>
                  </a:cxn>
                  <a:cxn ang="0">
                    <a:pos x="16" y="188"/>
                  </a:cxn>
                  <a:cxn ang="0">
                    <a:pos x="1076" y="516"/>
                  </a:cxn>
                </a:cxnLst>
                <a:rect l="0" t="0" r="r" b="b"/>
                <a:pathLst>
                  <a:path w="1102" h="516">
                    <a:moveTo>
                      <a:pt x="1076" y="516"/>
                    </a:moveTo>
                    <a:lnTo>
                      <a:pt x="1102" y="300"/>
                    </a:lnTo>
                    <a:lnTo>
                      <a:pt x="0" y="0"/>
                    </a:lnTo>
                    <a:lnTo>
                      <a:pt x="16" y="188"/>
                    </a:lnTo>
                    <a:lnTo>
                      <a:pt x="1076" y="516"/>
                    </a:lnTo>
                    <a:close/>
                  </a:path>
                </a:pathLst>
              </a:cu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lstStyle/>
              <a:p>
                <a:endParaRPr lang="zh-CN" altLang="en-US"/>
              </a:p>
            </p:txBody>
          </p:sp>
        </p:grpSp>
      </p:grpSp>
      <p:grpSp>
        <p:nvGrpSpPr>
          <p:cNvPr id="63" name="组合 62"/>
          <p:cNvGrpSpPr/>
          <p:nvPr/>
        </p:nvGrpSpPr>
        <p:grpSpPr>
          <a:xfrm>
            <a:off x="-209550" y="4292600"/>
            <a:ext cx="6124575" cy="1606559"/>
            <a:chOff x="-209550" y="4292600"/>
            <a:chExt cx="6124575" cy="1606559"/>
          </a:xfrm>
        </p:grpSpPr>
        <p:pic>
          <p:nvPicPr>
            <p:cNvPr id="42" name="Picture 9"/>
            <p:cNvPicPr>
              <a:picLocks noChangeAspect="1" noChangeArrowheads="1"/>
            </p:cNvPicPr>
            <p:nvPr/>
          </p:nvPicPr>
          <p:blipFill>
            <a:blip r:embed="rId3" cstate="print"/>
            <a:srcRect/>
            <a:stretch>
              <a:fillRect/>
            </a:stretch>
          </p:blipFill>
          <p:spPr bwMode="gray">
            <a:xfrm>
              <a:off x="-209550" y="4292600"/>
              <a:ext cx="6124575" cy="1603375"/>
            </a:xfrm>
            <a:prstGeom prst="rect">
              <a:avLst/>
            </a:prstGeom>
            <a:noFill/>
            <a:ln w="9525">
              <a:noFill/>
              <a:miter lim="800000"/>
              <a:headEnd/>
              <a:tailEnd/>
            </a:ln>
          </p:spPr>
        </p:pic>
        <p:grpSp>
          <p:nvGrpSpPr>
            <p:cNvPr id="54" name="Group 19"/>
            <p:cNvGrpSpPr>
              <a:grpSpLocks/>
            </p:cNvGrpSpPr>
            <p:nvPr/>
          </p:nvGrpSpPr>
          <p:grpSpPr bwMode="auto">
            <a:xfrm>
              <a:off x="968375" y="4413259"/>
              <a:ext cx="4289425" cy="1485900"/>
              <a:chOff x="610" y="2704"/>
              <a:chExt cx="2702" cy="936"/>
            </a:xfrm>
          </p:grpSpPr>
          <p:sp>
            <p:nvSpPr>
              <p:cNvPr id="55" name="Freeform 20"/>
              <p:cNvSpPr>
                <a:spLocks/>
              </p:cNvSpPr>
              <p:nvPr/>
            </p:nvSpPr>
            <p:spPr bwMode="gray">
              <a:xfrm>
                <a:off x="610" y="3180"/>
                <a:ext cx="1476" cy="234"/>
              </a:xfrm>
              <a:custGeom>
                <a:avLst/>
                <a:gdLst/>
                <a:ahLst/>
                <a:cxnLst>
                  <a:cxn ang="0">
                    <a:pos x="0" y="0"/>
                  </a:cxn>
                  <a:cxn ang="0">
                    <a:pos x="69" y="234"/>
                  </a:cxn>
                  <a:cxn ang="0">
                    <a:pos x="1476" y="234"/>
                  </a:cxn>
                  <a:cxn ang="0">
                    <a:pos x="1476" y="3"/>
                  </a:cxn>
                  <a:cxn ang="0">
                    <a:pos x="0" y="0"/>
                  </a:cxn>
                </a:cxnLst>
                <a:rect l="0" t="0" r="r" b="b"/>
                <a:pathLst>
                  <a:path w="1476" h="234">
                    <a:moveTo>
                      <a:pt x="0" y="0"/>
                    </a:moveTo>
                    <a:lnTo>
                      <a:pt x="69" y="234"/>
                    </a:lnTo>
                    <a:lnTo>
                      <a:pt x="1476" y="234"/>
                    </a:lnTo>
                    <a:lnTo>
                      <a:pt x="1476" y="3"/>
                    </a:lnTo>
                    <a:lnTo>
                      <a:pt x="0" y="0"/>
                    </a:lnTo>
                    <a:close/>
                  </a:path>
                </a:pathLst>
              </a:custGeom>
              <a:solidFill>
                <a:schemeClr val="accent5">
                  <a:lumMod val="75000"/>
                </a:schemeClr>
              </a:solidFill>
              <a:ln w="9525" cap="flat" cmpd="sng">
                <a:solidFill>
                  <a:srgbClr val="FFFFFF"/>
                </a:solidFill>
                <a:prstDash val="solid"/>
                <a:round/>
                <a:headEnd/>
                <a:tailEnd/>
              </a:ln>
              <a:effectLst/>
            </p:spPr>
            <p:txBody>
              <a:bodyPr/>
              <a:lstStyle/>
              <a:p>
                <a:endParaRPr lang="zh-CN" altLang="en-US"/>
              </a:p>
            </p:txBody>
          </p:sp>
          <p:sp>
            <p:nvSpPr>
              <p:cNvPr id="56" name="Freeform 21"/>
              <p:cNvSpPr>
                <a:spLocks/>
              </p:cNvSpPr>
              <p:nvPr/>
            </p:nvSpPr>
            <p:spPr bwMode="gray">
              <a:xfrm>
                <a:off x="2022" y="3002"/>
                <a:ext cx="1286" cy="638"/>
              </a:xfrm>
              <a:custGeom>
                <a:avLst/>
                <a:gdLst/>
                <a:ahLst/>
                <a:cxnLst>
                  <a:cxn ang="0">
                    <a:pos x="0" y="400"/>
                  </a:cxn>
                  <a:cxn ang="0">
                    <a:pos x="30" y="638"/>
                  </a:cxn>
                  <a:cxn ang="0">
                    <a:pos x="1274" y="216"/>
                  </a:cxn>
                  <a:cxn ang="0">
                    <a:pos x="1286" y="0"/>
                  </a:cxn>
                  <a:cxn ang="0">
                    <a:pos x="0" y="400"/>
                  </a:cxn>
                </a:cxnLst>
                <a:rect l="0" t="0" r="r" b="b"/>
                <a:pathLst>
                  <a:path w="1286" h="638">
                    <a:moveTo>
                      <a:pt x="0" y="400"/>
                    </a:moveTo>
                    <a:lnTo>
                      <a:pt x="30" y="638"/>
                    </a:lnTo>
                    <a:lnTo>
                      <a:pt x="1274" y="216"/>
                    </a:lnTo>
                    <a:lnTo>
                      <a:pt x="1286" y="0"/>
                    </a:lnTo>
                    <a:lnTo>
                      <a:pt x="0" y="400"/>
                    </a:lnTo>
                    <a:close/>
                  </a:path>
                </a:pathLst>
              </a:custGeom>
              <a:solidFill>
                <a:schemeClr val="accent5">
                  <a:lumMod val="75000"/>
                </a:schemeClr>
              </a:solidFill>
              <a:ln w="9525" cap="flat" cmpd="sng">
                <a:solidFill>
                  <a:srgbClr val="FFFFFF"/>
                </a:solidFill>
                <a:prstDash val="solid"/>
                <a:round/>
                <a:headEnd/>
                <a:tailEnd/>
              </a:ln>
              <a:effectLst/>
            </p:spPr>
            <p:txBody>
              <a:bodyPr/>
              <a:lstStyle/>
              <a:p>
                <a:endParaRPr lang="zh-CN" altLang="en-US"/>
              </a:p>
            </p:txBody>
          </p:sp>
          <p:sp>
            <p:nvSpPr>
              <p:cNvPr id="57" name="Freeform 22"/>
              <p:cNvSpPr>
                <a:spLocks/>
              </p:cNvSpPr>
              <p:nvPr/>
            </p:nvSpPr>
            <p:spPr bwMode="gray">
              <a:xfrm>
                <a:off x="612" y="2704"/>
                <a:ext cx="2700" cy="701"/>
              </a:xfrm>
              <a:custGeom>
                <a:avLst/>
                <a:gdLst/>
                <a:ahLst/>
                <a:cxnLst>
                  <a:cxn ang="0">
                    <a:pos x="0" y="479"/>
                  </a:cxn>
                  <a:cxn ang="0">
                    <a:pos x="1482" y="478"/>
                  </a:cxn>
                  <a:cxn ang="0">
                    <a:pos x="1410" y="701"/>
                  </a:cxn>
                  <a:cxn ang="0">
                    <a:pos x="2700" y="299"/>
                  </a:cxn>
                  <a:cxn ang="0">
                    <a:pos x="1634" y="0"/>
                  </a:cxn>
                  <a:cxn ang="0">
                    <a:pos x="1588" y="142"/>
                  </a:cxn>
                  <a:cxn ang="0">
                    <a:pos x="288" y="143"/>
                  </a:cxn>
                  <a:cxn ang="0">
                    <a:pos x="0" y="479"/>
                  </a:cxn>
                </a:cxnLst>
                <a:rect l="0" t="0" r="r" b="b"/>
                <a:pathLst>
                  <a:path w="2700" h="701">
                    <a:moveTo>
                      <a:pt x="0" y="479"/>
                    </a:moveTo>
                    <a:lnTo>
                      <a:pt x="1482" y="478"/>
                    </a:lnTo>
                    <a:lnTo>
                      <a:pt x="1410" y="701"/>
                    </a:lnTo>
                    <a:lnTo>
                      <a:pt x="2700" y="299"/>
                    </a:lnTo>
                    <a:lnTo>
                      <a:pt x="1634" y="0"/>
                    </a:lnTo>
                    <a:lnTo>
                      <a:pt x="1588" y="142"/>
                    </a:lnTo>
                    <a:lnTo>
                      <a:pt x="288" y="143"/>
                    </a:lnTo>
                    <a:lnTo>
                      <a:pt x="0" y="479"/>
                    </a:lnTo>
                    <a:close/>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slide(fromBottom)">
                                      <p:cBhvr>
                                        <p:cTn id="7" dur="1000"/>
                                        <p:tgtEl>
                                          <p:spTgt spid="61"/>
                                        </p:tgtEl>
                                      </p:cBhvr>
                                    </p:animEffect>
                                  </p:childTnLst>
                                </p:cTn>
                              </p:par>
                            </p:childTnLst>
                          </p:cTn>
                        </p:par>
                        <p:par>
                          <p:cTn id="8" fill="hold">
                            <p:stCondLst>
                              <p:cond delay="1000"/>
                            </p:stCondLst>
                            <p:childTnLst>
                              <p:par>
                                <p:cTn id="9" presetID="2" presetClass="entr" presetSubtype="2"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1+#ppt_w/2"/>
                                          </p:val>
                                        </p:tav>
                                        <p:tav tm="100000">
                                          <p:val>
                                            <p:strVal val="#ppt_x"/>
                                          </p:val>
                                        </p:tav>
                                      </p:tavLst>
                                    </p:anim>
                                    <p:anim calcmode="lin" valueType="num">
                                      <p:cBhvr additive="base">
                                        <p:cTn id="12" dur="500" fill="hold"/>
                                        <p:tgtEl>
                                          <p:spTgt spid="59"/>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2" presetClass="entr" presetSubtype="4" fill="hold"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lide(fromBottom)">
                                      <p:cBhvr>
                                        <p:cTn id="16" dur="1000"/>
                                        <p:tgtEl>
                                          <p:spTgt spid="62"/>
                                        </p:tgtEl>
                                      </p:cBhvr>
                                    </p:animEffect>
                                  </p:childTnLst>
                                </p:cTn>
                              </p:par>
                            </p:childTnLst>
                          </p:cTn>
                        </p:par>
                        <p:par>
                          <p:cTn id="17" fill="hold">
                            <p:stCondLst>
                              <p:cond delay="2500"/>
                            </p:stCondLst>
                            <p:childTnLst>
                              <p:par>
                                <p:cTn id="18" presetID="2" presetClass="entr" presetSubtype="2"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 calcmode="lin" valueType="num">
                                      <p:cBhvr additive="base">
                                        <p:cTn id="20" dur="500" fill="hold"/>
                                        <p:tgtEl>
                                          <p:spTgt spid="60"/>
                                        </p:tgtEl>
                                        <p:attrNameLst>
                                          <p:attrName>ppt_x</p:attrName>
                                        </p:attrNameLst>
                                      </p:cBhvr>
                                      <p:tavLst>
                                        <p:tav tm="0">
                                          <p:val>
                                            <p:strVal val="1+#ppt_w/2"/>
                                          </p:val>
                                        </p:tav>
                                        <p:tav tm="100000">
                                          <p:val>
                                            <p:strVal val="#ppt_x"/>
                                          </p:val>
                                        </p:tav>
                                      </p:tavLst>
                                    </p:anim>
                                    <p:anim calcmode="lin" valueType="num">
                                      <p:cBhvr additive="base">
                                        <p:cTn id="21" dur="500" fill="hold"/>
                                        <p:tgtEl>
                                          <p:spTgt spid="60"/>
                                        </p:tgtEl>
                                        <p:attrNameLst>
                                          <p:attrName>ppt_y</p:attrName>
                                        </p:attrNameLst>
                                      </p:cBhvr>
                                      <p:tavLst>
                                        <p:tav tm="0">
                                          <p:val>
                                            <p:strVal val="#ppt_y"/>
                                          </p:val>
                                        </p:tav>
                                        <p:tav tm="100000">
                                          <p:val>
                                            <p:strVal val="#ppt_y"/>
                                          </p:val>
                                        </p:tav>
                                      </p:tavLst>
                                    </p:anim>
                                  </p:childTnLst>
                                </p:cTn>
                              </p:par>
                            </p:childTnLst>
                          </p:cTn>
                        </p:par>
                        <p:par>
                          <p:cTn id="22" fill="hold">
                            <p:stCondLst>
                              <p:cond delay="3000"/>
                            </p:stCondLst>
                            <p:childTnLst>
                              <p:par>
                                <p:cTn id="23" presetID="2" presetClass="entr" presetSubtype="8"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1000" fill="hold"/>
                                        <p:tgtEl>
                                          <p:spTgt spid="63"/>
                                        </p:tgtEl>
                                        <p:attrNameLst>
                                          <p:attrName>ppt_x</p:attrName>
                                        </p:attrNameLst>
                                      </p:cBhvr>
                                      <p:tavLst>
                                        <p:tav tm="0">
                                          <p:val>
                                            <p:strVal val="0-#ppt_w/2"/>
                                          </p:val>
                                        </p:tav>
                                        <p:tav tm="100000">
                                          <p:val>
                                            <p:strVal val="#ppt_x"/>
                                          </p:val>
                                        </p:tav>
                                      </p:tavLst>
                                    </p:anim>
                                    <p:anim calcmode="lin" valueType="num">
                                      <p:cBhvr additive="base">
                                        <p:cTn id="26" dur="1000" fill="hold"/>
                                        <p:tgtEl>
                                          <p:spTgt spid="63"/>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2" presetClass="entr" presetSubtype="2"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 calcmode="lin" valueType="num">
                                      <p:cBhvr additive="base">
                                        <p:cTn id="30" dur="1000" fill="hold"/>
                                        <p:tgtEl>
                                          <p:spTgt spid="64"/>
                                        </p:tgtEl>
                                        <p:attrNameLst>
                                          <p:attrName>ppt_x</p:attrName>
                                        </p:attrNameLst>
                                      </p:cBhvr>
                                      <p:tavLst>
                                        <p:tav tm="0">
                                          <p:val>
                                            <p:strVal val="1+#ppt_w/2"/>
                                          </p:val>
                                        </p:tav>
                                        <p:tav tm="100000">
                                          <p:val>
                                            <p:strVal val="#ppt_x"/>
                                          </p:val>
                                        </p:tav>
                                      </p:tavLst>
                                    </p:anim>
                                    <p:anim calcmode="lin" valueType="num">
                                      <p:cBhvr additive="base">
                                        <p:cTn id="31" dur="1000" fill="hold"/>
                                        <p:tgtEl>
                                          <p:spTgt spid="64"/>
                                        </p:tgtEl>
                                        <p:attrNameLst>
                                          <p:attrName>ppt_y</p:attrName>
                                        </p:attrNameLst>
                                      </p:cBhvr>
                                      <p:tavLst>
                                        <p:tav tm="0">
                                          <p:val>
                                            <p:strVal val="#ppt_y"/>
                                          </p:val>
                                        </p:tav>
                                        <p:tav tm="100000">
                                          <p:val>
                                            <p:strVal val="#ppt_y"/>
                                          </p:val>
                                        </p:tav>
                                      </p:tavLst>
                                    </p:anim>
                                  </p:childTnLst>
                                </p:cTn>
                              </p:par>
                            </p:childTnLst>
                          </p:cTn>
                        </p:par>
                        <p:par>
                          <p:cTn id="32" fill="hold">
                            <p:stCondLst>
                              <p:cond delay="5000"/>
                            </p:stCondLst>
                            <p:childTnLst>
                              <p:par>
                                <p:cTn id="33" presetID="2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1000" fill="hold"/>
                                        <p:tgtEl>
                                          <p:spTgt spid="49"/>
                                        </p:tgtEl>
                                        <p:attrNameLst>
                                          <p:attrName>ppt_w</p:attrName>
                                        </p:attrNameLst>
                                      </p:cBhvr>
                                      <p:tavLst>
                                        <p:tav tm="0">
                                          <p:val>
                                            <p:fltVal val="0"/>
                                          </p:val>
                                        </p:tav>
                                        <p:tav tm="100000">
                                          <p:val>
                                            <p:strVal val="#ppt_w"/>
                                          </p:val>
                                        </p:tav>
                                      </p:tavLst>
                                    </p:anim>
                                    <p:anim calcmode="lin" valueType="num">
                                      <p:cBhvr>
                                        <p:cTn id="36" dur="1000" fill="hold"/>
                                        <p:tgtEl>
                                          <p:spTgt spid="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2" name="组合 61"/>
          <p:cNvGrpSpPr/>
          <p:nvPr/>
        </p:nvGrpSpPr>
        <p:grpSpPr>
          <a:xfrm>
            <a:off x="808032" y="1500174"/>
            <a:ext cx="2978150" cy="987425"/>
            <a:chOff x="611560" y="1412776"/>
            <a:chExt cx="2978150" cy="987425"/>
          </a:xfrm>
        </p:grpSpPr>
        <p:sp>
          <p:nvSpPr>
            <p:cNvPr id="4" name="AutoShape 6"/>
            <p:cNvSpPr>
              <a:spLocks noChangeArrowheads="1"/>
            </p:cNvSpPr>
            <p:nvPr/>
          </p:nvSpPr>
          <p:spPr bwMode="gray">
            <a:xfrm>
              <a:off x="611560" y="1412776"/>
              <a:ext cx="2143125" cy="98742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5" name="AutoShape 7"/>
            <p:cNvSpPr>
              <a:spLocks noChangeArrowheads="1"/>
            </p:cNvSpPr>
            <p:nvPr/>
          </p:nvSpPr>
          <p:spPr bwMode="gray">
            <a:xfrm>
              <a:off x="2567360" y="1668364"/>
              <a:ext cx="1022350" cy="488950"/>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6" name="Arc 8"/>
            <p:cNvSpPr>
              <a:spLocks/>
            </p:cNvSpPr>
            <p:nvPr/>
          </p:nvSpPr>
          <p:spPr bwMode="invGray">
            <a:xfrm rot="5400000" flipH="1" flipV="1">
              <a:off x="3118223" y="1800126"/>
              <a:ext cx="419100" cy="215900"/>
            </a:xfrm>
            <a:custGeom>
              <a:avLst/>
              <a:gdLst>
                <a:gd name="G0" fmla="+- 21600 0 0"/>
                <a:gd name="G1" fmla="+- 21600 0 0"/>
                <a:gd name="G2" fmla="+- 21600 0 0"/>
                <a:gd name="T0" fmla="*/ 8 w 43200"/>
                <a:gd name="T1" fmla="*/ 22192 h 22192"/>
                <a:gd name="T2" fmla="*/ 43199 w 43200"/>
                <a:gd name="T3" fmla="*/ 21801 h 22192"/>
                <a:gd name="T4" fmla="*/ 21600 w 43200"/>
                <a:gd name="T5" fmla="*/ 21600 h 22192"/>
              </a:gdLst>
              <a:ahLst/>
              <a:cxnLst>
                <a:cxn ang="0">
                  <a:pos x="T0" y="T1"/>
                </a:cxn>
                <a:cxn ang="0">
                  <a:pos x="T2" y="T3"/>
                </a:cxn>
                <a:cxn ang="0">
                  <a:pos x="T4" y="T5"/>
                </a:cxn>
              </a:cxnLst>
              <a:rect l="0" t="0" r="r" b="b"/>
              <a:pathLst>
                <a:path w="43200" h="22192" fill="none" extrusionOk="0">
                  <a:moveTo>
                    <a:pt x="8" y="22191"/>
                  </a:moveTo>
                  <a:cubicBezTo>
                    <a:pt x="2" y="21994"/>
                    <a:pt x="0" y="21797"/>
                    <a:pt x="0" y="21600"/>
                  </a:cubicBezTo>
                  <a:cubicBezTo>
                    <a:pt x="0" y="9670"/>
                    <a:pt x="9670" y="0"/>
                    <a:pt x="21600" y="0"/>
                  </a:cubicBezTo>
                  <a:cubicBezTo>
                    <a:pt x="33529" y="0"/>
                    <a:pt x="43200" y="9670"/>
                    <a:pt x="43200" y="21600"/>
                  </a:cubicBezTo>
                  <a:cubicBezTo>
                    <a:pt x="43200" y="21667"/>
                    <a:pt x="43199" y="21734"/>
                    <a:pt x="43199" y="21801"/>
                  </a:cubicBezTo>
                </a:path>
                <a:path w="43200" h="22192" stroke="0" extrusionOk="0">
                  <a:moveTo>
                    <a:pt x="8" y="22191"/>
                  </a:moveTo>
                  <a:cubicBezTo>
                    <a:pt x="2" y="21994"/>
                    <a:pt x="0" y="21797"/>
                    <a:pt x="0" y="21600"/>
                  </a:cubicBezTo>
                  <a:cubicBezTo>
                    <a:pt x="0" y="9670"/>
                    <a:pt x="9670" y="0"/>
                    <a:pt x="21600" y="0"/>
                  </a:cubicBezTo>
                  <a:cubicBezTo>
                    <a:pt x="33529" y="0"/>
                    <a:pt x="43200" y="9670"/>
                    <a:pt x="43200" y="21600"/>
                  </a:cubicBezTo>
                  <a:cubicBezTo>
                    <a:pt x="43200" y="21667"/>
                    <a:pt x="43199" y="21734"/>
                    <a:pt x="43199" y="21801"/>
                  </a:cubicBezTo>
                  <a:lnTo>
                    <a:pt x="21600" y="21600"/>
                  </a:lnTo>
                  <a:close/>
                </a:path>
              </a:pathLst>
            </a:custGeom>
            <a:solidFill>
              <a:schemeClr val="folHlink"/>
            </a:solidFill>
            <a:ln w="9525">
              <a:noFill/>
              <a:round/>
              <a:headEnd/>
              <a:tailEnd/>
            </a:ln>
            <a:effectLst>
              <a:outerShdw dist="56796" dir="3806097" algn="ctr" rotWithShape="0">
                <a:srgbClr val="C0C0C0">
                  <a:alpha val="50000"/>
                </a:srgbClr>
              </a:outerShdw>
            </a:effectLst>
          </p:spPr>
          <p:txBody>
            <a:bodyPr wrap="none" anchor="ctr"/>
            <a:lstStyle/>
            <a:p>
              <a:pPr>
                <a:defRPr/>
              </a:pPr>
              <a:endParaRPr lang="zh-CN" altLang="en-US">
                <a:solidFill>
                  <a:schemeClr val="bg2">
                    <a:lumMod val="50000"/>
                  </a:schemeClr>
                </a:solidFill>
              </a:endParaRPr>
            </a:p>
          </p:txBody>
        </p:sp>
        <p:sp>
          <p:nvSpPr>
            <p:cNvPr id="7" name="Text Box 15"/>
            <p:cNvSpPr txBox="1">
              <a:spLocks noChangeArrowheads="1"/>
            </p:cNvSpPr>
            <p:nvPr/>
          </p:nvSpPr>
          <p:spPr bwMode="gray">
            <a:xfrm>
              <a:off x="2497510" y="1704876"/>
              <a:ext cx="819150" cy="396875"/>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50%</a:t>
              </a:r>
            </a:p>
          </p:txBody>
        </p:sp>
        <p:sp>
          <p:nvSpPr>
            <p:cNvPr id="8" name="Rectangle 19"/>
            <p:cNvSpPr>
              <a:spLocks noChangeArrowheads="1"/>
            </p:cNvSpPr>
            <p:nvPr/>
          </p:nvSpPr>
          <p:spPr bwMode="black">
            <a:xfrm>
              <a:off x="688450" y="1432935"/>
              <a:ext cx="1746250" cy="923330"/>
            </a:xfrm>
            <a:prstGeom prst="rect">
              <a:avLst/>
            </a:prstGeom>
            <a:noFill/>
            <a:ln w="9525" algn="ctr">
              <a:noFill/>
              <a:miter lim="800000"/>
              <a:headEnd/>
              <a:tailEnd/>
            </a:ln>
          </p:spPr>
          <p:txBody>
            <a:bodyPr>
              <a:spAutoFit/>
            </a:bodyPr>
            <a:lstStyle/>
            <a:p>
              <a:pPr>
                <a:defRPr/>
              </a:pPr>
              <a:r>
                <a:rPr lang="zh-CN" altLang="en-US" b="1" dirty="0" smtClean="0"/>
                <a:t>文本</a:t>
              </a:r>
              <a:endParaRPr lang="en-US" altLang="zh-CN" b="1" dirty="0"/>
            </a:p>
            <a:p>
              <a:pPr marL="120650" indent="-120650" algn="ctr">
                <a:spcBef>
                  <a:spcPct val="50000"/>
                </a:spcBef>
              </a:pPr>
              <a:r>
                <a:rPr lang="zh-CN" altLang="en-US" sz="1200" dirty="0" smtClean="0"/>
                <a:t>这里输入文本</a:t>
              </a:r>
              <a:endParaRPr lang="en-US" altLang="zh-CN" sz="1200" dirty="0" smtClean="0"/>
            </a:p>
            <a:p>
              <a:pPr marL="120650" indent="-120650" algn="ctr">
                <a:spcBef>
                  <a:spcPct val="50000"/>
                </a:spcBef>
              </a:pPr>
              <a:r>
                <a:rPr lang="zh-CN" altLang="en-US" sz="1200" dirty="0" smtClean="0"/>
                <a:t>这里输入文本</a:t>
              </a:r>
              <a:endParaRPr lang="en-US" altLang="zh-CN" sz="1200" b="1" dirty="0" smtClean="0">
                <a:latin typeface="Verdana" pitchFamily="34" charset="0"/>
              </a:endParaRPr>
            </a:p>
          </p:txBody>
        </p:sp>
      </p:grpSp>
      <p:grpSp>
        <p:nvGrpSpPr>
          <p:cNvPr id="45063" name="Group 23"/>
          <p:cNvGrpSpPr>
            <a:grpSpLocks/>
          </p:cNvGrpSpPr>
          <p:nvPr/>
        </p:nvGrpSpPr>
        <p:grpSpPr bwMode="auto">
          <a:xfrm>
            <a:off x="3032498" y="1650987"/>
            <a:ext cx="3051175" cy="4016375"/>
            <a:chOff x="1779" y="479"/>
            <a:chExt cx="2087" cy="2747"/>
          </a:xfrm>
        </p:grpSpPr>
        <p:sp>
          <p:nvSpPr>
            <p:cNvPr id="28" name="Oval 24"/>
            <p:cNvSpPr>
              <a:spLocks noChangeArrowheads="1"/>
            </p:cNvSpPr>
            <p:nvPr/>
          </p:nvSpPr>
          <p:spPr bwMode="gray">
            <a:xfrm>
              <a:off x="1779" y="824"/>
              <a:ext cx="2080" cy="2066"/>
            </a:xfrm>
            <a:prstGeom prst="ellipse">
              <a:avLst/>
            </a:prstGeom>
            <a:gradFill rotWithShape="1">
              <a:gsLst>
                <a:gs pos="0">
                  <a:schemeClr val="bg1">
                    <a:gamma/>
                    <a:shade val="0"/>
                    <a:invGamma/>
                    <a:alpha val="27000"/>
                  </a:schemeClr>
                </a:gs>
                <a:gs pos="50000">
                  <a:schemeClr val="bg1">
                    <a:alpha val="0"/>
                  </a:schemeClr>
                </a:gs>
                <a:gs pos="100000">
                  <a:schemeClr val="bg1">
                    <a:gamma/>
                    <a:shade val="0"/>
                    <a:invGamma/>
                    <a:alpha val="27000"/>
                  </a:schemeClr>
                </a:gs>
              </a:gsLst>
              <a:lin ang="2700000" scaled="1"/>
            </a:gradFill>
            <a:ln w="9525">
              <a:noFill/>
              <a:round/>
              <a:headEnd/>
              <a:tailEnd/>
            </a:ln>
            <a:effectLst/>
          </p:spPr>
          <p:txBody>
            <a:bodyPr wrap="none" anchor="ctr"/>
            <a:lstStyle/>
            <a:p>
              <a:pPr>
                <a:defRPr/>
              </a:pPr>
              <a:endParaRPr lang="zh-CN" altLang="en-US">
                <a:solidFill>
                  <a:schemeClr val="bg2">
                    <a:lumMod val="50000"/>
                  </a:schemeClr>
                </a:solidFill>
              </a:endParaRPr>
            </a:p>
          </p:txBody>
        </p:sp>
        <p:pic>
          <p:nvPicPr>
            <p:cNvPr id="45065" name="Picture 25" descr="aa"/>
            <p:cNvPicPr>
              <a:picLocks noChangeAspect="1" noChangeArrowheads="1"/>
            </p:cNvPicPr>
            <p:nvPr/>
          </p:nvPicPr>
          <p:blipFill>
            <a:blip r:embed="rId3" cstate="print"/>
            <a:srcRect/>
            <a:stretch>
              <a:fillRect/>
            </a:stretch>
          </p:blipFill>
          <p:spPr bwMode="gray">
            <a:xfrm>
              <a:off x="1779" y="821"/>
              <a:ext cx="2087" cy="2083"/>
            </a:xfrm>
            <a:prstGeom prst="rect">
              <a:avLst/>
            </a:prstGeom>
            <a:noFill/>
            <a:ln w="9525">
              <a:noFill/>
              <a:miter lim="800000"/>
              <a:headEnd/>
              <a:tailEnd/>
            </a:ln>
          </p:spPr>
        </p:pic>
        <p:sp>
          <p:nvSpPr>
            <p:cNvPr id="30" name="Arc 26"/>
            <p:cNvSpPr>
              <a:spLocks/>
            </p:cNvSpPr>
            <p:nvPr/>
          </p:nvSpPr>
          <p:spPr bwMode="ltGray">
            <a:xfrm>
              <a:off x="2802" y="821"/>
              <a:ext cx="835" cy="1040"/>
            </a:xfrm>
            <a:custGeom>
              <a:avLst/>
              <a:gdLst>
                <a:gd name="T0" fmla="*/ 0 w 17369"/>
                <a:gd name="T1" fmla="*/ 0 h 21600"/>
                <a:gd name="T2" fmla="*/ 835 w 17369"/>
                <a:gd name="T3" fmla="*/ 401 h 21600"/>
                <a:gd name="T4" fmla="*/ 15 w 17369"/>
                <a:gd name="T5" fmla="*/ 1040 h 21600"/>
                <a:gd name="T6" fmla="*/ 0 60000 65536"/>
                <a:gd name="T7" fmla="*/ 0 60000 65536"/>
                <a:gd name="T8" fmla="*/ 0 60000 65536"/>
                <a:gd name="T9" fmla="*/ 0 w 17369"/>
                <a:gd name="T10" fmla="*/ 0 h 21600"/>
                <a:gd name="T11" fmla="*/ 17369 w 17369"/>
                <a:gd name="T12" fmla="*/ 21600 h 21600"/>
              </a:gdLst>
              <a:ahLst/>
              <a:cxnLst>
                <a:cxn ang="T6">
                  <a:pos x="T0" y="T1"/>
                </a:cxn>
                <a:cxn ang="T7">
                  <a:pos x="T2" y="T3"/>
                </a:cxn>
                <a:cxn ang="T8">
                  <a:pos x="T4" y="T5"/>
                </a:cxn>
              </a:cxnLst>
              <a:rect l="T9" t="T10" r="T11" b="T12"/>
              <a:pathLst>
                <a:path w="17369" h="21600" fill="none" extrusionOk="0">
                  <a:moveTo>
                    <a:pt x="0" y="2"/>
                  </a:moveTo>
                  <a:cubicBezTo>
                    <a:pt x="107" y="0"/>
                    <a:pt x="214" y="-1"/>
                    <a:pt x="322" y="0"/>
                  </a:cubicBezTo>
                  <a:cubicBezTo>
                    <a:pt x="6985" y="0"/>
                    <a:pt x="13276" y="3075"/>
                    <a:pt x="17368" y="8335"/>
                  </a:cubicBezTo>
                </a:path>
                <a:path w="17369" h="21600" stroke="0" extrusionOk="0">
                  <a:moveTo>
                    <a:pt x="0" y="2"/>
                  </a:moveTo>
                  <a:cubicBezTo>
                    <a:pt x="107" y="0"/>
                    <a:pt x="214" y="-1"/>
                    <a:pt x="322" y="0"/>
                  </a:cubicBezTo>
                  <a:cubicBezTo>
                    <a:pt x="6985" y="0"/>
                    <a:pt x="13276" y="3075"/>
                    <a:pt x="17368" y="8335"/>
                  </a:cubicBezTo>
                  <a:lnTo>
                    <a:pt x="322" y="21600"/>
                  </a:lnTo>
                  <a:close/>
                </a:path>
              </a:pathLst>
            </a:custGeom>
            <a:solidFill>
              <a:schemeClr val="accent2">
                <a:alpha val="50195"/>
              </a:schemeClr>
            </a:solidFill>
            <a:ln w="9525">
              <a:solidFill>
                <a:schemeClr val="accent2"/>
              </a:solidFill>
              <a:round/>
              <a:headEnd/>
              <a:tailEnd/>
            </a:ln>
          </p:spPr>
          <p:txBody>
            <a:bodyPr wrap="none" anchor="ctr"/>
            <a:lstStyle/>
            <a:p>
              <a:pPr>
                <a:defRPr/>
              </a:pPr>
              <a:endParaRPr lang="zh-CN" altLang="en-US">
                <a:solidFill>
                  <a:schemeClr val="bg2">
                    <a:lumMod val="50000"/>
                  </a:schemeClr>
                </a:solidFill>
              </a:endParaRPr>
            </a:p>
          </p:txBody>
        </p:sp>
        <p:sp>
          <p:nvSpPr>
            <p:cNvPr id="31" name="Arc 27"/>
            <p:cNvSpPr>
              <a:spLocks/>
            </p:cNvSpPr>
            <p:nvPr/>
          </p:nvSpPr>
          <p:spPr bwMode="gray">
            <a:xfrm rot="5400000">
              <a:off x="2584" y="1449"/>
              <a:ext cx="1519" cy="1039"/>
            </a:xfrm>
            <a:custGeom>
              <a:avLst/>
              <a:gdLst>
                <a:gd name="T0" fmla="*/ 0 w 31543"/>
                <a:gd name="T1" fmla="*/ 229 h 21600"/>
                <a:gd name="T2" fmla="*/ 1519 w 31543"/>
                <a:gd name="T3" fmla="*/ 465 h 21600"/>
                <a:gd name="T4" fmla="*/ 652 w 31543"/>
                <a:gd name="T5" fmla="*/ 1039 h 21600"/>
                <a:gd name="T6" fmla="*/ 0 60000 65536"/>
                <a:gd name="T7" fmla="*/ 0 60000 65536"/>
                <a:gd name="T8" fmla="*/ 0 60000 65536"/>
                <a:gd name="T9" fmla="*/ 0 w 31543"/>
                <a:gd name="T10" fmla="*/ 0 h 21600"/>
                <a:gd name="T11" fmla="*/ 31543 w 31543"/>
                <a:gd name="T12" fmla="*/ 21600 h 21600"/>
              </a:gdLst>
              <a:ahLst/>
              <a:cxnLst>
                <a:cxn ang="T6">
                  <a:pos x="T0" y="T1"/>
                </a:cxn>
                <a:cxn ang="T7">
                  <a:pos x="T2" y="T3"/>
                </a:cxn>
                <a:cxn ang="T8">
                  <a:pos x="T4" y="T5"/>
                </a:cxn>
              </a:cxnLst>
              <a:rect l="T9" t="T10" r="T11" b="T12"/>
              <a:pathLst>
                <a:path w="31543" h="21600" fill="none" extrusionOk="0">
                  <a:moveTo>
                    <a:pt x="0" y="4768"/>
                  </a:moveTo>
                  <a:cubicBezTo>
                    <a:pt x="3837" y="1682"/>
                    <a:pt x="8613" y="-1"/>
                    <a:pt x="13537" y="0"/>
                  </a:cubicBezTo>
                  <a:cubicBezTo>
                    <a:pt x="20780" y="0"/>
                    <a:pt x="27542" y="3631"/>
                    <a:pt x="31543" y="9669"/>
                  </a:cubicBezTo>
                </a:path>
                <a:path w="31543" h="21600" stroke="0" extrusionOk="0">
                  <a:moveTo>
                    <a:pt x="0" y="4768"/>
                  </a:moveTo>
                  <a:cubicBezTo>
                    <a:pt x="3837" y="1682"/>
                    <a:pt x="8613" y="-1"/>
                    <a:pt x="13537" y="0"/>
                  </a:cubicBezTo>
                  <a:cubicBezTo>
                    <a:pt x="20780" y="0"/>
                    <a:pt x="27542" y="3631"/>
                    <a:pt x="31543" y="9669"/>
                  </a:cubicBezTo>
                  <a:lnTo>
                    <a:pt x="13537" y="21600"/>
                  </a:lnTo>
                  <a:close/>
                </a:path>
              </a:pathLst>
            </a:custGeom>
            <a:solidFill>
              <a:schemeClr val="accent1">
                <a:alpha val="50195"/>
              </a:schemeClr>
            </a:solidFill>
            <a:ln w="9525">
              <a:noFill/>
              <a:round/>
              <a:headEnd/>
              <a:tailEnd/>
            </a:ln>
          </p:spPr>
          <p:txBody>
            <a:bodyPr wrap="none" anchor="ctr"/>
            <a:lstStyle/>
            <a:p>
              <a:pPr>
                <a:defRPr/>
              </a:pPr>
              <a:endParaRPr lang="zh-CN" altLang="en-US">
                <a:solidFill>
                  <a:schemeClr val="bg2">
                    <a:lumMod val="50000"/>
                  </a:schemeClr>
                </a:solidFill>
              </a:endParaRPr>
            </a:p>
          </p:txBody>
        </p:sp>
        <p:sp>
          <p:nvSpPr>
            <p:cNvPr id="32" name="Arc 28"/>
            <p:cNvSpPr>
              <a:spLocks/>
            </p:cNvSpPr>
            <p:nvPr/>
          </p:nvSpPr>
          <p:spPr bwMode="black">
            <a:xfrm rot="5400000" flipH="1" flipV="1">
              <a:off x="1291" y="1322"/>
              <a:ext cx="2069" cy="1080"/>
            </a:xfrm>
            <a:custGeom>
              <a:avLst/>
              <a:gdLst>
                <a:gd name="T0" fmla="*/ 1 w 43197"/>
                <a:gd name="T1" fmla="*/ 1081 h 22479"/>
                <a:gd name="T2" fmla="*/ 2069 w 43197"/>
                <a:gd name="T3" fmla="*/ 1020 h 22479"/>
                <a:gd name="T4" fmla="*/ 1035 w 43197"/>
                <a:gd name="T5" fmla="*/ 1039 h 22479"/>
                <a:gd name="T6" fmla="*/ 0 60000 65536"/>
                <a:gd name="T7" fmla="*/ 0 60000 65536"/>
                <a:gd name="T8" fmla="*/ 0 60000 65536"/>
                <a:gd name="T9" fmla="*/ 0 w 43197"/>
                <a:gd name="T10" fmla="*/ 0 h 22479"/>
                <a:gd name="T11" fmla="*/ 43197 w 43197"/>
                <a:gd name="T12" fmla="*/ 22479 h 22479"/>
              </a:gdLst>
              <a:ahLst/>
              <a:cxnLst>
                <a:cxn ang="T6">
                  <a:pos x="T0" y="T1"/>
                </a:cxn>
                <a:cxn ang="T7">
                  <a:pos x="T2" y="T3"/>
                </a:cxn>
                <a:cxn ang="T8">
                  <a:pos x="T4" y="T5"/>
                </a:cxn>
              </a:cxnLst>
              <a:rect l="T9" t="T10" r="T11" b="T12"/>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folHlink">
                <a:alpha val="50195"/>
              </a:schemeClr>
            </a:solidFill>
            <a:ln w="9525">
              <a:noFill/>
              <a:round/>
              <a:headEnd/>
              <a:tailEnd/>
            </a:ln>
          </p:spPr>
          <p:txBody>
            <a:bodyPr wrap="none" anchor="ctr"/>
            <a:lstStyle/>
            <a:p>
              <a:pPr>
                <a:defRPr/>
              </a:pPr>
              <a:endParaRPr lang="zh-CN" altLang="en-US">
                <a:solidFill>
                  <a:schemeClr val="bg2">
                    <a:lumMod val="50000"/>
                  </a:schemeClr>
                </a:solidFill>
              </a:endParaRPr>
            </a:p>
          </p:txBody>
        </p:sp>
        <p:grpSp>
          <p:nvGrpSpPr>
            <p:cNvPr id="45069" name="Group 29"/>
            <p:cNvGrpSpPr>
              <a:grpSpLocks/>
            </p:cNvGrpSpPr>
            <p:nvPr/>
          </p:nvGrpSpPr>
          <p:grpSpPr bwMode="auto">
            <a:xfrm rot="3173304" flipV="1">
              <a:off x="1588" y="2363"/>
              <a:ext cx="1437" cy="288"/>
              <a:chOff x="1565" y="2569"/>
              <a:chExt cx="1118" cy="279"/>
            </a:xfrm>
          </p:grpSpPr>
          <p:sp>
            <p:nvSpPr>
              <p:cNvPr id="51" name="AutoShape 30"/>
              <p:cNvSpPr>
                <a:spLocks noChangeArrowheads="1"/>
              </p:cNvSpPr>
              <p:nvPr/>
            </p:nvSpPr>
            <p:spPr bwMode="white">
              <a:xfrm rot="5263130">
                <a:off x="1859" y="2276"/>
                <a:ext cx="227" cy="816"/>
              </a:xfrm>
              <a:prstGeom prst="moon">
                <a:avLst>
                  <a:gd name="adj" fmla="val 49773"/>
                </a:avLst>
              </a:prstGeom>
              <a:solidFill>
                <a:srgbClr val="FFFFFF">
                  <a:alpha val="5882"/>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52" name="AutoShape 31"/>
              <p:cNvSpPr>
                <a:spLocks noChangeArrowheads="1"/>
              </p:cNvSpPr>
              <p:nvPr/>
            </p:nvSpPr>
            <p:spPr bwMode="white">
              <a:xfrm rot="6078281">
                <a:off x="1996" y="2276"/>
                <a:ext cx="227" cy="816"/>
              </a:xfrm>
              <a:prstGeom prst="moon">
                <a:avLst>
                  <a:gd name="adj" fmla="val 49773"/>
                </a:avLst>
              </a:prstGeom>
              <a:solidFill>
                <a:srgbClr val="FFFFFF">
                  <a:alpha val="5882"/>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53" name="AutoShape 32"/>
              <p:cNvSpPr>
                <a:spLocks noChangeArrowheads="1"/>
              </p:cNvSpPr>
              <p:nvPr/>
            </p:nvSpPr>
            <p:spPr bwMode="white">
              <a:xfrm rot="6373927">
                <a:off x="2072" y="2299"/>
                <a:ext cx="227" cy="814"/>
              </a:xfrm>
              <a:prstGeom prst="moon">
                <a:avLst>
                  <a:gd name="adj" fmla="val 49773"/>
                </a:avLst>
              </a:prstGeom>
              <a:solidFill>
                <a:srgbClr val="FFFFFF">
                  <a:alpha val="5882"/>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54" name="AutoShape 33"/>
              <p:cNvSpPr>
                <a:spLocks noChangeArrowheads="1"/>
              </p:cNvSpPr>
              <p:nvPr/>
            </p:nvSpPr>
            <p:spPr bwMode="white">
              <a:xfrm rot="6906312">
                <a:off x="2161" y="2328"/>
                <a:ext cx="227" cy="816"/>
              </a:xfrm>
              <a:prstGeom prst="moon">
                <a:avLst>
                  <a:gd name="adj" fmla="val 49773"/>
                </a:avLst>
              </a:prstGeom>
              <a:solidFill>
                <a:srgbClr val="FFFFFF">
                  <a:alpha val="5882"/>
                </a:srgbClr>
              </a:solidFill>
              <a:ln w="9525">
                <a:noFill/>
                <a:miter lim="800000"/>
                <a:headEnd/>
                <a:tailEnd/>
              </a:ln>
            </p:spPr>
            <p:txBody>
              <a:bodyPr wrap="none" anchor="ctr"/>
              <a:lstStyle/>
              <a:p>
                <a:pPr>
                  <a:defRPr/>
                </a:pPr>
                <a:endParaRPr lang="zh-CN" altLang="en-US">
                  <a:solidFill>
                    <a:schemeClr val="bg2">
                      <a:lumMod val="50000"/>
                    </a:schemeClr>
                  </a:solidFill>
                </a:endParaRPr>
              </a:p>
            </p:txBody>
          </p:sp>
        </p:grpSp>
        <p:sp>
          <p:nvSpPr>
            <p:cNvPr id="34" name="Arc 34"/>
            <p:cNvSpPr>
              <a:spLocks/>
            </p:cNvSpPr>
            <p:nvPr/>
          </p:nvSpPr>
          <p:spPr bwMode="ltGray">
            <a:xfrm rot="9670427">
              <a:off x="2697" y="1835"/>
              <a:ext cx="561" cy="1040"/>
            </a:xfrm>
            <a:custGeom>
              <a:avLst/>
              <a:gdLst>
                <a:gd name="T0" fmla="*/ 0 w 11660"/>
                <a:gd name="T1" fmla="*/ 35 h 21600"/>
                <a:gd name="T2" fmla="*/ 561 w 11660"/>
                <a:gd name="T3" fmla="*/ 42 h 21600"/>
                <a:gd name="T4" fmla="*/ 268 w 11660"/>
                <a:gd name="T5" fmla="*/ 1040 h 21600"/>
                <a:gd name="T6" fmla="*/ 0 60000 65536"/>
                <a:gd name="T7" fmla="*/ 0 60000 65536"/>
                <a:gd name="T8" fmla="*/ 0 60000 65536"/>
                <a:gd name="T9" fmla="*/ 0 w 11660"/>
                <a:gd name="T10" fmla="*/ 0 h 21600"/>
                <a:gd name="T11" fmla="*/ 11660 w 11660"/>
                <a:gd name="T12" fmla="*/ 21600 h 21600"/>
              </a:gdLst>
              <a:ahLst/>
              <a:cxnLst>
                <a:cxn ang="T6">
                  <a:pos x="T0" y="T1"/>
                </a:cxn>
                <a:cxn ang="T7">
                  <a:pos x="T2" y="T3"/>
                </a:cxn>
                <a:cxn ang="T8">
                  <a:pos x="T4" y="T5"/>
                </a:cxn>
              </a:cxnLst>
              <a:rect l="T9" t="T10" r="T11" b="T12"/>
              <a:pathLst>
                <a:path w="11660" h="21600" fill="none" extrusionOk="0">
                  <a:moveTo>
                    <a:pt x="-1" y="727"/>
                  </a:moveTo>
                  <a:cubicBezTo>
                    <a:pt x="1813" y="244"/>
                    <a:pt x="3682" y="-1"/>
                    <a:pt x="5560" y="0"/>
                  </a:cubicBezTo>
                  <a:cubicBezTo>
                    <a:pt x="7624" y="0"/>
                    <a:pt x="9679" y="296"/>
                    <a:pt x="11659" y="879"/>
                  </a:cubicBezTo>
                </a:path>
                <a:path w="11660" h="21600" stroke="0" extrusionOk="0">
                  <a:moveTo>
                    <a:pt x="-1" y="727"/>
                  </a:moveTo>
                  <a:cubicBezTo>
                    <a:pt x="1813" y="244"/>
                    <a:pt x="3682" y="-1"/>
                    <a:pt x="5560" y="0"/>
                  </a:cubicBezTo>
                  <a:cubicBezTo>
                    <a:pt x="7624" y="0"/>
                    <a:pt x="9679" y="296"/>
                    <a:pt x="11659" y="879"/>
                  </a:cubicBezTo>
                  <a:lnTo>
                    <a:pt x="5560" y="21600"/>
                  </a:lnTo>
                  <a:close/>
                </a:path>
              </a:pathLst>
            </a:custGeom>
            <a:solidFill>
              <a:schemeClr val="hlink">
                <a:alpha val="50195"/>
              </a:schemeClr>
            </a:solidFill>
            <a:ln w="9525">
              <a:noFill/>
              <a:round/>
              <a:headEnd/>
              <a:tailEnd/>
            </a:ln>
          </p:spPr>
          <p:txBody>
            <a:bodyPr wrap="none" anchor="ctr"/>
            <a:lstStyle/>
            <a:p>
              <a:pPr>
                <a:defRPr/>
              </a:pPr>
              <a:endParaRPr lang="zh-CN" altLang="en-US">
                <a:solidFill>
                  <a:schemeClr val="bg2">
                    <a:lumMod val="50000"/>
                  </a:schemeClr>
                </a:solidFill>
              </a:endParaRPr>
            </a:p>
          </p:txBody>
        </p:sp>
        <p:sp>
          <p:nvSpPr>
            <p:cNvPr id="35" name="Oval 35"/>
            <p:cNvSpPr>
              <a:spLocks noChangeArrowheads="1"/>
            </p:cNvSpPr>
            <p:nvPr/>
          </p:nvSpPr>
          <p:spPr bwMode="white">
            <a:xfrm>
              <a:off x="2465" y="1514"/>
              <a:ext cx="708" cy="708"/>
            </a:xfrm>
            <a:prstGeom prst="ellipse">
              <a:avLst/>
            </a:prstGeom>
            <a:solidFill>
              <a:srgbClr val="FFFFFF"/>
            </a:solidFill>
            <a:ln w="9525">
              <a:noFill/>
              <a:round/>
              <a:headEnd/>
              <a:tailEnd/>
            </a:ln>
          </p:spPr>
          <p:txBody>
            <a:bodyPr wrap="none" anchor="ctr"/>
            <a:lstStyle/>
            <a:p>
              <a:pPr>
                <a:defRPr/>
              </a:pPr>
              <a:endParaRPr lang="zh-CN" altLang="en-US">
                <a:solidFill>
                  <a:schemeClr val="bg2">
                    <a:lumMod val="50000"/>
                  </a:schemeClr>
                </a:solidFill>
              </a:endParaRPr>
            </a:p>
          </p:txBody>
        </p:sp>
        <p:sp>
          <p:nvSpPr>
            <p:cNvPr id="36" name="Text Box 36"/>
            <p:cNvSpPr txBox="1">
              <a:spLocks noChangeArrowheads="1"/>
            </p:cNvSpPr>
            <p:nvPr/>
          </p:nvSpPr>
          <p:spPr bwMode="white">
            <a:xfrm>
              <a:off x="1802" y="1703"/>
              <a:ext cx="616" cy="315"/>
            </a:xfrm>
            <a:prstGeom prst="rect">
              <a:avLst/>
            </a:prstGeom>
            <a:noFill/>
            <a:ln w="9525" algn="ctr">
              <a:noFill/>
              <a:miter lim="800000"/>
              <a:headEnd/>
              <a:tailEnd/>
            </a:ln>
          </p:spPr>
          <p:txBody>
            <a:bodyPr>
              <a:spAutoFit/>
            </a:bodyPr>
            <a:lstStyle/>
            <a:p>
              <a:pPr algn="ctr">
                <a:spcBef>
                  <a:spcPct val="50000"/>
                </a:spcBef>
                <a:defRPr/>
              </a:pPr>
              <a:r>
                <a:rPr lang="en-US" altLang="zh-CN" sz="2400" b="1">
                  <a:solidFill>
                    <a:schemeClr val="bg2">
                      <a:lumMod val="50000"/>
                    </a:schemeClr>
                  </a:solidFill>
                </a:rPr>
                <a:t>50%</a:t>
              </a:r>
            </a:p>
          </p:txBody>
        </p:sp>
        <p:sp>
          <p:nvSpPr>
            <p:cNvPr id="37" name="Text Box 37"/>
            <p:cNvSpPr txBox="1">
              <a:spLocks noChangeArrowheads="1"/>
            </p:cNvSpPr>
            <p:nvPr/>
          </p:nvSpPr>
          <p:spPr bwMode="auto">
            <a:xfrm>
              <a:off x="3304" y="1826"/>
              <a:ext cx="477" cy="274"/>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24%</a:t>
              </a:r>
            </a:p>
          </p:txBody>
        </p:sp>
        <p:sp>
          <p:nvSpPr>
            <p:cNvPr id="38" name="Text Box 38"/>
            <p:cNvSpPr txBox="1">
              <a:spLocks noChangeArrowheads="1"/>
            </p:cNvSpPr>
            <p:nvPr/>
          </p:nvSpPr>
          <p:spPr bwMode="auto">
            <a:xfrm>
              <a:off x="2841" y="1103"/>
              <a:ext cx="478" cy="270"/>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16%</a:t>
              </a:r>
            </a:p>
          </p:txBody>
        </p:sp>
        <p:sp>
          <p:nvSpPr>
            <p:cNvPr id="39" name="Text Box 39"/>
            <p:cNvSpPr txBox="1">
              <a:spLocks noChangeArrowheads="1"/>
            </p:cNvSpPr>
            <p:nvPr/>
          </p:nvSpPr>
          <p:spPr bwMode="black">
            <a:xfrm>
              <a:off x="2841" y="2446"/>
              <a:ext cx="478" cy="274"/>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10%</a:t>
              </a:r>
            </a:p>
          </p:txBody>
        </p:sp>
        <p:grpSp>
          <p:nvGrpSpPr>
            <p:cNvPr id="45076" name="Group 40"/>
            <p:cNvGrpSpPr>
              <a:grpSpLocks/>
            </p:cNvGrpSpPr>
            <p:nvPr/>
          </p:nvGrpSpPr>
          <p:grpSpPr bwMode="auto">
            <a:xfrm rot="14245961" flipV="1">
              <a:off x="2661" y="1019"/>
              <a:ext cx="1384" cy="293"/>
              <a:chOff x="2531" y="1045"/>
              <a:chExt cx="897" cy="237"/>
            </a:xfrm>
          </p:grpSpPr>
          <p:grpSp>
            <p:nvGrpSpPr>
              <p:cNvPr id="45077" name="Group 41"/>
              <p:cNvGrpSpPr>
                <a:grpSpLocks/>
              </p:cNvGrpSpPr>
              <p:nvPr/>
            </p:nvGrpSpPr>
            <p:grpSpPr bwMode="auto">
              <a:xfrm>
                <a:off x="2531" y="1045"/>
                <a:ext cx="742" cy="185"/>
                <a:chOff x="1567" y="2568"/>
                <a:chExt cx="1118" cy="280"/>
              </a:xfrm>
            </p:grpSpPr>
            <p:sp>
              <p:nvSpPr>
                <p:cNvPr id="47" name="AutoShape 42"/>
                <p:cNvSpPr>
                  <a:spLocks noChangeArrowheads="1"/>
                </p:cNvSpPr>
                <p:nvPr/>
              </p:nvSpPr>
              <p:spPr bwMode="white">
                <a:xfrm rot="5263130">
                  <a:off x="1863" y="2275"/>
                  <a:ext cx="229"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48" name="AutoShape 43"/>
                <p:cNvSpPr>
                  <a:spLocks noChangeArrowheads="1"/>
                </p:cNvSpPr>
                <p:nvPr/>
              </p:nvSpPr>
              <p:spPr bwMode="white">
                <a:xfrm rot="6078281">
                  <a:off x="1997" y="2274"/>
                  <a:ext cx="229"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49" name="AutoShape 44"/>
                <p:cNvSpPr>
                  <a:spLocks noChangeArrowheads="1"/>
                </p:cNvSpPr>
                <p:nvPr/>
              </p:nvSpPr>
              <p:spPr bwMode="white">
                <a:xfrm rot="6373927">
                  <a:off x="2076" y="2294"/>
                  <a:ext cx="227"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50" name="AutoShape 45"/>
                <p:cNvSpPr>
                  <a:spLocks noChangeArrowheads="1"/>
                </p:cNvSpPr>
                <p:nvPr/>
              </p:nvSpPr>
              <p:spPr bwMode="white">
                <a:xfrm rot="6906312">
                  <a:off x="2164" y="2328"/>
                  <a:ext cx="229"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grpSp>
          <p:grpSp>
            <p:nvGrpSpPr>
              <p:cNvPr id="45078" name="Group 46"/>
              <p:cNvGrpSpPr>
                <a:grpSpLocks/>
              </p:cNvGrpSpPr>
              <p:nvPr/>
            </p:nvGrpSpPr>
            <p:grpSpPr bwMode="auto">
              <a:xfrm rot="1353540">
                <a:off x="2686" y="1097"/>
                <a:ext cx="742" cy="185"/>
                <a:chOff x="1566" y="2568"/>
                <a:chExt cx="1118" cy="280"/>
              </a:xfrm>
            </p:grpSpPr>
            <p:sp>
              <p:nvSpPr>
                <p:cNvPr id="43" name="AutoShape 47"/>
                <p:cNvSpPr>
                  <a:spLocks noChangeArrowheads="1"/>
                </p:cNvSpPr>
                <p:nvPr/>
              </p:nvSpPr>
              <p:spPr bwMode="white">
                <a:xfrm rot="5263130">
                  <a:off x="1862" y="2274"/>
                  <a:ext cx="229"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44" name="AutoShape 48"/>
                <p:cNvSpPr>
                  <a:spLocks noChangeArrowheads="1"/>
                </p:cNvSpPr>
                <p:nvPr/>
              </p:nvSpPr>
              <p:spPr bwMode="white">
                <a:xfrm rot="6078281">
                  <a:off x="1996" y="2273"/>
                  <a:ext cx="229"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45" name="AutoShape 49"/>
                <p:cNvSpPr>
                  <a:spLocks noChangeArrowheads="1"/>
                </p:cNvSpPr>
                <p:nvPr/>
              </p:nvSpPr>
              <p:spPr bwMode="white">
                <a:xfrm rot="6373927">
                  <a:off x="2075" y="2294"/>
                  <a:ext cx="227"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sp>
              <p:nvSpPr>
                <p:cNvPr id="46" name="AutoShape 50"/>
                <p:cNvSpPr>
                  <a:spLocks noChangeArrowheads="1"/>
                </p:cNvSpPr>
                <p:nvPr/>
              </p:nvSpPr>
              <p:spPr bwMode="white">
                <a:xfrm rot="6906312">
                  <a:off x="2162" y="2326"/>
                  <a:ext cx="229" cy="817"/>
                </a:xfrm>
                <a:prstGeom prst="moon">
                  <a:avLst>
                    <a:gd name="adj" fmla="val 49773"/>
                  </a:avLst>
                </a:prstGeom>
                <a:solidFill>
                  <a:srgbClr val="FFFFFF">
                    <a:alpha val="7059"/>
                  </a:srgbClr>
                </a:solidFill>
                <a:ln w="9525">
                  <a:noFill/>
                  <a:miter lim="800000"/>
                  <a:headEnd/>
                  <a:tailEnd/>
                </a:ln>
              </p:spPr>
              <p:txBody>
                <a:bodyPr wrap="none" anchor="ctr"/>
                <a:lstStyle/>
                <a:p>
                  <a:pPr>
                    <a:defRPr/>
                  </a:pPr>
                  <a:endParaRPr lang="zh-CN" altLang="en-US">
                    <a:solidFill>
                      <a:schemeClr val="bg2">
                        <a:lumMod val="50000"/>
                      </a:schemeClr>
                    </a:solidFill>
                  </a:endParaRPr>
                </a:p>
              </p:txBody>
            </p:sp>
          </p:grpSp>
        </p:grpSp>
      </p:grpSp>
      <p:grpSp>
        <p:nvGrpSpPr>
          <p:cNvPr id="63" name="组合 62"/>
          <p:cNvGrpSpPr/>
          <p:nvPr/>
        </p:nvGrpSpPr>
        <p:grpSpPr>
          <a:xfrm>
            <a:off x="5286380" y="1500174"/>
            <a:ext cx="2962275" cy="965200"/>
            <a:chOff x="5480423" y="1412776"/>
            <a:chExt cx="2962275" cy="965200"/>
          </a:xfrm>
        </p:grpSpPr>
        <p:sp>
          <p:nvSpPr>
            <p:cNvPr id="22" name="AutoShape 5"/>
            <p:cNvSpPr>
              <a:spLocks noChangeArrowheads="1"/>
            </p:cNvSpPr>
            <p:nvPr/>
          </p:nvSpPr>
          <p:spPr bwMode="gray">
            <a:xfrm>
              <a:off x="6299573" y="1412776"/>
              <a:ext cx="2143125" cy="965200"/>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23" name="AutoShape 12"/>
            <p:cNvSpPr>
              <a:spLocks noChangeArrowheads="1"/>
            </p:cNvSpPr>
            <p:nvPr/>
          </p:nvSpPr>
          <p:spPr bwMode="gray">
            <a:xfrm>
              <a:off x="5578848" y="1677889"/>
              <a:ext cx="958850" cy="454025"/>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24" name="Arc 14"/>
            <p:cNvSpPr>
              <a:spLocks/>
            </p:cNvSpPr>
            <p:nvPr/>
          </p:nvSpPr>
          <p:spPr bwMode="gray">
            <a:xfrm>
              <a:off x="6205911" y="1717576"/>
              <a:ext cx="273050" cy="347663"/>
            </a:xfrm>
            <a:custGeom>
              <a:avLst/>
              <a:gdLst>
                <a:gd name="G0" fmla="+- 0 0 0"/>
                <a:gd name="G1" fmla="+- 21600 0 0"/>
                <a:gd name="G2" fmla="+- 21600 0 0"/>
                <a:gd name="T0" fmla="*/ 0 w 17047"/>
                <a:gd name="T1" fmla="*/ 0 h 21600"/>
                <a:gd name="T2" fmla="*/ 17047 w 17047"/>
                <a:gd name="T3" fmla="*/ 8335 h 21600"/>
                <a:gd name="T4" fmla="*/ 0 w 17047"/>
                <a:gd name="T5" fmla="*/ 21600 h 21600"/>
              </a:gdLst>
              <a:ahLst/>
              <a:cxnLst>
                <a:cxn ang="0">
                  <a:pos x="T0" y="T1"/>
                </a:cxn>
                <a:cxn ang="0">
                  <a:pos x="T2" y="T3"/>
                </a:cxn>
                <a:cxn ang="0">
                  <a:pos x="T4" y="T5"/>
                </a:cxn>
              </a:cxnLst>
              <a:rect l="0" t="0" r="r" b="b"/>
              <a:pathLst>
                <a:path w="17047" h="21600" fill="none" extrusionOk="0">
                  <a:moveTo>
                    <a:pt x="-1" y="0"/>
                  </a:moveTo>
                  <a:cubicBezTo>
                    <a:pt x="6663" y="0"/>
                    <a:pt x="12954" y="3075"/>
                    <a:pt x="17046" y="8335"/>
                  </a:cubicBezTo>
                </a:path>
                <a:path w="17047" h="21600" stroke="0" extrusionOk="0">
                  <a:moveTo>
                    <a:pt x="-1" y="0"/>
                  </a:moveTo>
                  <a:cubicBezTo>
                    <a:pt x="6663" y="0"/>
                    <a:pt x="12954" y="3075"/>
                    <a:pt x="17046" y="8335"/>
                  </a:cubicBezTo>
                  <a:lnTo>
                    <a:pt x="0" y="21600"/>
                  </a:lnTo>
                  <a:close/>
                </a:path>
              </a:pathLst>
            </a:custGeom>
            <a:solidFill>
              <a:schemeClr val="accent2"/>
            </a:solidFill>
            <a:ln w="9525">
              <a:solidFill>
                <a:schemeClr val="accent2"/>
              </a:solidFill>
              <a:round/>
              <a:headEnd/>
              <a:tailEnd/>
            </a:ln>
            <a:effectLst>
              <a:outerShdw dist="81320" dir="2319588" algn="ctr" rotWithShape="0">
                <a:srgbClr val="C0C0C0">
                  <a:alpha val="50000"/>
                </a:srgbClr>
              </a:outerShdw>
            </a:effectLst>
          </p:spPr>
          <p:txBody>
            <a:bodyPr wrap="none" anchor="ctr"/>
            <a:lstStyle/>
            <a:p>
              <a:pPr>
                <a:defRPr/>
              </a:pPr>
              <a:endParaRPr lang="zh-CN" altLang="en-US">
                <a:solidFill>
                  <a:schemeClr val="bg2">
                    <a:lumMod val="50000"/>
                  </a:schemeClr>
                </a:solidFill>
              </a:endParaRPr>
            </a:p>
          </p:txBody>
        </p:sp>
        <p:sp>
          <p:nvSpPr>
            <p:cNvPr id="25" name="Text Box 18"/>
            <p:cNvSpPr txBox="1">
              <a:spLocks noChangeArrowheads="1"/>
            </p:cNvSpPr>
            <p:nvPr/>
          </p:nvSpPr>
          <p:spPr bwMode="gray">
            <a:xfrm>
              <a:off x="5480423" y="1722339"/>
              <a:ext cx="819150" cy="396875"/>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16%</a:t>
              </a:r>
            </a:p>
          </p:txBody>
        </p:sp>
        <p:sp>
          <p:nvSpPr>
            <p:cNvPr id="55" name="Rectangle 19"/>
            <p:cNvSpPr>
              <a:spLocks noChangeArrowheads="1"/>
            </p:cNvSpPr>
            <p:nvPr/>
          </p:nvSpPr>
          <p:spPr bwMode="black">
            <a:xfrm>
              <a:off x="6580291" y="1432935"/>
              <a:ext cx="1746250" cy="923330"/>
            </a:xfrm>
            <a:prstGeom prst="rect">
              <a:avLst/>
            </a:prstGeom>
            <a:noFill/>
            <a:ln w="9525" algn="ctr">
              <a:noFill/>
              <a:miter lim="800000"/>
              <a:headEnd/>
              <a:tailEnd/>
            </a:ln>
          </p:spPr>
          <p:txBody>
            <a:bodyPr>
              <a:spAutoFit/>
            </a:bodyPr>
            <a:lstStyle/>
            <a:p>
              <a:pPr algn="r">
                <a:defRPr/>
              </a:pPr>
              <a:r>
                <a:rPr lang="zh-CN" altLang="en-US" b="1" dirty="0" smtClean="0"/>
                <a:t>文本</a:t>
              </a:r>
              <a:endParaRPr lang="en-US" altLang="zh-CN" b="1" dirty="0"/>
            </a:p>
            <a:p>
              <a:pPr marL="120650" indent="-120650" algn="r">
                <a:spcBef>
                  <a:spcPct val="50000"/>
                </a:spcBef>
              </a:pPr>
              <a:r>
                <a:rPr lang="zh-CN" altLang="en-US" sz="1200" dirty="0" smtClean="0"/>
                <a:t>这里输入文本</a:t>
              </a:r>
              <a:endParaRPr lang="en-US" altLang="zh-CN" sz="1200" dirty="0" smtClean="0"/>
            </a:p>
            <a:p>
              <a:pPr marL="120650" indent="-120650" algn="r">
                <a:spcBef>
                  <a:spcPct val="50000"/>
                </a:spcBef>
              </a:pPr>
              <a:r>
                <a:rPr lang="zh-CN" altLang="en-US" sz="1200" dirty="0" smtClean="0"/>
                <a:t>这里输入文本</a:t>
              </a:r>
              <a:endParaRPr lang="en-US" altLang="zh-CN" sz="1200" b="1" dirty="0" smtClean="0">
                <a:latin typeface="Verdana" pitchFamily="34" charset="0"/>
              </a:endParaRPr>
            </a:p>
          </p:txBody>
        </p:sp>
      </p:grpSp>
      <p:grpSp>
        <p:nvGrpSpPr>
          <p:cNvPr id="65" name="组合 64"/>
          <p:cNvGrpSpPr/>
          <p:nvPr/>
        </p:nvGrpSpPr>
        <p:grpSpPr>
          <a:xfrm>
            <a:off x="5297492" y="4773599"/>
            <a:ext cx="2955925" cy="993775"/>
            <a:chOff x="5491535" y="4686201"/>
            <a:chExt cx="2955925" cy="993775"/>
          </a:xfrm>
        </p:grpSpPr>
        <p:sp>
          <p:nvSpPr>
            <p:cNvPr id="10" name="AutoShape 4"/>
            <p:cNvSpPr>
              <a:spLocks noChangeArrowheads="1"/>
            </p:cNvSpPr>
            <p:nvPr/>
          </p:nvSpPr>
          <p:spPr bwMode="gray">
            <a:xfrm>
              <a:off x="6304335" y="4686201"/>
              <a:ext cx="2143125" cy="99377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11" name="AutoShape 11"/>
            <p:cNvSpPr>
              <a:spLocks noChangeArrowheads="1"/>
            </p:cNvSpPr>
            <p:nvPr/>
          </p:nvSpPr>
          <p:spPr bwMode="gray">
            <a:xfrm>
              <a:off x="5582023" y="4986239"/>
              <a:ext cx="960438" cy="454025"/>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12" name="Arc 13"/>
            <p:cNvSpPr>
              <a:spLocks/>
            </p:cNvSpPr>
            <p:nvPr/>
          </p:nvSpPr>
          <p:spPr bwMode="gray">
            <a:xfrm rot="5400000">
              <a:off x="6120185" y="5070376"/>
              <a:ext cx="365125" cy="254000"/>
            </a:xfrm>
            <a:custGeom>
              <a:avLst/>
              <a:gdLst>
                <a:gd name="G0" fmla="+- 13148 0 0"/>
                <a:gd name="G1" fmla="+- 21600 0 0"/>
                <a:gd name="G2" fmla="+- 21600 0 0"/>
                <a:gd name="T0" fmla="*/ 0 w 31154"/>
                <a:gd name="T1" fmla="*/ 4462 h 21600"/>
                <a:gd name="T2" fmla="*/ 31154 w 31154"/>
                <a:gd name="T3" fmla="*/ 9670 h 21600"/>
                <a:gd name="T4" fmla="*/ 13148 w 31154"/>
                <a:gd name="T5" fmla="*/ 21600 h 21600"/>
              </a:gdLst>
              <a:ahLst/>
              <a:cxnLst>
                <a:cxn ang="0">
                  <a:pos x="T0" y="T1"/>
                </a:cxn>
                <a:cxn ang="0">
                  <a:pos x="T2" y="T3"/>
                </a:cxn>
                <a:cxn ang="0">
                  <a:pos x="T4" y="T5"/>
                </a:cxn>
              </a:cxnLst>
              <a:rect l="0" t="0" r="r" b="b"/>
              <a:pathLst>
                <a:path w="31154" h="21600" fill="none" extrusionOk="0">
                  <a:moveTo>
                    <a:pt x="0" y="4462"/>
                  </a:moveTo>
                  <a:cubicBezTo>
                    <a:pt x="3772" y="1568"/>
                    <a:pt x="8393" y="-1"/>
                    <a:pt x="13148" y="0"/>
                  </a:cubicBezTo>
                  <a:cubicBezTo>
                    <a:pt x="20391" y="0"/>
                    <a:pt x="27153" y="3631"/>
                    <a:pt x="31154" y="9669"/>
                  </a:cubicBezTo>
                </a:path>
                <a:path w="31154" h="21600" stroke="0" extrusionOk="0">
                  <a:moveTo>
                    <a:pt x="0" y="4462"/>
                  </a:moveTo>
                  <a:cubicBezTo>
                    <a:pt x="3772" y="1568"/>
                    <a:pt x="8393" y="-1"/>
                    <a:pt x="13148" y="0"/>
                  </a:cubicBezTo>
                  <a:cubicBezTo>
                    <a:pt x="20391" y="0"/>
                    <a:pt x="27153" y="3631"/>
                    <a:pt x="31154" y="9669"/>
                  </a:cubicBezTo>
                  <a:lnTo>
                    <a:pt x="13148" y="21600"/>
                  </a:lnTo>
                  <a:close/>
                </a:path>
              </a:pathLst>
            </a:custGeom>
            <a:solidFill>
              <a:schemeClr val="accent1"/>
            </a:solidFill>
            <a:ln w="9525">
              <a:noFill/>
              <a:round/>
              <a:headEnd/>
              <a:tailEnd/>
            </a:ln>
            <a:effectLst>
              <a:outerShdw dist="56796" dir="1593903" algn="ctr" rotWithShape="0">
                <a:srgbClr val="C0C0C0">
                  <a:alpha val="50000"/>
                </a:srgbClr>
              </a:outerShdw>
            </a:effectLst>
          </p:spPr>
          <p:txBody>
            <a:bodyPr wrap="none" anchor="ctr"/>
            <a:lstStyle/>
            <a:p>
              <a:pPr>
                <a:defRPr/>
              </a:pPr>
              <a:endParaRPr lang="zh-CN" altLang="en-US">
                <a:solidFill>
                  <a:schemeClr val="bg2">
                    <a:lumMod val="50000"/>
                  </a:schemeClr>
                </a:solidFill>
              </a:endParaRPr>
            </a:p>
          </p:txBody>
        </p:sp>
        <p:sp>
          <p:nvSpPr>
            <p:cNvPr id="13" name="Text Box 16"/>
            <p:cNvSpPr txBox="1">
              <a:spLocks noChangeArrowheads="1"/>
            </p:cNvSpPr>
            <p:nvPr/>
          </p:nvSpPr>
          <p:spPr bwMode="gray">
            <a:xfrm>
              <a:off x="5491535" y="5025926"/>
              <a:ext cx="819150" cy="396875"/>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24%</a:t>
              </a:r>
            </a:p>
          </p:txBody>
        </p:sp>
        <p:sp>
          <p:nvSpPr>
            <p:cNvPr id="56" name="Rectangle 19"/>
            <p:cNvSpPr>
              <a:spLocks noChangeArrowheads="1"/>
            </p:cNvSpPr>
            <p:nvPr/>
          </p:nvSpPr>
          <p:spPr bwMode="black">
            <a:xfrm>
              <a:off x="6580291" y="4710973"/>
              <a:ext cx="1746250" cy="923330"/>
            </a:xfrm>
            <a:prstGeom prst="rect">
              <a:avLst/>
            </a:prstGeom>
            <a:noFill/>
            <a:ln w="9525" algn="ctr">
              <a:noFill/>
              <a:miter lim="800000"/>
              <a:headEnd/>
              <a:tailEnd/>
            </a:ln>
          </p:spPr>
          <p:txBody>
            <a:bodyPr>
              <a:spAutoFit/>
            </a:bodyPr>
            <a:lstStyle/>
            <a:p>
              <a:pPr algn="r">
                <a:defRPr/>
              </a:pPr>
              <a:r>
                <a:rPr lang="zh-CN" altLang="en-US" b="1" dirty="0" smtClean="0"/>
                <a:t>文本</a:t>
              </a:r>
              <a:endParaRPr lang="en-US" altLang="zh-CN" b="1" dirty="0"/>
            </a:p>
            <a:p>
              <a:pPr marL="120650" indent="-120650" algn="r">
                <a:spcBef>
                  <a:spcPct val="50000"/>
                </a:spcBef>
              </a:pPr>
              <a:r>
                <a:rPr lang="zh-CN" altLang="en-US" sz="1200" dirty="0" smtClean="0"/>
                <a:t>这里输入文本</a:t>
              </a:r>
              <a:endParaRPr lang="en-US" altLang="zh-CN" sz="1200" dirty="0" smtClean="0"/>
            </a:p>
            <a:p>
              <a:pPr marL="120650" indent="-120650" algn="r">
                <a:spcBef>
                  <a:spcPct val="50000"/>
                </a:spcBef>
              </a:pPr>
              <a:r>
                <a:rPr lang="zh-CN" altLang="en-US" sz="1200" dirty="0" smtClean="0"/>
                <a:t>这里输入文本</a:t>
              </a:r>
              <a:endParaRPr lang="en-US" altLang="zh-CN" sz="1200" b="1" dirty="0" smtClean="0">
                <a:latin typeface="Verdana" pitchFamily="34" charset="0"/>
              </a:endParaRPr>
            </a:p>
          </p:txBody>
        </p:sp>
      </p:grpSp>
      <p:grpSp>
        <p:nvGrpSpPr>
          <p:cNvPr id="64" name="组合 63"/>
          <p:cNvGrpSpPr/>
          <p:nvPr/>
        </p:nvGrpSpPr>
        <p:grpSpPr>
          <a:xfrm>
            <a:off x="808032" y="4732324"/>
            <a:ext cx="2971801" cy="1035050"/>
            <a:chOff x="611560" y="4644926"/>
            <a:chExt cx="2971801" cy="1035050"/>
          </a:xfrm>
        </p:grpSpPr>
        <p:sp>
          <p:nvSpPr>
            <p:cNvPr id="16" name="AutoShape 3"/>
            <p:cNvSpPr>
              <a:spLocks noChangeArrowheads="1"/>
            </p:cNvSpPr>
            <p:nvPr/>
          </p:nvSpPr>
          <p:spPr bwMode="gray">
            <a:xfrm>
              <a:off x="611560" y="4644926"/>
              <a:ext cx="2143125" cy="1035050"/>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17" name="AutoShape 9"/>
            <p:cNvSpPr>
              <a:spLocks noChangeArrowheads="1"/>
            </p:cNvSpPr>
            <p:nvPr/>
          </p:nvSpPr>
          <p:spPr bwMode="gray">
            <a:xfrm>
              <a:off x="2587998" y="4930676"/>
              <a:ext cx="995363" cy="455613"/>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solidFill>
                  <a:schemeClr val="bg2">
                    <a:lumMod val="50000"/>
                  </a:schemeClr>
                </a:solidFill>
              </a:endParaRPr>
            </a:p>
          </p:txBody>
        </p:sp>
        <p:sp>
          <p:nvSpPr>
            <p:cNvPr id="18" name="Arc 10"/>
            <p:cNvSpPr>
              <a:spLocks/>
            </p:cNvSpPr>
            <p:nvPr/>
          </p:nvSpPr>
          <p:spPr bwMode="gray">
            <a:xfrm rot="9670427">
              <a:off x="3238873" y="4957664"/>
              <a:ext cx="206375" cy="355600"/>
            </a:xfrm>
            <a:custGeom>
              <a:avLst/>
              <a:gdLst>
                <a:gd name="G0" fmla="+- 5560 0 0"/>
                <a:gd name="G1" fmla="+- 21600 0 0"/>
                <a:gd name="G2" fmla="+- 21600 0 0"/>
                <a:gd name="T0" fmla="*/ 0 w 11660"/>
                <a:gd name="T1" fmla="*/ 728 h 21600"/>
                <a:gd name="T2" fmla="*/ 11660 w 11660"/>
                <a:gd name="T3" fmla="*/ 879 h 21600"/>
                <a:gd name="T4" fmla="*/ 5560 w 11660"/>
                <a:gd name="T5" fmla="*/ 21600 h 21600"/>
              </a:gdLst>
              <a:ahLst/>
              <a:cxnLst>
                <a:cxn ang="0">
                  <a:pos x="T0" y="T1"/>
                </a:cxn>
                <a:cxn ang="0">
                  <a:pos x="T2" y="T3"/>
                </a:cxn>
                <a:cxn ang="0">
                  <a:pos x="T4" y="T5"/>
                </a:cxn>
              </a:cxnLst>
              <a:rect l="0" t="0" r="r" b="b"/>
              <a:pathLst>
                <a:path w="11660" h="21600" fill="none" extrusionOk="0">
                  <a:moveTo>
                    <a:pt x="-1" y="727"/>
                  </a:moveTo>
                  <a:cubicBezTo>
                    <a:pt x="1813" y="244"/>
                    <a:pt x="3682" y="-1"/>
                    <a:pt x="5560" y="0"/>
                  </a:cubicBezTo>
                  <a:cubicBezTo>
                    <a:pt x="7624" y="0"/>
                    <a:pt x="9679" y="296"/>
                    <a:pt x="11659" y="879"/>
                  </a:cubicBezTo>
                </a:path>
                <a:path w="11660" h="21600" stroke="0" extrusionOk="0">
                  <a:moveTo>
                    <a:pt x="-1" y="727"/>
                  </a:moveTo>
                  <a:cubicBezTo>
                    <a:pt x="1813" y="244"/>
                    <a:pt x="3682" y="-1"/>
                    <a:pt x="5560" y="0"/>
                  </a:cubicBezTo>
                  <a:cubicBezTo>
                    <a:pt x="7624" y="0"/>
                    <a:pt x="9679" y="296"/>
                    <a:pt x="11659" y="879"/>
                  </a:cubicBezTo>
                  <a:lnTo>
                    <a:pt x="5560" y="21600"/>
                  </a:lnTo>
                  <a:close/>
                </a:path>
              </a:pathLst>
            </a:custGeom>
            <a:solidFill>
              <a:schemeClr val="hlink"/>
            </a:solidFill>
            <a:ln w="9525">
              <a:solidFill>
                <a:schemeClr val="bg2"/>
              </a:solidFill>
              <a:round/>
              <a:headEnd/>
              <a:tailEnd/>
            </a:ln>
            <a:effectLst>
              <a:outerShdw dist="52363" dir="842175" algn="ctr" rotWithShape="0">
                <a:srgbClr val="C0C0C0">
                  <a:alpha val="50000"/>
                </a:srgbClr>
              </a:outerShdw>
            </a:effectLst>
          </p:spPr>
          <p:txBody>
            <a:bodyPr wrap="none" anchor="ctr"/>
            <a:lstStyle/>
            <a:p>
              <a:pPr>
                <a:defRPr/>
              </a:pPr>
              <a:endParaRPr lang="zh-CN" altLang="en-US">
                <a:solidFill>
                  <a:schemeClr val="bg2">
                    <a:lumMod val="50000"/>
                  </a:schemeClr>
                </a:solidFill>
              </a:endParaRPr>
            </a:p>
          </p:txBody>
        </p:sp>
        <p:sp>
          <p:nvSpPr>
            <p:cNvPr id="19" name="Text Box 17"/>
            <p:cNvSpPr txBox="1">
              <a:spLocks noChangeArrowheads="1"/>
            </p:cNvSpPr>
            <p:nvPr/>
          </p:nvSpPr>
          <p:spPr bwMode="gray">
            <a:xfrm>
              <a:off x="2507035" y="4976714"/>
              <a:ext cx="819150" cy="396875"/>
            </a:xfrm>
            <a:prstGeom prst="rect">
              <a:avLst/>
            </a:prstGeom>
            <a:noFill/>
            <a:ln w="9525" algn="ctr">
              <a:noFill/>
              <a:miter lim="800000"/>
              <a:headEnd/>
              <a:tailEnd/>
            </a:ln>
          </p:spPr>
          <p:txBody>
            <a:bodyPr>
              <a:spAutoFit/>
            </a:bodyPr>
            <a:lstStyle/>
            <a:p>
              <a:pPr algn="ctr">
                <a:spcBef>
                  <a:spcPct val="50000"/>
                </a:spcBef>
                <a:defRPr/>
              </a:pPr>
              <a:r>
                <a:rPr lang="en-US" altLang="zh-CN" sz="2000" b="1">
                  <a:solidFill>
                    <a:schemeClr val="bg2">
                      <a:lumMod val="50000"/>
                    </a:schemeClr>
                  </a:solidFill>
                </a:rPr>
                <a:t>10%</a:t>
              </a:r>
            </a:p>
          </p:txBody>
        </p:sp>
        <p:sp>
          <p:nvSpPr>
            <p:cNvPr id="57" name="Rectangle 19"/>
            <p:cNvSpPr>
              <a:spLocks noChangeArrowheads="1"/>
            </p:cNvSpPr>
            <p:nvPr/>
          </p:nvSpPr>
          <p:spPr bwMode="black">
            <a:xfrm>
              <a:off x="688450" y="4705117"/>
              <a:ext cx="1746250" cy="923330"/>
            </a:xfrm>
            <a:prstGeom prst="rect">
              <a:avLst/>
            </a:prstGeom>
            <a:noFill/>
            <a:ln w="9525" algn="ctr">
              <a:noFill/>
              <a:miter lim="800000"/>
              <a:headEnd/>
              <a:tailEnd/>
            </a:ln>
          </p:spPr>
          <p:txBody>
            <a:bodyPr>
              <a:spAutoFit/>
            </a:bodyPr>
            <a:lstStyle/>
            <a:p>
              <a:pPr>
                <a:defRPr/>
              </a:pPr>
              <a:r>
                <a:rPr lang="zh-CN" altLang="en-US" b="1" dirty="0" smtClean="0"/>
                <a:t>文本</a:t>
              </a:r>
              <a:endParaRPr lang="en-US" altLang="zh-CN" b="1" dirty="0"/>
            </a:p>
            <a:p>
              <a:pPr marL="120650" indent="-120650" algn="ctr">
                <a:spcBef>
                  <a:spcPct val="50000"/>
                </a:spcBef>
              </a:pPr>
              <a:r>
                <a:rPr lang="zh-CN" altLang="en-US" sz="1200" dirty="0" smtClean="0"/>
                <a:t>这里输入文本</a:t>
              </a:r>
              <a:endParaRPr lang="en-US" altLang="zh-CN" sz="1200" dirty="0" smtClean="0"/>
            </a:p>
            <a:p>
              <a:pPr marL="120650" indent="-120650" algn="ctr">
                <a:spcBef>
                  <a:spcPct val="50000"/>
                </a:spcBef>
              </a:pPr>
              <a:r>
                <a:rPr lang="zh-CN" altLang="en-US" sz="1200" dirty="0" smtClean="0"/>
                <a:t>这里输入文本</a:t>
              </a:r>
              <a:endParaRPr lang="en-US" altLang="zh-CN" sz="1200" b="1" dirty="0" smtClean="0">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edge">
                                      <p:cBhvr>
                                        <p:cTn id="7" dur="2000"/>
                                        <p:tgtEl>
                                          <p:spTgt spid="45063"/>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2"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additive="base">
                                        <p:cTn id="16" dur="500" fill="hold"/>
                                        <p:tgtEl>
                                          <p:spTgt spid="63"/>
                                        </p:tgtEl>
                                        <p:attrNameLst>
                                          <p:attrName>ppt_x</p:attrName>
                                        </p:attrNameLst>
                                      </p:cBhvr>
                                      <p:tavLst>
                                        <p:tav tm="0">
                                          <p:val>
                                            <p:strVal val="1+#ppt_w/2"/>
                                          </p:val>
                                        </p:tav>
                                        <p:tav tm="100000">
                                          <p:val>
                                            <p:strVal val="#ppt_x"/>
                                          </p:val>
                                        </p:tav>
                                      </p:tavLst>
                                    </p:anim>
                                    <p:anim calcmode="lin" valueType="num">
                                      <p:cBhvr additive="base">
                                        <p:cTn id="17" dur="500" fill="hold"/>
                                        <p:tgtEl>
                                          <p:spTgt spid="63"/>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0-#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2" fill="hold" nodeType="afterEffect">
                                  <p:stCondLst>
                                    <p:cond delay="0"/>
                                  </p:stCondLst>
                                  <p:childTnLst>
                                    <p:set>
                                      <p:cBhvr>
                                        <p:cTn id="25" dur="1" fill="hold">
                                          <p:stCondLst>
                                            <p:cond delay="0"/>
                                          </p:stCondLst>
                                        </p:cTn>
                                        <p:tgtEl>
                                          <p:spTgt spid="65"/>
                                        </p:tgtEl>
                                        <p:attrNameLst>
                                          <p:attrName>style.visibility</p:attrName>
                                        </p:attrNameLst>
                                      </p:cBhvr>
                                      <p:to>
                                        <p:strVal val="visible"/>
                                      </p:to>
                                    </p:set>
                                    <p:anim calcmode="lin" valueType="num">
                                      <p:cBhvr additive="base">
                                        <p:cTn id="26" dur="500" fill="hold"/>
                                        <p:tgtEl>
                                          <p:spTgt spid="65"/>
                                        </p:tgtEl>
                                        <p:attrNameLst>
                                          <p:attrName>ppt_x</p:attrName>
                                        </p:attrNameLst>
                                      </p:cBhvr>
                                      <p:tavLst>
                                        <p:tav tm="0">
                                          <p:val>
                                            <p:strVal val="1+#ppt_w/2"/>
                                          </p:val>
                                        </p:tav>
                                        <p:tav tm="100000">
                                          <p:val>
                                            <p:strVal val="#ppt_x"/>
                                          </p:val>
                                        </p:tav>
                                      </p:tavLst>
                                    </p:anim>
                                    <p:anim calcmode="lin" valueType="num">
                                      <p:cBhvr additive="base">
                                        <p:cTn id="2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2162104" y="2667017"/>
          <a:ext cx="5184775" cy="3190875"/>
        </p:xfrm>
        <a:graphic>
          <a:graphicData uri="http://schemas.openxmlformats.org/presentationml/2006/ole">
            <mc:AlternateContent xmlns:mc="http://schemas.openxmlformats.org/markup-compatibility/2006">
              <mc:Choice xmlns:v="urn:schemas-microsoft-com:vml" Requires="v">
                <p:oleObj spid="_x0000_s2052" name="Chart" r:id="rId4" imgW="6096000" imgH="4067251" progId="">
                  <p:embed followColorScheme="full"/>
                </p:oleObj>
              </mc:Choice>
              <mc:Fallback>
                <p:oleObj name="Chart" r:id="rId4" imgW="6096000" imgH="4067251" progId="">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62104" y="2667017"/>
                        <a:ext cx="5184775" cy="319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73"/>
          <p:cNvSpPr>
            <a:spLocks noChangeArrowheads="1"/>
          </p:cNvSpPr>
          <p:nvPr/>
        </p:nvSpPr>
        <p:spPr bwMode="black">
          <a:xfrm>
            <a:off x="1555679" y="5516362"/>
            <a:ext cx="6324600" cy="307777"/>
          </a:xfrm>
          <a:prstGeom prst="rect">
            <a:avLst/>
          </a:prstGeom>
          <a:noFill/>
          <a:ln w="9525" algn="ctr">
            <a:noFill/>
            <a:miter lim="800000"/>
            <a:headEnd/>
            <a:tailEnd/>
          </a:ln>
        </p:spPr>
        <p:txBody>
          <a:bodyPr>
            <a:spAutoFit/>
          </a:bodyPr>
          <a:lstStyle/>
          <a:p>
            <a:pPr algn="ctr">
              <a:spcBef>
                <a:spcPct val="50000"/>
              </a:spcBef>
              <a:defRPr/>
            </a:pPr>
            <a:r>
              <a:rPr lang="zh-CN" altLang="en-US" sz="1400" dirty="0"/>
              <a:t>这里输入</a:t>
            </a:r>
            <a:r>
              <a:rPr lang="zh-CN" altLang="en-US" sz="1400" dirty="0" smtClean="0"/>
              <a:t>文本</a:t>
            </a:r>
            <a:r>
              <a:rPr lang="zh-CN" altLang="en-US" sz="1400" dirty="0"/>
              <a:t>这里输入</a:t>
            </a:r>
            <a:r>
              <a:rPr lang="zh-CN" altLang="en-US" sz="1400" dirty="0" smtClean="0"/>
              <a:t>文本</a:t>
            </a:r>
            <a:r>
              <a:rPr lang="zh-CN" altLang="en-US" sz="1400" dirty="0"/>
              <a:t>这里输入</a:t>
            </a:r>
            <a:r>
              <a:rPr lang="zh-CN" altLang="en-US" sz="1400" dirty="0" smtClean="0"/>
              <a:t>文本</a:t>
            </a:r>
          </a:p>
        </p:txBody>
      </p:sp>
      <p:grpSp>
        <p:nvGrpSpPr>
          <p:cNvPr id="32" name="组合 31"/>
          <p:cNvGrpSpPr/>
          <p:nvPr/>
        </p:nvGrpSpPr>
        <p:grpSpPr>
          <a:xfrm>
            <a:off x="5113266" y="1511317"/>
            <a:ext cx="2386013" cy="1719263"/>
            <a:chOff x="5076825" y="1337196"/>
            <a:chExt cx="2386013" cy="1719263"/>
          </a:xfrm>
        </p:grpSpPr>
        <p:sp>
          <p:nvSpPr>
            <p:cNvPr id="2055" name="Freeform 8"/>
            <p:cNvSpPr>
              <a:spLocks/>
            </p:cNvSpPr>
            <p:nvPr/>
          </p:nvSpPr>
          <p:spPr bwMode="gray">
            <a:xfrm rot="5400000" flipH="1">
              <a:off x="4787900" y="1905521"/>
              <a:ext cx="1439863" cy="862013"/>
            </a:xfrm>
            <a:custGeom>
              <a:avLst/>
              <a:gdLst>
                <a:gd name="T0" fmla="*/ 2147483647 w 723"/>
                <a:gd name="T1" fmla="*/ 0 h 650"/>
                <a:gd name="T2" fmla="*/ 2147483647 w 723"/>
                <a:gd name="T3" fmla="*/ 1130868131 h 650"/>
                <a:gd name="T4" fmla="*/ 0 w 723"/>
                <a:gd name="T5" fmla="*/ 1143178998 h 650"/>
                <a:gd name="T6" fmla="*/ 0 60000 65536"/>
                <a:gd name="T7" fmla="*/ 0 60000 65536"/>
                <a:gd name="T8" fmla="*/ 0 60000 65536"/>
                <a:gd name="T9" fmla="*/ 0 w 723"/>
                <a:gd name="T10" fmla="*/ 0 h 650"/>
                <a:gd name="T11" fmla="*/ 723 w 723"/>
                <a:gd name="T12" fmla="*/ 650 h 650"/>
              </a:gdLst>
              <a:ahLst/>
              <a:cxnLst>
                <a:cxn ang="T6">
                  <a:pos x="T0" y="T1"/>
                </a:cxn>
                <a:cxn ang="T7">
                  <a:pos x="T2" y="T3"/>
                </a:cxn>
                <a:cxn ang="T8">
                  <a:pos x="T4" y="T5"/>
                </a:cxn>
              </a:cxnLst>
              <a:rect l="T9" t="T10" r="T11" b="T12"/>
              <a:pathLst>
                <a:path w="723" h="650">
                  <a:moveTo>
                    <a:pt x="720" y="0"/>
                  </a:moveTo>
                  <a:lnTo>
                    <a:pt x="723" y="643"/>
                  </a:lnTo>
                  <a:lnTo>
                    <a:pt x="0" y="650"/>
                  </a:lnTo>
                </a:path>
              </a:pathLst>
            </a:custGeom>
            <a:noFill/>
            <a:ln w="38100">
              <a:solidFill>
                <a:schemeClr val="folHlink"/>
              </a:solidFill>
              <a:round/>
              <a:headEnd/>
              <a:tailEnd/>
            </a:ln>
          </p:spPr>
          <p:txBody>
            <a:bodyPr/>
            <a:lstStyle/>
            <a:p>
              <a:endParaRPr lang="zh-CN" altLang="en-US"/>
            </a:p>
          </p:txBody>
        </p:sp>
        <p:sp>
          <p:nvSpPr>
            <p:cNvPr id="10" name="AutoShape 63"/>
            <p:cNvSpPr>
              <a:spLocks noChangeArrowheads="1"/>
            </p:cNvSpPr>
            <p:nvPr/>
          </p:nvSpPr>
          <p:spPr bwMode="gray">
            <a:xfrm>
              <a:off x="5557838" y="1337196"/>
              <a:ext cx="1905000" cy="523875"/>
            </a:xfrm>
            <a:prstGeom prst="roundRect">
              <a:avLst>
                <a:gd name="adj" fmla="val 16667"/>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15" name="Rectangle 55"/>
            <p:cNvSpPr>
              <a:spLocks noChangeArrowheads="1"/>
            </p:cNvSpPr>
            <p:nvPr/>
          </p:nvSpPr>
          <p:spPr bwMode="gray">
            <a:xfrm>
              <a:off x="5799138" y="1443139"/>
              <a:ext cx="1441450" cy="307777"/>
            </a:xfrm>
            <a:prstGeom prst="rect">
              <a:avLst/>
            </a:prstGeom>
            <a:noFill/>
            <a:ln w="9525">
              <a:noFill/>
              <a:miter lim="800000"/>
              <a:headEnd/>
              <a:tailEnd/>
            </a:ln>
            <a:effectLst>
              <a:outerShdw dist="28398" dir="3806097" algn="ctr" rotWithShape="0">
                <a:schemeClr val="bg2">
                  <a:alpha val="50000"/>
                </a:schemeClr>
              </a:outerShdw>
            </a:effectLst>
          </p:spPr>
          <p:txBody>
            <a:bodyPr>
              <a:spAutoFit/>
            </a:bodyPr>
            <a:lstStyle/>
            <a:p>
              <a:pPr algn="ctr">
                <a:spcBef>
                  <a:spcPct val="50000"/>
                </a:spcBef>
                <a:defRPr/>
              </a:pPr>
              <a:r>
                <a:rPr lang="zh-CN" altLang="en-US" sz="1400" b="1" dirty="0">
                  <a:solidFill>
                    <a:schemeClr val="bg1"/>
                  </a:solidFill>
                </a:rPr>
                <a:t>这里输入文本</a:t>
              </a:r>
              <a:endParaRPr lang="en-US" altLang="zh-CN" sz="1400" b="1" dirty="0">
                <a:solidFill>
                  <a:schemeClr val="bg1"/>
                </a:solidFill>
              </a:endParaRPr>
            </a:p>
          </p:txBody>
        </p:sp>
      </p:grpSp>
      <p:grpSp>
        <p:nvGrpSpPr>
          <p:cNvPr id="33" name="组合 32"/>
          <p:cNvGrpSpPr/>
          <p:nvPr/>
        </p:nvGrpSpPr>
        <p:grpSpPr>
          <a:xfrm>
            <a:off x="6596090" y="2882718"/>
            <a:ext cx="1905000" cy="1095375"/>
            <a:chOff x="6559649" y="2708597"/>
            <a:chExt cx="1905000" cy="1095375"/>
          </a:xfrm>
        </p:grpSpPr>
        <p:sp>
          <p:nvSpPr>
            <p:cNvPr id="2053" name="Freeform 6"/>
            <p:cNvSpPr>
              <a:spLocks/>
            </p:cNvSpPr>
            <p:nvPr/>
          </p:nvSpPr>
          <p:spPr bwMode="gray">
            <a:xfrm>
              <a:off x="6588224" y="3068960"/>
              <a:ext cx="3175" cy="735012"/>
            </a:xfrm>
            <a:custGeom>
              <a:avLst/>
              <a:gdLst>
                <a:gd name="T0" fmla="*/ 0 w 2"/>
                <a:gd name="T1" fmla="*/ 1166830845 h 463"/>
                <a:gd name="T2" fmla="*/ 5040312 w 2"/>
                <a:gd name="T3" fmla="*/ 0 h 463"/>
                <a:gd name="T4" fmla="*/ 0 60000 65536"/>
                <a:gd name="T5" fmla="*/ 0 60000 65536"/>
                <a:gd name="T6" fmla="*/ 0 w 2"/>
                <a:gd name="T7" fmla="*/ 0 h 463"/>
                <a:gd name="T8" fmla="*/ 2 w 2"/>
                <a:gd name="T9" fmla="*/ 463 h 463"/>
              </a:gdLst>
              <a:ahLst/>
              <a:cxnLst>
                <a:cxn ang="T4">
                  <a:pos x="T0" y="T1"/>
                </a:cxn>
                <a:cxn ang="T5">
                  <a:pos x="T2" y="T3"/>
                </a:cxn>
              </a:cxnLst>
              <a:rect l="T6" t="T7" r="T8" b="T9"/>
              <a:pathLst>
                <a:path w="2" h="463">
                  <a:moveTo>
                    <a:pt x="0" y="463"/>
                  </a:moveTo>
                  <a:lnTo>
                    <a:pt x="2" y="0"/>
                  </a:lnTo>
                </a:path>
              </a:pathLst>
            </a:custGeom>
            <a:noFill/>
            <a:ln w="38100">
              <a:solidFill>
                <a:schemeClr val="hlink"/>
              </a:solidFill>
              <a:round/>
              <a:headEnd/>
              <a:tailEnd/>
            </a:ln>
          </p:spPr>
          <p:txBody>
            <a:bodyPr/>
            <a:lstStyle/>
            <a:p>
              <a:endParaRPr lang="zh-CN" altLang="en-US"/>
            </a:p>
          </p:txBody>
        </p:sp>
        <p:sp>
          <p:nvSpPr>
            <p:cNvPr id="13" name="AutoShape 59"/>
            <p:cNvSpPr>
              <a:spLocks noChangeArrowheads="1"/>
            </p:cNvSpPr>
            <p:nvPr/>
          </p:nvSpPr>
          <p:spPr bwMode="gray">
            <a:xfrm>
              <a:off x="6559649" y="2708597"/>
              <a:ext cx="1905000" cy="523875"/>
            </a:xfrm>
            <a:prstGeom prst="roundRect">
              <a:avLst>
                <a:gd name="adj" fmla="val 16667"/>
              </a:avLst>
            </a:prstGeom>
            <a:gradFill>
              <a:gsLst>
                <a:gs pos="0">
                  <a:srgbClr val="3C8CB4"/>
                </a:gs>
                <a:gs pos="39999">
                  <a:srgbClr val="85C2FF"/>
                </a:gs>
                <a:gs pos="70000">
                  <a:srgbClr val="C4D6EB"/>
                </a:gs>
                <a:gs pos="100000">
                  <a:srgbClr val="FFEBFA"/>
                </a:gs>
              </a:gsLst>
              <a:lin ang="16200000" scaled="0"/>
            </a:gradFill>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zh-CN" altLang="en-US"/>
            </a:p>
          </p:txBody>
        </p:sp>
        <p:sp>
          <p:nvSpPr>
            <p:cNvPr id="16" name="Rectangle 56"/>
            <p:cNvSpPr>
              <a:spLocks noChangeArrowheads="1"/>
            </p:cNvSpPr>
            <p:nvPr/>
          </p:nvSpPr>
          <p:spPr bwMode="gray">
            <a:xfrm>
              <a:off x="6797774" y="2811366"/>
              <a:ext cx="1441450" cy="307777"/>
            </a:xfrm>
            <a:prstGeom prst="rect">
              <a:avLst/>
            </a:prstGeom>
            <a:noFill/>
            <a:ln w="9525">
              <a:noFill/>
              <a:miter lim="800000"/>
              <a:headEnd/>
              <a:tailEnd/>
            </a:ln>
            <a:effectLst>
              <a:outerShdw dist="28398" dir="3806097" algn="ctr" rotWithShape="0">
                <a:schemeClr val="bg2">
                  <a:alpha val="50000"/>
                </a:schemeClr>
              </a:outerShdw>
            </a:effectLst>
          </p:spPr>
          <p:txBody>
            <a:bodyPr>
              <a:spAutoFit/>
            </a:bodyPr>
            <a:lstStyle/>
            <a:p>
              <a:pPr algn="ctr">
                <a:spcBef>
                  <a:spcPct val="50000"/>
                </a:spcBef>
                <a:defRPr/>
              </a:pPr>
              <a:r>
                <a:rPr lang="zh-CN" altLang="en-US" sz="1400" b="1" dirty="0">
                  <a:solidFill>
                    <a:schemeClr val="bg1"/>
                  </a:solidFill>
                </a:rPr>
                <a:t>这里输入文本</a:t>
              </a:r>
              <a:endParaRPr lang="en-US" altLang="zh-CN" sz="1400" b="1" dirty="0">
                <a:solidFill>
                  <a:schemeClr val="bg1"/>
                </a:solidFill>
              </a:endParaRPr>
            </a:p>
          </p:txBody>
        </p:sp>
      </p:grpSp>
      <p:grpSp>
        <p:nvGrpSpPr>
          <p:cNvPr id="31" name="组合 30"/>
          <p:cNvGrpSpPr/>
          <p:nvPr/>
        </p:nvGrpSpPr>
        <p:grpSpPr>
          <a:xfrm>
            <a:off x="1022279" y="1770080"/>
            <a:ext cx="2500312" cy="1689100"/>
            <a:chOff x="985838" y="1595959"/>
            <a:chExt cx="2500312" cy="1689100"/>
          </a:xfrm>
        </p:grpSpPr>
        <p:sp>
          <p:nvSpPr>
            <p:cNvPr id="2052" name="Freeform 5"/>
            <p:cNvSpPr>
              <a:spLocks/>
            </p:cNvSpPr>
            <p:nvPr/>
          </p:nvSpPr>
          <p:spPr bwMode="gray">
            <a:xfrm rot="10800000" flipH="1" flipV="1">
              <a:off x="2814638" y="1837259"/>
              <a:ext cx="671512" cy="1447800"/>
            </a:xfrm>
            <a:custGeom>
              <a:avLst/>
              <a:gdLst>
                <a:gd name="T0" fmla="*/ 1060984288 w 423"/>
                <a:gd name="T1" fmla="*/ 2147483647 h 537"/>
                <a:gd name="T2" fmla="*/ 1066024595 w 423"/>
                <a:gd name="T3" fmla="*/ 0 h 537"/>
                <a:gd name="T4" fmla="*/ 0 w 423"/>
                <a:gd name="T5" fmla="*/ 36343279 h 537"/>
                <a:gd name="T6" fmla="*/ 0 60000 65536"/>
                <a:gd name="T7" fmla="*/ 0 60000 65536"/>
                <a:gd name="T8" fmla="*/ 0 60000 65536"/>
                <a:gd name="T9" fmla="*/ 0 w 423"/>
                <a:gd name="T10" fmla="*/ 0 h 537"/>
                <a:gd name="T11" fmla="*/ 423 w 423"/>
                <a:gd name="T12" fmla="*/ 537 h 537"/>
              </a:gdLst>
              <a:ahLst/>
              <a:cxnLst>
                <a:cxn ang="T6">
                  <a:pos x="T0" y="T1"/>
                </a:cxn>
                <a:cxn ang="T7">
                  <a:pos x="T2" y="T3"/>
                </a:cxn>
                <a:cxn ang="T8">
                  <a:pos x="T4" y="T5"/>
                </a:cxn>
              </a:cxnLst>
              <a:rect l="T9" t="T10" r="T11" b="T12"/>
              <a:pathLst>
                <a:path w="423" h="537">
                  <a:moveTo>
                    <a:pt x="421" y="537"/>
                  </a:moveTo>
                  <a:lnTo>
                    <a:pt x="423" y="0"/>
                  </a:lnTo>
                  <a:lnTo>
                    <a:pt x="0" y="5"/>
                  </a:lnTo>
                </a:path>
              </a:pathLst>
            </a:custGeom>
            <a:noFill/>
            <a:ln w="38100">
              <a:solidFill>
                <a:schemeClr val="accent2"/>
              </a:solidFill>
              <a:round/>
              <a:headEnd/>
              <a:tailEnd/>
            </a:ln>
          </p:spPr>
          <p:txBody>
            <a:bodyPr/>
            <a:lstStyle/>
            <a:p>
              <a:endParaRPr lang="zh-CN" altLang="en-US"/>
            </a:p>
          </p:txBody>
        </p:sp>
        <p:sp>
          <p:nvSpPr>
            <p:cNvPr id="18" name="AutoShape 66"/>
            <p:cNvSpPr>
              <a:spLocks noChangeArrowheads="1"/>
            </p:cNvSpPr>
            <p:nvPr/>
          </p:nvSpPr>
          <p:spPr bwMode="gray">
            <a:xfrm>
              <a:off x="985838" y="1595959"/>
              <a:ext cx="1905000" cy="523875"/>
            </a:xfrm>
            <a:prstGeom prst="roundRect">
              <a:avLst>
                <a:gd name="adj" fmla="val 16667"/>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endParaRPr lang="zh-CN" altLang="en-US"/>
            </a:p>
          </p:txBody>
        </p:sp>
        <p:sp>
          <p:nvSpPr>
            <p:cNvPr id="20" name="Rectangle 68"/>
            <p:cNvSpPr>
              <a:spLocks noChangeArrowheads="1"/>
            </p:cNvSpPr>
            <p:nvPr/>
          </p:nvSpPr>
          <p:spPr bwMode="gray">
            <a:xfrm>
              <a:off x="1227138" y="1667396"/>
              <a:ext cx="1441450" cy="307777"/>
            </a:xfrm>
            <a:prstGeom prst="rect">
              <a:avLst/>
            </a:prstGeom>
            <a:noFill/>
            <a:ln w="9525">
              <a:noFill/>
              <a:miter lim="800000"/>
              <a:headEnd/>
              <a:tailEnd/>
            </a:ln>
            <a:effectLst>
              <a:outerShdw dist="28398" dir="3806097" algn="ctr" rotWithShape="0">
                <a:schemeClr val="bg2">
                  <a:alpha val="50000"/>
                </a:schemeClr>
              </a:outerShdw>
            </a:effectLst>
          </p:spPr>
          <p:txBody>
            <a:bodyPr>
              <a:spAutoFit/>
            </a:bodyPr>
            <a:lstStyle/>
            <a:p>
              <a:pPr algn="ctr">
                <a:spcBef>
                  <a:spcPct val="50000"/>
                </a:spcBef>
                <a:defRPr/>
              </a:pPr>
              <a:r>
                <a:rPr lang="zh-CN" altLang="en-US" sz="1400" b="1" dirty="0">
                  <a:solidFill>
                    <a:schemeClr val="bg1"/>
                  </a:solidFill>
                </a:rPr>
                <a:t>这里输入文本</a:t>
              </a:r>
              <a:endParaRPr lang="en-US" altLang="zh-CN" sz="1400" b="1" dirty="0">
                <a:solidFill>
                  <a:schemeClr val="bg1"/>
                </a:solidFill>
              </a:endParaRPr>
            </a:p>
          </p:txBody>
        </p:sp>
      </p:grpSp>
      <p:grpSp>
        <p:nvGrpSpPr>
          <p:cNvPr id="30" name="组合 29"/>
          <p:cNvGrpSpPr/>
          <p:nvPr/>
        </p:nvGrpSpPr>
        <p:grpSpPr>
          <a:xfrm>
            <a:off x="616797" y="3139447"/>
            <a:ext cx="2084387" cy="992188"/>
            <a:chOff x="580356" y="2965326"/>
            <a:chExt cx="2084387" cy="992188"/>
          </a:xfrm>
        </p:grpSpPr>
        <p:sp>
          <p:nvSpPr>
            <p:cNvPr id="2054" name="Freeform 7"/>
            <p:cNvSpPr>
              <a:spLocks/>
            </p:cNvSpPr>
            <p:nvPr/>
          </p:nvSpPr>
          <p:spPr bwMode="gray">
            <a:xfrm>
              <a:off x="2483768" y="3212976"/>
              <a:ext cx="180975" cy="744538"/>
            </a:xfrm>
            <a:custGeom>
              <a:avLst/>
              <a:gdLst>
                <a:gd name="T0" fmla="*/ 77061555 w 423"/>
                <a:gd name="T1" fmla="*/ 1032284483 h 537"/>
                <a:gd name="T2" fmla="*/ 77427784 w 423"/>
                <a:gd name="T3" fmla="*/ 0 h 537"/>
                <a:gd name="T4" fmla="*/ 0 w 423"/>
                <a:gd name="T5" fmla="*/ 9611055 h 537"/>
                <a:gd name="T6" fmla="*/ 0 60000 65536"/>
                <a:gd name="T7" fmla="*/ 0 60000 65536"/>
                <a:gd name="T8" fmla="*/ 0 60000 65536"/>
                <a:gd name="T9" fmla="*/ 0 w 423"/>
                <a:gd name="T10" fmla="*/ 0 h 537"/>
                <a:gd name="T11" fmla="*/ 423 w 423"/>
                <a:gd name="T12" fmla="*/ 537 h 537"/>
              </a:gdLst>
              <a:ahLst/>
              <a:cxnLst>
                <a:cxn ang="T6">
                  <a:pos x="T0" y="T1"/>
                </a:cxn>
                <a:cxn ang="T7">
                  <a:pos x="T2" y="T3"/>
                </a:cxn>
                <a:cxn ang="T8">
                  <a:pos x="T4" y="T5"/>
                </a:cxn>
              </a:cxnLst>
              <a:rect l="T9" t="T10" r="T11" b="T12"/>
              <a:pathLst>
                <a:path w="423" h="537">
                  <a:moveTo>
                    <a:pt x="421" y="537"/>
                  </a:moveTo>
                  <a:lnTo>
                    <a:pt x="423" y="0"/>
                  </a:lnTo>
                  <a:lnTo>
                    <a:pt x="0" y="5"/>
                  </a:lnTo>
                </a:path>
              </a:pathLst>
            </a:custGeom>
            <a:noFill/>
            <a:ln w="38100">
              <a:solidFill>
                <a:schemeClr val="accent1"/>
              </a:solidFill>
              <a:round/>
              <a:headEnd/>
              <a:tailEnd/>
            </a:ln>
          </p:spPr>
          <p:txBody>
            <a:bodyPr/>
            <a:lstStyle/>
            <a:p>
              <a:endParaRPr lang="zh-CN" altLang="en-US"/>
            </a:p>
          </p:txBody>
        </p:sp>
        <p:sp>
          <p:nvSpPr>
            <p:cNvPr id="22" name="AutoShape 70"/>
            <p:cNvSpPr>
              <a:spLocks noChangeArrowheads="1"/>
            </p:cNvSpPr>
            <p:nvPr/>
          </p:nvSpPr>
          <p:spPr bwMode="gray">
            <a:xfrm>
              <a:off x="580356" y="2965326"/>
              <a:ext cx="1905000" cy="523875"/>
            </a:xfrm>
            <a:prstGeom prst="roundRect">
              <a:avLst>
                <a:gd name="adj" fmla="val 16667"/>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defRPr/>
              </a:pPr>
              <a:endParaRPr lang="zh-CN" altLang="en-US"/>
            </a:p>
          </p:txBody>
        </p:sp>
        <p:sp>
          <p:nvSpPr>
            <p:cNvPr id="24" name="Rectangle 72"/>
            <p:cNvSpPr>
              <a:spLocks noChangeArrowheads="1"/>
            </p:cNvSpPr>
            <p:nvPr/>
          </p:nvSpPr>
          <p:spPr bwMode="gray">
            <a:xfrm>
              <a:off x="821656" y="3079896"/>
              <a:ext cx="1441450" cy="307777"/>
            </a:xfrm>
            <a:prstGeom prst="rect">
              <a:avLst/>
            </a:prstGeom>
            <a:noFill/>
            <a:ln w="9525">
              <a:noFill/>
              <a:miter lim="800000"/>
              <a:headEnd/>
              <a:tailEnd/>
            </a:ln>
            <a:effectLst>
              <a:outerShdw dist="28398" dir="3806097" algn="ctr" rotWithShape="0">
                <a:schemeClr val="bg2">
                  <a:alpha val="50000"/>
                </a:schemeClr>
              </a:outerShdw>
            </a:effectLst>
          </p:spPr>
          <p:txBody>
            <a:bodyPr>
              <a:spAutoFit/>
            </a:bodyPr>
            <a:lstStyle/>
            <a:p>
              <a:pPr algn="ctr">
                <a:spcBef>
                  <a:spcPct val="50000"/>
                </a:spcBef>
                <a:defRPr/>
              </a:pPr>
              <a:r>
                <a:rPr lang="zh-CN" altLang="en-US" sz="1400" b="1" dirty="0"/>
                <a:t>这里输入文本</a:t>
              </a:r>
              <a:endParaRPr lang="en-US" altLang="zh-CN" sz="1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1+#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2" presetClass="entr" presetSubtype="4" fill="hold" grpId="0" nodeType="afterEffect">
                                  <p:stCondLst>
                                    <p:cond delay="0"/>
                                  </p:stCondLst>
                                  <p:childTnLst>
                                    <p:set>
                                      <p:cBhvr>
                                        <p:cTn id="30" dur="1" fill="hold">
                                          <p:stCondLst>
                                            <p:cond delay="0"/>
                                          </p:stCondLst>
                                        </p:cTn>
                                        <p:tgtEl>
                                          <p:spTgt spid="2056"/>
                                        </p:tgtEl>
                                        <p:attrNameLst>
                                          <p:attrName>style.visibility</p:attrName>
                                        </p:attrNameLst>
                                      </p:cBhvr>
                                      <p:to>
                                        <p:strVal val="visible"/>
                                      </p:to>
                                    </p:set>
                                    <p:anim calcmode="lin" valueType="num">
                                      <p:cBhvr additive="base">
                                        <p:cTn id="31" dur="500" fill="hold"/>
                                        <p:tgtEl>
                                          <p:spTgt spid="2056"/>
                                        </p:tgtEl>
                                        <p:attrNameLst>
                                          <p:attrName>ppt_x</p:attrName>
                                        </p:attrNameLst>
                                      </p:cBhvr>
                                      <p:tavLst>
                                        <p:tav tm="0">
                                          <p:val>
                                            <p:strVal val="#ppt_x"/>
                                          </p:val>
                                        </p:tav>
                                        <p:tav tm="100000">
                                          <p:val>
                                            <p:strVal val="#ppt_x"/>
                                          </p:val>
                                        </p:tav>
                                      </p:tavLst>
                                    </p:anim>
                                    <p:anim calcmode="lin" valueType="num">
                                      <p:cBhvr additive="base">
                                        <p:cTn id="32" dur="50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050" grpId="0"/>
      <p:bldP spid="205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 name="燕尾形 131"/>
          <p:cNvSpPr/>
          <p:nvPr/>
        </p:nvSpPr>
        <p:spPr>
          <a:xfrm>
            <a:off x="2441576" y="5072074"/>
            <a:ext cx="428628" cy="500066"/>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33" name="燕尾形 132"/>
          <p:cNvSpPr/>
          <p:nvPr/>
        </p:nvSpPr>
        <p:spPr>
          <a:xfrm>
            <a:off x="4336846" y="5072074"/>
            <a:ext cx="428628" cy="500066"/>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34" name="燕尾形 133"/>
          <p:cNvSpPr/>
          <p:nvPr/>
        </p:nvSpPr>
        <p:spPr>
          <a:xfrm>
            <a:off x="6182424" y="5072074"/>
            <a:ext cx="428628" cy="500066"/>
          </a:xfrm>
          <a:prstGeom prst="chevr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3" name="Freeform 3"/>
          <p:cNvSpPr>
            <a:spLocks/>
          </p:cNvSpPr>
          <p:nvPr/>
        </p:nvSpPr>
        <p:spPr bwMode="gray">
          <a:xfrm>
            <a:off x="852488" y="1785926"/>
            <a:ext cx="7505700" cy="2724150"/>
          </a:xfrm>
          <a:custGeom>
            <a:avLst/>
            <a:gdLst/>
            <a:ahLst/>
            <a:cxnLst>
              <a:cxn ang="0">
                <a:pos x="1422" y="3"/>
              </a:cxn>
              <a:cxn ang="0">
                <a:pos x="192" y="705"/>
              </a:cxn>
              <a:cxn ang="0">
                <a:pos x="1096" y="1292"/>
              </a:cxn>
              <a:cxn ang="0">
                <a:pos x="2388" y="1428"/>
              </a:cxn>
              <a:cxn ang="0">
                <a:pos x="3672" y="1275"/>
              </a:cxn>
              <a:cxn ang="0">
                <a:pos x="4524" y="705"/>
              </a:cxn>
              <a:cxn ang="0">
                <a:pos x="3294" y="27"/>
              </a:cxn>
              <a:cxn ang="0">
                <a:pos x="4704" y="717"/>
              </a:cxn>
              <a:cxn ang="0">
                <a:pos x="3798" y="1488"/>
              </a:cxn>
              <a:cxn ang="0">
                <a:pos x="2412" y="1683"/>
              </a:cxn>
              <a:cxn ang="0">
                <a:pos x="972" y="1506"/>
              </a:cxn>
              <a:cxn ang="0">
                <a:pos x="24" y="723"/>
              </a:cxn>
              <a:cxn ang="0">
                <a:pos x="1422" y="3"/>
              </a:cxn>
            </a:cxnLst>
            <a:rect l="0" t="0" r="r" b="b"/>
            <a:pathLst>
              <a:path w="4728" h="1686">
                <a:moveTo>
                  <a:pt x="1422" y="3"/>
                </a:moveTo>
                <a:cubicBezTo>
                  <a:pt x="1450" y="0"/>
                  <a:pt x="252" y="159"/>
                  <a:pt x="192" y="705"/>
                </a:cubicBezTo>
                <a:cubicBezTo>
                  <a:pt x="222" y="1041"/>
                  <a:pt x="828" y="1203"/>
                  <a:pt x="1096" y="1292"/>
                </a:cubicBezTo>
                <a:cubicBezTo>
                  <a:pt x="1364" y="1381"/>
                  <a:pt x="1955" y="1428"/>
                  <a:pt x="2388" y="1428"/>
                </a:cubicBezTo>
                <a:cubicBezTo>
                  <a:pt x="2821" y="1428"/>
                  <a:pt x="3307" y="1379"/>
                  <a:pt x="3672" y="1275"/>
                </a:cubicBezTo>
                <a:cubicBezTo>
                  <a:pt x="4037" y="1171"/>
                  <a:pt x="4506" y="987"/>
                  <a:pt x="4524" y="705"/>
                </a:cubicBezTo>
                <a:cubicBezTo>
                  <a:pt x="4518" y="207"/>
                  <a:pt x="3269" y="50"/>
                  <a:pt x="3294" y="27"/>
                </a:cubicBezTo>
                <a:cubicBezTo>
                  <a:pt x="3324" y="29"/>
                  <a:pt x="4674" y="201"/>
                  <a:pt x="4704" y="717"/>
                </a:cubicBezTo>
                <a:cubicBezTo>
                  <a:pt x="4728" y="1077"/>
                  <a:pt x="4236" y="1365"/>
                  <a:pt x="3798" y="1488"/>
                </a:cubicBezTo>
                <a:cubicBezTo>
                  <a:pt x="3360" y="1611"/>
                  <a:pt x="2883" y="1680"/>
                  <a:pt x="2412" y="1683"/>
                </a:cubicBezTo>
                <a:cubicBezTo>
                  <a:pt x="1941" y="1686"/>
                  <a:pt x="1374" y="1644"/>
                  <a:pt x="972" y="1506"/>
                </a:cubicBezTo>
                <a:cubicBezTo>
                  <a:pt x="570" y="1368"/>
                  <a:pt x="0" y="1173"/>
                  <a:pt x="24" y="723"/>
                </a:cubicBezTo>
                <a:cubicBezTo>
                  <a:pt x="42" y="117"/>
                  <a:pt x="1394" y="6"/>
                  <a:pt x="1422" y="3"/>
                </a:cubicBezTo>
                <a:close/>
              </a:path>
            </a:pathLst>
          </a:custGeom>
          <a:gradFill rotWithShape="1">
            <a:gsLst>
              <a:gs pos="0">
                <a:schemeClr val="tx2"/>
              </a:gs>
              <a:gs pos="100000">
                <a:schemeClr val="tx2">
                  <a:gamma/>
                  <a:tint val="19216"/>
                  <a:invGamma/>
                </a:schemeClr>
              </a:gs>
            </a:gsLst>
            <a:lin ang="5400000" scaled="1"/>
          </a:gradFill>
          <a:ln w="9525" cap="flat" cmpd="sng">
            <a:noFill/>
            <a:prstDash val="solid"/>
            <a:round/>
            <a:headEnd/>
            <a:tailEnd/>
          </a:ln>
          <a:effectLst/>
          <a:scene3d>
            <a:camera prst="legacyObliqueBottom">
              <a:rot lat="21299999" lon="0" rev="0"/>
            </a:camera>
            <a:lightRig rig="legacyFlat3" dir="b"/>
          </a:scene3d>
          <a:sp3d extrusionH="100000" prstMaterial="legacyMatte">
            <a:bevelT w="13500" h="13500" prst="angle"/>
            <a:bevelB w="13500" h="13500" prst="angle"/>
            <a:extrusionClr>
              <a:schemeClr val="tx2"/>
            </a:extrusionClr>
          </a:sp3d>
        </p:spPr>
        <p:txBody>
          <a:bodyPr wrap="none" anchor="ctr">
            <a:flatTx/>
          </a:bodyPr>
          <a:lstStyle/>
          <a:p>
            <a:pPr>
              <a:defRPr/>
            </a:pPr>
            <a:endParaRPr lang="zh-CN" altLang="en-US"/>
          </a:p>
        </p:txBody>
      </p:sp>
      <p:grpSp>
        <p:nvGrpSpPr>
          <p:cNvPr id="65540" name="Group 4"/>
          <p:cNvGrpSpPr>
            <a:grpSpLocks/>
          </p:cNvGrpSpPr>
          <p:nvPr/>
        </p:nvGrpSpPr>
        <p:grpSpPr bwMode="auto">
          <a:xfrm>
            <a:off x="2376488" y="2354257"/>
            <a:ext cx="4343400" cy="965200"/>
            <a:chOff x="1383" y="1452"/>
            <a:chExt cx="2826" cy="596"/>
          </a:xfrm>
        </p:grpSpPr>
        <p:sp>
          <p:nvSpPr>
            <p:cNvPr id="65571" name="Oval 5"/>
            <p:cNvSpPr>
              <a:spLocks noChangeArrowheads="1"/>
            </p:cNvSpPr>
            <p:nvPr/>
          </p:nvSpPr>
          <p:spPr bwMode="gray">
            <a:xfrm>
              <a:off x="1383" y="1464"/>
              <a:ext cx="2824" cy="584"/>
            </a:xfrm>
            <a:prstGeom prst="ellipse">
              <a:avLst/>
            </a:prstGeom>
            <a:gradFill rotWithShape="1">
              <a:gsLst>
                <a:gs pos="0">
                  <a:srgbClr val="003955"/>
                </a:gs>
                <a:gs pos="50000">
                  <a:srgbClr val="006699"/>
                </a:gs>
                <a:gs pos="100000">
                  <a:srgbClr val="003955"/>
                </a:gs>
              </a:gsLst>
              <a:lin ang="0" scaled="1"/>
            </a:gradFill>
            <a:ln w="9525" algn="ctr">
              <a:noFill/>
              <a:round/>
              <a:headEnd/>
              <a:tailEnd/>
            </a:ln>
          </p:spPr>
          <p:txBody>
            <a:bodyPr wrap="none" anchor="ctr"/>
            <a:lstStyle/>
            <a:p>
              <a:endParaRPr lang="zh-CN" altLang="en-US"/>
            </a:p>
          </p:txBody>
        </p:sp>
        <p:sp>
          <p:nvSpPr>
            <p:cNvPr id="65572" name="Oval 6"/>
            <p:cNvSpPr>
              <a:spLocks noChangeArrowheads="1"/>
            </p:cNvSpPr>
            <p:nvPr/>
          </p:nvSpPr>
          <p:spPr bwMode="gray">
            <a:xfrm>
              <a:off x="1383" y="1455"/>
              <a:ext cx="2826" cy="552"/>
            </a:xfrm>
            <a:prstGeom prst="ellipse">
              <a:avLst/>
            </a:prstGeom>
            <a:gradFill rotWithShape="1">
              <a:gsLst>
                <a:gs pos="0">
                  <a:srgbClr val="006699"/>
                </a:gs>
                <a:gs pos="100000">
                  <a:srgbClr val="A9CBDD"/>
                </a:gs>
              </a:gsLst>
              <a:lin ang="5400000" scaled="1"/>
            </a:gradFill>
            <a:ln w="9525" algn="ctr">
              <a:noFill/>
              <a:round/>
              <a:headEnd/>
              <a:tailEnd/>
            </a:ln>
          </p:spPr>
          <p:txBody>
            <a:bodyPr wrap="none" anchor="ctr"/>
            <a:lstStyle/>
            <a:p>
              <a:endParaRPr lang="zh-CN" altLang="en-US"/>
            </a:p>
          </p:txBody>
        </p:sp>
        <p:sp>
          <p:nvSpPr>
            <p:cNvPr id="7" name="Oval 7"/>
            <p:cNvSpPr>
              <a:spLocks noChangeArrowheads="1"/>
            </p:cNvSpPr>
            <p:nvPr/>
          </p:nvSpPr>
          <p:spPr bwMode="gray">
            <a:xfrm>
              <a:off x="1385" y="1452"/>
              <a:ext cx="2808" cy="544"/>
            </a:xfrm>
            <a:prstGeom prst="ellipse">
              <a:avLst/>
            </a:prstGeom>
            <a:gradFill rotWithShape="1">
              <a:gsLst>
                <a:gs pos="0">
                  <a:schemeClr val="bg1">
                    <a:gamma/>
                    <a:shade val="0"/>
                    <a:invGamma/>
                    <a:alpha val="27000"/>
                  </a:schemeClr>
                </a:gs>
                <a:gs pos="50000">
                  <a:schemeClr val="bg1">
                    <a:alpha val="5000"/>
                  </a:schemeClr>
                </a:gs>
                <a:gs pos="100000">
                  <a:schemeClr val="bg1">
                    <a:gamma/>
                    <a:shade val="0"/>
                    <a:invGamma/>
                    <a:alpha val="27000"/>
                  </a:schemeClr>
                </a:gs>
              </a:gsLst>
              <a:lin ang="2700000" scaled="1"/>
            </a:gradFill>
            <a:ln w="9525">
              <a:noFill/>
              <a:round/>
              <a:headEnd/>
              <a:tailEnd/>
            </a:ln>
            <a:effectLst/>
          </p:spPr>
          <p:txBody>
            <a:bodyPr wrap="none" anchor="ctr"/>
            <a:lstStyle/>
            <a:p>
              <a:pPr>
                <a:defRPr/>
              </a:pPr>
              <a:endParaRPr lang="zh-CN" altLang="en-US"/>
            </a:p>
          </p:txBody>
        </p:sp>
      </p:grpSp>
      <p:sp>
        <p:nvSpPr>
          <p:cNvPr id="65541" name="AutoShape 8"/>
          <p:cNvSpPr>
            <a:spLocks noChangeArrowheads="1"/>
          </p:cNvSpPr>
          <p:nvPr/>
        </p:nvSpPr>
        <p:spPr bwMode="gray">
          <a:xfrm>
            <a:off x="3189288" y="2570157"/>
            <a:ext cx="566737" cy="368300"/>
          </a:xfrm>
          <a:prstGeom prst="cube">
            <a:avLst>
              <a:gd name="adj" fmla="val 48171"/>
            </a:avLst>
          </a:prstGeom>
          <a:solidFill>
            <a:srgbClr val="969696"/>
          </a:solidFill>
          <a:ln w="9525">
            <a:noFill/>
            <a:miter lim="800000"/>
            <a:headEnd/>
            <a:tailEnd/>
          </a:ln>
          <a:effectLst>
            <a:prstShdw prst="shdw12">
              <a:schemeClr val="tx1">
                <a:alpha val="50000"/>
              </a:schemeClr>
            </a:prstShdw>
          </a:effectLst>
        </p:spPr>
        <p:txBody>
          <a:bodyPr wrap="none" anchor="ctr"/>
          <a:lstStyle/>
          <a:p>
            <a:endParaRPr lang="zh-CN" altLang="en-US"/>
          </a:p>
        </p:txBody>
      </p:sp>
      <p:sp>
        <p:nvSpPr>
          <p:cNvPr id="9" name="AutoShape 9"/>
          <p:cNvSpPr>
            <a:spLocks noChangeArrowheads="1"/>
          </p:cNvSpPr>
          <p:nvPr/>
        </p:nvSpPr>
        <p:spPr bwMode="gray">
          <a:xfrm>
            <a:off x="2528888" y="2149470"/>
            <a:ext cx="1739900" cy="598487"/>
          </a:xfrm>
          <a:prstGeom prst="cube">
            <a:avLst>
              <a:gd name="adj" fmla="val 24338"/>
            </a:avLst>
          </a:prstGeom>
          <a:gradFill rotWithShape="1">
            <a:gsLst>
              <a:gs pos="0">
                <a:schemeClr val="accent2">
                  <a:gamma/>
                  <a:shade val="76078"/>
                  <a:invGamma/>
                </a:schemeClr>
              </a:gs>
              <a:gs pos="100000">
                <a:schemeClr val="accent2"/>
              </a:gs>
            </a:gsLst>
            <a:lin ang="5400000" scaled="1"/>
          </a:gradFill>
          <a:ln w="9525">
            <a:noFill/>
            <a:miter lim="800000"/>
            <a:headEnd/>
            <a:tailEnd/>
          </a:ln>
          <a:effectLst/>
        </p:spPr>
        <p:txBody>
          <a:bodyPr wrap="none" anchor="ctr"/>
          <a:lstStyle/>
          <a:p>
            <a:pPr>
              <a:defRPr/>
            </a:pPr>
            <a:endParaRPr lang="zh-CN" altLang="en-US"/>
          </a:p>
        </p:txBody>
      </p:sp>
      <p:sp>
        <p:nvSpPr>
          <p:cNvPr id="65543" name="AutoShape 10"/>
          <p:cNvSpPr>
            <a:spLocks noChangeArrowheads="1"/>
          </p:cNvSpPr>
          <p:nvPr/>
        </p:nvSpPr>
        <p:spPr bwMode="gray">
          <a:xfrm>
            <a:off x="4311650" y="1793870"/>
            <a:ext cx="566738" cy="1144587"/>
          </a:xfrm>
          <a:prstGeom prst="cube">
            <a:avLst>
              <a:gd name="adj" fmla="val 48171"/>
            </a:avLst>
          </a:prstGeom>
          <a:solidFill>
            <a:srgbClr val="969696"/>
          </a:solidFill>
          <a:ln w="9525">
            <a:noFill/>
            <a:miter lim="800000"/>
            <a:headEnd/>
            <a:tailEnd/>
          </a:ln>
          <a:effectLst>
            <a:prstShdw prst="shdw12">
              <a:schemeClr val="tx1">
                <a:alpha val="50000"/>
              </a:schemeClr>
            </a:prstShdw>
          </a:effectLst>
        </p:spPr>
        <p:txBody>
          <a:bodyPr wrap="none" anchor="ctr"/>
          <a:lstStyle/>
          <a:p>
            <a:endParaRPr lang="zh-CN" altLang="en-US"/>
          </a:p>
        </p:txBody>
      </p:sp>
      <p:sp>
        <p:nvSpPr>
          <p:cNvPr id="11" name="AutoShape 11"/>
          <p:cNvSpPr>
            <a:spLocks noChangeArrowheads="1"/>
          </p:cNvSpPr>
          <p:nvPr/>
        </p:nvSpPr>
        <p:spPr bwMode="gray">
          <a:xfrm>
            <a:off x="3603625" y="1500182"/>
            <a:ext cx="2043113" cy="576263"/>
          </a:xfrm>
          <a:prstGeom prst="cube">
            <a:avLst>
              <a:gd name="adj" fmla="val 24338"/>
            </a:avLst>
          </a:prstGeom>
          <a:gradFill rotWithShape="1">
            <a:gsLst>
              <a:gs pos="0">
                <a:schemeClr val="hlink">
                  <a:gamma/>
                  <a:shade val="86275"/>
                  <a:invGamma/>
                </a:schemeClr>
              </a:gs>
              <a:gs pos="100000">
                <a:schemeClr val="hlink"/>
              </a:gs>
            </a:gsLst>
            <a:lin ang="5400000" scaled="1"/>
          </a:gradFill>
          <a:ln w="9525">
            <a:noFill/>
            <a:miter lim="800000"/>
            <a:headEnd/>
            <a:tailEnd/>
          </a:ln>
          <a:effectLst/>
        </p:spPr>
        <p:txBody>
          <a:bodyPr wrap="none" anchor="ctr"/>
          <a:lstStyle/>
          <a:p>
            <a:pPr>
              <a:defRPr/>
            </a:pPr>
            <a:endParaRPr lang="zh-CN" altLang="en-US"/>
          </a:p>
        </p:txBody>
      </p:sp>
      <p:sp>
        <p:nvSpPr>
          <p:cNvPr id="65545" name="AutoShape 12"/>
          <p:cNvSpPr>
            <a:spLocks noChangeArrowheads="1"/>
          </p:cNvSpPr>
          <p:nvPr/>
        </p:nvSpPr>
        <p:spPr bwMode="gray">
          <a:xfrm>
            <a:off x="5300663" y="2570157"/>
            <a:ext cx="566737" cy="368300"/>
          </a:xfrm>
          <a:prstGeom prst="cube">
            <a:avLst>
              <a:gd name="adj" fmla="val 48171"/>
            </a:avLst>
          </a:prstGeom>
          <a:solidFill>
            <a:srgbClr val="969696"/>
          </a:solidFill>
          <a:ln w="9525">
            <a:noFill/>
            <a:miter lim="800000"/>
            <a:headEnd/>
            <a:tailEnd/>
          </a:ln>
          <a:effectLst>
            <a:prstShdw prst="shdw12">
              <a:schemeClr val="tx1">
                <a:alpha val="50000"/>
              </a:schemeClr>
            </a:prstShdw>
          </a:effectLst>
        </p:spPr>
        <p:txBody>
          <a:bodyPr wrap="none" anchor="ctr"/>
          <a:lstStyle/>
          <a:p>
            <a:endParaRPr lang="zh-CN" altLang="en-US"/>
          </a:p>
        </p:txBody>
      </p:sp>
      <p:sp>
        <p:nvSpPr>
          <p:cNvPr id="13" name="AutoShape 13"/>
          <p:cNvSpPr>
            <a:spLocks noChangeArrowheads="1"/>
          </p:cNvSpPr>
          <p:nvPr/>
        </p:nvSpPr>
        <p:spPr bwMode="gray">
          <a:xfrm>
            <a:off x="4724400" y="2154232"/>
            <a:ext cx="1689100" cy="598488"/>
          </a:xfrm>
          <a:prstGeom prst="cube">
            <a:avLst>
              <a:gd name="adj" fmla="val 24338"/>
            </a:avLst>
          </a:prstGeom>
          <a:gradFill rotWithShape="1">
            <a:gsLst>
              <a:gs pos="0">
                <a:schemeClr val="accent1">
                  <a:gamma/>
                  <a:shade val="86275"/>
                  <a:invGamma/>
                </a:schemeClr>
              </a:gs>
              <a:gs pos="100000">
                <a:schemeClr val="accent1"/>
              </a:gs>
            </a:gsLst>
            <a:lin ang="5400000" scaled="1"/>
          </a:gradFill>
          <a:ln w="9525">
            <a:noFill/>
            <a:miter lim="800000"/>
            <a:headEnd/>
            <a:tailEnd/>
          </a:ln>
          <a:effectLst/>
        </p:spPr>
        <p:txBody>
          <a:bodyPr wrap="none" anchor="ctr"/>
          <a:lstStyle/>
          <a:p>
            <a:pPr>
              <a:defRPr/>
            </a:pPr>
            <a:endParaRPr lang="zh-CN" altLang="en-US"/>
          </a:p>
        </p:txBody>
      </p:sp>
      <p:sp>
        <p:nvSpPr>
          <p:cNvPr id="65547" name="Rectangle 14"/>
          <p:cNvSpPr>
            <a:spLocks noChangeArrowheads="1"/>
          </p:cNvSpPr>
          <p:nvPr/>
        </p:nvSpPr>
        <p:spPr bwMode="gray">
          <a:xfrm>
            <a:off x="2727325" y="2354257"/>
            <a:ext cx="1273175" cy="307777"/>
          </a:xfrm>
          <a:prstGeom prst="rect">
            <a:avLst/>
          </a:prstGeom>
          <a:noFill/>
          <a:ln w="9525" algn="ctr">
            <a:noFill/>
            <a:miter lim="800000"/>
            <a:headEnd/>
            <a:tailEnd/>
          </a:ln>
        </p:spPr>
        <p:txBody>
          <a:bodyPr>
            <a:spAutoFit/>
          </a:bodyPr>
          <a:lstStyle/>
          <a:p>
            <a:pPr algn="ctr">
              <a:spcBef>
                <a:spcPct val="50000"/>
              </a:spcBef>
              <a:defRPr/>
            </a:pPr>
            <a:r>
              <a:rPr lang="zh-CN" altLang="en-US" sz="1400" b="1" dirty="0">
                <a:solidFill>
                  <a:schemeClr val="bg1"/>
                </a:solidFill>
              </a:rPr>
              <a:t>这里输入文本</a:t>
            </a:r>
            <a:endParaRPr lang="en-US" altLang="zh-CN" sz="1400" b="1" dirty="0">
              <a:solidFill>
                <a:schemeClr val="bg1"/>
              </a:solidFill>
            </a:endParaRPr>
          </a:p>
        </p:txBody>
      </p:sp>
      <p:sp>
        <p:nvSpPr>
          <p:cNvPr id="65548" name="Rectangle 15"/>
          <p:cNvSpPr>
            <a:spLocks noChangeArrowheads="1"/>
          </p:cNvSpPr>
          <p:nvPr/>
        </p:nvSpPr>
        <p:spPr bwMode="gray">
          <a:xfrm>
            <a:off x="4846638" y="2354257"/>
            <a:ext cx="1273175" cy="307777"/>
          </a:xfrm>
          <a:prstGeom prst="rect">
            <a:avLst/>
          </a:prstGeom>
          <a:noFill/>
          <a:ln w="9525" algn="ctr">
            <a:noFill/>
            <a:miter lim="800000"/>
            <a:headEnd/>
            <a:tailEnd/>
          </a:ln>
        </p:spPr>
        <p:txBody>
          <a:bodyPr>
            <a:spAutoFit/>
          </a:bodyPr>
          <a:lstStyle/>
          <a:p>
            <a:pPr algn="ctr">
              <a:spcBef>
                <a:spcPct val="50000"/>
              </a:spcBef>
              <a:defRPr/>
            </a:pPr>
            <a:r>
              <a:rPr lang="zh-CN" altLang="en-US" sz="1400" b="1" dirty="0">
                <a:solidFill>
                  <a:schemeClr val="bg1"/>
                </a:solidFill>
              </a:rPr>
              <a:t>这里输入文本</a:t>
            </a:r>
            <a:endParaRPr lang="en-US" altLang="zh-CN" sz="1400" b="1" dirty="0">
              <a:solidFill>
                <a:schemeClr val="bg1"/>
              </a:solidFill>
            </a:endParaRPr>
          </a:p>
        </p:txBody>
      </p:sp>
      <p:sp>
        <p:nvSpPr>
          <p:cNvPr id="65549" name="Rectangle 16"/>
          <p:cNvSpPr>
            <a:spLocks noChangeArrowheads="1"/>
          </p:cNvSpPr>
          <p:nvPr/>
        </p:nvSpPr>
        <p:spPr bwMode="gray">
          <a:xfrm>
            <a:off x="3949700" y="1677982"/>
            <a:ext cx="1273175" cy="307777"/>
          </a:xfrm>
          <a:prstGeom prst="rect">
            <a:avLst/>
          </a:prstGeom>
          <a:noFill/>
          <a:ln w="9525" algn="ctr">
            <a:noFill/>
            <a:miter lim="800000"/>
            <a:headEnd/>
            <a:tailEnd/>
          </a:ln>
        </p:spPr>
        <p:txBody>
          <a:bodyPr>
            <a:spAutoFit/>
          </a:bodyPr>
          <a:lstStyle/>
          <a:p>
            <a:pPr algn="ctr">
              <a:spcBef>
                <a:spcPct val="50000"/>
              </a:spcBef>
              <a:defRPr/>
            </a:pPr>
            <a:r>
              <a:rPr lang="zh-CN" altLang="en-US" sz="1400" b="1" dirty="0">
                <a:solidFill>
                  <a:schemeClr val="bg1"/>
                </a:solidFill>
              </a:rPr>
              <a:t>这里输入文本</a:t>
            </a:r>
            <a:endParaRPr lang="en-US" altLang="zh-CN" sz="1400" b="1" dirty="0">
              <a:solidFill>
                <a:schemeClr val="bg1"/>
              </a:solidFill>
            </a:endParaRPr>
          </a:p>
        </p:txBody>
      </p:sp>
      <p:sp>
        <p:nvSpPr>
          <p:cNvPr id="65550" name="Rectangle 17"/>
          <p:cNvSpPr>
            <a:spLocks noChangeArrowheads="1"/>
          </p:cNvSpPr>
          <p:nvPr/>
        </p:nvSpPr>
        <p:spPr bwMode="gray">
          <a:xfrm rot="1056231">
            <a:off x="1570038" y="3781512"/>
            <a:ext cx="1492250" cy="307777"/>
          </a:xfrm>
          <a:prstGeom prst="rect">
            <a:avLst/>
          </a:prstGeom>
          <a:noFill/>
          <a:ln w="9525" algn="ctr">
            <a:noFill/>
            <a:miter lim="800000"/>
            <a:headEnd/>
            <a:tailEnd/>
          </a:ln>
        </p:spPr>
        <p:txBody>
          <a:bodyPr>
            <a:spAutoFit/>
          </a:bodyPr>
          <a:lstStyle/>
          <a:p>
            <a:pPr algn="ctr">
              <a:spcBef>
                <a:spcPct val="50000"/>
              </a:spcBef>
              <a:defRPr/>
            </a:pPr>
            <a:r>
              <a:rPr lang="zh-CN" altLang="en-US" sz="1400" dirty="0"/>
              <a:t>这里输入文本</a:t>
            </a:r>
            <a:endParaRPr lang="en-US" altLang="zh-CN" sz="1400" dirty="0"/>
          </a:p>
        </p:txBody>
      </p:sp>
      <p:sp>
        <p:nvSpPr>
          <p:cNvPr id="65551" name="Rectangle 18"/>
          <p:cNvSpPr>
            <a:spLocks noChangeArrowheads="1"/>
          </p:cNvSpPr>
          <p:nvPr/>
        </p:nvSpPr>
        <p:spPr bwMode="gray">
          <a:xfrm rot="20617061">
            <a:off x="5957888" y="3781512"/>
            <a:ext cx="1638300" cy="307777"/>
          </a:xfrm>
          <a:prstGeom prst="rect">
            <a:avLst/>
          </a:prstGeom>
          <a:noFill/>
          <a:ln w="9525" algn="ctr">
            <a:noFill/>
            <a:miter lim="800000"/>
            <a:headEnd/>
            <a:tailEnd/>
          </a:ln>
        </p:spPr>
        <p:txBody>
          <a:bodyPr>
            <a:spAutoFit/>
          </a:bodyPr>
          <a:lstStyle/>
          <a:p>
            <a:pPr algn="ctr">
              <a:spcBef>
                <a:spcPct val="50000"/>
              </a:spcBef>
              <a:defRPr/>
            </a:pPr>
            <a:r>
              <a:rPr lang="zh-CN" altLang="en-US" sz="1400" dirty="0"/>
              <a:t>这里输入文本</a:t>
            </a:r>
            <a:endParaRPr lang="en-US" altLang="zh-CN" sz="1400" dirty="0"/>
          </a:p>
        </p:txBody>
      </p:sp>
      <p:sp>
        <p:nvSpPr>
          <p:cNvPr id="65552" name="Rectangle 19"/>
          <p:cNvSpPr>
            <a:spLocks noChangeArrowheads="1"/>
          </p:cNvSpPr>
          <p:nvPr/>
        </p:nvSpPr>
        <p:spPr bwMode="auto">
          <a:xfrm>
            <a:off x="2082688" y="3440879"/>
            <a:ext cx="4962525" cy="338554"/>
          </a:xfrm>
          <a:prstGeom prst="rect">
            <a:avLst/>
          </a:prstGeom>
          <a:noFill/>
          <a:ln w="9525" algn="ctr">
            <a:noFill/>
            <a:miter lim="800000"/>
            <a:headEnd/>
            <a:tailEnd/>
          </a:ln>
        </p:spPr>
        <p:txBody>
          <a:bodyPr>
            <a:spAutoFit/>
          </a:bodyPr>
          <a:lstStyle/>
          <a:p>
            <a:pPr algn="ctr">
              <a:spcBef>
                <a:spcPct val="50000"/>
              </a:spcBef>
              <a:defRPr/>
            </a:pPr>
            <a:r>
              <a:rPr lang="zh-CN" altLang="en-US" sz="1600" dirty="0" smtClean="0"/>
              <a:t>这里输入文本这里输入文本</a:t>
            </a:r>
            <a:endParaRPr lang="en-US" altLang="zh-CN" sz="1600" dirty="0" smtClean="0"/>
          </a:p>
        </p:txBody>
      </p:sp>
      <p:grpSp>
        <p:nvGrpSpPr>
          <p:cNvPr id="52" name="Group 20"/>
          <p:cNvGrpSpPr>
            <a:grpSpLocks/>
          </p:cNvGrpSpPr>
          <p:nvPr/>
        </p:nvGrpSpPr>
        <p:grpSpPr bwMode="auto">
          <a:xfrm>
            <a:off x="1153355" y="4786322"/>
            <a:ext cx="1181092" cy="1142992"/>
            <a:chOff x="2457" y="2000"/>
            <a:chExt cx="901" cy="888"/>
          </a:xfrm>
        </p:grpSpPr>
        <p:pic>
          <p:nvPicPr>
            <p:cNvPr id="53"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54"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55"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56" name="Group 24"/>
            <p:cNvGrpSpPr>
              <a:grpSpLocks/>
            </p:cNvGrpSpPr>
            <p:nvPr/>
          </p:nvGrpSpPr>
          <p:grpSpPr bwMode="auto">
            <a:xfrm rot="-1297425" flipH="1" flipV="1">
              <a:off x="2521" y="2687"/>
              <a:ext cx="785" cy="182"/>
              <a:chOff x="2526" y="1060"/>
              <a:chExt cx="896" cy="236"/>
            </a:xfrm>
          </p:grpSpPr>
          <p:grpSp>
            <p:nvGrpSpPr>
              <p:cNvPr id="57" name="Group 25"/>
              <p:cNvGrpSpPr>
                <a:grpSpLocks/>
              </p:cNvGrpSpPr>
              <p:nvPr/>
            </p:nvGrpSpPr>
            <p:grpSpPr bwMode="auto">
              <a:xfrm>
                <a:off x="2526" y="1060"/>
                <a:ext cx="742" cy="186"/>
                <a:chOff x="1565" y="2568"/>
                <a:chExt cx="1118" cy="279"/>
              </a:xfrm>
            </p:grpSpPr>
            <p:sp>
              <p:nvSpPr>
                <p:cNvPr id="63"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64"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65"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66"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58" name="Group 30"/>
              <p:cNvGrpSpPr>
                <a:grpSpLocks/>
              </p:cNvGrpSpPr>
              <p:nvPr/>
            </p:nvGrpSpPr>
            <p:grpSpPr bwMode="auto">
              <a:xfrm rot="1353540">
                <a:off x="2680" y="1110"/>
                <a:ext cx="742" cy="186"/>
                <a:chOff x="1565" y="2568"/>
                <a:chExt cx="1118" cy="279"/>
              </a:xfrm>
            </p:grpSpPr>
            <p:sp>
              <p:nvSpPr>
                <p:cNvPr id="59"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60"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61"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62"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67" name="Text Box 35"/>
          <p:cNvSpPr txBox="1">
            <a:spLocks noChangeArrowheads="1"/>
          </p:cNvSpPr>
          <p:nvPr/>
        </p:nvSpPr>
        <p:spPr bwMode="gray">
          <a:xfrm>
            <a:off x="1118431" y="5105630"/>
            <a:ext cx="1236654"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grpSp>
        <p:nvGrpSpPr>
          <p:cNvPr id="84" name="Group 20"/>
          <p:cNvGrpSpPr>
            <a:grpSpLocks/>
          </p:cNvGrpSpPr>
          <p:nvPr/>
        </p:nvGrpSpPr>
        <p:grpSpPr bwMode="auto">
          <a:xfrm>
            <a:off x="3007996" y="4786322"/>
            <a:ext cx="1181092" cy="1142992"/>
            <a:chOff x="2457" y="2000"/>
            <a:chExt cx="901" cy="888"/>
          </a:xfrm>
        </p:grpSpPr>
        <p:pic>
          <p:nvPicPr>
            <p:cNvPr id="85"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86"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87"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88" name="Group 24"/>
            <p:cNvGrpSpPr>
              <a:grpSpLocks/>
            </p:cNvGrpSpPr>
            <p:nvPr/>
          </p:nvGrpSpPr>
          <p:grpSpPr bwMode="auto">
            <a:xfrm rot="-1297425" flipH="1" flipV="1">
              <a:off x="2522" y="2687"/>
              <a:ext cx="786" cy="182"/>
              <a:chOff x="2525" y="1060"/>
              <a:chExt cx="897" cy="236"/>
            </a:xfrm>
          </p:grpSpPr>
          <p:grpSp>
            <p:nvGrpSpPr>
              <p:cNvPr id="89" name="Group 25"/>
              <p:cNvGrpSpPr>
                <a:grpSpLocks/>
              </p:cNvGrpSpPr>
              <p:nvPr/>
            </p:nvGrpSpPr>
            <p:grpSpPr bwMode="auto">
              <a:xfrm>
                <a:off x="2525" y="1060"/>
                <a:ext cx="742" cy="186"/>
                <a:chOff x="1565" y="2568"/>
                <a:chExt cx="1118" cy="279"/>
              </a:xfrm>
            </p:grpSpPr>
            <p:sp>
              <p:nvSpPr>
                <p:cNvPr id="95"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6"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7"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8"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90" name="Group 30"/>
              <p:cNvGrpSpPr>
                <a:grpSpLocks/>
              </p:cNvGrpSpPr>
              <p:nvPr/>
            </p:nvGrpSpPr>
            <p:grpSpPr bwMode="auto">
              <a:xfrm rot="1353540">
                <a:off x="2680" y="1110"/>
                <a:ext cx="742" cy="186"/>
                <a:chOff x="1565" y="2568"/>
                <a:chExt cx="1118" cy="279"/>
              </a:xfrm>
            </p:grpSpPr>
            <p:sp>
              <p:nvSpPr>
                <p:cNvPr id="91"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2"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3"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94"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99" name="Text Box 35"/>
          <p:cNvSpPr txBox="1">
            <a:spLocks noChangeArrowheads="1"/>
          </p:cNvSpPr>
          <p:nvPr/>
        </p:nvSpPr>
        <p:spPr bwMode="gray">
          <a:xfrm>
            <a:off x="2973072" y="5105630"/>
            <a:ext cx="1236654"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grpSp>
        <p:nvGrpSpPr>
          <p:cNvPr id="100" name="Group 20"/>
          <p:cNvGrpSpPr>
            <a:grpSpLocks/>
          </p:cNvGrpSpPr>
          <p:nvPr/>
        </p:nvGrpSpPr>
        <p:grpSpPr bwMode="auto">
          <a:xfrm>
            <a:off x="4926328" y="4786322"/>
            <a:ext cx="1181092" cy="1142992"/>
            <a:chOff x="2457" y="2000"/>
            <a:chExt cx="901" cy="888"/>
          </a:xfrm>
        </p:grpSpPr>
        <p:pic>
          <p:nvPicPr>
            <p:cNvPr id="101"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102"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103"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104" name="Group 24"/>
            <p:cNvGrpSpPr>
              <a:grpSpLocks/>
            </p:cNvGrpSpPr>
            <p:nvPr/>
          </p:nvGrpSpPr>
          <p:grpSpPr bwMode="auto">
            <a:xfrm rot="-1297425" flipH="1" flipV="1">
              <a:off x="2522" y="2688"/>
              <a:ext cx="787" cy="182"/>
              <a:chOff x="2524" y="1060"/>
              <a:chExt cx="898" cy="236"/>
            </a:xfrm>
          </p:grpSpPr>
          <p:grpSp>
            <p:nvGrpSpPr>
              <p:cNvPr id="105" name="Group 25"/>
              <p:cNvGrpSpPr>
                <a:grpSpLocks/>
              </p:cNvGrpSpPr>
              <p:nvPr/>
            </p:nvGrpSpPr>
            <p:grpSpPr bwMode="auto">
              <a:xfrm>
                <a:off x="2524" y="1060"/>
                <a:ext cx="742" cy="186"/>
                <a:chOff x="1565" y="2568"/>
                <a:chExt cx="1118" cy="279"/>
              </a:xfrm>
            </p:grpSpPr>
            <p:sp>
              <p:nvSpPr>
                <p:cNvPr id="111"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12"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13"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14"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106" name="Group 30"/>
              <p:cNvGrpSpPr>
                <a:grpSpLocks/>
              </p:cNvGrpSpPr>
              <p:nvPr/>
            </p:nvGrpSpPr>
            <p:grpSpPr bwMode="auto">
              <a:xfrm rot="1353540">
                <a:off x="2680" y="1110"/>
                <a:ext cx="742" cy="186"/>
                <a:chOff x="1565" y="2568"/>
                <a:chExt cx="1118" cy="279"/>
              </a:xfrm>
            </p:grpSpPr>
            <p:sp>
              <p:nvSpPr>
                <p:cNvPr id="107"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08"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09"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10"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115" name="Text Box 35"/>
          <p:cNvSpPr txBox="1">
            <a:spLocks noChangeArrowheads="1"/>
          </p:cNvSpPr>
          <p:nvPr/>
        </p:nvSpPr>
        <p:spPr bwMode="gray">
          <a:xfrm>
            <a:off x="4891404" y="5105630"/>
            <a:ext cx="1236654"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grpSp>
        <p:nvGrpSpPr>
          <p:cNvPr id="116" name="Group 20"/>
          <p:cNvGrpSpPr>
            <a:grpSpLocks/>
          </p:cNvGrpSpPr>
          <p:nvPr/>
        </p:nvGrpSpPr>
        <p:grpSpPr bwMode="auto">
          <a:xfrm>
            <a:off x="6727856" y="4786322"/>
            <a:ext cx="1181092" cy="1142992"/>
            <a:chOff x="2457" y="2000"/>
            <a:chExt cx="901" cy="888"/>
          </a:xfrm>
        </p:grpSpPr>
        <p:pic>
          <p:nvPicPr>
            <p:cNvPr id="117" name="Picture 21" descr="circuler_1"/>
            <p:cNvPicPr>
              <a:picLocks noChangeAspect="1" noChangeArrowheads="1"/>
            </p:cNvPicPr>
            <p:nvPr/>
          </p:nvPicPr>
          <p:blipFill>
            <a:blip r:embed="rId3" cstate="print"/>
            <a:srcRect/>
            <a:stretch>
              <a:fillRect/>
            </a:stretch>
          </p:blipFill>
          <p:spPr bwMode="ltGray">
            <a:xfrm>
              <a:off x="2457" y="2000"/>
              <a:ext cx="901" cy="886"/>
            </a:xfrm>
            <a:prstGeom prst="rect">
              <a:avLst/>
            </a:prstGeom>
            <a:noFill/>
            <a:ln w="9525">
              <a:noFill/>
              <a:miter lim="800000"/>
              <a:headEnd/>
              <a:tailEnd/>
            </a:ln>
          </p:spPr>
        </p:pic>
        <p:sp>
          <p:nvSpPr>
            <p:cNvPr id="118"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119"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120" name="Group 24"/>
            <p:cNvGrpSpPr>
              <a:grpSpLocks/>
            </p:cNvGrpSpPr>
            <p:nvPr/>
          </p:nvGrpSpPr>
          <p:grpSpPr bwMode="auto">
            <a:xfrm rot="-1297425" flipH="1" flipV="1">
              <a:off x="2522" y="2688"/>
              <a:ext cx="788" cy="182"/>
              <a:chOff x="2523" y="1060"/>
              <a:chExt cx="899" cy="236"/>
            </a:xfrm>
          </p:grpSpPr>
          <p:grpSp>
            <p:nvGrpSpPr>
              <p:cNvPr id="121" name="Group 25"/>
              <p:cNvGrpSpPr>
                <a:grpSpLocks/>
              </p:cNvGrpSpPr>
              <p:nvPr/>
            </p:nvGrpSpPr>
            <p:grpSpPr bwMode="auto">
              <a:xfrm>
                <a:off x="2523" y="1060"/>
                <a:ext cx="742" cy="186"/>
                <a:chOff x="1565" y="2568"/>
                <a:chExt cx="1118" cy="279"/>
              </a:xfrm>
            </p:grpSpPr>
            <p:sp>
              <p:nvSpPr>
                <p:cNvPr id="127"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8"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9"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30"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122" name="Group 30"/>
              <p:cNvGrpSpPr>
                <a:grpSpLocks/>
              </p:cNvGrpSpPr>
              <p:nvPr/>
            </p:nvGrpSpPr>
            <p:grpSpPr bwMode="auto">
              <a:xfrm rot="1353540">
                <a:off x="2680" y="1110"/>
                <a:ext cx="742" cy="186"/>
                <a:chOff x="1565" y="2568"/>
                <a:chExt cx="1118" cy="279"/>
              </a:xfrm>
            </p:grpSpPr>
            <p:sp>
              <p:nvSpPr>
                <p:cNvPr id="123"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4"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5"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6"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131" name="Text Box 35"/>
          <p:cNvSpPr txBox="1">
            <a:spLocks noChangeArrowheads="1"/>
          </p:cNvSpPr>
          <p:nvPr/>
        </p:nvSpPr>
        <p:spPr bwMode="gray">
          <a:xfrm>
            <a:off x="6692932" y="5105630"/>
            <a:ext cx="1236654"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65549"/>
                                        </p:tgtEl>
                                        <p:attrNameLst>
                                          <p:attrName>style.visibility</p:attrName>
                                        </p:attrNameLst>
                                      </p:cBhvr>
                                      <p:to>
                                        <p:strVal val="visible"/>
                                      </p:to>
                                    </p:set>
                                    <p:anim calcmode="lin" valueType="num">
                                      <p:cBhvr additive="base">
                                        <p:cTn id="12" dur="500" fill="hold"/>
                                        <p:tgtEl>
                                          <p:spTgt spid="65549"/>
                                        </p:tgtEl>
                                        <p:attrNameLst>
                                          <p:attrName>ppt_x</p:attrName>
                                        </p:attrNameLst>
                                      </p:cBhvr>
                                      <p:tavLst>
                                        <p:tav tm="0">
                                          <p:val>
                                            <p:strVal val="#ppt_x"/>
                                          </p:val>
                                        </p:tav>
                                        <p:tav tm="100000">
                                          <p:val>
                                            <p:strVal val="#ppt_x"/>
                                          </p:val>
                                        </p:tav>
                                      </p:tavLst>
                                    </p:anim>
                                    <p:anim calcmode="lin" valueType="num">
                                      <p:cBhvr additive="base">
                                        <p:cTn id="13" dur="500" fill="hold"/>
                                        <p:tgtEl>
                                          <p:spTgt spid="6554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1+#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5550"/>
                                        </p:tgtEl>
                                        <p:attrNameLst>
                                          <p:attrName>style.visibility</p:attrName>
                                        </p:attrNameLst>
                                      </p:cBhvr>
                                      <p:to>
                                        <p:strVal val="visible"/>
                                      </p:to>
                                    </p:set>
                                    <p:anim calcmode="lin" valueType="num">
                                      <p:cBhvr additive="base">
                                        <p:cTn id="27" dur="500" fill="hold"/>
                                        <p:tgtEl>
                                          <p:spTgt spid="65550"/>
                                        </p:tgtEl>
                                        <p:attrNameLst>
                                          <p:attrName>ppt_x</p:attrName>
                                        </p:attrNameLst>
                                      </p:cBhvr>
                                      <p:tavLst>
                                        <p:tav tm="0">
                                          <p:val>
                                            <p:strVal val="#ppt_x"/>
                                          </p:val>
                                        </p:tav>
                                        <p:tav tm="100000">
                                          <p:val>
                                            <p:strVal val="#ppt_x"/>
                                          </p:val>
                                        </p:tav>
                                      </p:tavLst>
                                    </p:anim>
                                    <p:anim calcmode="lin" valueType="num">
                                      <p:cBhvr additive="base">
                                        <p:cTn id="28" dur="500" fill="hold"/>
                                        <p:tgtEl>
                                          <p:spTgt spid="655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5551"/>
                                        </p:tgtEl>
                                        <p:attrNameLst>
                                          <p:attrName>style.visibility</p:attrName>
                                        </p:attrNameLst>
                                      </p:cBhvr>
                                      <p:to>
                                        <p:strVal val="visible"/>
                                      </p:to>
                                    </p:set>
                                    <p:anim calcmode="lin" valueType="num">
                                      <p:cBhvr additive="base">
                                        <p:cTn id="32" dur="500" fill="hold"/>
                                        <p:tgtEl>
                                          <p:spTgt spid="65551"/>
                                        </p:tgtEl>
                                        <p:attrNameLst>
                                          <p:attrName>ppt_x</p:attrName>
                                        </p:attrNameLst>
                                      </p:cBhvr>
                                      <p:tavLst>
                                        <p:tav tm="0">
                                          <p:val>
                                            <p:strVal val="#ppt_x"/>
                                          </p:val>
                                        </p:tav>
                                        <p:tav tm="100000">
                                          <p:val>
                                            <p:strVal val="#ppt_x"/>
                                          </p:val>
                                        </p:tav>
                                      </p:tavLst>
                                    </p:anim>
                                    <p:anim calcmode="lin" valueType="num">
                                      <p:cBhvr additive="base">
                                        <p:cTn id="33" dur="500" fill="hold"/>
                                        <p:tgtEl>
                                          <p:spTgt spid="6555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65552"/>
                                        </p:tgtEl>
                                        <p:attrNameLst>
                                          <p:attrName>style.visibility</p:attrName>
                                        </p:attrNameLst>
                                      </p:cBhvr>
                                      <p:to>
                                        <p:strVal val="visible"/>
                                      </p:to>
                                    </p:set>
                                    <p:anim calcmode="lin" valueType="num">
                                      <p:cBhvr>
                                        <p:cTn id="37" dur="1000" fill="hold"/>
                                        <p:tgtEl>
                                          <p:spTgt spid="65552"/>
                                        </p:tgtEl>
                                        <p:attrNameLst>
                                          <p:attrName>ppt_w</p:attrName>
                                        </p:attrNameLst>
                                      </p:cBhvr>
                                      <p:tavLst>
                                        <p:tav tm="0">
                                          <p:val>
                                            <p:fltVal val="0"/>
                                          </p:val>
                                        </p:tav>
                                        <p:tav tm="100000">
                                          <p:val>
                                            <p:strVal val="#ppt_w"/>
                                          </p:val>
                                        </p:tav>
                                      </p:tavLst>
                                    </p:anim>
                                    <p:anim calcmode="lin" valueType="num">
                                      <p:cBhvr>
                                        <p:cTn id="38" dur="1000" fill="hold"/>
                                        <p:tgtEl>
                                          <p:spTgt spid="65552"/>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23" presetClass="entr" presetSubtype="16" fill="hold" nodeType="after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childTnLst>
                                </p:cTn>
                              </p:par>
                            </p:childTnLst>
                          </p:cTn>
                        </p:par>
                        <p:par>
                          <p:cTn id="44" fill="hold">
                            <p:stCondLst>
                              <p:cond delay="4500"/>
                            </p:stCondLst>
                            <p:childTnLst>
                              <p:par>
                                <p:cTn id="45" presetID="49" presetClass="entr" presetSubtype="0" decel="100000"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p:cTn id="47" dur="500" fill="hold"/>
                                        <p:tgtEl>
                                          <p:spTgt spid="67"/>
                                        </p:tgtEl>
                                        <p:attrNameLst>
                                          <p:attrName>ppt_w</p:attrName>
                                        </p:attrNameLst>
                                      </p:cBhvr>
                                      <p:tavLst>
                                        <p:tav tm="0">
                                          <p:val>
                                            <p:fltVal val="0"/>
                                          </p:val>
                                        </p:tav>
                                        <p:tav tm="100000">
                                          <p:val>
                                            <p:strVal val="#ppt_w"/>
                                          </p:val>
                                        </p:tav>
                                      </p:tavLst>
                                    </p:anim>
                                    <p:anim calcmode="lin" valueType="num">
                                      <p:cBhvr>
                                        <p:cTn id="48" dur="500" fill="hold"/>
                                        <p:tgtEl>
                                          <p:spTgt spid="67"/>
                                        </p:tgtEl>
                                        <p:attrNameLst>
                                          <p:attrName>ppt_h</p:attrName>
                                        </p:attrNameLst>
                                      </p:cBhvr>
                                      <p:tavLst>
                                        <p:tav tm="0">
                                          <p:val>
                                            <p:fltVal val="0"/>
                                          </p:val>
                                        </p:tav>
                                        <p:tav tm="100000">
                                          <p:val>
                                            <p:strVal val="#ppt_h"/>
                                          </p:val>
                                        </p:tav>
                                      </p:tavLst>
                                    </p:anim>
                                    <p:anim calcmode="lin" valueType="num">
                                      <p:cBhvr>
                                        <p:cTn id="49" dur="500" fill="hold"/>
                                        <p:tgtEl>
                                          <p:spTgt spid="67"/>
                                        </p:tgtEl>
                                        <p:attrNameLst>
                                          <p:attrName>style.rotation</p:attrName>
                                        </p:attrNameLst>
                                      </p:cBhvr>
                                      <p:tavLst>
                                        <p:tav tm="0">
                                          <p:val>
                                            <p:fltVal val="360"/>
                                          </p:val>
                                        </p:tav>
                                        <p:tav tm="100000">
                                          <p:val>
                                            <p:fltVal val="0"/>
                                          </p:val>
                                        </p:tav>
                                      </p:tavLst>
                                    </p:anim>
                                    <p:animEffect transition="in" filter="fade">
                                      <p:cBhvr>
                                        <p:cTn id="50" dur="500"/>
                                        <p:tgtEl>
                                          <p:spTgt spid="67"/>
                                        </p:tgtEl>
                                      </p:cBhvr>
                                    </p:animEffect>
                                  </p:childTnLst>
                                </p:cTn>
                              </p:par>
                            </p:childTnLst>
                          </p:cTn>
                        </p:par>
                        <p:par>
                          <p:cTn id="51" fill="hold">
                            <p:stCondLst>
                              <p:cond delay="5000"/>
                            </p:stCondLst>
                            <p:childTnLst>
                              <p:par>
                                <p:cTn id="52" presetID="2" presetClass="entr" presetSubtype="8" fill="hold" grpId="0" nodeType="afterEffect">
                                  <p:stCondLst>
                                    <p:cond delay="0"/>
                                  </p:stCondLst>
                                  <p:childTnLst>
                                    <p:set>
                                      <p:cBhvr>
                                        <p:cTn id="53" dur="1" fill="hold">
                                          <p:stCondLst>
                                            <p:cond delay="0"/>
                                          </p:stCondLst>
                                        </p:cTn>
                                        <p:tgtEl>
                                          <p:spTgt spid="132"/>
                                        </p:tgtEl>
                                        <p:attrNameLst>
                                          <p:attrName>style.visibility</p:attrName>
                                        </p:attrNameLst>
                                      </p:cBhvr>
                                      <p:to>
                                        <p:strVal val="visible"/>
                                      </p:to>
                                    </p:set>
                                    <p:anim calcmode="lin" valueType="num">
                                      <p:cBhvr additive="base">
                                        <p:cTn id="54" dur="500" fill="hold"/>
                                        <p:tgtEl>
                                          <p:spTgt spid="132"/>
                                        </p:tgtEl>
                                        <p:attrNameLst>
                                          <p:attrName>ppt_x</p:attrName>
                                        </p:attrNameLst>
                                      </p:cBhvr>
                                      <p:tavLst>
                                        <p:tav tm="0">
                                          <p:val>
                                            <p:strVal val="0-#ppt_w/2"/>
                                          </p:val>
                                        </p:tav>
                                        <p:tav tm="100000">
                                          <p:val>
                                            <p:strVal val="#ppt_x"/>
                                          </p:val>
                                        </p:tav>
                                      </p:tavLst>
                                    </p:anim>
                                    <p:anim calcmode="lin" valueType="num">
                                      <p:cBhvr additive="base">
                                        <p:cTn id="55" dur="500" fill="hold"/>
                                        <p:tgtEl>
                                          <p:spTgt spid="132"/>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3" presetClass="entr" presetSubtype="16" fill="hold" nodeType="afterEffect">
                                  <p:stCondLst>
                                    <p:cond delay="0"/>
                                  </p:stCondLst>
                                  <p:childTnLst>
                                    <p:set>
                                      <p:cBhvr>
                                        <p:cTn id="58" dur="1" fill="hold">
                                          <p:stCondLst>
                                            <p:cond delay="0"/>
                                          </p:stCondLst>
                                        </p:cTn>
                                        <p:tgtEl>
                                          <p:spTgt spid="84"/>
                                        </p:tgtEl>
                                        <p:attrNameLst>
                                          <p:attrName>style.visibility</p:attrName>
                                        </p:attrNameLst>
                                      </p:cBhvr>
                                      <p:to>
                                        <p:strVal val="visible"/>
                                      </p:to>
                                    </p:set>
                                    <p:anim calcmode="lin" valueType="num">
                                      <p:cBhvr>
                                        <p:cTn id="59" dur="500" fill="hold"/>
                                        <p:tgtEl>
                                          <p:spTgt spid="84"/>
                                        </p:tgtEl>
                                        <p:attrNameLst>
                                          <p:attrName>ppt_w</p:attrName>
                                        </p:attrNameLst>
                                      </p:cBhvr>
                                      <p:tavLst>
                                        <p:tav tm="0">
                                          <p:val>
                                            <p:fltVal val="0"/>
                                          </p:val>
                                        </p:tav>
                                        <p:tav tm="100000">
                                          <p:val>
                                            <p:strVal val="#ppt_w"/>
                                          </p:val>
                                        </p:tav>
                                      </p:tavLst>
                                    </p:anim>
                                    <p:anim calcmode="lin" valueType="num">
                                      <p:cBhvr>
                                        <p:cTn id="60" dur="500" fill="hold"/>
                                        <p:tgtEl>
                                          <p:spTgt spid="84"/>
                                        </p:tgtEl>
                                        <p:attrNameLst>
                                          <p:attrName>ppt_h</p:attrName>
                                        </p:attrNameLst>
                                      </p:cBhvr>
                                      <p:tavLst>
                                        <p:tav tm="0">
                                          <p:val>
                                            <p:fltVal val="0"/>
                                          </p:val>
                                        </p:tav>
                                        <p:tav tm="100000">
                                          <p:val>
                                            <p:strVal val="#ppt_h"/>
                                          </p:val>
                                        </p:tav>
                                      </p:tavLst>
                                    </p:anim>
                                  </p:childTnLst>
                                </p:cTn>
                              </p:par>
                            </p:childTnLst>
                          </p:cTn>
                        </p:par>
                        <p:par>
                          <p:cTn id="61" fill="hold">
                            <p:stCondLst>
                              <p:cond delay="6000"/>
                            </p:stCondLst>
                            <p:childTnLst>
                              <p:par>
                                <p:cTn id="62" presetID="49" presetClass="entr" presetSubtype="0" decel="100000" fill="hold" grpId="0" nodeType="afterEffect">
                                  <p:stCondLst>
                                    <p:cond delay="0"/>
                                  </p:stCondLst>
                                  <p:childTnLst>
                                    <p:set>
                                      <p:cBhvr>
                                        <p:cTn id="63" dur="1" fill="hold">
                                          <p:stCondLst>
                                            <p:cond delay="0"/>
                                          </p:stCondLst>
                                        </p:cTn>
                                        <p:tgtEl>
                                          <p:spTgt spid="99"/>
                                        </p:tgtEl>
                                        <p:attrNameLst>
                                          <p:attrName>style.visibility</p:attrName>
                                        </p:attrNameLst>
                                      </p:cBhvr>
                                      <p:to>
                                        <p:strVal val="visible"/>
                                      </p:to>
                                    </p:set>
                                    <p:anim calcmode="lin" valueType="num">
                                      <p:cBhvr>
                                        <p:cTn id="64" dur="500" fill="hold"/>
                                        <p:tgtEl>
                                          <p:spTgt spid="99"/>
                                        </p:tgtEl>
                                        <p:attrNameLst>
                                          <p:attrName>ppt_w</p:attrName>
                                        </p:attrNameLst>
                                      </p:cBhvr>
                                      <p:tavLst>
                                        <p:tav tm="0">
                                          <p:val>
                                            <p:fltVal val="0"/>
                                          </p:val>
                                        </p:tav>
                                        <p:tav tm="100000">
                                          <p:val>
                                            <p:strVal val="#ppt_w"/>
                                          </p:val>
                                        </p:tav>
                                      </p:tavLst>
                                    </p:anim>
                                    <p:anim calcmode="lin" valueType="num">
                                      <p:cBhvr>
                                        <p:cTn id="65" dur="500" fill="hold"/>
                                        <p:tgtEl>
                                          <p:spTgt spid="99"/>
                                        </p:tgtEl>
                                        <p:attrNameLst>
                                          <p:attrName>ppt_h</p:attrName>
                                        </p:attrNameLst>
                                      </p:cBhvr>
                                      <p:tavLst>
                                        <p:tav tm="0">
                                          <p:val>
                                            <p:fltVal val="0"/>
                                          </p:val>
                                        </p:tav>
                                        <p:tav tm="100000">
                                          <p:val>
                                            <p:strVal val="#ppt_h"/>
                                          </p:val>
                                        </p:tav>
                                      </p:tavLst>
                                    </p:anim>
                                    <p:anim calcmode="lin" valueType="num">
                                      <p:cBhvr>
                                        <p:cTn id="66" dur="500" fill="hold"/>
                                        <p:tgtEl>
                                          <p:spTgt spid="99"/>
                                        </p:tgtEl>
                                        <p:attrNameLst>
                                          <p:attrName>style.rotation</p:attrName>
                                        </p:attrNameLst>
                                      </p:cBhvr>
                                      <p:tavLst>
                                        <p:tav tm="0">
                                          <p:val>
                                            <p:fltVal val="360"/>
                                          </p:val>
                                        </p:tav>
                                        <p:tav tm="100000">
                                          <p:val>
                                            <p:fltVal val="0"/>
                                          </p:val>
                                        </p:tav>
                                      </p:tavLst>
                                    </p:anim>
                                    <p:animEffect transition="in" filter="fade">
                                      <p:cBhvr>
                                        <p:cTn id="67" dur="500"/>
                                        <p:tgtEl>
                                          <p:spTgt spid="99"/>
                                        </p:tgtEl>
                                      </p:cBhvr>
                                    </p:animEffect>
                                  </p:childTnLst>
                                </p:cTn>
                              </p:par>
                            </p:childTnLst>
                          </p:cTn>
                        </p:par>
                        <p:par>
                          <p:cTn id="68" fill="hold">
                            <p:stCondLst>
                              <p:cond delay="6500"/>
                            </p:stCondLst>
                            <p:childTnLst>
                              <p:par>
                                <p:cTn id="69" presetID="2" presetClass="entr" presetSubtype="8" fill="hold" grpId="0" nodeType="afterEffect">
                                  <p:stCondLst>
                                    <p:cond delay="0"/>
                                  </p:stCondLst>
                                  <p:childTnLst>
                                    <p:set>
                                      <p:cBhvr>
                                        <p:cTn id="70" dur="1" fill="hold">
                                          <p:stCondLst>
                                            <p:cond delay="0"/>
                                          </p:stCondLst>
                                        </p:cTn>
                                        <p:tgtEl>
                                          <p:spTgt spid="133"/>
                                        </p:tgtEl>
                                        <p:attrNameLst>
                                          <p:attrName>style.visibility</p:attrName>
                                        </p:attrNameLst>
                                      </p:cBhvr>
                                      <p:to>
                                        <p:strVal val="visible"/>
                                      </p:to>
                                    </p:set>
                                    <p:anim calcmode="lin" valueType="num">
                                      <p:cBhvr additive="base">
                                        <p:cTn id="71" dur="500" fill="hold"/>
                                        <p:tgtEl>
                                          <p:spTgt spid="133"/>
                                        </p:tgtEl>
                                        <p:attrNameLst>
                                          <p:attrName>ppt_x</p:attrName>
                                        </p:attrNameLst>
                                      </p:cBhvr>
                                      <p:tavLst>
                                        <p:tav tm="0">
                                          <p:val>
                                            <p:strVal val="0-#ppt_w/2"/>
                                          </p:val>
                                        </p:tav>
                                        <p:tav tm="100000">
                                          <p:val>
                                            <p:strVal val="#ppt_x"/>
                                          </p:val>
                                        </p:tav>
                                      </p:tavLst>
                                    </p:anim>
                                    <p:anim calcmode="lin" valueType="num">
                                      <p:cBhvr additive="base">
                                        <p:cTn id="72" dur="500" fill="hold"/>
                                        <p:tgtEl>
                                          <p:spTgt spid="133"/>
                                        </p:tgtEl>
                                        <p:attrNameLst>
                                          <p:attrName>ppt_y</p:attrName>
                                        </p:attrNameLst>
                                      </p:cBhvr>
                                      <p:tavLst>
                                        <p:tav tm="0">
                                          <p:val>
                                            <p:strVal val="#ppt_y"/>
                                          </p:val>
                                        </p:tav>
                                        <p:tav tm="100000">
                                          <p:val>
                                            <p:strVal val="#ppt_y"/>
                                          </p:val>
                                        </p:tav>
                                      </p:tavLst>
                                    </p:anim>
                                  </p:childTnLst>
                                </p:cTn>
                              </p:par>
                            </p:childTnLst>
                          </p:cTn>
                        </p:par>
                        <p:par>
                          <p:cTn id="73" fill="hold">
                            <p:stCondLst>
                              <p:cond delay="7000"/>
                            </p:stCondLst>
                            <p:childTnLst>
                              <p:par>
                                <p:cTn id="74" presetID="23" presetClass="entr" presetSubtype="16" fill="hold" nodeType="afterEffect">
                                  <p:stCondLst>
                                    <p:cond delay="0"/>
                                  </p:stCondLst>
                                  <p:childTnLst>
                                    <p:set>
                                      <p:cBhvr>
                                        <p:cTn id="75" dur="1" fill="hold">
                                          <p:stCondLst>
                                            <p:cond delay="0"/>
                                          </p:stCondLst>
                                        </p:cTn>
                                        <p:tgtEl>
                                          <p:spTgt spid="100"/>
                                        </p:tgtEl>
                                        <p:attrNameLst>
                                          <p:attrName>style.visibility</p:attrName>
                                        </p:attrNameLst>
                                      </p:cBhvr>
                                      <p:to>
                                        <p:strVal val="visible"/>
                                      </p:to>
                                    </p:set>
                                    <p:anim calcmode="lin" valueType="num">
                                      <p:cBhvr>
                                        <p:cTn id="76" dur="500" fill="hold"/>
                                        <p:tgtEl>
                                          <p:spTgt spid="100"/>
                                        </p:tgtEl>
                                        <p:attrNameLst>
                                          <p:attrName>ppt_w</p:attrName>
                                        </p:attrNameLst>
                                      </p:cBhvr>
                                      <p:tavLst>
                                        <p:tav tm="0">
                                          <p:val>
                                            <p:fltVal val="0"/>
                                          </p:val>
                                        </p:tav>
                                        <p:tav tm="100000">
                                          <p:val>
                                            <p:strVal val="#ppt_w"/>
                                          </p:val>
                                        </p:tav>
                                      </p:tavLst>
                                    </p:anim>
                                    <p:anim calcmode="lin" valueType="num">
                                      <p:cBhvr>
                                        <p:cTn id="77" dur="500" fill="hold"/>
                                        <p:tgtEl>
                                          <p:spTgt spid="100"/>
                                        </p:tgtEl>
                                        <p:attrNameLst>
                                          <p:attrName>ppt_h</p:attrName>
                                        </p:attrNameLst>
                                      </p:cBhvr>
                                      <p:tavLst>
                                        <p:tav tm="0">
                                          <p:val>
                                            <p:fltVal val="0"/>
                                          </p:val>
                                        </p:tav>
                                        <p:tav tm="100000">
                                          <p:val>
                                            <p:strVal val="#ppt_h"/>
                                          </p:val>
                                        </p:tav>
                                      </p:tavLst>
                                    </p:anim>
                                  </p:childTnLst>
                                </p:cTn>
                              </p:par>
                            </p:childTnLst>
                          </p:cTn>
                        </p:par>
                        <p:par>
                          <p:cTn id="78" fill="hold">
                            <p:stCondLst>
                              <p:cond delay="7500"/>
                            </p:stCondLst>
                            <p:childTnLst>
                              <p:par>
                                <p:cTn id="79" presetID="49" presetClass="entr" presetSubtype="0" decel="100000" fill="hold" grpId="0" nodeType="afterEffect">
                                  <p:stCondLst>
                                    <p:cond delay="0"/>
                                  </p:stCondLst>
                                  <p:childTnLst>
                                    <p:set>
                                      <p:cBhvr>
                                        <p:cTn id="80" dur="1" fill="hold">
                                          <p:stCondLst>
                                            <p:cond delay="0"/>
                                          </p:stCondLst>
                                        </p:cTn>
                                        <p:tgtEl>
                                          <p:spTgt spid="115"/>
                                        </p:tgtEl>
                                        <p:attrNameLst>
                                          <p:attrName>style.visibility</p:attrName>
                                        </p:attrNameLst>
                                      </p:cBhvr>
                                      <p:to>
                                        <p:strVal val="visible"/>
                                      </p:to>
                                    </p:set>
                                    <p:anim calcmode="lin" valueType="num">
                                      <p:cBhvr>
                                        <p:cTn id="81" dur="500" fill="hold"/>
                                        <p:tgtEl>
                                          <p:spTgt spid="115"/>
                                        </p:tgtEl>
                                        <p:attrNameLst>
                                          <p:attrName>ppt_w</p:attrName>
                                        </p:attrNameLst>
                                      </p:cBhvr>
                                      <p:tavLst>
                                        <p:tav tm="0">
                                          <p:val>
                                            <p:fltVal val="0"/>
                                          </p:val>
                                        </p:tav>
                                        <p:tav tm="100000">
                                          <p:val>
                                            <p:strVal val="#ppt_w"/>
                                          </p:val>
                                        </p:tav>
                                      </p:tavLst>
                                    </p:anim>
                                    <p:anim calcmode="lin" valueType="num">
                                      <p:cBhvr>
                                        <p:cTn id="82" dur="500" fill="hold"/>
                                        <p:tgtEl>
                                          <p:spTgt spid="115"/>
                                        </p:tgtEl>
                                        <p:attrNameLst>
                                          <p:attrName>ppt_h</p:attrName>
                                        </p:attrNameLst>
                                      </p:cBhvr>
                                      <p:tavLst>
                                        <p:tav tm="0">
                                          <p:val>
                                            <p:fltVal val="0"/>
                                          </p:val>
                                        </p:tav>
                                        <p:tav tm="100000">
                                          <p:val>
                                            <p:strVal val="#ppt_h"/>
                                          </p:val>
                                        </p:tav>
                                      </p:tavLst>
                                    </p:anim>
                                    <p:anim calcmode="lin" valueType="num">
                                      <p:cBhvr>
                                        <p:cTn id="83" dur="500" fill="hold"/>
                                        <p:tgtEl>
                                          <p:spTgt spid="115"/>
                                        </p:tgtEl>
                                        <p:attrNameLst>
                                          <p:attrName>style.rotation</p:attrName>
                                        </p:attrNameLst>
                                      </p:cBhvr>
                                      <p:tavLst>
                                        <p:tav tm="0">
                                          <p:val>
                                            <p:fltVal val="360"/>
                                          </p:val>
                                        </p:tav>
                                        <p:tav tm="100000">
                                          <p:val>
                                            <p:fltVal val="0"/>
                                          </p:val>
                                        </p:tav>
                                      </p:tavLst>
                                    </p:anim>
                                    <p:animEffect transition="in" filter="fade">
                                      <p:cBhvr>
                                        <p:cTn id="84" dur="500"/>
                                        <p:tgtEl>
                                          <p:spTgt spid="115"/>
                                        </p:tgtEl>
                                      </p:cBhvr>
                                    </p:animEffect>
                                  </p:childTnLst>
                                </p:cTn>
                              </p:par>
                            </p:childTnLst>
                          </p:cTn>
                        </p:par>
                        <p:par>
                          <p:cTn id="85" fill="hold">
                            <p:stCondLst>
                              <p:cond delay="8000"/>
                            </p:stCondLst>
                            <p:childTnLst>
                              <p:par>
                                <p:cTn id="86" presetID="2" presetClass="entr" presetSubtype="8" fill="hold" grpId="0" nodeType="afterEffect">
                                  <p:stCondLst>
                                    <p:cond delay="0"/>
                                  </p:stCondLst>
                                  <p:childTnLst>
                                    <p:set>
                                      <p:cBhvr>
                                        <p:cTn id="87" dur="1" fill="hold">
                                          <p:stCondLst>
                                            <p:cond delay="0"/>
                                          </p:stCondLst>
                                        </p:cTn>
                                        <p:tgtEl>
                                          <p:spTgt spid="134"/>
                                        </p:tgtEl>
                                        <p:attrNameLst>
                                          <p:attrName>style.visibility</p:attrName>
                                        </p:attrNameLst>
                                      </p:cBhvr>
                                      <p:to>
                                        <p:strVal val="visible"/>
                                      </p:to>
                                    </p:set>
                                    <p:anim calcmode="lin" valueType="num">
                                      <p:cBhvr additive="base">
                                        <p:cTn id="88" dur="500" fill="hold"/>
                                        <p:tgtEl>
                                          <p:spTgt spid="134"/>
                                        </p:tgtEl>
                                        <p:attrNameLst>
                                          <p:attrName>ppt_x</p:attrName>
                                        </p:attrNameLst>
                                      </p:cBhvr>
                                      <p:tavLst>
                                        <p:tav tm="0">
                                          <p:val>
                                            <p:strVal val="0-#ppt_w/2"/>
                                          </p:val>
                                        </p:tav>
                                        <p:tav tm="100000">
                                          <p:val>
                                            <p:strVal val="#ppt_x"/>
                                          </p:val>
                                        </p:tav>
                                      </p:tavLst>
                                    </p:anim>
                                    <p:anim calcmode="lin" valueType="num">
                                      <p:cBhvr additive="base">
                                        <p:cTn id="89" dur="500" fill="hold"/>
                                        <p:tgtEl>
                                          <p:spTgt spid="134"/>
                                        </p:tgtEl>
                                        <p:attrNameLst>
                                          <p:attrName>ppt_y</p:attrName>
                                        </p:attrNameLst>
                                      </p:cBhvr>
                                      <p:tavLst>
                                        <p:tav tm="0">
                                          <p:val>
                                            <p:strVal val="#ppt_y"/>
                                          </p:val>
                                        </p:tav>
                                        <p:tav tm="100000">
                                          <p:val>
                                            <p:strVal val="#ppt_y"/>
                                          </p:val>
                                        </p:tav>
                                      </p:tavLst>
                                    </p:anim>
                                  </p:childTnLst>
                                </p:cTn>
                              </p:par>
                            </p:childTnLst>
                          </p:cTn>
                        </p:par>
                        <p:par>
                          <p:cTn id="90" fill="hold">
                            <p:stCondLst>
                              <p:cond delay="8500"/>
                            </p:stCondLst>
                            <p:childTnLst>
                              <p:par>
                                <p:cTn id="91" presetID="23" presetClass="entr" presetSubtype="16" fill="hold" nodeType="afterEffect">
                                  <p:stCondLst>
                                    <p:cond delay="0"/>
                                  </p:stCondLst>
                                  <p:childTnLst>
                                    <p:set>
                                      <p:cBhvr>
                                        <p:cTn id="92" dur="1" fill="hold">
                                          <p:stCondLst>
                                            <p:cond delay="0"/>
                                          </p:stCondLst>
                                        </p:cTn>
                                        <p:tgtEl>
                                          <p:spTgt spid="116"/>
                                        </p:tgtEl>
                                        <p:attrNameLst>
                                          <p:attrName>style.visibility</p:attrName>
                                        </p:attrNameLst>
                                      </p:cBhvr>
                                      <p:to>
                                        <p:strVal val="visible"/>
                                      </p:to>
                                    </p:set>
                                    <p:anim calcmode="lin" valueType="num">
                                      <p:cBhvr>
                                        <p:cTn id="93" dur="500" fill="hold"/>
                                        <p:tgtEl>
                                          <p:spTgt spid="116"/>
                                        </p:tgtEl>
                                        <p:attrNameLst>
                                          <p:attrName>ppt_w</p:attrName>
                                        </p:attrNameLst>
                                      </p:cBhvr>
                                      <p:tavLst>
                                        <p:tav tm="0">
                                          <p:val>
                                            <p:fltVal val="0"/>
                                          </p:val>
                                        </p:tav>
                                        <p:tav tm="100000">
                                          <p:val>
                                            <p:strVal val="#ppt_w"/>
                                          </p:val>
                                        </p:tav>
                                      </p:tavLst>
                                    </p:anim>
                                    <p:anim calcmode="lin" valueType="num">
                                      <p:cBhvr>
                                        <p:cTn id="94" dur="500" fill="hold"/>
                                        <p:tgtEl>
                                          <p:spTgt spid="116"/>
                                        </p:tgtEl>
                                        <p:attrNameLst>
                                          <p:attrName>ppt_h</p:attrName>
                                        </p:attrNameLst>
                                      </p:cBhvr>
                                      <p:tavLst>
                                        <p:tav tm="0">
                                          <p:val>
                                            <p:fltVal val="0"/>
                                          </p:val>
                                        </p:tav>
                                        <p:tav tm="100000">
                                          <p:val>
                                            <p:strVal val="#ppt_h"/>
                                          </p:val>
                                        </p:tav>
                                      </p:tavLst>
                                    </p:anim>
                                  </p:childTnLst>
                                </p:cTn>
                              </p:par>
                            </p:childTnLst>
                          </p:cTn>
                        </p:par>
                        <p:par>
                          <p:cTn id="95" fill="hold">
                            <p:stCondLst>
                              <p:cond delay="9000"/>
                            </p:stCondLst>
                            <p:childTnLst>
                              <p:par>
                                <p:cTn id="96" presetID="49" presetClass="entr" presetSubtype="0" decel="100000" fill="hold" grpId="0" nodeType="afterEffect">
                                  <p:stCondLst>
                                    <p:cond delay="0"/>
                                  </p:stCondLst>
                                  <p:childTnLst>
                                    <p:set>
                                      <p:cBhvr>
                                        <p:cTn id="97" dur="1" fill="hold">
                                          <p:stCondLst>
                                            <p:cond delay="0"/>
                                          </p:stCondLst>
                                        </p:cTn>
                                        <p:tgtEl>
                                          <p:spTgt spid="131"/>
                                        </p:tgtEl>
                                        <p:attrNameLst>
                                          <p:attrName>style.visibility</p:attrName>
                                        </p:attrNameLst>
                                      </p:cBhvr>
                                      <p:to>
                                        <p:strVal val="visible"/>
                                      </p:to>
                                    </p:set>
                                    <p:anim calcmode="lin" valueType="num">
                                      <p:cBhvr>
                                        <p:cTn id="98" dur="500" fill="hold"/>
                                        <p:tgtEl>
                                          <p:spTgt spid="131"/>
                                        </p:tgtEl>
                                        <p:attrNameLst>
                                          <p:attrName>ppt_w</p:attrName>
                                        </p:attrNameLst>
                                      </p:cBhvr>
                                      <p:tavLst>
                                        <p:tav tm="0">
                                          <p:val>
                                            <p:fltVal val="0"/>
                                          </p:val>
                                        </p:tav>
                                        <p:tav tm="100000">
                                          <p:val>
                                            <p:strVal val="#ppt_w"/>
                                          </p:val>
                                        </p:tav>
                                      </p:tavLst>
                                    </p:anim>
                                    <p:anim calcmode="lin" valueType="num">
                                      <p:cBhvr>
                                        <p:cTn id="99" dur="500" fill="hold"/>
                                        <p:tgtEl>
                                          <p:spTgt spid="131"/>
                                        </p:tgtEl>
                                        <p:attrNameLst>
                                          <p:attrName>ppt_h</p:attrName>
                                        </p:attrNameLst>
                                      </p:cBhvr>
                                      <p:tavLst>
                                        <p:tav tm="0">
                                          <p:val>
                                            <p:fltVal val="0"/>
                                          </p:val>
                                        </p:tav>
                                        <p:tav tm="100000">
                                          <p:val>
                                            <p:strVal val="#ppt_h"/>
                                          </p:val>
                                        </p:tav>
                                      </p:tavLst>
                                    </p:anim>
                                    <p:anim calcmode="lin" valueType="num">
                                      <p:cBhvr>
                                        <p:cTn id="100" dur="500" fill="hold"/>
                                        <p:tgtEl>
                                          <p:spTgt spid="131"/>
                                        </p:tgtEl>
                                        <p:attrNameLst>
                                          <p:attrName>style.rotation</p:attrName>
                                        </p:attrNameLst>
                                      </p:cBhvr>
                                      <p:tavLst>
                                        <p:tav tm="0">
                                          <p:val>
                                            <p:fltVal val="360"/>
                                          </p:val>
                                        </p:tav>
                                        <p:tav tm="100000">
                                          <p:val>
                                            <p:fltVal val="0"/>
                                          </p:val>
                                        </p:tav>
                                      </p:tavLst>
                                    </p:anim>
                                    <p:animEffect transition="in" filter="fade">
                                      <p:cBhvr>
                                        <p:cTn id="101"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3" grpId="0" animBg="1"/>
      <p:bldP spid="65547" grpId="0"/>
      <p:bldP spid="65548" grpId="0"/>
      <p:bldP spid="65549" grpId="0"/>
      <p:bldP spid="65550" grpId="0"/>
      <p:bldP spid="65551" grpId="0"/>
      <p:bldP spid="65552" grpId="0"/>
      <p:bldP spid="67" grpId="0"/>
      <p:bldP spid="99" grpId="0"/>
      <p:bldP spid="115" grpId="0"/>
      <p:bldP spid="131"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AutoShape 39"/>
          <p:cNvSpPr>
            <a:spLocks noChangeArrowheads="1"/>
          </p:cNvSpPr>
          <p:nvPr/>
        </p:nvSpPr>
        <p:spPr bwMode="auto">
          <a:xfrm>
            <a:off x="1047650" y="1778413"/>
            <a:ext cx="3738664" cy="373866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190" y="10298"/>
                </a:moveTo>
                <a:cubicBezTo>
                  <a:pt x="13941" y="8617"/>
                  <a:pt x="12498" y="7373"/>
                  <a:pt x="10800" y="7373"/>
                </a:cubicBezTo>
                <a:cubicBezTo>
                  <a:pt x="8907" y="7373"/>
                  <a:pt x="7373" y="8907"/>
                  <a:pt x="7373" y="10800"/>
                </a:cubicBezTo>
                <a:cubicBezTo>
                  <a:pt x="7373" y="12692"/>
                  <a:pt x="8907" y="14227"/>
                  <a:pt x="10800" y="14227"/>
                </a:cubicBezTo>
                <a:cubicBezTo>
                  <a:pt x="10971" y="14227"/>
                  <a:pt x="11142" y="14214"/>
                  <a:pt x="11312" y="14188"/>
                </a:cubicBezTo>
                <a:lnTo>
                  <a:pt x="12415" y="21478"/>
                </a:lnTo>
                <a:cubicBezTo>
                  <a:pt x="11880" y="21559"/>
                  <a:pt x="11340" y="21599"/>
                  <a:pt x="10800" y="21600"/>
                </a:cubicBezTo>
                <a:cubicBezTo>
                  <a:pt x="4835" y="21600"/>
                  <a:pt x="0" y="16764"/>
                  <a:pt x="0" y="10800"/>
                </a:cubicBezTo>
                <a:cubicBezTo>
                  <a:pt x="0" y="4835"/>
                  <a:pt x="4835" y="0"/>
                  <a:pt x="10800" y="0"/>
                </a:cubicBezTo>
                <a:cubicBezTo>
                  <a:pt x="16153" y="-1"/>
                  <a:pt x="20699" y="3922"/>
                  <a:pt x="21483" y="9218"/>
                </a:cubicBezTo>
                <a:lnTo>
                  <a:pt x="24154" y="8823"/>
                </a:lnTo>
                <a:lnTo>
                  <a:pt x="18772" y="16076"/>
                </a:lnTo>
                <a:lnTo>
                  <a:pt x="11519" y="10693"/>
                </a:lnTo>
                <a:lnTo>
                  <a:pt x="14190" y="10298"/>
                </a:lnTo>
                <a:close/>
              </a:path>
            </a:pathLst>
          </a:custGeom>
          <a:gradFill rotWithShape="1">
            <a:gsLst>
              <a:gs pos="0">
                <a:schemeClr val="accent5">
                  <a:lumMod val="40000"/>
                  <a:lumOff val="60000"/>
                </a:schemeClr>
              </a:gs>
              <a:gs pos="100000">
                <a:srgbClr val="506376">
                  <a:alpha val="50000"/>
                </a:srgbClr>
              </a:gs>
            </a:gsLst>
            <a:lin ang="5400000" scaled="1"/>
          </a:gradFill>
          <a:ln w="9525">
            <a:miter lim="800000"/>
            <a:headEnd/>
            <a:tailEnd/>
          </a:ln>
          <a:scene3d>
            <a:camera prst="orthographicFront"/>
            <a:lightRig rig="legacyFlat3" dir="b"/>
          </a:scene3d>
          <a:sp3d extrusionH="163500" prstMaterial="legacyMatte">
            <a:bevelT w="13500" h="13500" prst="angle"/>
            <a:bevelB w="13500" h="13500" prst="angle"/>
            <a:extrusionClr>
              <a:srgbClr val="ADD6FF"/>
            </a:extrusionClr>
          </a:sp3d>
        </p:spPr>
        <p:txBody>
          <a:bodyPr wrap="none" anchor="ctr">
            <a:flatTx/>
          </a:bodyPr>
          <a:lstStyle/>
          <a:p>
            <a:endParaRPr lang="zh-CN" altLang="en-US"/>
          </a:p>
        </p:txBody>
      </p:sp>
      <p:sp>
        <p:nvSpPr>
          <p:cNvPr id="55" name="AutoShape 42"/>
          <p:cNvSpPr>
            <a:spLocks noChangeArrowheads="1"/>
          </p:cNvSpPr>
          <p:nvPr/>
        </p:nvSpPr>
        <p:spPr bwMode="auto">
          <a:xfrm rot="5400000">
            <a:off x="4009486" y="1779927"/>
            <a:ext cx="967362" cy="7255219"/>
          </a:xfrm>
          <a:prstGeom prst="can">
            <a:avLst>
              <a:gd name="adj" fmla="val 23229"/>
            </a:avLst>
          </a:prstGeom>
          <a:gradFill rotWithShape="0">
            <a:gsLst>
              <a:gs pos="0">
                <a:srgbClr val="9FA5D1"/>
              </a:gs>
              <a:gs pos="50000">
                <a:srgbClr val="FFFFFF"/>
              </a:gs>
              <a:gs pos="100000">
                <a:srgbClr val="9FA5D1"/>
              </a:gs>
            </a:gsLst>
            <a:lin ang="5400000" scaled="1"/>
          </a:gradFill>
          <a:ln w="9525">
            <a:solidFill>
              <a:srgbClr val="FFFFFF"/>
            </a:solidFill>
            <a:round/>
            <a:headEnd/>
            <a:tailEnd/>
          </a:ln>
        </p:spPr>
        <p:txBody>
          <a:bodyPr wrap="none" anchor="ctr"/>
          <a:lstStyle/>
          <a:p>
            <a:endParaRPr lang="zh-CN" altLang="en-US"/>
          </a:p>
        </p:txBody>
      </p:sp>
      <p:sp>
        <p:nvSpPr>
          <p:cNvPr id="56" name="AutoShape 43"/>
          <p:cNvSpPr>
            <a:spLocks noChangeArrowheads="1"/>
          </p:cNvSpPr>
          <p:nvPr/>
        </p:nvSpPr>
        <p:spPr bwMode="auto">
          <a:xfrm>
            <a:off x="5615593" y="5022014"/>
            <a:ext cx="1712801" cy="746861"/>
          </a:xfrm>
          <a:prstGeom prst="homePlate">
            <a:avLst>
              <a:gd name="adj" fmla="val 37192"/>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gn="ctr">
              <a:defRPr/>
            </a:pPr>
            <a:r>
              <a:rPr lang="zh-CN" altLang="en-US" sz="1600" i="1" dirty="0" smtClean="0">
                <a:solidFill>
                  <a:srgbClr val="FFFFFF"/>
                </a:solidFill>
                <a:ea typeface="굴림" charset="-127"/>
              </a:rPr>
              <a:t>输入文字</a:t>
            </a:r>
            <a:endParaRPr lang="en-US" altLang="ko-KR" sz="1600" i="1" dirty="0">
              <a:solidFill>
                <a:srgbClr val="FFFFFF"/>
              </a:solidFill>
              <a:ea typeface="굴림" charset="-127"/>
            </a:endParaRPr>
          </a:p>
        </p:txBody>
      </p:sp>
      <p:sp>
        <p:nvSpPr>
          <p:cNvPr id="57" name="AutoShape 44"/>
          <p:cNvSpPr>
            <a:spLocks noChangeArrowheads="1"/>
          </p:cNvSpPr>
          <p:nvPr/>
        </p:nvSpPr>
        <p:spPr bwMode="auto">
          <a:xfrm>
            <a:off x="4131829" y="5022014"/>
            <a:ext cx="1711379" cy="746861"/>
          </a:xfrm>
          <a:prstGeom prst="homePlate">
            <a:avLst>
              <a:gd name="adj" fmla="val 37161"/>
            </a:avLst>
          </a:prstGeom>
          <a:gradFill rotWithShape="0">
            <a:gsLst>
              <a:gs pos="0">
                <a:srgbClr val="FFEFD1"/>
              </a:gs>
              <a:gs pos="64999">
                <a:srgbClr val="F0EBD5"/>
              </a:gs>
              <a:gs pos="100000">
                <a:srgbClr val="D1C39F"/>
              </a:gs>
            </a:gsLst>
            <a:lin ang="5400000" scaled="0"/>
          </a:gradFill>
          <a:ln w="9525">
            <a:noFill/>
            <a:miter lim="800000"/>
            <a:headEnd/>
            <a:tailEnd/>
          </a:ln>
          <a:effectLst>
            <a:outerShdw dist="45791" dir="2021404" algn="ctr" rotWithShape="0">
              <a:schemeClr val="tx1">
                <a:alpha val="50000"/>
              </a:schemeClr>
            </a:outerShdw>
          </a:effectLst>
        </p:spPr>
        <p:txBody>
          <a:bodyPr wrap="none" anchor="ctr"/>
          <a:lstStyle/>
          <a:p>
            <a:pPr algn="ctr">
              <a:defRPr/>
            </a:pPr>
            <a:r>
              <a:rPr lang="zh-CN" altLang="en-US" sz="1600" i="1" dirty="0" smtClean="0">
                <a:solidFill>
                  <a:schemeClr val="bg2">
                    <a:lumMod val="75000"/>
                  </a:schemeClr>
                </a:solidFill>
                <a:ea typeface="굴림" charset="-127"/>
              </a:rPr>
              <a:t>输入文字</a:t>
            </a:r>
            <a:endParaRPr lang="en-US" altLang="ko-KR" sz="1600" i="1" dirty="0">
              <a:solidFill>
                <a:schemeClr val="bg2">
                  <a:lumMod val="75000"/>
                </a:schemeClr>
              </a:solidFill>
              <a:ea typeface="굴림" charset="-127"/>
            </a:endParaRPr>
          </a:p>
        </p:txBody>
      </p:sp>
      <p:sp>
        <p:nvSpPr>
          <p:cNvPr id="58" name="AutoShape 45"/>
          <p:cNvSpPr>
            <a:spLocks noChangeArrowheads="1"/>
          </p:cNvSpPr>
          <p:nvPr/>
        </p:nvSpPr>
        <p:spPr bwMode="auto">
          <a:xfrm>
            <a:off x="2594008" y="5022014"/>
            <a:ext cx="1708532" cy="746861"/>
          </a:xfrm>
          <a:prstGeom prst="homePlate">
            <a:avLst>
              <a:gd name="adj" fmla="val 32493"/>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defRPr/>
            </a:pPr>
            <a:r>
              <a:rPr lang="zh-CN" altLang="en-US" sz="1600" i="1" dirty="0" smtClean="0">
                <a:solidFill>
                  <a:schemeClr val="bg2">
                    <a:lumMod val="75000"/>
                  </a:schemeClr>
                </a:solidFill>
                <a:ea typeface="굴림" charset="-127"/>
              </a:rPr>
              <a:t>输入文字</a:t>
            </a:r>
            <a:endParaRPr lang="en-US" altLang="ko-KR" sz="1600" i="1" dirty="0">
              <a:solidFill>
                <a:schemeClr val="bg2">
                  <a:lumMod val="75000"/>
                </a:schemeClr>
              </a:solidFill>
              <a:ea typeface="굴림" charset="-127"/>
            </a:endParaRPr>
          </a:p>
        </p:txBody>
      </p:sp>
      <p:sp>
        <p:nvSpPr>
          <p:cNvPr id="59" name="AutoShape 46"/>
          <p:cNvSpPr>
            <a:spLocks noChangeArrowheads="1"/>
          </p:cNvSpPr>
          <p:nvPr/>
        </p:nvSpPr>
        <p:spPr bwMode="auto">
          <a:xfrm>
            <a:off x="1078947" y="5022014"/>
            <a:ext cx="1708533" cy="746861"/>
          </a:xfrm>
          <a:prstGeom prst="homePlate">
            <a:avLst>
              <a:gd name="adj" fmla="val 3249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1600" i="1" dirty="0" smtClean="0">
                <a:solidFill>
                  <a:schemeClr val="bg2">
                    <a:lumMod val="75000"/>
                  </a:schemeClr>
                </a:solidFill>
                <a:ea typeface="굴림" charset="-127"/>
              </a:rPr>
              <a:t>输入文字</a:t>
            </a:r>
            <a:endParaRPr lang="en-US" altLang="ko-KR" sz="1600" i="1" dirty="0">
              <a:solidFill>
                <a:schemeClr val="bg2">
                  <a:lumMod val="75000"/>
                </a:schemeClr>
              </a:solidFill>
              <a:ea typeface="굴림" charset="-127"/>
            </a:endParaRPr>
          </a:p>
        </p:txBody>
      </p:sp>
      <p:sp>
        <p:nvSpPr>
          <p:cNvPr id="60" name="Line 47"/>
          <p:cNvSpPr>
            <a:spLocks noChangeShapeType="1"/>
          </p:cNvSpPr>
          <p:nvPr/>
        </p:nvSpPr>
        <p:spPr bwMode="auto">
          <a:xfrm>
            <a:off x="1014931" y="4815738"/>
            <a:ext cx="6886767" cy="0"/>
          </a:xfrm>
          <a:prstGeom prst="line">
            <a:avLst/>
          </a:prstGeom>
          <a:noFill/>
          <a:ln w="28575">
            <a:solidFill>
              <a:srgbClr val="969696"/>
            </a:solidFill>
            <a:prstDash val="sysDot"/>
            <a:round/>
            <a:headEnd/>
            <a:tailEnd type="triangle" w="sm" len="lg"/>
          </a:ln>
        </p:spPr>
        <p:txBody>
          <a:bodyPr wrap="none" anchor="ctr"/>
          <a:lstStyle/>
          <a:p>
            <a:endParaRPr lang="zh-CN" altLang="en-US"/>
          </a:p>
        </p:txBody>
      </p:sp>
      <p:grpSp>
        <p:nvGrpSpPr>
          <p:cNvPr id="64" name="Group 51"/>
          <p:cNvGrpSpPr>
            <a:grpSpLocks/>
          </p:cNvGrpSpPr>
          <p:nvPr/>
        </p:nvGrpSpPr>
        <p:grpSpPr bwMode="auto">
          <a:xfrm>
            <a:off x="1919699" y="1953483"/>
            <a:ext cx="1297404" cy="1362843"/>
            <a:chOff x="1969" y="1904"/>
            <a:chExt cx="829" cy="871"/>
          </a:xfrm>
        </p:grpSpPr>
        <p:sp>
          <p:nvSpPr>
            <p:cNvPr id="65" name="Oval 52"/>
            <p:cNvSpPr>
              <a:spLocks noChangeArrowheads="1"/>
            </p:cNvSpPr>
            <p:nvPr/>
          </p:nvSpPr>
          <p:spPr bwMode="auto">
            <a:xfrm>
              <a:off x="2022" y="2448"/>
              <a:ext cx="776" cy="327"/>
            </a:xfrm>
            <a:prstGeom prst="ellipse">
              <a:avLst/>
            </a:prstGeom>
            <a:gradFill rotWithShape="1">
              <a:gsLst>
                <a:gs pos="0">
                  <a:srgbClr val="000000">
                    <a:alpha val="60001"/>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66" name="Oval 53"/>
            <p:cNvSpPr>
              <a:spLocks noChangeArrowheads="1"/>
            </p:cNvSpPr>
            <p:nvPr/>
          </p:nvSpPr>
          <p:spPr bwMode="auto">
            <a:xfrm>
              <a:off x="1969" y="1904"/>
              <a:ext cx="709" cy="70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endParaRPr lang="en-US" altLang="ko-KR" sz="1300" dirty="0">
                <a:solidFill>
                  <a:srgbClr val="FFFFFF"/>
                </a:solidFill>
                <a:latin typeface="HY헤드라인M"/>
                <a:ea typeface="HY헤드라인M"/>
                <a:cs typeface="HY헤드라인M"/>
              </a:endParaRPr>
            </a:p>
          </p:txBody>
        </p:sp>
        <p:sp>
          <p:nvSpPr>
            <p:cNvPr id="67" name="Oval 54"/>
            <p:cNvSpPr>
              <a:spLocks noChangeArrowheads="1"/>
            </p:cNvSpPr>
            <p:nvPr/>
          </p:nvSpPr>
          <p:spPr bwMode="auto">
            <a:xfrm>
              <a:off x="2046" y="2000"/>
              <a:ext cx="163" cy="170"/>
            </a:xfrm>
            <a:prstGeom prst="ellipse">
              <a:avLst/>
            </a:prstGeom>
            <a:gradFill rotWithShape="1">
              <a:gsLst>
                <a:gs pos="0">
                  <a:srgbClr val="FFFFFF">
                    <a:alpha val="70000"/>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68" name="Group 55"/>
          <p:cNvGrpSpPr>
            <a:grpSpLocks/>
          </p:cNvGrpSpPr>
          <p:nvPr/>
        </p:nvGrpSpPr>
        <p:grpSpPr bwMode="auto">
          <a:xfrm>
            <a:off x="2965304" y="2031726"/>
            <a:ext cx="1297404" cy="1362843"/>
            <a:chOff x="1969" y="1904"/>
            <a:chExt cx="829" cy="871"/>
          </a:xfrm>
        </p:grpSpPr>
        <p:sp>
          <p:nvSpPr>
            <p:cNvPr id="69" name="Oval 56"/>
            <p:cNvSpPr>
              <a:spLocks noChangeArrowheads="1"/>
            </p:cNvSpPr>
            <p:nvPr/>
          </p:nvSpPr>
          <p:spPr bwMode="auto">
            <a:xfrm>
              <a:off x="2022" y="2448"/>
              <a:ext cx="776" cy="327"/>
            </a:xfrm>
            <a:prstGeom prst="ellipse">
              <a:avLst/>
            </a:prstGeom>
            <a:gradFill rotWithShape="1">
              <a:gsLst>
                <a:gs pos="0">
                  <a:srgbClr val="000000">
                    <a:alpha val="60001"/>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70" name="Oval 57"/>
            <p:cNvSpPr>
              <a:spLocks noChangeArrowheads="1"/>
            </p:cNvSpPr>
            <p:nvPr/>
          </p:nvSpPr>
          <p:spPr bwMode="auto">
            <a:xfrm>
              <a:off x="1969" y="1904"/>
              <a:ext cx="709" cy="70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endParaRPr lang="en-US" altLang="ko-KR" sz="1300" dirty="0">
                <a:solidFill>
                  <a:srgbClr val="FFFFFF"/>
                </a:solidFill>
                <a:latin typeface="HY헤드라인M"/>
                <a:ea typeface="HY헤드라인M"/>
                <a:cs typeface="HY헤드라인M"/>
              </a:endParaRPr>
            </a:p>
          </p:txBody>
        </p:sp>
        <p:sp>
          <p:nvSpPr>
            <p:cNvPr id="71" name="Oval 58"/>
            <p:cNvSpPr>
              <a:spLocks noChangeArrowheads="1"/>
            </p:cNvSpPr>
            <p:nvPr/>
          </p:nvSpPr>
          <p:spPr bwMode="auto">
            <a:xfrm>
              <a:off x="2046" y="2000"/>
              <a:ext cx="163" cy="170"/>
            </a:xfrm>
            <a:prstGeom prst="ellipse">
              <a:avLst/>
            </a:prstGeom>
            <a:gradFill rotWithShape="1">
              <a:gsLst>
                <a:gs pos="0">
                  <a:srgbClr val="FFFFFF">
                    <a:alpha val="70000"/>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72" name="Group 59"/>
          <p:cNvGrpSpPr>
            <a:grpSpLocks/>
          </p:cNvGrpSpPr>
          <p:nvPr/>
        </p:nvGrpSpPr>
        <p:grpSpPr bwMode="auto">
          <a:xfrm>
            <a:off x="3538609" y="2795658"/>
            <a:ext cx="1297404" cy="1362843"/>
            <a:chOff x="1969" y="1904"/>
            <a:chExt cx="829" cy="871"/>
          </a:xfrm>
        </p:grpSpPr>
        <p:sp>
          <p:nvSpPr>
            <p:cNvPr id="73" name="Oval 60"/>
            <p:cNvSpPr>
              <a:spLocks noChangeArrowheads="1"/>
            </p:cNvSpPr>
            <p:nvPr/>
          </p:nvSpPr>
          <p:spPr bwMode="auto">
            <a:xfrm>
              <a:off x="2022" y="2448"/>
              <a:ext cx="776" cy="327"/>
            </a:xfrm>
            <a:prstGeom prst="ellipse">
              <a:avLst/>
            </a:prstGeom>
            <a:gradFill rotWithShape="1">
              <a:gsLst>
                <a:gs pos="0">
                  <a:srgbClr val="000000">
                    <a:alpha val="60001"/>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74" name="Oval 61"/>
            <p:cNvSpPr>
              <a:spLocks noChangeArrowheads="1"/>
            </p:cNvSpPr>
            <p:nvPr/>
          </p:nvSpPr>
          <p:spPr bwMode="auto">
            <a:xfrm>
              <a:off x="1969" y="1904"/>
              <a:ext cx="709" cy="70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spcBef>
                  <a:spcPct val="50000"/>
                </a:spcBef>
              </a:pPr>
              <a:endParaRPr lang="en-US" altLang="ko-KR" sz="1400" dirty="0">
                <a:solidFill>
                  <a:srgbClr val="FFFFFF"/>
                </a:solidFill>
                <a:latin typeface="HY헤드라인M"/>
                <a:ea typeface="HY헤드라인M"/>
                <a:cs typeface="HY헤드라인M"/>
              </a:endParaRPr>
            </a:p>
          </p:txBody>
        </p:sp>
        <p:sp>
          <p:nvSpPr>
            <p:cNvPr id="75" name="Oval 62"/>
            <p:cNvSpPr>
              <a:spLocks noChangeArrowheads="1"/>
            </p:cNvSpPr>
            <p:nvPr/>
          </p:nvSpPr>
          <p:spPr bwMode="auto">
            <a:xfrm>
              <a:off x="2046" y="2000"/>
              <a:ext cx="163" cy="170"/>
            </a:xfrm>
            <a:prstGeom prst="ellipse">
              <a:avLst/>
            </a:prstGeom>
            <a:gradFill rotWithShape="1">
              <a:gsLst>
                <a:gs pos="0">
                  <a:srgbClr val="FFFFFF">
                    <a:alpha val="70000"/>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76" name="Group 63"/>
          <p:cNvGrpSpPr>
            <a:grpSpLocks/>
          </p:cNvGrpSpPr>
          <p:nvPr/>
        </p:nvGrpSpPr>
        <p:grpSpPr bwMode="auto">
          <a:xfrm>
            <a:off x="1222629" y="2713148"/>
            <a:ext cx="1297404" cy="1362843"/>
            <a:chOff x="1969" y="1904"/>
            <a:chExt cx="829" cy="871"/>
          </a:xfrm>
        </p:grpSpPr>
        <p:sp>
          <p:nvSpPr>
            <p:cNvPr id="77" name="Oval 64"/>
            <p:cNvSpPr>
              <a:spLocks noChangeArrowheads="1"/>
            </p:cNvSpPr>
            <p:nvPr/>
          </p:nvSpPr>
          <p:spPr bwMode="auto">
            <a:xfrm>
              <a:off x="2022" y="2448"/>
              <a:ext cx="776" cy="327"/>
            </a:xfrm>
            <a:prstGeom prst="ellipse">
              <a:avLst/>
            </a:prstGeom>
            <a:gradFill rotWithShape="1">
              <a:gsLst>
                <a:gs pos="0">
                  <a:srgbClr val="000000">
                    <a:alpha val="60001"/>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78" name="Oval 65"/>
            <p:cNvSpPr>
              <a:spLocks noChangeArrowheads="1"/>
            </p:cNvSpPr>
            <p:nvPr/>
          </p:nvSpPr>
          <p:spPr bwMode="auto">
            <a:xfrm>
              <a:off x="1969" y="1904"/>
              <a:ext cx="709" cy="70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r">
                <a:spcBef>
                  <a:spcPct val="50000"/>
                </a:spcBef>
              </a:pPr>
              <a:endParaRPr lang="en-US" altLang="ko-KR" sz="1400" dirty="0">
                <a:solidFill>
                  <a:srgbClr val="FFFFFF"/>
                </a:solidFill>
                <a:latin typeface="HY헤드라인M"/>
                <a:ea typeface="HY헤드라인M"/>
                <a:cs typeface="HY헤드라인M"/>
              </a:endParaRPr>
            </a:p>
          </p:txBody>
        </p:sp>
        <p:sp>
          <p:nvSpPr>
            <p:cNvPr id="79" name="Oval 66"/>
            <p:cNvSpPr>
              <a:spLocks noChangeArrowheads="1"/>
            </p:cNvSpPr>
            <p:nvPr/>
          </p:nvSpPr>
          <p:spPr bwMode="auto">
            <a:xfrm>
              <a:off x="2046" y="2000"/>
              <a:ext cx="163" cy="170"/>
            </a:xfrm>
            <a:prstGeom prst="ellipse">
              <a:avLst/>
            </a:prstGeom>
            <a:gradFill rotWithShape="1">
              <a:gsLst>
                <a:gs pos="0">
                  <a:srgbClr val="FFFFFF">
                    <a:alpha val="70000"/>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grpSp>
      <p:grpSp>
        <p:nvGrpSpPr>
          <p:cNvPr id="80" name="Group 67"/>
          <p:cNvGrpSpPr>
            <a:grpSpLocks/>
          </p:cNvGrpSpPr>
          <p:nvPr/>
        </p:nvGrpSpPr>
        <p:grpSpPr bwMode="auto">
          <a:xfrm>
            <a:off x="1305139" y="3659171"/>
            <a:ext cx="1297404" cy="1362843"/>
            <a:chOff x="1969" y="1904"/>
            <a:chExt cx="829" cy="871"/>
          </a:xfrm>
        </p:grpSpPr>
        <p:sp>
          <p:nvSpPr>
            <p:cNvPr id="81" name="Oval 68"/>
            <p:cNvSpPr>
              <a:spLocks noChangeArrowheads="1"/>
            </p:cNvSpPr>
            <p:nvPr/>
          </p:nvSpPr>
          <p:spPr bwMode="auto">
            <a:xfrm>
              <a:off x="2022" y="2448"/>
              <a:ext cx="776" cy="327"/>
            </a:xfrm>
            <a:prstGeom prst="ellipse">
              <a:avLst/>
            </a:prstGeom>
            <a:gradFill rotWithShape="1">
              <a:gsLst>
                <a:gs pos="0">
                  <a:srgbClr val="000000">
                    <a:alpha val="60001"/>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sp>
          <p:nvSpPr>
            <p:cNvPr id="82" name="Oval 69"/>
            <p:cNvSpPr>
              <a:spLocks noChangeArrowheads="1"/>
            </p:cNvSpPr>
            <p:nvPr/>
          </p:nvSpPr>
          <p:spPr bwMode="auto">
            <a:xfrm>
              <a:off x="1969" y="1904"/>
              <a:ext cx="709" cy="708"/>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spcBef>
                  <a:spcPct val="50000"/>
                </a:spcBef>
              </a:pPr>
              <a:endParaRPr lang="en-US" altLang="ko-KR" sz="1400" dirty="0">
                <a:solidFill>
                  <a:srgbClr val="FFFFFF"/>
                </a:solidFill>
                <a:latin typeface="HY헤드라인M"/>
                <a:ea typeface="HY헤드라인M"/>
                <a:cs typeface="HY헤드라인M"/>
              </a:endParaRPr>
            </a:p>
          </p:txBody>
        </p:sp>
        <p:sp>
          <p:nvSpPr>
            <p:cNvPr id="83" name="Oval 70"/>
            <p:cNvSpPr>
              <a:spLocks noChangeArrowheads="1"/>
            </p:cNvSpPr>
            <p:nvPr/>
          </p:nvSpPr>
          <p:spPr bwMode="auto">
            <a:xfrm>
              <a:off x="2046" y="2000"/>
              <a:ext cx="163" cy="170"/>
            </a:xfrm>
            <a:prstGeom prst="ellipse">
              <a:avLst/>
            </a:prstGeom>
            <a:gradFill rotWithShape="1">
              <a:gsLst>
                <a:gs pos="0">
                  <a:srgbClr val="FFFFFF">
                    <a:alpha val="70000"/>
                  </a:srgbClr>
                </a:gs>
                <a:gs pos="100000">
                  <a:srgbClr val="FFFFFF">
                    <a:alpha val="0"/>
                  </a:srgbClr>
                </a:gs>
              </a:gsLst>
              <a:path path="shape">
                <a:fillToRect l="50000" t="50000" r="50000" b="50000"/>
              </a:path>
            </a:gradFill>
            <a:ln w="9525" algn="ctr">
              <a:noFill/>
              <a:round/>
              <a:headEnd/>
              <a:tailEnd/>
            </a:ln>
          </p:spPr>
          <p:txBody>
            <a:bodyPr wrap="none" anchor="ctr"/>
            <a:lstStyle/>
            <a:p>
              <a:endParaRPr lang="zh-CN" altLang="en-US"/>
            </a:p>
          </p:txBody>
        </p:sp>
      </p:grpSp>
      <p:pic>
        <p:nvPicPr>
          <p:cNvPr id="84" name="Picture 71" descr="유리질감_링"/>
          <p:cNvPicPr>
            <a:picLocks noChangeAspect="1" noChangeArrowheads="1"/>
          </p:cNvPicPr>
          <p:nvPr/>
        </p:nvPicPr>
        <p:blipFill>
          <a:blip r:embed="rId3" cstate="print"/>
          <a:srcRect/>
          <a:stretch>
            <a:fillRect/>
          </a:stretch>
        </p:blipFill>
        <p:spPr bwMode="auto">
          <a:xfrm>
            <a:off x="1071538" y="1819252"/>
            <a:ext cx="3341669" cy="3152464"/>
          </a:xfrm>
          <a:prstGeom prst="rect">
            <a:avLst/>
          </a:prstGeom>
          <a:noFill/>
          <a:ln w="9525">
            <a:noFill/>
            <a:miter lim="800000"/>
            <a:headEnd/>
            <a:tailEnd/>
          </a:ln>
        </p:spPr>
      </p:pic>
      <p:sp>
        <p:nvSpPr>
          <p:cNvPr id="86" name="Rectangle 73"/>
          <p:cNvSpPr>
            <a:spLocks noChangeArrowheads="1"/>
          </p:cNvSpPr>
          <p:nvPr/>
        </p:nvSpPr>
        <p:spPr bwMode="auto">
          <a:xfrm>
            <a:off x="5580466" y="4429132"/>
            <a:ext cx="1569661" cy="369332"/>
          </a:xfrm>
          <a:prstGeom prst="rect">
            <a:avLst/>
          </a:prstGeom>
          <a:noFill/>
          <a:ln w="9525" algn="ctr">
            <a:noFill/>
            <a:miter lim="800000"/>
            <a:headEnd/>
            <a:tailEnd/>
          </a:ln>
        </p:spPr>
        <p:txBody>
          <a:bodyPr wrap="none">
            <a:spAutoFit/>
          </a:bodyPr>
          <a:lstStyle/>
          <a:p>
            <a:pPr algn="ctr">
              <a:defRPr/>
            </a:pPr>
            <a:r>
              <a:rPr lang="zh-CN" altLang="en-US" i="1" dirty="0" smtClean="0">
                <a:solidFill>
                  <a:schemeClr val="bg2">
                    <a:lumMod val="50000"/>
                  </a:schemeClr>
                </a:solidFill>
                <a:ea typeface="굴림" charset="-127"/>
              </a:rPr>
              <a:t>点击输入文字</a:t>
            </a:r>
            <a:endParaRPr lang="en-US" altLang="ko-KR" i="1" dirty="0">
              <a:solidFill>
                <a:schemeClr val="bg2">
                  <a:lumMod val="50000"/>
                </a:schemeClr>
              </a:solidFill>
              <a:ea typeface="굴림" charset="-127"/>
            </a:endParaRPr>
          </a:p>
        </p:txBody>
      </p:sp>
      <p:sp>
        <p:nvSpPr>
          <p:cNvPr id="88" name="Text Box 35"/>
          <p:cNvSpPr txBox="1">
            <a:spLocks noChangeArrowheads="1"/>
          </p:cNvSpPr>
          <p:nvPr/>
        </p:nvSpPr>
        <p:spPr bwMode="gray">
          <a:xfrm>
            <a:off x="3723078" y="3143248"/>
            <a:ext cx="785818"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dirty="0" smtClean="0">
                <a:solidFill>
                  <a:schemeClr val="bg1"/>
                </a:solidFill>
              </a:rPr>
              <a:t>文</a:t>
            </a:r>
            <a:r>
              <a:rPr lang="zh-CN" altLang="en-US" sz="2000" dirty="0">
                <a:solidFill>
                  <a:schemeClr val="bg1"/>
                </a:solidFill>
              </a:rPr>
              <a:t>本</a:t>
            </a:r>
            <a:endParaRPr lang="en-US" altLang="zh-CN" sz="2000" dirty="0">
              <a:solidFill>
                <a:schemeClr val="bg1"/>
              </a:solidFill>
            </a:endParaRPr>
          </a:p>
        </p:txBody>
      </p:sp>
      <p:sp>
        <p:nvSpPr>
          <p:cNvPr id="89" name="Text Box 35"/>
          <p:cNvSpPr txBox="1">
            <a:spLocks noChangeArrowheads="1"/>
          </p:cNvSpPr>
          <p:nvPr/>
        </p:nvSpPr>
        <p:spPr bwMode="gray">
          <a:xfrm>
            <a:off x="3152890" y="2361369"/>
            <a:ext cx="785818"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dirty="0" smtClean="0">
                <a:solidFill>
                  <a:schemeClr val="bg1"/>
                </a:solidFill>
              </a:rPr>
              <a:t>文</a:t>
            </a:r>
            <a:r>
              <a:rPr lang="zh-CN" altLang="en-US" sz="2000" dirty="0">
                <a:solidFill>
                  <a:schemeClr val="bg1"/>
                </a:solidFill>
              </a:rPr>
              <a:t>本</a:t>
            </a:r>
            <a:endParaRPr lang="en-US" altLang="zh-CN" sz="2000" dirty="0">
              <a:solidFill>
                <a:schemeClr val="bg1"/>
              </a:solidFill>
            </a:endParaRPr>
          </a:p>
        </p:txBody>
      </p:sp>
      <p:sp>
        <p:nvSpPr>
          <p:cNvPr id="90" name="Text Box 35"/>
          <p:cNvSpPr txBox="1">
            <a:spLocks noChangeArrowheads="1"/>
          </p:cNvSpPr>
          <p:nvPr/>
        </p:nvSpPr>
        <p:spPr bwMode="gray">
          <a:xfrm>
            <a:off x="2055248" y="2268703"/>
            <a:ext cx="785818"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dirty="0" smtClean="0">
                <a:solidFill>
                  <a:schemeClr val="bg1"/>
                </a:solidFill>
              </a:rPr>
              <a:t>文</a:t>
            </a:r>
            <a:r>
              <a:rPr lang="zh-CN" altLang="en-US" sz="2000" dirty="0">
                <a:solidFill>
                  <a:schemeClr val="bg1"/>
                </a:solidFill>
              </a:rPr>
              <a:t>本</a:t>
            </a:r>
            <a:endParaRPr lang="en-US" altLang="zh-CN" sz="2000" dirty="0">
              <a:solidFill>
                <a:schemeClr val="bg1"/>
              </a:solidFill>
            </a:endParaRPr>
          </a:p>
        </p:txBody>
      </p:sp>
      <p:sp>
        <p:nvSpPr>
          <p:cNvPr id="91" name="Text Box 35"/>
          <p:cNvSpPr txBox="1">
            <a:spLocks noChangeArrowheads="1"/>
          </p:cNvSpPr>
          <p:nvPr/>
        </p:nvSpPr>
        <p:spPr bwMode="gray">
          <a:xfrm>
            <a:off x="1358057" y="3071810"/>
            <a:ext cx="785818"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dirty="0" smtClean="0">
                <a:solidFill>
                  <a:schemeClr val="bg1"/>
                </a:solidFill>
              </a:rPr>
              <a:t>文</a:t>
            </a:r>
            <a:r>
              <a:rPr lang="zh-CN" altLang="en-US" sz="2000" dirty="0">
                <a:solidFill>
                  <a:schemeClr val="bg1"/>
                </a:solidFill>
              </a:rPr>
              <a:t>本</a:t>
            </a:r>
            <a:endParaRPr lang="en-US" altLang="zh-CN" sz="2000" dirty="0">
              <a:solidFill>
                <a:schemeClr val="bg1"/>
              </a:solidFill>
            </a:endParaRPr>
          </a:p>
        </p:txBody>
      </p:sp>
      <p:sp>
        <p:nvSpPr>
          <p:cNvPr id="92" name="Text Box 35"/>
          <p:cNvSpPr txBox="1">
            <a:spLocks noChangeArrowheads="1"/>
          </p:cNvSpPr>
          <p:nvPr/>
        </p:nvSpPr>
        <p:spPr bwMode="gray">
          <a:xfrm>
            <a:off x="1463199" y="4011787"/>
            <a:ext cx="785818" cy="400110"/>
          </a:xfrm>
          <a:prstGeom prst="rect">
            <a:avLst/>
          </a:prstGeom>
          <a:noFill/>
          <a:ln w="9525" algn="ctr">
            <a:noFill/>
            <a:miter lim="800000"/>
            <a:headEnd/>
            <a:tailEnd/>
          </a:ln>
        </p:spPr>
        <p:txBody>
          <a:bodyPr wrap="square">
            <a:spAutoFit/>
          </a:bodyPr>
          <a:lstStyle/>
          <a:p>
            <a:pPr algn="ctr">
              <a:spcBef>
                <a:spcPct val="50000"/>
              </a:spcBef>
              <a:defRPr/>
            </a:pPr>
            <a:r>
              <a:rPr lang="zh-CN" altLang="en-US" sz="2000" dirty="0" smtClean="0">
                <a:solidFill>
                  <a:schemeClr val="bg1"/>
                </a:solidFill>
              </a:rPr>
              <a:t>文</a:t>
            </a:r>
            <a:r>
              <a:rPr lang="zh-CN" altLang="en-US" sz="2000" dirty="0">
                <a:solidFill>
                  <a:schemeClr val="bg1"/>
                </a:solidFill>
              </a:rPr>
              <a:t>本</a:t>
            </a:r>
            <a:endParaRPr lang="en-US" altLang="zh-CN" sz="2000" dirty="0">
              <a:solidFill>
                <a:schemeClr val="bg1"/>
              </a:solidFill>
            </a:endParaRPr>
          </a:p>
        </p:txBody>
      </p:sp>
      <p:sp>
        <p:nvSpPr>
          <p:cNvPr id="93" name="圆角矩形 92"/>
          <p:cNvSpPr/>
          <p:nvPr/>
        </p:nvSpPr>
        <p:spPr>
          <a:xfrm>
            <a:off x="5509028" y="1357298"/>
            <a:ext cx="2857520" cy="2857520"/>
          </a:xfrm>
          <a:prstGeom prst="roundRect">
            <a:avLst/>
          </a:prstGeom>
          <a:effectLst>
            <a:outerShdw blurRad="40000" dist="23000" dir="5400000" rotWithShape="0">
              <a:srgbClr val="000000">
                <a:alpha val="35000"/>
              </a:srgbClr>
            </a:outerShdw>
            <a:reflection blurRad="6350" stA="52000" endA="300" endPos="35000" dir="5400000" sy="-100000" algn="bl" rotWithShape="0"/>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94" name="圆角矩形 93"/>
          <p:cNvSpPr/>
          <p:nvPr/>
        </p:nvSpPr>
        <p:spPr>
          <a:xfrm>
            <a:off x="5790213" y="1678314"/>
            <a:ext cx="2286016" cy="357190"/>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5" name="圆角矩形 94"/>
          <p:cNvSpPr/>
          <p:nvPr/>
        </p:nvSpPr>
        <p:spPr>
          <a:xfrm>
            <a:off x="5790213" y="2781737"/>
            <a:ext cx="2286016" cy="357190"/>
          </a:xfrm>
          <a:prstGeom prst="roundRect">
            <a:avLst>
              <a:gd name="adj" fmla="val 5000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7" name="Rectangle 63"/>
          <p:cNvSpPr>
            <a:spLocks noChangeArrowheads="1"/>
          </p:cNvSpPr>
          <p:nvPr/>
        </p:nvSpPr>
        <p:spPr bwMode="gray">
          <a:xfrm>
            <a:off x="5999938" y="1684653"/>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bg1"/>
                </a:solidFill>
              </a:rPr>
              <a:t>这里输入文本信息</a:t>
            </a:r>
            <a:endParaRPr lang="en-US" altLang="zh-CN" sz="1600" b="1" dirty="0">
              <a:solidFill>
                <a:schemeClr val="bg1"/>
              </a:solidFill>
            </a:endParaRPr>
          </a:p>
        </p:txBody>
      </p:sp>
      <p:sp>
        <p:nvSpPr>
          <p:cNvPr id="98" name="Rectangle 66"/>
          <p:cNvSpPr>
            <a:spLocks noChangeArrowheads="1"/>
          </p:cNvSpPr>
          <p:nvPr/>
        </p:nvSpPr>
        <p:spPr bwMode="auto">
          <a:xfrm>
            <a:off x="5794780" y="2083788"/>
            <a:ext cx="2500330" cy="523220"/>
          </a:xfrm>
          <a:prstGeom prst="rect">
            <a:avLst/>
          </a:prstGeom>
          <a:noFill/>
          <a:ln w="9525">
            <a:noFill/>
            <a:miter lim="800000"/>
            <a:headEnd/>
            <a:tailEnd/>
          </a:ln>
        </p:spPr>
        <p:txBody>
          <a:bodyPr wrap="square">
            <a:spAutoFit/>
          </a:bodyPr>
          <a:lstStyle/>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a:t>
            </a:r>
            <a:r>
              <a:rPr lang="zh-CN" altLang="en-US" sz="1400" dirty="0">
                <a:solidFill>
                  <a:schemeClr val="bg1">
                    <a:lumMod val="50000"/>
                  </a:schemeClr>
                </a:solidFill>
              </a:rPr>
              <a:t>这里输</a:t>
            </a:r>
            <a:r>
              <a:rPr lang="zh-CN" altLang="en-US" sz="1400" dirty="0" smtClean="0">
                <a:solidFill>
                  <a:schemeClr val="bg1">
                    <a:lumMod val="50000"/>
                  </a:schemeClr>
                </a:solidFill>
              </a:rPr>
              <a:t>入</a:t>
            </a:r>
            <a:endParaRPr lang="en-US" altLang="zh-CN" sz="1400" dirty="0">
              <a:solidFill>
                <a:schemeClr val="bg1">
                  <a:lumMod val="50000"/>
                </a:schemeClr>
              </a:solidFill>
            </a:endParaRPr>
          </a:p>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信息这里</a:t>
            </a:r>
            <a:r>
              <a:rPr lang="zh-CN" altLang="en-US" sz="1400" dirty="0">
                <a:solidFill>
                  <a:schemeClr val="bg1">
                    <a:lumMod val="50000"/>
                  </a:schemeClr>
                </a:solidFill>
              </a:rPr>
              <a:t>输</a:t>
            </a:r>
            <a:r>
              <a:rPr lang="zh-CN" altLang="en-US" sz="1400" dirty="0" smtClean="0">
                <a:solidFill>
                  <a:schemeClr val="bg1">
                    <a:lumMod val="50000"/>
                  </a:schemeClr>
                </a:solidFill>
              </a:rPr>
              <a:t>入</a:t>
            </a:r>
            <a:endParaRPr lang="en-US" altLang="zh-CN" sz="1400" dirty="0">
              <a:solidFill>
                <a:schemeClr val="bg1">
                  <a:lumMod val="50000"/>
                </a:schemeClr>
              </a:solidFill>
            </a:endParaRPr>
          </a:p>
        </p:txBody>
      </p:sp>
      <p:sp>
        <p:nvSpPr>
          <p:cNvPr id="99" name="Rectangle 66"/>
          <p:cNvSpPr>
            <a:spLocks noChangeArrowheads="1"/>
          </p:cNvSpPr>
          <p:nvPr/>
        </p:nvSpPr>
        <p:spPr bwMode="auto">
          <a:xfrm>
            <a:off x="5794780" y="3156666"/>
            <a:ext cx="2500330" cy="523220"/>
          </a:xfrm>
          <a:prstGeom prst="rect">
            <a:avLst/>
          </a:prstGeom>
          <a:noFill/>
          <a:ln w="9525">
            <a:noFill/>
            <a:miter lim="800000"/>
            <a:headEnd/>
            <a:tailEnd/>
          </a:ln>
        </p:spPr>
        <p:txBody>
          <a:bodyPr wrap="square">
            <a:spAutoFit/>
          </a:bodyPr>
          <a:lstStyle/>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a:t>
            </a:r>
            <a:r>
              <a:rPr lang="zh-CN" altLang="en-US" sz="1400" dirty="0">
                <a:solidFill>
                  <a:schemeClr val="bg1">
                    <a:lumMod val="50000"/>
                  </a:schemeClr>
                </a:solidFill>
              </a:rPr>
              <a:t>这里输</a:t>
            </a:r>
            <a:r>
              <a:rPr lang="zh-CN" altLang="en-US" sz="1400" dirty="0" smtClean="0">
                <a:solidFill>
                  <a:schemeClr val="bg1">
                    <a:lumMod val="50000"/>
                  </a:schemeClr>
                </a:solidFill>
              </a:rPr>
              <a:t>入</a:t>
            </a:r>
            <a:endParaRPr lang="en-US" altLang="zh-CN" sz="1400" dirty="0">
              <a:solidFill>
                <a:schemeClr val="bg1">
                  <a:lumMod val="50000"/>
                </a:schemeClr>
              </a:solidFill>
            </a:endParaRPr>
          </a:p>
          <a:p>
            <a:pPr eaLnBrk="0" hangingPunct="0"/>
            <a:r>
              <a:rPr lang="zh-CN" altLang="en-US" sz="1400" dirty="0">
                <a:solidFill>
                  <a:schemeClr val="bg1">
                    <a:lumMod val="50000"/>
                  </a:schemeClr>
                </a:solidFill>
              </a:rPr>
              <a:t>这里输入文本</a:t>
            </a:r>
            <a:r>
              <a:rPr lang="zh-CN" altLang="en-US" sz="1400" dirty="0" smtClean="0">
                <a:solidFill>
                  <a:schemeClr val="bg1">
                    <a:lumMod val="50000"/>
                  </a:schemeClr>
                </a:solidFill>
              </a:rPr>
              <a:t>信息这里</a:t>
            </a:r>
            <a:r>
              <a:rPr lang="zh-CN" altLang="en-US" sz="1400" dirty="0">
                <a:solidFill>
                  <a:schemeClr val="bg1">
                    <a:lumMod val="50000"/>
                  </a:schemeClr>
                </a:solidFill>
              </a:rPr>
              <a:t>输</a:t>
            </a:r>
            <a:r>
              <a:rPr lang="zh-CN" altLang="en-US" sz="1400" dirty="0" smtClean="0">
                <a:solidFill>
                  <a:schemeClr val="bg1">
                    <a:lumMod val="50000"/>
                  </a:schemeClr>
                </a:solidFill>
              </a:rPr>
              <a:t>入</a:t>
            </a:r>
            <a:endParaRPr lang="en-US" altLang="zh-CN" sz="1400" dirty="0">
              <a:solidFill>
                <a:schemeClr val="bg1">
                  <a:lumMod val="50000"/>
                </a:schemeClr>
              </a:solidFill>
            </a:endParaRPr>
          </a:p>
        </p:txBody>
      </p:sp>
      <p:sp>
        <p:nvSpPr>
          <p:cNvPr id="101" name="Rectangle 63"/>
          <p:cNvSpPr>
            <a:spLocks noChangeArrowheads="1"/>
          </p:cNvSpPr>
          <p:nvPr/>
        </p:nvSpPr>
        <p:spPr bwMode="gray">
          <a:xfrm>
            <a:off x="5999938" y="2792139"/>
            <a:ext cx="1826142" cy="338554"/>
          </a:xfrm>
          <a:prstGeom prst="rect">
            <a:avLst/>
          </a:prstGeom>
          <a:noFill/>
          <a:ln w="9525">
            <a:noFill/>
            <a:miter lim="800000"/>
            <a:headEnd/>
            <a:tailEnd/>
          </a:ln>
        </p:spPr>
        <p:txBody>
          <a:bodyPr wrap="none">
            <a:spAutoFit/>
          </a:bodyPr>
          <a:lstStyle/>
          <a:p>
            <a:pPr algn="ctr">
              <a:spcBef>
                <a:spcPct val="50000"/>
              </a:spcBef>
              <a:buClr>
                <a:srgbClr val="1F3F5F"/>
              </a:buClr>
            </a:pPr>
            <a:r>
              <a:rPr lang="zh-CN" altLang="en-US" sz="1600" b="1" dirty="0">
                <a:solidFill>
                  <a:schemeClr val="bg1"/>
                </a:solidFill>
              </a:rPr>
              <a:t>这里输入文本信息</a:t>
            </a:r>
            <a:endParaRPr lang="en-US" altLang="zh-CN" sz="1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slide(fromLeft)">
                                      <p:cBhvr>
                                        <p:cTn id="7" dur="1000"/>
                                        <p:tgtEl>
                                          <p:spTgt spid="55"/>
                                        </p:tgtEl>
                                      </p:cBhvr>
                                    </p:animEffect>
                                  </p:childTnLst>
                                </p:cTn>
                              </p:par>
                            </p:childTnLst>
                          </p:cTn>
                        </p:par>
                        <p:par>
                          <p:cTn id="8" fill="hold">
                            <p:stCondLst>
                              <p:cond delay="1000"/>
                            </p:stCondLst>
                            <p:childTnLst>
                              <p:par>
                                <p:cTn id="9" presetID="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grpId="0" nodeType="after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0-#ppt_w/2"/>
                                          </p:val>
                                        </p:tav>
                                        <p:tav tm="100000">
                                          <p:val>
                                            <p:strVal val="#ppt_x"/>
                                          </p:val>
                                        </p:tav>
                                      </p:tavLst>
                                    </p:anim>
                                    <p:anim calcmode="lin" valueType="num">
                                      <p:cBhvr additive="base">
                                        <p:cTn id="17" dur="500" fill="hold"/>
                                        <p:tgtEl>
                                          <p:spTgt spid="58"/>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0-#ppt_w/2"/>
                                          </p:val>
                                        </p:tav>
                                        <p:tav tm="100000">
                                          <p:val>
                                            <p:strVal val="#ppt_x"/>
                                          </p:val>
                                        </p:tav>
                                      </p:tavLst>
                                    </p:anim>
                                    <p:anim calcmode="lin" valueType="num">
                                      <p:cBhvr additive="base">
                                        <p:cTn id="22" dur="500" fill="hold"/>
                                        <p:tgtEl>
                                          <p:spTgt spid="57"/>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0-#ppt_w/2"/>
                                          </p:val>
                                        </p:tav>
                                        <p:tav tm="100000">
                                          <p:val>
                                            <p:strVal val="#ppt_x"/>
                                          </p:val>
                                        </p:tav>
                                      </p:tavLst>
                                    </p:anim>
                                    <p:anim calcmode="lin" valueType="num">
                                      <p:cBhvr additive="base">
                                        <p:cTn id="27" dur="500" fill="hold"/>
                                        <p:tgtEl>
                                          <p:spTgt spid="56"/>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slide(fromBottom)">
                                      <p:cBhvr>
                                        <p:cTn id="31" dur="1000"/>
                                        <p:tgtEl>
                                          <p:spTgt spid="53"/>
                                        </p:tgtEl>
                                      </p:cBhvr>
                                    </p:animEffect>
                                  </p:childTnLst>
                                </p:cTn>
                              </p:par>
                            </p:childTnLst>
                          </p:cTn>
                        </p:par>
                        <p:par>
                          <p:cTn id="32" fill="hold">
                            <p:stCondLst>
                              <p:cond delay="4000"/>
                            </p:stCondLst>
                            <p:childTnLst>
                              <p:par>
                                <p:cTn id="33" presetID="23" presetClass="entr" presetSubtype="16"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childTnLst>
                                </p:cTn>
                              </p:par>
                            </p:childTnLst>
                          </p:cTn>
                        </p:par>
                        <p:par>
                          <p:cTn id="37" fill="hold">
                            <p:stCondLst>
                              <p:cond delay="4500"/>
                            </p:stCondLst>
                            <p:childTnLst>
                              <p:par>
                                <p:cTn id="38" presetID="49" presetClass="entr" presetSubtype="0" decel="100000" fill="hold" grpId="0" nodeType="afterEffect">
                                  <p:stCondLst>
                                    <p:cond delay="0"/>
                                  </p:stCondLst>
                                  <p:childTnLst>
                                    <p:set>
                                      <p:cBhvr>
                                        <p:cTn id="39" dur="1" fill="hold">
                                          <p:stCondLst>
                                            <p:cond delay="0"/>
                                          </p:stCondLst>
                                        </p:cTn>
                                        <p:tgtEl>
                                          <p:spTgt spid="92"/>
                                        </p:tgtEl>
                                        <p:attrNameLst>
                                          <p:attrName>style.visibility</p:attrName>
                                        </p:attrNameLst>
                                      </p:cBhvr>
                                      <p:to>
                                        <p:strVal val="visible"/>
                                      </p:to>
                                    </p:set>
                                    <p:anim calcmode="lin" valueType="num">
                                      <p:cBhvr>
                                        <p:cTn id="40" dur="500" fill="hold"/>
                                        <p:tgtEl>
                                          <p:spTgt spid="92"/>
                                        </p:tgtEl>
                                        <p:attrNameLst>
                                          <p:attrName>ppt_w</p:attrName>
                                        </p:attrNameLst>
                                      </p:cBhvr>
                                      <p:tavLst>
                                        <p:tav tm="0">
                                          <p:val>
                                            <p:fltVal val="0"/>
                                          </p:val>
                                        </p:tav>
                                        <p:tav tm="100000">
                                          <p:val>
                                            <p:strVal val="#ppt_w"/>
                                          </p:val>
                                        </p:tav>
                                      </p:tavLst>
                                    </p:anim>
                                    <p:anim calcmode="lin" valueType="num">
                                      <p:cBhvr>
                                        <p:cTn id="41" dur="500" fill="hold"/>
                                        <p:tgtEl>
                                          <p:spTgt spid="92"/>
                                        </p:tgtEl>
                                        <p:attrNameLst>
                                          <p:attrName>ppt_h</p:attrName>
                                        </p:attrNameLst>
                                      </p:cBhvr>
                                      <p:tavLst>
                                        <p:tav tm="0">
                                          <p:val>
                                            <p:fltVal val="0"/>
                                          </p:val>
                                        </p:tav>
                                        <p:tav tm="100000">
                                          <p:val>
                                            <p:strVal val="#ppt_h"/>
                                          </p:val>
                                        </p:tav>
                                      </p:tavLst>
                                    </p:anim>
                                    <p:anim calcmode="lin" valueType="num">
                                      <p:cBhvr>
                                        <p:cTn id="42" dur="500" fill="hold"/>
                                        <p:tgtEl>
                                          <p:spTgt spid="92"/>
                                        </p:tgtEl>
                                        <p:attrNameLst>
                                          <p:attrName>style.rotation</p:attrName>
                                        </p:attrNameLst>
                                      </p:cBhvr>
                                      <p:tavLst>
                                        <p:tav tm="0">
                                          <p:val>
                                            <p:fltVal val="360"/>
                                          </p:val>
                                        </p:tav>
                                        <p:tav tm="100000">
                                          <p:val>
                                            <p:fltVal val="0"/>
                                          </p:val>
                                        </p:tav>
                                      </p:tavLst>
                                    </p:anim>
                                    <p:animEffect transition="in" filter="fade">
                                      <p:cBhvr>
                                        <p:cTn id="43" dur="500"/>
                                        <p:tgtEl>
                                          <p:spTgt spid="92"/>
                                        </p:tgtEl>
                                      </p:cBhvr>
                                    </p:animEffect>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childTnLst>
                                </p:cTn>
                              </p:par>
                            </p:childTnLst>
                          </p:cTn>
                        </p:par>
                        <p:par>
                          <p:cTn id="49" fill="hold">
                            <p:stCondLst>
                              <p:cond delay="5500"/>
                            </p:stCondLst>
                            <p:childTnLst>
                              <p:par>
                                <p:cTn id="50" presetID="49" presetClass="entr" presetSubtype="0" decel="100000" fill="hold" grpId="0" nodeType="afterEffect">
                                  <p:stCondLst>
                                    <p:cond delay="0"/>
                                  </p:stCondLst>
                                  <p:childTnLst>
                                    <p:set>
                                      <p:cBhvr>
                                        <p:cTn id="51" dur="1" fill="hold">
                                          <p:stCondLst>
                                            <p:cond delay="0"/>
                                          </p:stCondLst>
                                        </p:cTn>
                                        <p:tgtEl>
                                          <p:spTgt spid="91"/>
                                        </p:tgtEl>
                                        <p:attrNameLst>
                                          <p:attrName>style.visibility</p:attrName>
                                        </p:attrNameLst>
                                      </p:cBhvr>
                                      <p:to>
                                        <p:strVal val="visible"/>
                                      </p:to>
                                    </p:set>
                                    <p:anim calcmode="lin" valueType="num">
                                      <p:cBhvr>
                                        <p:cTn id="52" dur="500" fill="hold"/>
                                        <p:tgtEl>
                                          <p:spTgt spid="91"/>
                                        </p:tgtEl>
                                        <p:attrNameLst>
                                          <p:attrName>ppt_w</p:attrName>
                                        </p:attrNameLst>
                                      </p:cBhvr>
                                      <p:tavLst>
                                        <p:tav tm="0">
                                          <p:val>
                                            <p:fltVal val="0"/>
                                          </p:val>
                                        </p:tav>
                                        <p:tav tm="100000">
                                          <p:val>
                                            <p:strVal val="#ppt_w"/>
                                          </p:val>
                                        </p:tav>
                                      </p:tavLst>
                                    </p:anim>
                                    <p:anim calcmode="lin" valueType="num">
                                      <p:cBhvr>
                                        <p:cTn id="53" dur="500" fill="hold"/>
                                        <p:tgtEl>
                                          <p:spTgt spid="91"/>
                                        </p:tgtEl>
                                        <p:attrNameLst>
                                          <p:attrName>ppt_h</p:attrName>
                                        </p:attrNameLst>
                                      </p:cBhvr>
                                      <p:tavLst>
                                        <p:tav tm="0">
                                          <p:val>
                                            <p:fltVal val="0"/>
                                          </p:val>
                                        </p:tav>
                                        <p:tav tm="100000">
                                          <p:val>
                                            <p:strVal val="#ppt_h"/>
                                          </p:val>
                                        </p:tav>
                                      </p:tavLst>
                                    </p:anim>
                                    <p:anim calcmode="lin" valueType="num">
                                      <p:cBhvr>
                                        <p:cTn id="54" dur="500" fill="hold"/>
                                        <p:tgtEl>
                                          <p:spTgt spid="91"/>
                                        </p:tgtEl>
                                        <p:attrNameLst>
                                          <p:attrName>style.rotation</p:attrName>
                                        </p:attrNameLst>
                                      </p:cBhvr>
                                      <p:tavLst>
                                        <p:tav tm="0">
                                          <p:val>
                                            <p:fltVal val="360"/>
                                          </p:val>
                                        </p:tav>
                                        <p:tav tm="100000">
                                          <p:val>
                                            <p:fltVal val="0"/>
                                          </p:val>
                                        </p:tav>
                                      </p:tavLst>
                                    </p:anim>
                                    <p:animEffect transition="in" filter="fade">
                                      <p:cBhvr>
                                        <p:cTn id="55" dur="500"/>
                                        <p:tgtEl>
                                          <p:spTgt spid="91"/>
                                        </p:tgtEl>
                                      </p:cBhvr>
                                    </p:animEffect>
                                  </p:childTnLst>
                                </p:cTn>
                              </p:par>
                            </p:childTnLst>
                          </p:cTn>
                        </p:par>
                        <p:par>
                          <p:cTn id="56" fill="hold">
                            <p:stCondLst>
                              <p:cond delay="6000"/>
                            </p:stCondLst>
                            <p:childTnLst>
                              <p:par>
                                <p:cTn id="57" presetID="2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childTnLst>
                                </p:cTn>
                              </p:par>
                            </p:childTnLst>
                          </p:cTn>
                        </p:par>
                        <p:par>
                          <p:cTn id="61" fill="hold">
                            <p:stCondLst>
                              <p:cond delay="6500"/>
                            </p:stCondLst>
                            <p:childTnLst>
                              <p:par>
                                <p:cTn id="62" presetID="49" presetClass="entr" presetSubtype="0" decel="100000" fill="hold" grpId="0" nodeType="afterEffect">
                                  <p:stCondLst>
                                    <p:cond delay="0"/>
                                  </p:stCondLst>
                                  <p:childTnLst>
                                    <p:set>
                                      <p:cBhvr>
                                        <p:cTn id="63" dur="1" fill="hold">
                                          <p:stCondLst>
                                            <p:cond delay="0"/>
                                          </p:stCondLst>
                                        </p:cTn>
                                        <p:tgtEl>
                                          <p:spTgt spid="90"/>
                                        </p:tgtEl>
                                        <p:attrNameLst>
                                          <p:attrName>style.visibility</p:attrName>
                                        </p:attrNameLst>
                                      </p:cBhvr>
                                      <p:to>
                                        <p:strVal val="visible"/>
                                      </p:to>
                                    </p:set>
                                    <p:anim calcmode="lin" valueType="num">
                                      <p:cBhvr>
                                        <p:cTn id="64" dur="500" fill="hold"/>
                                        <p:tgtEl>
                                          <p:spTgt spid="90"/>
                                        </p:tgtEl>
                                        <p:attrNameLst>
                                          <p:attrName>ppt_w</p:attrName>
                                        </p:attrNameLst>
                                      </p:cBhvr>
                                      <p:tavLst>
                                        <p:tav tm="0">
                                          <p:val>
                                            <p:fltVal val="0"/>
                                          </p:val>
                                        </p:tav>
                                        <p:tav tm="100000">
                                          <p:val>
                                            <p:strVal val="#ppt_w"/>
                                          </p:val>
                                        </p:tav>
                                      </p:tavLst>
                                    </p:anim>
                                    <p:anim calcmode="lin" valueType="num">
                                      <p:cBhvr>
                                        <p:cTn id="65" dur="500" fill="hold"/>
                                        <p:tgtEl>
                                          <p:spTgt spid="90"/>
                                        </p:tgtEl>
                                        <p:attrNameLst>
                                          <p:attrName>ppt_h</p:attrName>
                                        </p:attrNameLst>
                                      </p:cBhvr>
                                      <p:tavLst>
                                        <p:tav tm="0">
                                          <p:val>
                                            <p:fltVal val="0"/>
                                          </p:val>
                                        </p:tav>
                                        <p:tav tm="100000">
                                          <p:val>
                                            <p:strVal val="#ppt_h"/>
                                          </p:val>
                                        </p:tav>
                                      </p:tavLst>
                                    </p:anim>
                                    <p:anim calcmode="lin" valueType="num">
                                      <p:cBhvr>
                                        <p:cTn id="66" dur="500" fill="hold"/>
                                        <p:tgtEl>
                                          <p:spTgt spid="90"/>
                                        </p:tgtEl>
                                        <p:attrNameLst>
                                          <p:attrName>style.rotation</p:attrName>
                                        </p:attrNameLst>
                                      </p:cBhvr>
                                      <p:tavLst>
                                        <p:tav tm="0">
                                          <p:val>
                                            <p:fltVal val="360"/>
                                          </p:val>
                                        </p:tav>
                                        <p:tav tm="100000">
                                          <p:val>
                                            <p:fltVal val="0"/>
                                          </p:val>
                                        </p:tav>
                                      </p:tavLst>
                                    </p:anim>
                                    <p:animEffect transition="in" filter="fade">
                                      <p:cBhvr>
                                        <p:cTn id="67" dur="500"/>
                                        <p:tgtEl>
                                          <p:spTgt spid="90"/>
                                        </p:tgtEl>
                                      </p:cBhvr>
                                    </p:animEffect>
                                  </p:childTnLst>
                                </p:cTn>
                              </p:par>
                            </p:childTnLst>
                          </p:cTn>
                        </p:par>
                        <p:par>
                          <p:cTn id="68" fill="hold">
                            <p:stCondLst>
                              <p:cond delay="7000"/>
                            </p:stCondLst>
                            <p:childTnLst>
                              <p:par>
                                <p:cTn id="69" presetID="23" presetClass="entr" presetSubtype="16" fill="hold" nodeType="afterEffect">
                                  <p:stCondLst>
                                    <p:cond delay="0"/>
                                  </p:stCondLst>
                                  <p:childTnLst>
                                    <p:set>
                                      <p:cBhvr>
                                        <p:cTn id="70" dur="1" fill="hold">
                                          <p:stCondLst>
                                            <p:cond delay="0"/>
                                          </p:stCondLst>
                                        </p:cTn>
                                        <p:tgtEl>
                                          <p:spTgt spid="68"/>
                                        </p:tgtEl>
                                        <p:attrNameLst>
                                          <p:attrName>style.visibility</p:attrName>
                                        </p:attrNameLst>
                                      </p:cBhvr>
                                      <p:to>
                                        <p:strVal val="visible"/>
                                      </p:to>
                                    </p:set>
                                    <p:anim calcmode="lin" valueType="num">
                                      <p:cBhvr>
                                        <p:cTn id="71" dur="500" fill="hold"/>
                                        <p:tgtEl>
                                          <p:spTgt spid="68"/>
                                        </p:tgtEl>
                                        <p:attrNameLst>
                                          <p:attrName>ppt_w</p:attrName>
                                        </p:attrNameLst>
                                      </p:cBhvr>
                                      <p:tavLst>
                                        <p:tav tm="0">
                                          <p:val>
                                            <p:fltVal val="0"/>
                                          </p:val>
                                        </p:tav>
                                        <p:tav tm="100000">
                                          <p:val>
                                            <p:strVal val="#ppt_w"/>
                                          </p:val>
                                        </p:tav>
                                      </p:tavLst>
                                    </p:anim>
                                    <p:anim calcmode="lin" valueType="num">
                                      <p:cBhvr>
                                        <p:cTn id="72" dur="500" fill="hold"/>
                                        <p:tgtEl>
                                          <p:spTgt spid="68"/>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49" presetClass="entr" presetSubtype="0" decel="100000" fill="hold" grpId="0" nodeType="afterEffect">
                                  <p:stCondLst>
                                    <p:cond delay="0"/>
                                  </p:stCondLst>
                                  <p:childTnLst>
                                    <p:set>
                                      <p:cBhvr>
                                        <p:cTn id="75" dur="1" fill="hold">
                                          <p:stCondLst>
                                            <p:cond delay="0"/>
                                          </p:stCondLst>
                                        </p:cTn>
                                        <p:tgtEl>
                                          <p:spTgt spid="89"/>
                                        </p:tgtEl>
                                        <p:attrNameLst>
                                          <p:attrName>style.visibility</p:attrName>
                                        </p:attrNameLst>
                                      </p:cBhvr>
                                      <p:to>
                                        <p:strVal val="visible"/>
                                      </p:to>
                                    </p:set>
                                    <p:anim calcmode="lin" valueType="num">
                                      <p:cBhvr>
                                        <p:cTn id="76" dur="500" fill="hold"/>
                                        <p:tgtEl>
                                          <p:spTgt spid="89"/>
                                        </p:tgtEl>
                                        <p:attrNameLst>
                                          <p:attrName>ppt_w</p:attrName>
                                        </p:attrNameLst>
                                      </p:cBhvr>
                                      <p:tavLst>
                                        <p:tav tm="0">
                                          <p:val>
                                            <p:fltVal val="0"/>
                                          </p:val>
                                        </p:tav>
                                        <p:tav tm="100000">
                                          <p:val>
                                            <p:strVal val="#ppt_w"/>
                                          </p:val>
                                        </p:tav>
                                      </p:tavLst>
                                    </p:anim>
                                    <p:anim calcmode="lin" valueType="num">
                                      <p:cBhvr>
                                        <p:cTn id="77" dur="500" fill="hold"/>
                                        <p:tgtEl>
                                          <p:spTgt spid="89"/>
                                        </p:tgtEl>
                                        <p:attrNameLst>
                                          <p:attrName>ppt_h</p:attrName>
                                        </p:attrNameLst>
                                      </p:cBhvr>
                                      <p:tavLst>
                                        <p:tav tm="0">
                                          <p:val>
                                            <p:fltVal val="0"/>
                                          </p:val>
                                        </p:tav>
                                        <p:tav tm="100000">
                                          <p:val>
                                            <p:strVal val="#ppt_h"/>
                                          </p:val>
                                        </p:tav>
                                      </p:tavLst>
                                    </p:anim>
                                    <p:anim calcmode="lin" valueType="num">
                                      <p:cBhvr>
                                        <p:cTn id="78" dur="500" fill="hold"/>
                                        <p:tgtEl>
                                          <p:spTgt spid="89"/>
                                        </p:tgtEl>
                                        <p:attrNameLst>
                                          <p:attrName>style.rotation</p:attrName>
                                        </p:attrNameLst>
                                      </p:cBhvr>
                                      <p:tavLst>
                                        <p:tav tm="0">
                                          <p:val>
                                            <p:fltVal val="360"/>
                                          </p:val>
                                        </p:tav>
                                        <p:tav tm="100000">
                                          <p:val>
                                            <p:fltVal val="0"/>
                                          </p:val>
                                        </p:tav>
                                      </p:tavLst>
                                    </p:anim>
                                    <p:animEffect transition="in" filter="fade">
                                      <p:cBhvr>
                                        <p:cTn id="79" dur="500"/>
                                        <p:tgtEl>
                                          <p:spTgt spid="89"/>
                                        </p:tgtEl>
                                      </p:cBhvr>
                                    </p:animEffect>
                                  </p:childTnLst>
                                </p:cTn>
                              </p:par>
                            </p:childTnLst>
                          </p:cTn>
                        </p:par>
                        <p:par>
                          <p:cTn id="80" fill="hold">
                            <p:stCondLst>
                              <p:cond delay="8000"/>
                            </p:stCondLst>
                            <p:childTnLst>
                              <p:par>
                                <p:cTn id="81" presetID="23" presetClass="entr" presetSubtype="16" fill="hold" nodeType="afterEffect">
                                  <p:stCondLst>
                                    <p:cond delay="0"/>
                                  </p:stCondLst>
                                  <p:childTnLst>
                                    <p:set>
                                      <p:cBhvr>
                                        <p:cTn id="82" dur="1" fill="hold">
                                          <p:stCondLst>
                                            <p:cond delay="0"/>
                                          </p:stCondLst>
                                        </p:cTn>
                                        <p:tgtEl>
                                          <p:spTgt spid="72"/>
                                        </p:tgtEl>
                                        <p:attrNameLst>
                                          <p:attrName>style.visibility</p:attrName>
                                        </p:attrNameLst>
                                      </p:cBhvr>
                                      <p:to>
                                        <p:strVal val="visible"/>
                                      </p:to>
                                    </p:set>
                                    <p:anim calcmode="lin" valueType="num">
                                      <p:cBhvr>
                                        <p:cTn id="83" dur="500" fill="hold"/>
                                        <p:tgtEl>
                                          <p:spTgt spid="72"/>
                                        </p:tgtEl>
                                        <p:attrNameLst>
                                          <p:attrName>ppt_w</p:attrName>
                                        </p:attrNameLst>
                                      </p:cBhvr>
                                      <p:tavLst>
                                        <p:tav tm="0">
                                          <p:val>
                                            <p:fltVal val="0"/>
                                          </p:val>
                                        </p:tav>
                                        <p:tav tm="100000">
                                          <p:val>
                                            <p:strVal val="#ppt_w"/>
                                          </p:val>
                                        </p:tav>
                                      </p:tavLst>
                                    </p:anim>
                                    <p:anim calcmode="lin" valueType="num">
                                      <p:cBhvr>
                                        <p:cTn id="84" dur="500" fill="hold"/>
                                        <p:tgtEl>
                                          <p:spTgt spid="72"/>
                                        </p:tgtEl>
                                        <p:attrNameLst>
                                          <p:attrName>ppt_h</p:attrName>
                                        </p:attrNameLst>
                                      </p:cBhvr>
                                      <p:tavLst>
                                        <p:tav tm="0">
                                          <p:val>
                                            <p:fltVal val="0"/>
                                          </p:val>
                                        </p:tav>
                                        <p:tav tm="100000">
                                          <p:val>
                                            <p:strVal val="#ppt_h"/>
                                          </p:val>
                                        </p:tav>
                                      </p:tavLst>
                                    </p:anim>
                                  </p:childTnLst>
                                </p:cTn>
                              </p:par>
                            </p:childTnLst>
                          </p:cTn>
                        </p:par>
                        <p:par>
                          <p:cTn id="85" fill="hold">
                            <p:stCondLst>
                              <p:cond delay="8500"/>
                            </p:stCondLst>
                            <p:childTnLst>
                              <p:par>
                                <p:cTn id="86" presetID="49" presetClass="entr" presetSubtype="0" decel="100000" fill="hold" grpId="0" nodeType="afterEffect">
                                  <p:stCondLst>
                                    <p:cond delay="0"/>
                                  </p:stCondLst>
                                  <p:childTnLst>
                                    <p:set>
                                      <p:cBhvr>
                                        <p:cTn id="87" dur="1" fill="hold">
                                          <p:stCondLst>
                                            <p:cond delay="0"/>
                                          </p:stCondLst>
                                        </p:cTn>
                                        <p:tgtEl>
                                          <p:spTgt spid="88"/>
                                        </p:tgtEl>
                                        <p:attrNameLst>
                                          <p:attrName>style.visibility</p:attrName>
                                        </p:attrNameLst>
                                      </p:cBhvr>
                                      <p:to>
                                        <p:strVal val="visible"/>
                                      </p:to>
                                    </p:set>
                                    <p:anim calcmode="lin" valueType="num">
                                      <p:cBhvr>
                                        <p:cTn id="88" dur="500" fill="hold"/>
                                        <p:tgtEl>
                                          <p:spTgt spid="88"/>
                                        </p:tgtEl>
                                        <p:attrNameLst>
                                          <p:attrName>ppt_w</p:attrName>
                                        </p:attrNameLst>
                                      </p:cBhvr>
                                      <p:tavLst>
                                        <p:tav tm="0">
                                          <p:val>
                                            <p:fltVal val="0"/>
                                          </p:val>
                                        </p:tav>
                                        <p:tav tm="100000">
                                          <p:val>
                                            <p:strVal val="#ppt_w"/>
                                          </p:val>
                                        </p:tav>
                                      </p:tavLst>
                                    </p:anim>
                                    <p:anim calcmode="lin" valueType="num">
                                      <p:cBhvr>
                                        <p:cTn id="89" dur="500" fill="hold"/>
                                        <p:tgtEl>
                                          <p:spTgt spid="88"/>
                                        </p:tgtEl>
                                        <p:attrNameLst>
                                          <p:attrName>ppt_h</p:attrName>
                                        </p:attrNameLst>
                                      </p:cBhvr>
                                      <p:tavLst>
                                        <p:tav tm="0">
                                          <p:val>
                                            <p:fltVal val="0"/>
                                          </p:val>
                                        </p:tav>
                                        <p:tav tm="100000">
                                          <p:val>
                                            <p:strVal val="#ppt_h"/>
                                          </p:val>
                                        </p:tav>
                                      </p:tavLst>
                                    </p:anim>
                                    <p:anim calcmode="lin" valueType="num">
                                      <p:cBhvr>
                                        <p:cTn id="90" dur="500" fill="hold"/>
                                        <p:tgtEl>
                                          <p:spTgt spid="88"/>
                                        </p:tgtEl>
                                        <p:attrNameLst>
                                          <p:attrName>style.rotation</p:attrName>
                                        </p:attrNameLst>
                                      </p:cBhvr>
                                      <p:tavLst>
                                        <p:tav tm="0">
                                          <p:val>
                                            <p:fltVal val="360"/>
                                          </p:val>
                                        </p:tav>
                                        <p:tav tm="100000">
                                          <p:val>
                                            <p:fltVal val="0"/>
                                          </p:val>
                                        </p:tav>
                                      </p:tavLst>
                                    </p:anim>
                                    <p:animEffect transition="in" filter="fade">
                                      <p:cBhvr>
                                        <p:cTn id="91" dur="500"/>
                                        <p:tgtEl>
                                          <p:spTgt spid="88"/>
                                        </p:tgtEl>
                                      </p:cBhvr>
                                    </p:animEffect>
                                  </p:childTnLst>
                                </p:cTn>
                              </p:par>
                            </p:childTnLst>
                          </p:cTn>
                        </p:par>
                        <p:par>
                          <p:cTn id="92" fill="hold">
                            <p:stCondLst>
                              <p:cond delay="9000"/>
                            </p:stCondLst>
                            <p:childTnLst>
                              <p:par>
                                <p:cTn id="93" presetID="10" presetClass="entr" presetSubtype="0" fill="hold" nodeType="afterEffect">
                                  <p:stCondLst>
                                    <p:cond delay="0"/>
                                  </p:stCondLst>
                                  <p:childTnLst>
                                    <p:set>
                                      <p:cBhvr>
                                        <p:cTn id="94" dur="1" fill="hold">
                                          <p:stCondLst>
                                            <p:cond delay="0"/>
                                          </p:stCondLst>
                                        </p:cTn>
                                        <p:tgtEl>
                                          <p:spTgt spid="84"/>
                                        </p:tgtEl>
                                        <p:attrNameLst>
                                          <p:attrName>style.visibility</p:attrName>
                                        </p:attrNameLst>
                                      </p:cBhvr>
                                      <p:to>
                                        <p:strVal val="visible"/>
                                      </p:to>
                                    </p:set>
                                    <p:animEffect transition="in" filter="fade">
                                      <p:cBhvr>
                                        <p:cTn id="95" dur="2000"/>
                                        <p:tgtEl>
                                          <p:spTgt spid="84"/>
                                        </p:tgtEl>
                                      </p:cBhvr>
                                    </p:animEffect>
                                  </p:childTnLst>
                                </p:cTn>
                              </p:par>
                            </p:childTnLst>
                          </p:cTn>
                        </p:par>
                        <p:par>
                          <p:cTn id="96" fill="hold">
                            <p:stCondLst>
                              <p:cond delay="11000"/>
                            </p:stCondLst>
                            <p:childTnLst>
                              <p:par>
                                <p:cTn id="97" presetID="12" presetClass="entr" presetSubtype="4" fill="hold" grpId="0" nodeType="afterEffect">
                                  <p:stCondLst>
                                    <p:cond delay="0"/>
                                  </p:stCondLst>
                                  <p:childTnLst>
                                    <p:set>
                                      <p:cBhvr>
                                        <p:cTn id="98" dur="1" fill="hold">
                                          <p:stCondLst>
                                            <p:cond delay="0"/>
                                          </p:stCondLst>
                                        </p:cTn>
                                        <p:tgtEl>
                                          <p:spTgt spid="93"/>
                                        </p:tgtEl>
                                        <p:attrNameLst>
                                          <p:attrName>style.visibility</p:attrName>
                                        </p:attrNameLst>
                                      </p:cBhvr>
                                      <p:to>
                                        <p:strVal val="visible"/>
                                      </p:to>
                                    </p:set>
                                    <p:animEffect transition="in" filter="slide(fromBottom)">
                                      <p:cBhvr>
                                        <p:cTn id="99" dur="500"/>
                                        <p:tgtEl>
                                          <p:spTgt spid="93"/>
                                        </p:tgtEl>
                                      </p:cBhvr>
                                    </p:animEffect>
                                  </p:childTnLst>
                                </p:cTn>
                              </p:par>
                            </p:childTnLst>
                          </p:cTn>
                        </p:par>
                        <p:par>
                          <p:cTn id="100" fill="hold">
                            <p:stCondLst>
                              <p:cond delay="11500"/>
                            </p:stCondLst>
                            <p:childTnLst>
                              <p:par>
                                <p:cTn id="101" presetID="37" presetClass="entr" presetSubtype="0" fill="hold" grpId="0" nodeType="afterEffect">
                                  <p:stCondLst>
                                    <p:cond delay="0"/>
                                  </p:stCondLst>
                                  <p:childTnLst>
                                    <p:set>
                                      <p:cBhvr>
                                        <p:cTn id="102" dur="1" fill="hold">
                                          <p:stCondLst>
                                            <p:cond delay="0"/>
                                          </p:stCondLst>
                                        </p:cTn>
                                        <p:tgtEl>
                                          <p:spTgt spid="94"/>
                                        </p:tgtEl>
                                        <p:attrNameLst>
                                          <p:attrName>style.visibility</p:attrName>
                                        </p:attrNameLst>
                                      </p:cBhvr>
                                      <p:to>
                                        <p:strVal val="visible"/>
                                      </p:to>
                                    </p:set>
                                    <p:animEffect transition="in" filter="fade">
                                      <p:cBhvr>
                                        <p:cTn id="103" dur="1000"/>
                                        <p:tgtEl>
                                          <p:spTgt spid="94"/>
                                        </p:tgtEl>
                                      </p:cBhvr>
                                    </p:animEffect>
                                    <p:anim calcmode="lin" valueType="num">
                                      <p:cBhvr>
                                        <p:cTn id="104" dur="1000" fill="hold"/>
                                        <p:tgtEl>
                                          <p:spTgt spid="94"/>
                                        </p:tgtEl>
                                        <p:attrNameLst>
                                          <p:attrName>ppt_x</p:attrName>
                                        </p:attrNameLst>
                                      </p:cBhvr>
                                      <p:tavLst>
                                        <p:tav tm="0">
                                          <p:val>
                                            <p:strVal val="#ppt_x"/>
                                          </p:val>
                                        </p:tav>
                                        <p:tav tm="100000">
                                          <p:val>
                                            <p:strVal val="#ppt_x"/>
                                          </p:val>
                                        </p:tav>
                                      </p:tavLst>
                                    </p:anim>
                                    <p:anim calcmode="lin" valueType="num">
                                      <p:cBhvr>
                                        <p:cTn id="105" dur="900" decel="100000" fill="hold"/>
                                        <p:tgtEl>
                                          <p:spTgt spid="94"/>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94"/>
                                        </p:tgtEl>
                                        <p:attrNameLst>
                                          <p:attrName>ppt_y</p:attrName>
                                        </p:attrNameLst>
                                      </p:cBhvr>
                                      <p:tavLst>
                                        <p:tav tm="0">
                                          <p:val>
                                            <p:strVal val="#ppt_y-.03"/>
                                          </p:val>
                                        </p:tav>
                                        <p:tav tm="100000">
                                          <p:val>
                                            <p:strVal val="#ppt_y"/>
                                          </p:val>
                                        </p:tav>
                                      </p:tavLst>
                                    </p:anim>
                                  </p:childTnLst>
                                </p:cTn>
                              </p:par>
                            </p:childTnLst>
                          </p:cTn>
                        </p:par>
                        <p:par>
                          <p:cTn id="107" fill="hold">
                            <p:stCondLst>
                              <p:cond delay="12500"/>
                            </p:stCondLst>
                            <p:childTnLst>
                              <p:par>
                                <p:cTn id="108" presetID="12" presetClass="entr" presetSubtype="4" fill="hold" grpId="0"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slide(fromBottom)">
                                      <p:cBhvr>
                                        <p:cTn id="110" dur="500"/>
                                        <p:tgtEl>
                                          <p:spTgt spid="97"/>
                                        </p:tgtEl>
                                      </p:cBhvr>
                                    </p:animEffect>
                                  </p:childTnLst>
                                </p:cTn>
                              </p:par>
                            </p:childTnLst>
                          </p:cTn>
                        </p:par>
                        <p:par>
                          <p:cTn id="111" fill="hold">
                            <p:stCondLst>
                              <p:cond delay="13000"/>
                            </p:stCondLst>
                            <p:childTnLst>
                              <p:par>
                                <p:cTn id="112" presetID="12" presetClass="entr" presetSubtype="4" fill="hold" grpId="0" nodeType="afterEffect">
                                  <p:stCondLst>
                                    <p:cond delay="0"/>
                                  </p:stCondLst>
                                  <p:childTnLst>
                                    <p:set>
                                      <p:cBhvr>
                                        <p:cTn id="113" dur="1" fill="hold">
                                          <p:stCondLst>
                                            <p:cond delay="0"/>
                                          </p:stCondLst>
                                        </p:cTn>
                                        <p:tgtEl>
                                          <p:spTgt spid="98"/>
                                        </p:tgtEl>
                                        <p:attrNameLst>
                                          <p:attrName>style.visibility</p:attrName>
                                        </p:attrNameLst>
                                      </p:cBhvr>
                                      <p:to>
                                        <p:strVal val="visible"/>
                                      </p:to>
                                    </p:set>
                                    <p:animEffect transition="in" filter="slide(fromBottom)">
                                      <p:cBhvr>
                                        <p:cTn id="114" dur="500"/>
                                        <p:tgtEl>
                                          <p:spTgt spid="98"/>
                                        </p:tgtEl>
                                      </p:cBhvr>
                                    </p:animEffect>
                                  </p:childTnLst>
                                </p:cTn>
                              </p:par>
                            </p:childTnLst>
                          </p:cTn>
                        </p:par>
                        <p:par>
                          <p:cTn id="115" fill="hold">
                            <p:stCondLst>
                              <p:cond delay="13500"/>
                            </p:stCondLst>
                            <p:childTnLst>
                              <p:par>
                                <p:cTn id="116" presetID="37" presetClass="entr" presetSubtype="0" fill="hold" grpId="0" nodeType="afterEffect">
                                  <p:stCondLst>
                                    <p:cond delay="0"/>
                                  </p:stCondLst>
                                  <p:childTnLst>
                                    <p:set>
                                      <p:cBhvr>
                                        <p:cTn id="117" dur="1" fill="hold">
                                          <p:stCondLst>
                                            <p:cond delay="0"/>
                                          </p:stCondLst>
                                        </p:cTn>
                                        <p:tgtEl>
                                          <p:spTgt spid="95"/>
                                        </p:tgtEl>
                                        <p:attrNameLst>
                                          <p:attrName>style.visibility</p:attrName>
                                        </p:attrNameLst>
                                      </p:cBhvr>
                                      <p:to>
                                        <p:strVal val="visible"/>
                                      </p:to>
                                    </p:set>
                                    <p:animEffect transition="in" filter="fade">
                                      <p:cBhvr>
                                        <p:cTn id="118" dur="1000"/>
                                        <p:tgtEl>
                                          <p:spTgt spid="95"/>
                                        </p:tgtEl>
                                      </p:cBhvr>
                                    </p:animEffect>
                                    <p:anim calcmode="lin" valueType="num">
                                      <p:cBhvr>
                                        <p:cTn id="119" dur="1000" fill="hold"/>
                                        <p:tgtEl>
                                          <p:spTgt spid="95"/>
                                        </p:tgtEl>
                                        <p:attrNameLst>
                                          <p:attrName>ppt_x</p:attrName>
                                        </p:attrNameLst>
                                      </p:cBhvr>
                                      <p:tavLst>
                                        <p:tav tm="0">
                                          <p:val>
                                            <p:strVal val="#ppt_x"/>
                                          </p:val>
                                        </p:tav>
                                        <p:tav tm="100000">
                                          <p:val>
                                            <p:strVal val="#ppt_x"/>
                                          </p:val>
                                        </p:tav>
                                      </p:tavLst>
                                    </p:anim>
                                    <p:anim calcmode="lin" valueType="num">
                                      <p:cBhvr>
                                        <p:cTn id="120" dur="900" decel="100000" fill="hold"/>
                                        <p:tgtEl>
                                          <p:spTgt spid="95"/>
                                        </p:tgtEl>
                                        <p:attrNameLst>
                                          <p:attrName>ppt_y</p:attrName>
                                        </p:attrNameLst>
                                      </p:cBhvr>
                                      <p:tavLst>
                                        <p:tav tm="0">
                                          <p:val>
                                            <p:strVal val="#ppt_y+1"/>
                                          </p:val>
                                        </p:tav>
                                        <p:tav tm="100000">
                                          <p:val>
                                            <p:strVal val="#ppt_y-.03"/>
                                          </p:val>
                                        </p:tav>
                                      </p:tavLst>
                                    </p:anim>
                                    <p:anim calcmode="lin" valueType="num">
                                      <p:cBhvr>
                                        <p:cTn id="121" dur="100" accel="100000" fill="hold">
                                          <p:stCondLst>
                                            <p:cond delay="900"/>
                                          </p:stCondLst>
                                        </p:cTn>
                                        <p:tgtEl>
                                          <p:spTgt spid="95"/>
                                        </p:tgtEl>
                                        <p:attrNameLst>
                                          <p:attrName>ppt_y</p:attrName>
                                        </p:attrNameLst>
                                      </p:cBhvr>
                                      <p:tavLst>
                                        <p:tav tm="0">
                                          <p:val>
                                            <p:strVal val="#ppt_y-.03"/>
                                          </p:val>
                                        </p:tav>
                                        <p:tav tm="100000">
                                          <p:val>
                                            <p:strVal val="#ppt_y"/>
                                          </p:val>
                                        </p:tav>
                                      </p:tavLst>
                                    </p:anim>
                                  </p:childTnLst>
                                </p:cTn>
                              </p:par>
                            </p:childTnLst>
                          </p:cTn>
                        </p:par>
                        <p:par>
                          <p:cTn id="122" fill="hold">
                            <p:stCondLst>
                              <p:cond delay="14500"/>
                            </p:stCondLst>
                            <p:childTnLst>
                              <p:par>
                                <p:cTn id="123" presetID="12" presetClass="entr" presetSubtype="4" fill="hold" grpId="0" nodeType="afterEffect">
                                  <p:stCondLst>
                                    <p:cond delay="0"/>
                                  </p:stCondLst>
                                  <p:childTnLst>
                                    <p:set>
                                      <p:cBhvr>
                                        <p:cTn id="124" dur="1" fill="hold">
                                          <p:stCondLst>
                                            <p:cond delay="0"/>
                                          </p:stCondLst>
                                        </p:cTn>
                                        <p:tgtEl>
                                          <p:spTgt spid="101"/>
                                        </p:tgtEl>
                                        <p:attrNameLst>
                                          <p:attrName>style.visibility</p:attrName>
                                        </p:attrNameLst>
                                      </p:cBhvr>
                                      <p:to>
                                        <p:strVal val="visible"/>
                                      </p:to>
                                    </p:set>
                                    <p:animEffect transition="in" filter="slide(fromBottom)">
                                      <p:cBhvr>
                                        <p:cTn id="125" dur="500"/>
                                        <p:tgtEl>
                                          <p:spTgt spid="101"/>
                                        </p:tgtEl>
                                      </p:cBhvr>
                                    </p:animEffect>
                                  </p:childTnLst>
                                </p:cTn>
                              </p:par>
                            </p:childTnLst>
                          </p:cTn>
                        </p:par>
                        <p:par>
                          <p:cTn id="126" fill="hold">
                            <p:stCondLst>
                              <p:cond delay="15000"/>
                            </p:stCondLst>
                            <p:childTnLst>
                              <p:par>
                                <p:cTn id="127" presetID="12" presetClass="entr" presetSubtype="4" fill="hold" grpId="0" nodeType="afterEffect">
                                  <p:stCondLst>
                                    <p:cond delay="0"/>
                                  </p:stCondLst>
                                  <p:childTnLst>
                                    <p:set>
                                      <p:cBhvr>
                                        <p:cTn id="128" dur="1" fill="hold">
                                          <p:stCondLst>
                                            <p:cond delay="0"/>
                                          </p:stCondLst>
                                        </p:cTn>
                                        <p:tgtEl>
                                          <p:spTgt spid="99"/>
                                        </p:tgtEl>
                                        <p:attrNameLst>
                                          <p:attrName>style.visibility</p:attrName>
                                        </p:attrNameLst>
                                      </p:cBhvr>
                                      <p:to>
                                        <p:strVal val="visible"/>
                                      </p:to>
                                    </p:set>
                                    <p:animEffect transition="in" filter="slide(fromBottom)">
                                      <p:cBhvr>
                                        <p:cTn id="129" dur="500"/>
                                        <p:tgtEl>
                                          <p:spTgt spid="99"/>
                                        </p:tgtEl>
                                      </p:cBhvr>
                                    </p:animEffect>
                                  </p:childTnLst>
                                </p:cTn>
                              </p:par>
                            </p:childTnLst>
                          </p:cTn>
                        </p:par>
                        <p:par>
                          <p:cTn id="130" fill="hold">
                            <p:stCondLst>
                              <p:cond delay="15500"/>
                            </p:stCondLst>
                            <p:childTnLst>
                              <p:par>
                                <p:cTn id="131" presetID="2" presetClass="entr" presetSubtype="8" fill="hold" grpId="0" nodeType="afterEffect">
                                  <p:stCondLst>
                                    <p:cond delay="0"/>
                                  </p:stCondLst>
                                  <p:childTnLst>
                                    <p:set>
                                      <p:cBhvr>
                                        <p:cTn id="132" dur="1" fill="hold">
                                          <p:stCondLst>
                                            <p:cond delay="0"/>
                                          </p:stCondLst>
                                        </p:cTn>
                                        <p:tgtEl>
                                          <p:spTgt spid="60"/>
                                        </p:tgtEl>
                                        <p:attrNameLst>
                                          <p:attrName>style.visibility</p:attrName>
                                        </p:attrNameLst>
                                      </p:cBhvr>
                                      <p:to>
                                        <p:strVal val="visible"/>
                                      </p:to>
                                    </p:set>
                                    <p:anim calcmode="lin" valueType="num">
                                      <p:cBhvr additive="base">
                                        <p:cTn id="133" dur="500" fill="hold"/>
                                        <p:tgtEl>
                                          <p:spTgt spid="60"/>
                                        </p:tgtEl>
                                        <p:attrNameLst>
                                          <p:attrName>ppt_x</p:attrName>
                                        </p:attrNameLst>
                                      </p:cBhvr>
                                      <p:tavLst>
                                        <p:tav tm="0">
                                          <p:val>
                                            <p:strVal val="0-#ppt_w/2"/>
                                          </p:val>
                                        </p:tav>
                                        <p:tav tm="100000">
                                          <p:val>
                                            <p:strVal val="#ppt_x"/>
                                          </p:val>
                                        </p:tav>
                                      </p:tavLst>
                                    </p:anim>
                                    <p:anim calcmode="lin" valueType="num">
                                      <p:cBhvr additive="base">
                                        <p:cTn id="134" dur="500" fill="hold"/>
                                        <p:tgtEl>
                                          <p:spTgt spid="60"/>
                                        </p:tgtEl>
                                        <p:attrNameLst>
                                          <p:attrName>ppt_y</p:attrName>
                                        </p:attrNameLst>
                                      </p:cBhvr>
                                      <p:tavLst>
                                        <p:tav tm="0">
                                          <p:val>
                                            <p:strVal val="#ppt_y"/>
                                          </p:val>
                                        </p:tav>
                                        <p:tav tm="100000">
                                          <p:val>
                                            <p:strVal val="#ppt_y"/>
                                          </p:val>
                                        </p:tav>
                                      </p:tavLst>
                                    </p:anim>
                                  </p:childTnLst>
                                </p:cTn>
                              </p:par>
                            </p:childTnLst>
                          </p:cTn>
                        </p:par>
                        <p:par>
                          <p:cTn id="135" fill="hold">
                            <p:stCondLst>
                              <p:cond delay="16000"/>
                            </p:stCondLst>
                            <p:childTnLst>
                              <p:par>
                                <p:cTn id="136" presetID="2" presetClass="entr" presetSubtype="8" fill="hold" grpId="0" nodeType="afterEffect">
                                  <p:stCondLst>
                                    <p:cond delay="0"/>
                                  </p:stCondLst>
                                  <p:childTnLst>
                                    <p:set>
                                      <p:cBhvr>
                                        <p:cTn id="137" dur="1" fill="hold">
                                          <p:stCondLst>
                                            <p:cond delay="0"/>
                                          </p:stCondLst>
                                        </p:cTn>
                                        <p:tgtEl>
                                          <p:spTgt spid="86"/>
                                        </p:tgtEl>
                                        <p:attrNameLst>
                                          <p:attrName>style.visibility</p:attrName>
                                        </p:attrNameLst>
                                      </p:cBhvr>
                                      <p:to>
                                        <p:strVal val="visible"/>
                                      </p:to>
                                    </p:set>
                                    <p:anim calcmode="lin" valueType="num">
                                      <p:cBhvr additive="base">
                                        <p:cTn id="138" dur="500" fill="hold"/>
                                        <p:tgtEl>
                                          <p:spTgt spid="86"/>
                                        </p:tgtEl>
                                        <p:attrNameLst>
                                          <p:attrName>ppt_x</p:attrName>
                                        </p:attrNameLst>
                                      </p:cBhvr>
                                      <p:tavLst>
                                        <p:tav tm="0">
                                          <p:val>
                                            <p:strVal val="0-#ppt_w/2"/>
                                          </p:val>
                                        </p:tav>
                                        <p:tav tm="100000">
                                          <p:val>
                                            <p:strVal val="#ppt_x"/>
                                          </p:val>
                                        </p:tav>
                                      </p:tavLst>
                                    </p:anim>
                                    <p:anim calcmode="lin" valueType="num">
                                      <p:cBhvr additive="base">
                                        <p:cTn id="139" dur="500" fill="hold"/>
                                        <p:tgtEl>
                                          <p:spTgt spid="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animBg="1"/>
      <p:bldP spid="57" grpId="0" animBg="1"/>
      <p:bldP spid="58" grpId="0" animBg="1"/>
      <p:bldP spid="59" grpId="0" animBg="1"/>
      <p:bldP spid="60" grpId="0" animBg="1"/>
      <p:bldP spid="86" grpId="0"/>
      <p:bldP spid="88" grpId="0"/>
      <p:bldP spid="89" grpId="0"/>
      <p:bldP spid="90" grpId="0"/>
      <p:bldP spid="91" grpId="0"/>
      <p:bldP spid="92" grpId="0"/>
      <p:bldP spid="93" grpId="0" animBg="1"/>
      <p:bldP spid="94" grpId="0" animBg="1"/>
      <p:bldP spid="95" grpId="0" animBg="1"/>
      <p:bldP spid="97" grpId="0"/>
      <p:bldP spid="98" grpId="0"/>
      <p:bldP spid="99" grpId="0"/>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 name="组合 25"/>
          <p:cNvGrpSpPr/>
          <p:nvPr/>
        </p:nvGrpSpPr>
        <p:grpSpPr>
          <a:xfrm>
            <a:off x="1244922" y="1927239"/>
            <a:ext cx="3486150" cy="3502025"/>
            <a:chOff x="1172914" y="1837101"/>
            <a:chExt cx="3486150" cy="3502025"/>
          </a:xfrm>
        </p:grpSpPr>
        <p:sp>
          <p:nvSpPr>
            <p:cNvPr id="5" name="AutoShape 5"/>
            <p:cNvSpPr>
              <a:spLocks noChangeArrowheads="1"/>
            </p:cNvSpPr>
            <p:nvPr/>
          </p:nvSpPr>
          <p:spPr bwMode="gray">
            <a:xfrm rot="2692993">
              <a:off x="1176089" y="1875201"/>
              <a:ext cx="3449638"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hlink"/>
                </a:gs>
                <a:gs pos="100000">
                  <a:schemeClr val="hlink">
                    <a:gamma/>
                    <a:tint val="73725"/>
                    <a:invGamma/>
                  </a:schemeClr>
                </a:gs>
              </a:gsLst>
              <a:lin ang="5400000" scaled="1"/>
            </a:gra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sp>
          <p:nvSpPr>
            <p:cNvPr id="64518" name="AutoShape 6"/>
            <p:cNvSpPr>
              <a:spLocks noChangeArrowheads="1"/>
            </p:cNvSpPr>
            <p:nvPr/>
          </p:nvSpPr>
          <p:spPr bwMode="gray">
            <a:xfrm rot="18892993">
              <a:off x="1202283" y="1874407"/>
              <a:ext cx="3449638" cy="34639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726 w 21600"/>
                <a:gd name="T13" fmla="*/ 0 h 21600"/>
                <a:gd name="T14" fmla="*/ 19874 w 21600"/>
                <a:gd name="T15" fmla="*/ 7031 h 21600"/>
              </a:gdLst>
              <a:ahLst/>
              <a:cxnLst>
                <a:cxn ang="T8">
                  <a:pos x="T0" y="T1"/>
                </a:cxn>
                <a:cxn ang="T9">
                  <a:pos x="T2" y="T3"/>
                </a:cxn>
                <a:cxn ang="T10">
                  <a:pos x="T4" y="T5"/>
                </a:cxn>
                <a:cxn ang="T11">
                  <a:pos x="T6" y="T7"/>
                </a:cxn>
              </a:cxnLst>
              <a:rect l="T12" t="T13" r="T14" b="T15"/>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solidFill>
              <a:schemeClr val="folHlink"/>
            </a:solidFill>
            <a:ln w="9525">
              <a:round/>
              <a:headEnd/>
              <a:tailEnd/>
            </a:ln>
            <a:scene3d>
              <a:camera prst="legacyObliqueBottom"/>
              <a:lightRig rig="legacyFlat3" dir="t"/>
            </a:scene3d>
            <a:sp3d extrusionH="1000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7" name="AutoShape 7"/>
            <p:cNvSpPr>
              <a:spLocks noChangeArrowheads="1"/>
            </p:cNvSpPr>
            <p:nvPr/>
          </p:nvSpPr>
          <p:spPr bwMode="invGray">
            <a:xfrm rot="18907007" flipV="1">
              <a:off x="1172914" y="1837101"/>
              <a:ext cx="3449638"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accent1"/>
                </a:gs>
                <a:gs pos="100000">
                  <a:schemeClr val="accent1">
                    <a:gamma/>
                    <a:tint val="73725"/>
                    <a:invGamma/>
                  </a:schemeClr>
                </a:gs>
              </a:gsLst>
              <a:lin ang="5400000" scaled="1"/>
            </a:gra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zh-CN" altLang="en-US"/>
            </a:p>
          </p:txBody>
        </p:sp>
        <p:sp>
          <p:nvSpPr>
            <p:cNvPr id="8" name="AutoShape 8"/>
            <p:cNvSpPr>
              <a:spLocks noChangeArrowheads="1"/>
            </p:cNvSpPr>
            <p:nvPr/>
          </p:nvSpPr>
          <p:spPr bwMode="gray">
            <a:xfrm rot="2692993" flipH="1" flipV="1">
              <a:off x="1201489" y="1837101"/>
              <a:ext cx="3449638" cy="3463925"/>
            </a:xfrm>
            <a:custGeom>
              <a:avLst/>
              <a:gdLst>
                <a:gd name="G0" fmla="+- 6950 0 0"/>
                <a:gd name="G1" fmla="+- -8829789 0 0"/>
                <a:gd name="G2" fmla="+- 0 0 -8829789"/>
                <a:gd name="T0" fmla="*/ 0 256 1"/>
                <a:gd name="T1" fmla="*/ 180 256 1"/>
                <a:gd name="G3" fmla="+- -8829789 T0 T1"/>
                <a:gd name="T2" fmla="*/ 0 256 1"/>
                <a:gd name="T3" fmla="*/ 90 256 1"/>
                <a:gd name="G4" fmla="+- -8829789 T2 T3"/>
                <a:gd name="G5" fmla="*/ G4 2 1"/>
                <a:gd name="T4" fmla="*/ 90 256 1"/>
                <a:gd name="T5" fmla="*/ 0 256 1"/>
                <a:gd name="G6" fmla="+- -8829789 T4 T5"/>
                <a:gd name="G7" fmla="*/ G6 2 1"/>
                <a:gd name="G8" fmla="abs -882978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50"/>
                <a:gd name="G18" fmla="*/ 6950 1 2"/>
                <a:gd name="G19" fmla="+- G18 5400 0"/>
                <a:gd name="G20" fmla="cos G19 -8829789"/>
                <a:gd name="G21" fmla="sin G19 -8829789"/>
                <a:gd name="G22" fmla="+- G20 10800 0"/>
                <a:gd name="G23" fmla="+- G21 10800 0"/>
                <a:gd name="G24" fmla="+- 10800 0 G20"/>
                <a:gd name="G25" fmla="+- 6950 10800 0"/>
                <a:gd name="G26" fmla="?: G9 G17 G25"/>
                <a:gd name="G27" fmla="?: G9 0 21600"/>
                <a:gd name="G28" fmla="cos 10800 -8829789"/>
                <a:gd name="G29" fmla="sin 10800 -8829789"/>
                <a:gd name="G30" fmla="sin 6950 -8829789"/>
                <a:gd name="G31" fmla="+- G28 10800 0"/>
                <a:gd name="G32" fmla="+- G29 10800 0"/>
                <a:gd name="G33" fmla="+- G30 10800 0"/>
                <a:gd name="G34" fmla="?: G4 0 G31"/>
                <a:gd name="G35" fmla="?: -8829789 G34 0"/>
                <a:gd name="G36" fmla="?: G6 G35 G31"/>
                <a:gd name="G37" fmla="+- 21600 0 G36"/>
                <a:gd name="G38" fmla="?: G4 0 G33"/>
                <a:gd name="G39" fmla="?: -8829789 G38 G32"/>
                <a:gd name="G40" fmla="?: G6 G39 0"/>
                <a:gd name="G41" fmla="?: G4 G32 21600"/>
                <a:gd name="G42" fmla="?: G6 G41 G33"/>
                <a:gd name="T12" fmla="*/ 10800 w 21600"/>
                <a:gd name="T13" fmla="*/ 0 h 21600"/>
                <a:gd name="T14" fmla="*/ 4553 w 21600"/>
                <a:gd name="T15" fmla="*/ 4495 h 21600"/>
                <a:gd name="T16" fmla="*/ 10800 w 21600"/>
                <a:gd name="T17" fmla="*/ 3850 h 21600"/>
                <a:gd name="T18" fmla="*/ 17047 w 21600"/>
                <a:gd name="T19" fmla="*/ 449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908" y="5862"/>
                  </a:moveTo>
                  <a:cubicBezTo>
                    <a:pt x="7210" y="4573"/>
                    <a:pt x="8968" y="3849"/>
                    <a:pt x="10800" y="3850"/>
                  </a:cubicBezTo>
                  <a:cubicBezTo>
                    <a:pt x="12631" y="3850"/>
                    <a:pt x="14389" y="4573"/>
                    <a:pt x="15691" y="5862"/>
                  </a:cubicBezTo>
                  <a:lnTo>
                    <a:pt x="18400" y="3127"/>
                  </a:lnTo>
                  <a:cubicBezTo>
                    <a:pt x="16378" y="1124"/>
                    <a:pt x="13646" y="-1"/>
                    <a:pt x="10799" y="0"/>
                  </a:cubicBezTo>
                  <a:cubicBezTo>
                    <a:pt x="7953" y="0"/>
                    <a:pt x="5221" y="1124"/>
                    <a:pt x="3199" y="3127"/>
                  </a:cubicBezTo>
                  <a:close/>
                </a:path>
              </a:pathLst>
            </a:custGeom>
            <a:gradFill rotWithShape="1">
              <a:gsLst>
                <a:gs pos="0">
                  <a:schemeClr val="accent2"/>
                </a:gs>
                <a:gs pos="100000">
                  <a:schemeClr val="accent2">
                    <a:gamma/>
                    <a:tint val="73725"/>
                    <a:invGamma/>
                  </a:schemeClr>
                </a:gs>
              </a:gsLst>
              <a:lin ang="5400000" scaled="1"/>
            </a:gradFill>
            <a:ln w="9525" algn="ctr">
              <a:noFill/>
              <a:miter lim="800000"/>
              <a:headEnd/>
              <a:tailEnd/>
            </a:ln>
            <a:effectLst/>
            <a:scene3d>
              <a:camera prst="legacyObliqueBottom"/>
              <a:lightRig rig="legacyFlat3" dir="t"/>
            </a:scene3d>
            <a:sp3d extrusionH="100000" prstMaterial="legacyMatte">
              <a:bevelT w="13500" h="13500" prst="angle"/>
              <a:bevelB w="13500" h="13500" prst="angle"/>
              <a:extrusionClr>
                <a:schemeClr val="accent2"/>
              </a:extrusionClr>
            </a:sp3d>
          </p:spPr>
          <p:txBody>
            <a:bodyPr wrap="none" anchor="ctr">
              <a:flatTx/>
            </a:bodyPr>
            <a:lstStyle/>
            <a:p>
              <a:pPr>
                <a:defRPr/>
              </a:pPr>
              <a:endParaRPr lang="zh-CN" altLang="en-US"/>
            </a:p>
          </p:txBody>
        </p:sp>
      </p:grpSp>
      <p:grpSp>
        <p:nvGrpSpPr>
          <p:cNvPr id="27" name="组合 26"/>
          <p:cNvGrpSpPr/>
          <p:nvPr/>
        </p:nvGrpSpPr>
        <p:grpSpPr>
          <a:xfrm>
            <a:off x="1319535" y="2043185"/>
            <a:ext cx="2843212" cy="3339002"/>
            <a:chOff x="1247527" y="1953047"/>
            <a:chExt cx="2843212" cy="3339002"/>
          </a:xfrm>
        </p:grpSpPr>
        <p:sp>
          <p:nvSpPr>
            <p:cNvPr id="64521" name="WordArt 9"/>
            <p:cNvSpPr>
              <a:spLocks noChangeArrowheads="1" noChangeShapeType="1" noTextEdit="1"/>
            </p:cNvSpPr>
            <p:nvPr/>
          </p:nvSpPr>
          <p:spPr bwMode="gray">
            <a:xfrm rot="18992296">
              <a:off x="1247527" y="2474236"/>
              <a:ext cx="2162175" cy="1079500"/>
            </a:xfrm>
            <a:prstGeom prst="rect">
              <a:avLst/>
            </a:prstGeom>
          </p:spPr>
          <p:txBody>
            <a:bodyPr spcFirstLastPara="1" wrap="none" fromWordArt="1">
              <a:prstTxWarp prst="textArchUp">
                <a:avLst>
                  <a:gd name="adj" fmla="val 12109124"/>
                </a:avLst>
              </a:prstTxWarp>
            </a:bodyPr>
            <a:lstStyle/>
            <a:p>
              <a:pPr algn="ctr">
                <a:spcBef>
                  <a:spcPct val="50000"/>
                </a:spcBef>
                <a:defRPr/>
              </a:pPr>
              <a:r>
                <a:rPr lang="zh-CN" altLang="en-US" dirty="0">
                  <a:solidFill>
                    <a:schemeClr val="bg1"/>
                  </a:solidFill>
                </a:rPr>
                <a:t>这里输入文本</a:t>
              </a:r>
              <a:endParaRPr lang="en-US" altLang="zh-CN" dirty="0">
                <a:solidFill>
                  <a:schemeClr val="bg1"/>
                </a:solidFill>
              </a:endParaRPr>
            </a:p>
          </p:txBody>
        </p:sp>
        <p:sp>
          <p:nvSpPr>
            <p:cNvPr id="64522" name="WordArt 10"/>
            <p:cNvSpPr>
              <a:spLocks noChangeArrowheads="1" noChangeShapeType="1" noTextEdit="1"/>
            </p:cNvSpPr>
            <p:nvPr/>
          </p:nvSpPr>
          <p:spPr bwMode="white">
            <a:xfrm rot="2855621">
              <a:off x="2428145" y="2494385"/>
              <a:ext cx="2162175" cy="1079500"/>
            </a:xfrm>
            <a:prstGeom prst="rect">
              <a:avLst/>
            </a:prstGeom>
          </p:spPr>
          <p:txBody>
            <a:bodyPr spcFirstLastPara="1" wrap="none" fromWordArt="1">
              <a:prstTxWarp prst="textArchUp">
                <a:avLst>
                  <a:gd name="adj" fmla="val 12061084"/>
                </a:avLst>
              </a:prstTxWarp>
            </a:bodyPr>
            <a:lstStyle/>
            <a:p>
              <a:pPr algn="ctr">
                <a:spcBef>
                  <a:spcPct val="50000"/>
                </a:spcBef>
                <a:defRPr/>
              </a:pPr>
              <a:r>
                <a:rPr lang="zh-CN" altLang="en-US" dirty="0">
                  <a:solidFill>
                    <a:schemeClr val="bg1"/>
                  </a:solidFill>
                </a:rPr>
                <a:t>这里输入文本</a:t>
              </a:r>
              <a:endParaRPr lang="en-US" altLang="zh-CN" dirty="0">
                <a:solidFill>
                  <a:schemeClr val="bg1"/>
                </a:solidFill>
              </a:endParaRPr>
            </a:p>
          </p:txBody>
        </p:sp>
        <p:sp>
          <p:nvSpPr>
            <p:cNvPr id="64523" name="WordArt 11"/>
            <p:cNvSpPr>
              <a:spLocks noChangeArrowheads="1" noChangeShapeType="1" noTextEdit="1"/>
            </p:cNvSpPr>
            <p:nvPr/>
          </p:nvSpPr>
          <p:spPr bwMode="gray">
            <a:xfrm rot="2855621">
              <a:off x="1241176" y="3671212"/>
              <a:ext cx="2162175" cy="1079500"/>
            </a:xfrm>
            <a:prstGeom prst="rect">
              <a:avLst/>
            </a:prstGeom>
          </p:spPr>
          <p:txBody>
            <a:bodyPr spcFirstLastPara="1" wrap="none" fromWordArt="1">
              <a:prstTxWarp prst="textArchDown">
                <a:avLst>
                  <a:gd name="adj" fmla="val 1367497"/>
                </a:avLst>
              </a:prstTxWarp>
            </a:bodyPr>
            <a:lstStyle/>
            <a:p>
              <a:pPr algn="ctr">
                <a:spcBef>
                  <a:spcPct val="50000"/>
                </a:spcBef>
                <a:defRPr/>
              </a:pPr>
              <a:r>
                <a:rPr lang="zh-CN" altLang="en-US" dirty="0">
                  <a:solidFill>
                    <a:schemeClr val="bg1"/>
                  </a:solidFill>
                </a:rPr>
                <a:t>这里输入文本</a:t>
              </a:r>
              <a:endParaRPr lang="en-US" altLang="zh-CN" dirty="0">
                <a:solidFill>
                  <a:schemeClr val="bg1"/>
                </a:solidFill>
              </a:endParaRPr>
            </a:p>
          </p:txBody>
        </p:sp>
        <p:sp>
          <p:nvSpPr>
            <p:cNvPr id="64524" name="WordArt 12"/>
            <p:cNvSpPr>
              <a:spLocks noChangeArrowheads="1" noChangeShapeType="1" noTextEdit="1"/>
            </p:cNvSpPr>
            <p:nvPr/>
          </p:nvSpPr>
          <p:spPr bwMode="gray">
            <a:xfrm rot="18739395">
              <a:off x="2437358" y="3610093"/>
              <a:ext cx="2162175" cy="1144587"/>
            </a:xfrm>
            <a:prstGeom prst="rect">
              <a:avLst/>
            </a:prstGeom>
          </p:spPr>
          <p:txBody>
            <a:bodyPr spcFirstLastPara="1" wrap="none" fromWordArt="1">
              <a:prstTxWarp prst="textArchDown">
                <a:avLst>
                  <a:gd name="adj" fmla="val 1440847"/>
                </a:avLst>
              </a:prstTxWarp>
            </a:bodyPr>
            <a:lstStyle/>
            <a:p>
              <a:pPr algn="ctr">
                <a:spcBef>
                  <a:spcPct val="50000"/>
                </a:spcBef>
                <a:defRPr/>
              </a:pPr>
              <a:r>
                <a:rPr lang="zh-CN" altLang="en-US" dirty="0"/>
                <a:t>这里输入文本</a:t>
              </a:r>
              <a:endParaRPr lang="en-US" altLang="zh-CN" dirty="0"/>
            </a:p>
          </p:txBody>
        </p:sp>
      </p:grpSp>
      <p:grpSp>
        <p:nvGrpSpPr>
          <p:cNvPr id="28" name="组合 27"/>
          <p:cNvGrpSpPr/>
          <p:nvPr/>
        </p:nvGrpSpPr>
        <p:grpSpPr>
          <a:xfrm>
            <a:off x="5162872" y="2143687"/>
            <a:ext cx="3657600" cy="3095625"/>
            <a:chOff x="5090864" y="2053549"/>
            <a:chExt cx="3657600" cy="3095625"/>
          </a:xfrm>
        </p:grpSpPr>
        <p:sp>
          <p:nvSpPr>
            <p:cNvPr id="64515" name="Rectangle 3"/>
            <p:cNvSpPr>
              <a:spLocks noChangeArrowheads="1"/>
            </p:cNvSpPr>
            <p:nvPr/>
          </p:nvSpPr>
          <p:spPr bwMode="black">
            <a:xfrm>
              <a:off x="5240089" y="2169436"/>
              <a:ext cx="3508375" cy="1606594"/>
            </a:xfrm>
            <a:prstGeom prst="rect">
              <a:avLst/>
            </a:prstGeom>
            <a:noFill/>
            <a:ln w="9525" algn="ctr">
              <a:noFill/>
              <a:miter lim="800000"/>
              <a:headEnd/>
              <a:tailEnd/>
            </a:ln>
          </p:spPr>
          <p:txBody>
            <a:bodyPr>
              <a:spAutoFit/>
            </a:bodyPr>
            <a:lstStyle/>
            <a:p>
              <a:pPr eaLnBrk="0" hangingPunct="0">
                <a:lnSpc>
                  <a:spcPct val="110000"/>
                </a:lnSpc>
              </a:pPr>
              <a:r>
                <a:rPr lang="zh-CN" altLang="en-US" sz="2400" dirty="0" smtClean="0">
                  <a:solidFill>
                    <a:srgbClr val="B10303"/>
                  </a:solidFill>
                  <a:latin typeface="Calibri" pitchFamily="34" charset="0"/>
                </a:rPr>
                <a:t>标题</a:t>
              </a:r>
              <a:endParaRPr lang="en-US" altLang="zh-CN" sz="2400" dirty="0">
                <a:solidFill>
                  <a:srgbClr val="B10303"/>
                </a:solidFill>
                <a:latin typeface="Calibri" pitchFamily="34" charset="0"/>
              </a:endParaRPr>
            </a:p>
            <a:p>
              <a:pPr>
                <a:spcBef>
                  <a:spcPct val="50000"/>
                </a:spcBef>
                <a:defRPr/>
              </a:pPr>
              <a:r>
                <a:rPr lang="zh-CN" altLang="en-US" sz="1600" dirty="0"/>
                <a:t>这里输入</a:t>
              </a:r>
              <a:r>
                <a:rPr lang="zh-CN" altLang="en-US" sz="1600" dirty="0" smtClean="0"/>
                <a:t>文本</a:t>
              </a:r>
              <a:endParaRPr lang="en-US" altLang="zh-CN" sz="1600" dirty="0" smtClean="0"/>
            </a:p>
            <a:p>
              <a:pPr>
                <a:spcBef>
                  <a:spcPct val="50000"/>
                </a:spcBef>
                <a:defRPr/>
              </a:pPr>
              <a:r>
                <a:rPr lang="zh-CN" altLang="en-US" sz="1600" dirty="0"/>
                <a:t>这里输入文本</a:t>
              </a:r>
              <a:endParaRPr lang="en-US" altLang="zh-CN" sz="1600" dirty="0"/>
            </a:p>
            <a:p>
              <a:pPr>
                <a:spcBef>
                  <a:spcPct val="50000"/>
                </a:spcBef>
                <a:defRPr/>
              </a:pPr>
              <a:r>
                <a:rPr lang="zh-CN" altLang="en-US" sz="1600" dirty="0"/>
                <a:t>这里输入</a:t>
              </a:r>
              <a:r>
                <a:rPr lang="zh-CN" altLang="en-US" sz="1600" dirty="0" smtClean="0"/>
                <a:t>文本</a:t>
              </a:r>
              <a:endParaRPr lang="en-US" altLang="zh-CN" sz="1600" dirty="0"/>
            </a:p>
          </p:txBody>
        </p:sp>
        <p:sp>
          <p:nvSpPr>
            <p:cNvPr id="64516" name="Line 4"/>
            <p:cNvSpPr>
              <a:spLocks noChangeShapeType="1"/>
            </p:cNvSpPr>
            <p:nvPr/>
          </p:nvSpPr>
          <p:spPr bwMode="auto">
            <a:xfrm flipH="1">
              <a:off x="5090864" y="2053549"/>
              <a:ext cx="4763" cy="3095625"/>
            </a:xfrm>
            <a:prstGeom prst="line">
              <a:avLst/>
            </a:prstGeom>
            <a:noFill/>
            <a:ln w="9525">
              <a:solidFill>
                <a:schemeClr val="tx1"/>
              </a:solidFill>
              <a:prstDash val="dash"/>
              <a:round/>
              <a:headEnd/>
              <a:tailEnd/>
            </a:ln>
          </p:spPr>
          <p:txBody>
            <a:bodyPr wrap="none" anchor="ctr"/>
            <a:lstStyle/>
            <a:p>
              <a:endParaRPr lang="zh-CN" altLang="en-US"/>
            </a:p>
          </p:txBody>
        </p:sp>
        <p:sp>
          <p:nvSpPr>
            <p:cNvPr id="64526" name="AutoShape 14"/>
            <p:cNvSpPr>
              <a:spLocks noChangeArrowheads="1"/>
            </p:cNvSpPr>
            <p:nvPr/>
          </p:nvSpPr>
          <p:spPr bwMode="gray">
            <a:xfrm>
              <a:off x="5471864" y="3860124"/>
              <a:ext cx="247650" cy="247650"/>
            </a:xfrm>
            <a:custGeom>
              <a:avLst/>
              <a:gdLst>
                <a:gd name="T0" fmla="*/ 16277117 w 21600"/>
                <a:gd name="T1" fmla="*/ 0 h 21600"/>
                <a:gd name="T2" fmla="*/ 4767125 w 21600"/>
                <a:gd name="T3" fmla="*/ 4767125 h 21600"/>
                <a:gd name="T4" fmla="*/ 0 w 21600"/>
                <a:gd name="T5" fmla="*/ 16277117 h 21600"/>
                <a:gd name="T6" fmla="*/ 4767125 w 21600"/>
                <a:gd name="T7" fmla="*/ 27787111 h 21600"/>
                <a:gd name="T8" fmla="*/ 16277117 w 21600"/>
                <a:gd name="T9" fmla="*/ 32554234 h 21600"/>
                <a:gd name="T10" fmla="*/ 27787111 w 21600"/>
                <a:gd name="T11" fmla="*/ 27787111 h 21600"/>
                <a:gd name="T12" fmla="*/ 32554234 w 21600"/>
                <a:gd name="T13" fmla="*/ 16277117 h 21600"/>
                <a:gd name="T14" fmla="*/ 27787111 w 21600"/>
                <a:gd name="T15" fmla="*/ 476712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solidFill>
            <a:ln w="9525" algn="ctr">
              <a:noFill/>
              <a:round/>
              <a:headEnd/>
              <a:tailEnd/>
            </a:ln>
          </p:spPr>
          <p:txBody>
            <a:bodyPr wrap="none" anchor="ctr"/>
            <a:lstStyle/>
            <a:p>
              <a:endParaRPr lang="zh-CN" altLang="en-US"/>
            </a:p>
          </p:txBody>
        </p:sp>
        <p:sp>
          <p:nvSpPr>
            <p:cNvPr id="64527" name="AutoShape 15"/>
            <p:cNvSpPr>
              <a:spLocks noChangeArrowheads="1"/>
            </p:cNvSpPr>
            <p:nvPr/>
          </p:nvSpPr>
          <p:spPr bwMode="gray">
            <a:xfrm>
              <a:off x="5471864" y="4193499"/>
              <a:ext cx="247650" cy="247650"/>
            </a:xfrm>
            <a:custGeom>
              <a:avLst/>
              <a:gdLst>
                <a:gd name="T0" fmla="*/ 16277117 w 21600"/>
                <a:gd name="T1" fmla="*/ 0 h 21600"/>
                <a:gd name="T2" fmla="*/ 4767125 w 21600"/>
                <a:gd name="T3" fmla="*/ 4767125 h 21600"/>
                <a:gd name="T4" fmla="*/ 0 w 21600"/>
                <a:gd name="T5" fmla="*/ 16277117 h 21600"/>
                <a:gd name="T6" fmla="*/ 4767125 w 21600"/>
                <a:gd name="T7" fmla="*/ 27787111 h 21600"/>
                <a:gd name="T8" fmla="*/ 16277117 w 21600"/>
                <a:gd name="T9" fmla="*/ 32554234 h 21600"/>
                <a:gd name="T10" fmla="*/ 27787111 w 21600"/>
                <a:gd name="T11" fmla="*/ 27787111 h 21600"/>
                <a:gd name="T12" fmla="*/ 32554234 w 21600"/>
                <a:gd name="T13" fmla="*/ 16277117 h 21600"/>
                <a:gd name="T14" fmla="*/ 27787111 w 21600"/>
                <a:gd name="T15" fmla="*/ 476712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9525" algn="ctr">
              <a:noFill/>
              <a:round/>
              <a:headEnd/>
              <a:tailEnd/>
            </a:ln>
          </p:spPr>
          <p:txBody>
            <a:bodyPr wrap="none" anchor="ctr"/>
            <a:lstStyle/>
            <a:p>
              <a:endParaRPr lang="zh-CN" altLang="en-US"/>
            </a:p>
          </p:txBody>
        </p:sp>
        <p:sp>
          <p:nvSpPr>
            <p:cNvPr id="64528" name="AutoShape 16"/>
            <p:cNvSpPr>
              <a:spLocks noChangeArrowheads="1"/>
            </p:cNvSpPr>
            <p:nvPr/>
          </p:nvSpPr>
          <p:spPr bwMode="gray">
            <a:xfrm>
              <a:off x="5471864" y="4509411"/>
              <a:ext cx="247650" cy="247650"/>
            </a:xfrm>
            <a:custGeom>
              <a:avLst/>
              <a:gdLst>
                <a:gd name="T0" fmla="*/ 16277117 w 21600"/>
                <a:gd name="T1" fmla="*/ 0 h 21600"/>
                <a:gd name="T2" fmla="*/ 4767125 w 21600"/>
                <a:gd name="T3" fmla="*/ 4767125 h 21600"/>
                <a:gd name="T4" fmla="*/ 0 w 21600"/>
                <a:gd name="T5" fmla="*/ 16277117 h 21600"/>
                <a:gd name="T6" fmla="*/ 4767125 w 21600"/>
                <a:gd name="T7" fmla="*/ 27787111 h 21600"/>
                <a:gd name="T8" fmla="*/ 16277117 w 21600"/>
                <a:gd name="T9" fmla="*/ 32554234 h 21600"/>
                <a:gd name="T10" fmla="*/ 27787111 w 21600"/>
                <a:gd name="T11" fmla="*/ 27787111 h 21600"/>
                <a:gd name="T12" fmla="*/ 32554234 w 21600"/>
                <a:gd name="T13" fmla="*/ 16277117 h 21600"/>
                <a:gd name="T14" fmla="*/ 27787111 w 21600"/>
                <a:gd name="T15" fmla="*/ 476712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hlink"/>
            </a:solidFill>
            <a:ln w="9525" algn="ctr">
              <a:noFill/>
              <a:round/>
              <a:headEnd/>
              <a:tailEnd/>
            </a:ln>
          </p:spPr>
          <p:txBody>
            <a:bodyPr wrap="none" anchor="ctr"/>
            <a:lstStyle/>
            <a:p>
              <a:endParaRPr lang="zh-CN" altLang="en-US"/>
            </a:p>
          </p:txBody>
        </p:sp>
        <p:sp>
          <p:nvSpPr>
            <p:cNvPr id="64529" name="AutoShape 17"/>
            <p:cNvSpPr>
              <a:spLocks noChangeArrowheads="1"/>
            </p:cNvSpPr>
            <p:nvPr/>
          </p:nvSpPr>
          <p:spPr bwMode="invGray">
            <a:xfrm>
              <a:off x="5471864" y="4836436"/>
              <a:ext cx="247650" cy="247650"/>
            </a:xfrm>
            <a:custGeom>
              <a:avLst/>
              <a:gdLst>
                <a:gd name="T0" fmla="*/ 16277117 w 21600"/>
                <a:gd name="T1" fmla="*/ 0 h 21600"/>
                <a:gd name="T2" fmla="*/ 4767125 w 21600"/>
                <a:gd name="T3" fmla="*/ 4767125 h 21600"/>
                <a:gd name="T4" fmla="*/ 0 w 21600"/>
                <a:gd name="T5" fmla="*/ 16277117 h 21600"/>
                <a:gd name="T6" fmla="*/ 4767125 w 21600"/>
                <a:gd name="T7" fmla="*/ 27787111 h 21600"/>
                <a:gd name="T8" fmla="*/ 16277117 w 21600"/>
                <a:gd name="T9" fmla="*/ 32554234 h 21600"/>
                <a:gd name="T10" fmla="*/ 27787111 w 21600"/>
                <a:gd name="T11" fmla="*/ 27787111 h 21600"/>
                <a:gd name="T12" fmla="*/ 32554234 w 21600"/>
                <a:gd name="T13" fmla="*/ 16277117 h 21600"/>
                <a:gd name="T14" fmla="*/ 27787111 w 21600"/>
                <a:gd name="T15" fmla="*/ 476712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lgn="ctr">
              <a:noFill/>
              <a:round/>
              <a:headEnd/>
              <a:tailEnd/>
            </a:ln>
          </p:spPr>
          <p:txBody>
            <a:bodyPr wrap="none" anchor="ctr"/>
            <a:lstStyle/>
            <a:p>
              <a:endParaRPr lang="zh-CN" altLang="en-US"/>
            </a:p>
          </p:txBody>
        </p:sp>
        <p:sp>
          <p:nvSpPr>
            <p:cNvPr id="64530" name="Text Box 18"/>
            <p:cNvSpPr txBox="1">
              <a:spLocks noChangeArrowheads="1"/>
            </p:cNvSpPr>
            <p:nvPr/>
          </p:nvSpPr>
          <p:spPr bwMode="gray">
            <a:xfrm>
              <a:off x="5725864" y="3796624"/>
              <a:ext cx="2301875" cy="338554"/>
            </a:xfrm>
            <a:prstGeom prst="rect">
              <a:avLst/>
            </a:prstGeom>
            <a:noFill/>
            <a:ln w="9525" algn="ctr">
              <a:noFill/>
              <a:miter lim="800000"/>
              <a:headEnd/>
              <a:tailEnd/>
            </a:ln>
          </p:spPr>
          <p:txBody>
            <a:bodyPr>
              <a:spAutoFit/>
            </a:bodyPr>
            <a:lstStyle/>
            <a:p>
              <a:pPr>
                <a:spcBef>
                  <a:spcPct val="50000"/>
                </a:spcBef>
                <a:defRPr/>
              </a:pPr>
              <a:r>
                <a:rPr lang="zh-CN" altLang="en-US" sz="1600" dirty="0"/>
                <a:t>这里输入文本</a:t>
              </a:r>
              <a:endParaRPr lang="en-US" altLang="zh-CN" sz="1600" dirty="0"/>
            </a:p>
          </p:txBody>
        </p:sp>
        <p:sp>
          <p:nvSpPr>
            <p:cNvPr id="64531" name="Text Box 19"/>
            <p:cNvSpPr txBox="1">
              <a:spLocks noChangeArrowheads="1"/>
            </p:cNvSpPr>
            <p:nvPr/>
          </p:nvSpPr>
          <p:spPr bwMode="gray">
            <a:xfrm>
              <a:off x="5725864" y="4133174"/>
              <a:ext cx="2301875" cy="338554"/>
            </a:xfrm>
            <a:prstGeom prst="rect">
              <a:avLst/>
            </a:prstGeom>
            <a:noFill/>
            <a:ln w="9525" algn="ctr">
              <a:noFill/>
              <a:miter lim="800000"/>
              <a:headEnd/>
              <a:tailEnd/>
            </a:ln>
          </p:spPr>
          <p:txBody>
            <a:bodyPr>
              <a:spAutoFit/>
            </a:bodyPr>
            <a:lstStyle/>
            <a:p>
              <a:pPr>
                <a:spcBef>
                  <a:spcPct val="50000"/>
                </a:spcBef>
                <a:defRPr/>
              </a:pPr>
              <a:r>
                <a:rPr lang="zh-CN" altLang="en-US" sz="1600" dirty="0"/>
                <a:t>这里输入文本</a:t>
              </a:r>
              <a:endParaRPr lang="en-US" altLang="zh-CN" sz="1600" dirty="0"/>
            </a:p>
          </p:txBody>
        </p:sp>
        <p:sp>
          <p:nvSpPr>
            <p:cNvPr id="64532" name="Text Box 20"/>
            <p:cNvSpPr txBox="1">
              <a:spLocks noChangeArrowheads="1"/>
            </p:cNvSpPr>
            <p:nvPr/>
          </p:nvSpPr>
          <p:spPr bwMode="gray">
            <a:xfrm>
              <a:off x="5725864" y="4447499"/>
              <a:ext cx="2301875" cy="338554"/>
            </a:xfrm>
            <a:prstGeom prst="rect">
              <a:avLst/>
            </a:prstGeom>
            <a:noFill/>
            <a:ln w="9525" algn="ctr">
              <a:noFill/>
              <a:miter lim="800000"/>
              <a:headEnd/>
              <a:tailEnd/>
            </a:ln>
          </p:spPr>
          <p:txBody>
            <a:bodyPr>
              <a:spAutoFit/>
            </a:bodyPr>
            <a:lstStyle/>
            <a:p>
              <a:pPr>
                <a:spcBef>
                  <a:spcPct val="50000"/>
                </a:spcBef>
                <a:defRPr/>
              </a:pPr>
              <a:r>
                <a:rPr lang="zh-CN" altLang="en-US" sz="1600" dirty="0"/>
                <a:t>这里输入文本</a:t>
              </a:r>
              <a:endParaRPr lang="en-US" altLang="zh-CN" sz="1600" dirty="0"/>
            </a:p>
          </p:txBody>
        </p:sp>
        <p:sp>
          <p:nvSpPr>
            <p:cNvPr id="64533" name="Text Box 21"/>
            <p:cNvSpPr txBox="1">
              <a:spLocks noChangeArrowheads="1"/>
            </p:cNvSpPr>
            <p:nvPr/>
          </p:nvSpPr>
          <p:spPr bwMode="gray">
            <a:xfrm>
              <a:off x="5725864" y="4785636"/>
              <a:ext cx="2301875" cy="338554"/>
            </a:xfrm>
            <a:prstGeom prst="rect">
              <a:avLst/>
            </a:prstGeom>
            <a:noFill/>
            <a:ln w="9525" algn="ctr">
              <a:noFill/>
              <a:miter lim="800000"/>
              <a:headEnd/>
              <a:tailEnd/>
            </a:ln>
          </p:spPr>
          <p:txBody>
            <a:bodyPr>
              <a:spAutoFit/>
            </a:bodyPr>
            <a:lstStyle/>
            <a:p>
              <a:pPr>
                <a:spcBef>
                  <a:spcPct val="50000"/>
                </a:spcBef>
                <a:defRPr/>
              </a:pPr>
              <a:r>
                <a:rPr lang="zh-CN" altLang="en-US" sz="1600" dirty="0"/>
                <a:t>这里输入文本</a:t>
              </a:r>
              <a:endParaRPr lang="en-US" altLang="zh-CN" sz="1600" dirty="0"/>
            </a:p>
          </p:txBody>
        </p:sp>
        <p:sp>
          <p:nvSpPr>
            <p:cNvPr id="64534" name="Line 22"/>
            <p:cNvSpPr>
              <a:spLocks noChangeShapeType="1"/>
            </p:cNvSpPr>
            <p:nvPr/>
          </p:nvSpPr>
          <p:spPr bwMode="auto">
            <a:xfrm rot="16200000" flipH="1">
              <a:off x="6325954" y="1460522"/>
              <a:ext cx="0" cy="2384449"/>
            </a:xfrm>
            <a:prstGeom prst="line">
              <a:avLst/>
            </a:prstGeom>
            <a:noFill/>
            <a:ln w="9525">
              <a:solidFill>
                <a:schemeClr val="tx1"/>
              </a:solidFill>
              <a:prstDash val="dash"/>
              <a:round/>
              <a:headEnd/>
              <a:tailEnd/>
            </a:ln>
          </p:spPr>
          <p:txBody>
            <a:bodyPr wrap="none" anchor="ctr"/>
            <a:lstStyle/>
            <a:p>
              <a:endParaRPr lang="zh-CN" altLang="en-US"/>
            </a:p>
          </p:txBody>
        </p:sp>
      </p:grpSp>
      <p:pic>
        <p:nvPicPr>
          <p:cNvPr id="31" name="Picture 11" descr="6"/>
          <p:cNvPicPr>
            <a:picLocks noChangeAspect="1" noChangeArrowheads="1"/>
          </p:cNvPicPr>
          <p:nvPr/>
        </p:nvPicPr>
        <p:blipFill>
          <a:blip r:embed="rId3" cstate="print"/>
          <a:srcRect/>
          <a:stretch>
            <a:fillRect/>
          </a:stretch>
        </p:blipFill>
        <p:spPr bwMode="auto">
          <a:xfrm>
            <a:off x="7643834" y="3786190"/>
            <a:ext cx="888978" cy="4521162"/>
          </a:xfrm>
          <a:prstGeom prst="rect">
            <a:avLst/>
          </a:prstGeom>
          <a:noFill/>
          <a:ln w="9525">
            <a:noFill/>
            <a:miter lim="800000"/>
            <a:headEnd/>
            <a:tailEnd/>
          </a:ln>
          <a:effectLst/>
        </p:spPr>
      </p:pic>
      <p:grpSp>
        <p:nvGrpSpPr>
          <p:cNvPr id="44" name="Group 20"/>
          <p:cNvGrpSpPr>
            <a:grpSpLocks/>
          </p:cNvGrpSpPr>
          <p:nvPr/>
        </p:nvGrpSpPr>
        <p:grpSpPr bwMode="auto">
          <a:xfrm>
            <a:off x="1820843" y="2580563"/>
            <a:ext cx="2362200" cy="2286000"/>
            <a:chOff x="2457" y="2000"/>
            <a:chExt cx="901" cy="888"/>
          </a:xfrm>
        </p:grpSpPr>
        <p:pic>
          <p:nvPicPr>
            <p:cNvPr id="45" name="Picture 21" descr="circuler_1"/>
            <p:cNvPicPr>
              <a:picLocks noChangeAspect="1" noChangeArrowheads="1"/>
            </p:cNvPicPr>
            <p:nvPr/>
          </p:nvPicPr>
          <p:blipFill>
            <a:blip r:embed="rId4" cstate="print"/>
            <a:srcRect/>
            <a:stretch>
              <a:fillRect/>
            </a:stretch>
          </p:blipFill>
          <p:spPr bwMode="ltGray">
            <a:xfrm>
              <a:off x="2457" y="2000"/>
              <a:ext cx="901" cy="886"/>
            </a:xfrm>
            <a:prstGeom prst="rect">
              <a:avLst/>
            </a:prstGeom>
            <a:noFill/>
            <a:ln w="9525">
              <a:noFill/>
              <a:miter lim="800000"/>
              <a:headEnd/>
              <a:tailEnd/>
            </a:ln>
          </p:spPr>
        </p:pic>
        <p:sp>
          <p:nvSpPr>
            <p:cNvPr id="46"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47"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48" name="Group 24"/>
            <p:cNvGrpSpPr>
              <a:grpSpLocks/>
            </p:cNvGrpSpPr>
            <p:nvPr/>
          </p:nvGrpSpPr>
          <p:grpSpPr bwMode="auto">
            <a:xfrm rot="-1297425" flipH="1" flipV="1">
              <a:off x="2521" y="2687"/>
              <a:ext cx="785" cy="182"/>
              <a:chOff x="2526" y="1060"/>
              <a:chExt cx="896" cy="236"/>
            </a:xfrm>
          </p:grpSpPr>
          <p:grpSp>
            <p:nvGrpSpPr>
              <p:cNvPr id="49" name="Group 25"/>
              <p:cNvGrpSpPr>
                <a:grpSpLocks/>
              </p:cNvGrpSpPr>
              <p:nvPr/>
            </p:nvGrpSpPr>
            <p:grpSpPr bwMode="auto">
              <a:xfrm>
                <a:off x="2526" y="1060"/>
                <a:ext cx="742" cy="186"/>
                <a:chOff x="1565" y="2568"/>
                <a:chExt cx="1118" cy="279"/>
              </a:xfrm>
            </p:grpSpPr>
            <p:sp>
              <p:nvSpPr>
                <p:cNvPr id="55"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56"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57"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58"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50" name="Group 30"/>
              <p:cNvGrpSpPr>
                <a:grpSpLocks/>
              </p:cNvGrpSpPr>
              <p:nvPr/>
            </p:nvGrpSpPr>
            <p:grpSpPr bwMode="auto">
              <a:xfrm rot="1353540">
                <a:off x="2680" y="1110"/>
                <a:ext cx="742" cy="186"/>
                <a:chOff x="1565" y="2568"/>
                <a:chExt cx="1118" cy="279"/>
              </a:xfrm>
            </p:grpSpPr>
            <p:sp>
              <p:nvSpPr>
                <p:cNvPr id="51"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52"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53"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54"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59" name="Text Box 35"/>
          <p:cNvSpPr txBox="1">
            <a:spLocks noChangeArrowheads="1"/>
          </p:cNvSpPr>
          <p:nvPr/>
        </p:nvSpPr>
        <p:spPr bwMode="gray">
          <a:xfrm>
            <a:off x="1785918" y="3500438"/>
            <a:ext cx="2473325" cy="461665"/>
          </a:xfrm>
          <a:prstGeom prst="rect">
            <a:avLst/>
          </a:prstGeom>
          <a:noFill/>
          <a:ln w="9525" algn="ctr">
            <a:noFill/>
            <a:miter lim="800000"/>
            <a:headEnd/>
            <a:tailEnd/>
          </a:ln>
        </p:spPr>
        <p:txBody>
          <a:bodyPr>
            <a:spAutoFit/>
          </a:bodyPr>
          <a:lstStyle/>
          <a:p>
            <a:pPr algn="ctr">
              <a:spcBef>
                <a:spcPct val="50000"/>
              </a:spcBef>
              <a:defRPr/>
            </a:pPr>
            <a:r>
              <a:rPr lang="zh-CN" altLang="en-US" sz="2400" b="1" dirty="0"/>
              <a:t>这里输入文本</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4)">
                                      <p:cBhvr>
                                        <p:cTn id="7" dur="2000"/>
                                        <p:tgtEl>
                                          <p:spTgt spid="26"/>
                                        </p:tgtEl>
                                      </p:cBhvr>
                                    </p:animEffect>
                                  </p:childTnLst>
                                </p:cTn>
                              </p:par>
                            </p:childTnLst>
                          </p:cTn>
                        </p:par>
                        <p:par>
                          <p:cTn id="8" fill="hold">
                            <p:stCondLst>
                              <p:cond delay="2000"/>
                            </p:stCondLst>
                            <p:childTnLst>
                              <p:par>
                                <p:cTn id="9" presetID="21"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heel(4)">
                                      <p:cBhvr>
                                        <p:cTn id="11" dur="2000"/>
                                        <p:tgtEl>
                                          <p:spTgt spid="27"/>
                                        </p:tgtEl>
                                      </p:cBhvr>
                                    </p:animEffect>
                                  </p:childTnLst>
                                </p:cTn>
                              </p:par>
                            </p:childTnLst>
                          </p:cTn>
                        </p:par>
                        <p:par>
                          <p:cTn id="12" fill="hold">
                            <p:stCondLst>
                              <p:cond delay="4000"/>
                            </p:stCondLst>
                            <p:childTnLst>
                              <p:par>
                                <p:cTn id="13" presetID="2" presetClass="entr" presetSubtype="2"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 name="组合 102"/>
          <p:cNvGrpSpPr/>
          <p:nvPr/>
        </p:nvGrpSpPr>
        <p:grpSpPr>
          <a:xfrm>
            <a:off x="2857488" y="1428736"/>
            <a:ext cx="2417762" cy="4324350"/>
            <a:chOff x="3360738" y="1484784"/>
            <a:chExt cx="2417762" cy="4324350"/>
          </a:xfrm>
        </p:grpSpPr>
        <p:grpSp>
          <p:nvGrpSpPr>
            <p:cNvPr id="3" name="Group 7"/>
            <p:cNvGrpSpPr>
              <a:grpSpLocks/>
            </p:cNvGrpSpPr>
            <p:nvPr/>
          </p:nvGrpSpPr>
          <p:grpSpPr bwMode="auto">
            <a:xfrm>
              <a:off x="3360738" y="1484784"/>
              <a:ext cx="2379662" cy="608013"/>
              <a:chOff x="2112" y="1158"/>
              <a:chExt cx="1499" cy="383"/>
            </a:xfrm>
          </p:grpSpPr>
          <p:sp>
            <p:nvSpPr>
              <p:cNvPr id="8" name="AutoShape 8"/>
              <p:cNvSpPr>
                <a:spLocks noChangeArrowheads="1"/>
              </p:cNvSpPr>
              <p:nvPr/>
            </p:nvSpPr>
            <p:spPr bwMode="gray">
              <a:xfrm>
                <a:off x="2112" y="1162"/>
                <a:ext cx="1499" cy="379"/>
              </a:xfrm>
              <a:prstGeom prst="roundRect">
                <a:avLst>
                  <a:gd name="adj" fmla="val 16667"/>
                </a:avLst>
              </a:prstGeom>
              <a:gradFill rotWithShape="1">
                <a:gsLst>
                  <a:gs pos="0">
                    <a:schemeClr val="accent2"/>
                  </a:gs>
                  <a:gs pos="100000">
                    <a:schemeClr val="accent2">
                      <a:gamma/>
                      <a:shade val="79216"/>
                      <a:invGamma/>
                    </a:schemeClr>
                  </a:gs>
                </a:gsLst>
                <a:lin ang="5400000" scaled="1"/>
              </a:gradFill>
              <a:ln w="9525">
                <a:noFill/>
                <a:round/>
                <a:headEnd/>
                <a:tailEnd/>
              </a:ln>
              <a:effectLst/>
            </p:spPr>
            <p:txBody>
              <a:bodyPr wrap="none" anchor="ctr"/>
              <a:lstStyle/>
              <a:p>
                <a:pPr>
                  <a:defRPr/>
                </a:pPr>
                <a:endParaRPr lang="zh-CN" altLang="en-US"/>
              </a:p>
            </p:txBody>
          </p:sp>
          <p:pic>
            <p:nvPicPr>
              <p:cNvPr id="49228" name="Picture 9" descr="Picture3"/>
              <p:cNvPicPr>
                <a:picLocks noChangeAspect="1" noChangeArrowheads="1"/>
              </p:cNvPicPr>
              <p:nvPr/>
            </p:nvPicPr>
            <p:blipFill>
              <a:blip r:embed="rId3" cstate="print"/>
              <a:srcRect/>
              <a:stretch>
                <a:fillRect/>
              </a:stretch>
            </p:blipFill>
            <p:spPr bwMode="gray">
              <a:xfrm>
                <a:off x="2119" y="1331"/>
                <a:ext cx="264" cy="210"/>
              </a:xfrm>
              <a:prstGeom prst="rect">
                <a:avLst/>
              </a:prstGeom>
              <a:noFill/>
              <a:ln w="9525">
                <a:noFill/>
                <a:miter lim="800000"/>
                <a:headEnd/>
                <a:tailEnd/>
              </a:ln>
            </p:spPr>
          </p:pic>
          <p:pic>
            <p:nvPicPr>
              <p:cNvPr id="49229" name="Picture 10" descr="Picture3"/>
              <p:cNvPicPr>
                <a:picLocks noChangeAspect="1" noChangeArrowheads="1"/>
              </p:cNvPicPr>
              <p:nvPr/>
            </p:nvPicPr>
            <p:blipFill>
              <a:blip r:embed="rId3" cstate="print"/>
              <a:srcRect/>
              <a:stretch>
                <a:fillRect/>
              </a:stretch>
            </p:blipFill>
            <p:spPr bwMode="gray">
              <a:xfrm rot="10800000">
                <a:off x="3336" y="1158"/>
                <a:ext cx="264" cy="210"/>
              </a:xfrm>
              <a:prstGeom prst="rect">
                <a:avLst/>
              </a:prstGeom>
              <a:noFill/>
              <a:ln w="9525">
                <a:noFill/>
                <a:miter lim="800000"/>
                <a:headEnd/>
                <a:tailEnd/>
              </a:ln>
            </p:spPr>
          </p:pic>
        </p:grpSp>
        <p:sp>
          <p:nvSpPr>
            <p:cNvPr id="49176" name="Text Box 144"/>
            <p:cNvSpPr txBox="1">
              <a:spLocks noChangeArrowheads="1"/>
            </p:cNvSpPr>
            <p:nvPr/>
          </p:nvSpPr>
          <p:spPr bwMode="auto">
            <a:xfrm>
              <a:off x="3459163" y="2205509"/>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accent2"/>
                  </a:solidFill>
                </a:rPr>
                <a:t>12</a:t>
              </a:r>
            </a:p>
          </p:txBody>
        </p:sp>
        <p:sp>
          <p:nvSpPr>
            <p:cNvPr id="49178" name="Text Box 146"/>
            <p:cNvSpPr txBox="1">
              <a:spLocks noChangeArrowheads="1"/>
            </p:cNvSpPr>
            <p:nvPr/>
          </p:nvSpPr>
          <p:spPr bwMode="auto">
            <a:xfrm>
              <a:off x="3459163" y="2729384"/>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accent2"/>
                  </a:solidFill>
                </a:rPr>
                <a:t>11</a:t>
              </a:r>
            </a:p>
          </p:txBody>
        </p:sp>
        <p:sp>
          <p:nvSpPr>
            <p:cNvPr id="49180" name="Text Box 148"/>
            <p:cNvSpPr txBox="1">
              <a:spLocks noChangeArrowheads="1"/>
            </p:cNvSpPr>
            <p:nvPr/>
          </p:nvSpPr>
          <p:spPr bwMode="auto">
            <a:xfrm>
              <a:off x="3459163" y="3456459"/>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accent2"/>
                  </a:solidFill>
                </a:rPr>
                <a:t>09</a:t>
              </a:r>
            </a:p>
          </p:txBody>
        </p:sp>
        <p:sp>
          <p:nvSpPr>
            <p:cNvPr id="49182" name="Text Box 150"/>
            <p:cNvSpPr txBox="1">
              <a:spLocks noChangeArrowheads="1"/>
            </p:cNvSpPr>
            <p:nvPr/>
          </p:nvSpPr>
          <p:spPr bwMode="auto">
            <a:xfrm>
              <a:off x="3459163" y="4167659"/>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accent2"/>
                  </a:solidFill>
                </a:rPr>
                <a:t>06</a:t>
              </a:r>
            </a:p>
          </p:txBody>
        </p:sp>
        <p:sp>
          <p:nvSpPr>
            <p:cNvPr id="49184" name="Text Box 152"/>
            <p:cNvSpPr txBox="1">
              <a:spLocks noChangeArrowheads="1"/>
            </p:cNvSpPr>
            <p:nvPr/>
          </p:nvSpPr>
          <p:spPr bwMode="auto">
            <a:xfrm>
              <a:off x="3459163" y="4697884"/>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accent2"/>
                  </a:solidFill>
                </a:rPr>
                <a:t>04</a:t>
              </a:r>
            </a:p>
          </p:txBody>
        </p:sp>
        <p:sp>
          <p:nvSpPr>
            <p:cNvPr id="49186" name="Text Box 154"/>
            <p:cNvSpPr txBox="1">
              <a:spLocks noChangeArrowheads="1"/>
            </p:cNvSpPr>
            <p:nvPr/>
          </p:nvSpPr>
          <p:spPr bwMode="auto">
            <a:xfrm>
              <a:off x="3459163" y="5239222"/>
              <a:ext cx="449262" cy="449262"/>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accent2"/>
                  </a:solidFill>
                </a:rPr>
                <a:t>03</a:t>
              </a:r>
            </a:p>
          </p:txBody>
        </p:sp>
        <p:sp>
          <p:nvSpPr>
            <p:cNvPr id="49188" name="Line 156"/>
            <p:cNvSpPr>
              <a:spLocks noChangeShapeType="1"/>
            </p:cNvSpPr>
            <p:nvPr/>
          </p:nvSpPr>
          <p:spPr bwMode="auto">
            <a:xfrm flipV="1">
              <a:off x="3506788" y="2661122"/>
              <a:ext cx="2149475" cy="14287"/>
            </a:xfrm>
            <a:prstGeom prst="line">
              <a:avLst/>
            </a:prstGeom>
            <a:noFill/>
            <a:ln w="9525">
              <a:solidFill>
                <a:srgbClr val="B2B2B2"/>
              </a:solidFill>
              <a:prstDash val="dash"/>
              <a:round/>
              <a:headEnd/>
              <a:tailEnd/>
            </a:ln>
          </p:spPr>
          <p:txBody>
            <a:bodyPr/>
            <a:lstStyle/>
            <a:p>
              <a:endParaRPr lang="zh-CN" altLang="en-US"/>
            </a:p>
          </p:txBody>
        </p:sp>
        <p:sp>
          <p:nvSpPr>
            <p:cNvPr id="49189" name="Line 157"/>
            <p:cNvSpPr>
              <a:spLocks noChangeShapeType="1"/>
            </p:cNvSpPr>
            <p:nvPr/>
          </p:nvSpPr>
          <p:spPr bwMode="auto">
            <a:xfrm flipV="1">
              <a:off x="3506788" y="3385022"/>
              <a:ext cx="2149475" cy="14287"/>
            </a:xfrm>
            <a:prstGeom prst="line">
              <a:avLst/>
            </a:prstGeom>
            <a:noFill/>
            <a:ln w="9525">
              <a:solidFill>
                <a:srgbClr val="B2B2B2"/>
              </a:solidFill>
              <a:prstDash val="dash"/>
              <a:round/>
              <a:headEnd/>
              <a:tailEnd/>
            </a:ln>
          </p:spPr>
          <p:txBody>
            <a:bodyPr/>
            <a:lstStyle/>
            <a:p>
              <a:endParaRPr lang="zh-CN" altLang="en-US"/>
            </a:p>
          </p:txBody>
        </p:sp>
        <p:sp>
          <p:nvSpPr>
            <p:cNvPr id="49190" name="Line 158"/>
            <p:cNvSpPr>
              <a:spLocks noChangeShapeType="1"/>
            </p:cNvSpPr>
            <p:nvPr/>
          </p:nvSpPr>
          <p:spPr bwMode="auto">
            <a:xfrm flipV="1">
              <a:off x="3506788" y="4096222"/>
              <a:ext cx="2149475" cy="12700"/>
            </a:xfrm>
            <a:prstGeom prst="line">
              <a:avLst/>
            </a:prstGeom>
            <a:noFill/>
            <a:ln w="9525">
              <a:solidFill>
                <a:srgbClr val="B2B2B2"/>
              </a:solidFill>
              <a:prstDash val="dash"/>
              <a:round/>
              <a:headEnd/>
              <a:tailEnd/>
            </a:ln>
          </p:spPr>
          <p:txBody>
            <a:bodyPr/>
            <a:lstStyle/>
            <a:p>
              <a:endParaRPr lang="zh-CN" altLang="en-US"/>
            </a:p>
          </p:txBody>
        </p:sp>
        <p:sp>
          <p:nvSpPr>
            <p:cNvPr id="49191" name="Line 159"/>
            <p:cNvSpPr>
              <a:spLocks noChangeShapeType="1"/>
            </p:cNvSpPr>
            <p:nvPr/>
          </p:nvSpPr>
          <p:spPr bwMode="auto">
            <a:xfrm flipV="1">
              <a:off x="3506788" y="4628034"/>
              <a:ext cx="2149475" cy="12700"/>
            </a:xfrm>
            <a:prstGeom prst="line">
              <a:avLst/>
            </a:prstGeom>
            <a:noFill/>
            <a:ln w="9525">
              <a:solidFill>
                <a:srgbClr val="B2B2B2"/>
              </a:solidFill>
              <a:prstDash val="dash"/>
              <a:round/>
              <a:headEnd/>
              <a:tailEnd/>
            </a:ln>
          </p:spPr>
          <p:txBody>
            <a:bodyPr/>
            <a:lstStyle/>
            <a:p>
              <a:endParaRPr lang="zh-CN" altLang="en-US"/>
            </a:p>
          </p:txBody>
        </p:sp>
        <p:sp>
          <p:nvSpPr>
            <p:cNvPr id="49192" name="Line 160"/>
            <p:cNvSpPr>
              <a:spLocks noChangeShapeType="1"/>
            </p:cNvSpPr>
            <p:nvPr/>
          </p:nvSpPr>
          <p:spPr bwMode="auto">
            <a:xfrm flipV="1">
              <a:off x="3506788" y="5175722"/>
              <a:ext cx="2149475" cy="12700"/>
            </a:xfrm>
            <a:prstGeom prst="line">
              <a:avLst/>
            </a:prstGeom>
            <a:noFill/>
            <a:ln w="9525">
              <a:solidFill>
                <a:srgbClr val="B2B2B2"/>
              </a:solidFill>
              <a:prstDash val="dash"/>
              <a:round/>
              <a:headEnd/>
              <a:tailEnd/>
            </a:ln>
          </p:spPr>
          <p:txBody>
            <a:bodyPr/>
            <a:lstStyle/>
            <a:p>
              <a:endParaRPr lang="zh-CN" altLang="en-US"/>
            </a:p>
          </p:txBody>
        </p:sp>
        <p:grpSp>
          <p:nvGrpSpPr>
            <p:cNvPr id="7" name="Group 178"/>
            <p:cNvGrpSpPr>
              <a:grpSpLocks/>
            </p:cNvGrpSpPr>
            <p:nvPr/>
          </p:nvGrpSpPr>
          <p:grpSpPr bwMode="auto">
            <a:xfrm>
              <a:off x="3390900" y="2043584"/>
              <a:ext cx="2387600" cy="3765550"/>
              <a:chOff x="2046" y="1316"/>
              <a:chExt cx="1673" cy="2637"/>
            </a:xfrm>
          </p:grpSpPr>
          <p:sp>
            <p:nvSpPr>
              <p:cNvPr id="49220" name="Rectangle 179"/>
              <p:cNvSpPr>
                <a:spLocks noChangeArrowheads="1"/>
              </p:cNvSpPr>
              <p:nvPr/>
            </p:nvSpPr>
            <p:spPr bwMode="gray">
              <a:xfrm>
                <a:off x="2046" y="3908"/>
                <a:ext cx="1673" cy="45"/>
              </a:xfrm>
              <a:prstGeom prst="rect">
                <a:avLst/>
              </a:prstGeom>
              <a:solidFill>
                <a:schemeClr val="accent2"/>
              </a:solidFill>
              <a:ln w="9525">
                <a:noFill/>
                <a:miter lim="800000"/>
                <a:headEnd/>
                <a:tailEnd/>
              </a:ln>
            </p:spPr>
            <p:txBody>
              <a:bodyPr wrap="none" anchor="ctr"/>
              <a:lstStyle/>
              <a:p>
                <a:endParaRPr lang="zh-CN" altLang="en-US"/>
              </a:p>
            </p:txBody>
          </p:sp>
          <p:sp>
            <p:nvSpPr>
              <p:cNvPr id="49221" name="Line 180"/>
              <p:cNvSpPr>
                <a:spLocks noChangeShapeType="1"/>
              </p:cNvSpPr>
              <p:nvPr/>
            </p:nvSpPr>
            <p:spPr bwMode="gray">
              <a:xfrm>
                <a:off x="2046" y="1316"/>
                <a:ext cx="0" cy="2633"/>
              </a:xfrm>
              <a:prstGeom prst="line">
                <a:avLst/>
              </a:prstGeom>
              <a:noFill/>
              <a:ln w="9525">
                <a:solidFill>
                  <a:srgbClr val="B2B2B2"/>
                </a:solidFill>
                <a:round/>
                <a:headEnd/>
                <a:tailEnd/>
              </a:ln>
            </p:spPr>
            <p:txBody>
              <a:bodyPr/>
              <a:lstStyle/>
              <a:p>
                <a:endParaRPr lang="zh-CN" altLang="en-US"/>
              </a:p>
            </p:txBody>
          </p:sp>
        </p:grpSp>
        <p:sp>
          <p:nvSpPr>
            <p:cNvPr id="76" name="Rectangle 185"/>
            <p:cNvSpPr>
              <a:spLocks noChangeArrowheads="1"/>
            </p:cNvSpPr>
            <p:nvPr/>
          </p:nvSpPr>
          <p:spPr bwMode="white">
            <a:xfrm>
              <a:off x="3517743" y="1556222"/>
              <a:ext cx="870751" cy="461665"/>
            </a:xfrm>
            <a:prstGeom prst="rect">
              <a:avLst/>
            </a:prstGeom>
            <a:noFill/>
            <a:ln w="9525">
              <a:noFill/>
              <a:miter lim="800000"/>
              <a:headEnd/>
              <a:tailEnd/>
            </a:ln>
            <a:effectLst/>
          </p:spPr>
          <p:txBody>
            <a:bodyPr wrap="none">
              <a:spAutoFit/>
            </a:bodyPr>
            <a:lstStyle/>
            <a:p>
              <a:pPr>
                <a:defRPr/>
              </a:pPr>
              <a:r>
                <a:rPr lang="en-US" altLang="zh-CN" sz="2400" b="1" dirty="0" smtClean="0">
                  <a:solidFill>
                    <a:srgbClr val="FEFFFF"/>
                  </a:solidFill>
                  <a:effectLst>
                    <a:outerShdw blurRad="38100" dist="38100" dir="2700000" algn="tl">
                      <a:srgbClr val="C0C0C0"/>
                    </a:outerShdw>
                  </a:effectLst>
                </a:rPr>
                <a:t>2010</a:t>
              </a:r>
              <a:endParaRPr lang="en-US" altLang="zh-CN" sz="2400" b="1" dirty="0">
                <a:solidFill>
                  <a:srgbClr val="FEFFFF"/>
                </a:solidFill>
                <a:effectLst>
                  <a:outerShdw blurRad="38100" dist="38100" dir="2700000" algn="tl">
                    <a:srgbClr val="C0C0C0"/>
                  </a:outerShdw>
                </a:effectLst>
              </a:endParaRPr>
            </a:p>
          </p:txBody>
        </p:sp>
        <p:sp>
          <p:nvSpPr>
            <p:cNvPr id="49216" name="Rectangle 188"/>
            <p:cNvSpPr>
              <a:spLocks noChangeArrowheads="1"/>
            </p:cNvSpPr>
            <p:nvPr/>
          </p:nvSpPr>
          <p:spPr bwMode="white">
            <a:xfrm>
              <a:off x="4308318" y="1619722"/>
              <a:ext cx="1114408" cy="369332"/>
            </a:xfrm>
            <a:prstGeom prst="rect">
              <a:avLst/>
            </a:prstGeom>
            <a:noFill/>
            <a:ln w="9525">
              <a:noFill/>
              <a:miter lim="800000"/>
              <a:headEnd/>
              <a:tailEnd/>
            </a:ln>
          </p:spPr>
          <p:txBody>
            <a:bodyPr wrap="none">
              <a:spAutoFit/>
            </a:bodyPr>
            <a:lstStyle/>
            <a:p>
              <a:r>
                <a:rPr lang="zh-CN" altLang="en-US" b="1" i="1" dirty="0" smtClean="0">
                  <a:solidFill>
                    <a:srgbClr val="FEFFFF"/>
                  </a:solidFill>
                </a:rPr>
                <a:t>输入文本</a:t>
              </a:r>
              <a:endParaRPr lang="en-US" altLang="zh-CN" b="1" i="1" dirty="0">
                <a:solidFill>
                  <a:srgbClr val="FEFFFF"/>
                </a:solidFill>
              </a:endParaRPr>
            </a:p>
          </p:txBody>
        </p:sp>
        <p:sp>
          <p:nvSpPr>
            <p:cNvPr id="88" name="Rectangle 128"/>
            <p:cNvSpPr>
              <a:spLocks noChangeArrowheads="1"/>
            </p:cNvSpPr>
            <p:nvPr/>
          </p:nvSpPr>
          <p:spPr bwMode="black">
            <a:xfrm>
              <a:off x="4036433" y="2242723"/>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89" name="Rectangle 128"/>
            <p:cNvSpPr>
              <a:spLocks noChangeArrowheads="1"/>
            </p:cNvSpPr>
            <p:nvPr/>
          </p:nvSpPr>
          <p:spPr bwMode="black">
            <a:xfrm>
              <a:off x="4036433" y="2719445"/>
              <a:ext cx="1324401" cy="630942"/>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这里输入文本</a:t>
              </a:r>
              <a:endParaRPr lang="en-US" altLang="zh-CN" sz="1400" dirty="0"/>
            </a:p>
            <a:p>
              <a:pPr algn="ctr">
                <a:spcBef>
                  <a:spcPct val="50000"/>
                </a:spcBef>
                <a:buFontTx/>
                <a:buChar char="•"/>
                <a:defRPr/>
              </a:pPr>
              <a:r>
                <a:rPr lang="zh-CN" altLang="en-US" sz="1400" dirty="0"/>
                <a:t>这里输入文本</a:t>
              </a:r>
              <a:endParaRPr lang="en-US" altLang="zh-CN" sz="1400" dirty="0"/>
            </a:p>
          </p:txBody>
        </p:sp>
        <p:sp>
          <p:nvSpPr>
            <p:cNvPr id="90" name="Rectangle 128"/>
            <p:cNvSpPr>
              <a:spLocks noChangeArrowheads="1"/>
            </p:cNvSpPr>
            <p:nvPr/>
          </p:nvSpPr>
          <p:spPr bwMode="black">
            <a:xfrm>
              <a:off x="4036433" y="3435437"/>
              <a:ext cx="1324401" cy="630942"/>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这里输入文本</a:t>
              </a:r>
              <a:endParaRPr lang="en-US" altLang="zh-CN" sz="1400" dirty="0"/>
            </a:p>
            <a:p>
              <a:pPr algn="ctr">
                <a:spcBef>
                  <a:spcPct val="50000"/>
                </a:spcBef>
                <a:buFontTx/>
                <a:buChar char="•"/>
                <a:defRPr/>
              </a:pPr>
              <a:r>
                <a:rPr lang="zh-CN" altLang="en-US" sz="1400" dirty="0"/>
                <a:t>这里输入文本</a:t>
              </a:r>
              <a:endParaRPr lang="en-US" altLang="zh-CN" sz="1400" dirty="0"/>
            </a:p>
          </p:txBody>
        </p:sp>
        <p:sp>
          <p:nvSpPr>
            <p:cNvPr id="91" name="Rectangle 128"/>
            <p:cNvSpPr>
              <a:spLocks noChangeArrowheads="1"/>
            </p:cNvSpPr>
            <p:nvPr/>
          </p:nvSpPr>
          <p:spPr bwMode="black">
            <a:xfrm>
              <a:off x="4036433" y="4211953"/>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92" name="Rectangle 128"/>
            <p:cNvSpPr>
              <a:spLocks noChangeArrowheads="1"/>
            </p:cNvSpPr>
            <p:nvPr/>
          </p:nvSpPr>
          <p:spPr bwMode="black">
            <a:xfrm>
              <a:off x="4036433" y="4772670"/>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93" name="Rectangle 128"/>
            <p:cNvSpPr>
              <a:spLocks noChangeArrowheads="1"/>
            </p:cNvSpPr>
            <p:nvPr/>
          </p:nvSpPr>
          <p:spPr bwMode="black">
            <a:xfrm>
              <a:off x="4036433" y="5324760"/>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grpSp>
      <p:grpSp>
        <p:nvGrpSpPr>
          <p:cNvPr id="104" name="组合 103"/>
          <p:cNvGrpSpPr/>
          <p:nvPr/>
        </p:nvGrpSpPr>
        <p:grpSpPr>
          <a:xfrm>
            <a:off x="5792813" y="1428736"/>
            <a:ext cx="2422525" cy="4324350"/>
            <a:chOff x="5883275" y="1484784"/>
            <a:chExt cx="2422525" cy="4324350"/>
          </a:xfrm>
        </p:grpSpPr>
        <p:grpSp>
          <p:nvGrpSpPr>
            <p:cNvPr id="2" name="Group 3"/>
            <p:cNvGrpSpPr>
              <a:grpSpLocks/>
            </p:cNvGrpSpPr>
            <p:nvPr/>
          </p:nvGrpSpPr>
          <p:grpSpPr bwMode="auto">
            <a:xfrm>
              <a:off x="5883275" y="1484784"/>
              <a:ext cx="2379663" cy="608013"/>
              <a:chOff x="3701" y="1158"/>
              <a:chExt cx="1499" cy="383"/>
            </a:xfrm>
          </p:grpSpPr>
          <p:sp>
            <p:nvSpPr>
              <p:cNvPr id="4" name="AutoShape 4"/>
              <p:cNvSpPr>
                <a:spLocks noChangeArrowheads="1"/>
              </p:cNvSpPr>
              <p:nvPr/>
            </p:nvSpPr>
            <p:spPr bwMode="gray">
              <a:xfrm>
                <a:off x="3701" y="1162"/>
                <a:ext cx="1499" cy="379"/>
              </a:xfrm>
              <a:prstGeom prst="roundRect">
                <a:avLst>
                  <a:gd name="adj" fmla="val 16667"/>
                </a:avLst>
              </a:prstGeom>
              <a:gradFill rotWithShape="1">
                <a:gsLst>
                  <a:gs pos="0">
                    <a:schemeClr val="hlink"/>
                  </a:gs>
                  <a:gs pos="100000">
                    <a:schemeClr val="hlink">
                      <a:gamma/>
                      <a:shade val="79216"/>
                      <a:invGamma/>
                    </a:schemeClr>
                  </a:gs>
                </a:gsLst>
                <a:lin ang="5400000" scaled="1"/>
              </a:gradFill>
              <a:ln w="9525">
                <a:noFill/>
                <a:round/>
                <a:headEnd/>
                <a:tailEnd/>
              </a:ln>
              <a:effectLst/>
            </p:spPr>
            <p:txBody>
              <a:bodyPr wrap="none" anchor="ctr"/>
              <a:lstStyle/>
              <a:p>
                <a:pPr>
                  <a:defRPr/>
                </a:pPr>
                <a:endParaRPr lang="zh-CN" altLang="en-US"/>
              </a:p>
            </p:txBody>
          </p:sp>
          <p:pic>
            <p:nvPicPr>
              <p:cNvPr id="49231" name="Picture 5" descr="Picture3"/>
              <p:cNvPicPr>
                <a:picLocks noChangeAspect="1" noChangeArrowheads="1"/>
              </p:cNvPicPr>
              <p:nvPr/>
            </p:nvPicPr>
            <p:blipFill>
              <a:blip r:embed="rId3" cstate="print"/>
              <a:srcRect/>
              <a:stretch>
                <a:fillRect/>
              </a:stretch>
            </p:blipFill>
            <p:spPr bwMode="auto">
              <a:xfrm>
                <a:off x="3715" y="1331"/>
                <a:ext cx="264" cy="210"/>
              </a:xfrm>
              <a:prstGeom prst="rect">
                <a:avLst/>
              </a:prstGeom>
              <a:noFill/>
              <a:ln w="9525">
                <a:noFill/>
                <a:miter lim="800000"/>
                <a:headEnd/>
                <a:tailEnd/>
              </a:ln>
            </p:spPr>
          </p:pic>
          <p:pic>
            <p:nvPicPr>
              <p:cNvPr id="49232" name="Picture 6" descr="Picture3"/>
              <p:cNvPicPr>
                <a:picLocks noChangeAspect="1" noChangeArrowheads="1"/>
              </p:cNvPicPr>
              <p:nvPr/>
            </p:nvPicPr>
            <p:blipFill>
              <a:blip r:embed="rId3" cstate="print"/>
              <a:srcRect/>
              <a:stretch>
                <a:fillRect/>
              </a:stretch>
            </p:blipFill>
            <p:spPr bwMode="auto">
              <a:xfrm rot="10800000">
                <a:off x="4920" y="1158"/>
                <a:ext cx="264" cy="210"/>
              </a:xfrm>
              <a:prstGeom prst="rect">
                <a:avLst/>
              </a:prstGeom>
              <a:noFill/>
              <a:ln w="9525">
                <a:noFill/>
                <a:miter lim="800000"/>
                <a:headEnd/>
                <a:tailEnd/>
              </a:ln>
            </p:spPr>
          </p:pic>
        </p:grpSp>
        <p:sp>
          <p:nvSpPr>
            <p:cNvPr id="49193" name="Text Box 161"/>
            <p:cNvSpPr txBox="1">
              <a:spLocks noChangeArrowheads="1"/>
            </p:cNvSpPr>
            <p:nvPr/>
          </p:nvSpPr>
          <p:spPr bwMode="auto">
            <a:xfrm>
              <a:off x="5986463" y="2205509"/>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hlink"/>
                  </a:solidFill>
                </a:rPr>
                <a:t>11</a:t>
              </a:r>
            </a:p>
          </p:txBody>
        </p:sp>
        <p:sp>
          <p:nvSpPr>
            <p:cNvPr id="49195" name="Text Box 163"/>
            <p:cNvSpPr txBox="1">
              <a:spLocks noChangeArrowheads="1"/>
            </p:cNvSpPr>
            <p:nvPr/>
          </p:nvSpPr>
          <p:spPr bwMode="auto">
            <a:xfrm>
              <a:off x="5986463" y="2729384"/>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hlink"/>
                  </a:solidFill>
                </a:rPr>
                <a:t>10</a:t>
              </a:r>
            </a:p>
          </p:txBody>
        </p:sp>
        <p:sp>
          <p:nvSpPr>
            <p:cNvPr id="49197" name="Text Box 165"/>
            <p:cNvSpPr txBox="1">
              <a:spLocks noChangeArrowheads="1"/>
            </p:cNvSpPr>
            <p:nvPr/>
          </p:nvSpPr>
          <p:spPr bwMode="auto">
            <a:xfrm>
              <a:off x="5986463" y="3456459"/>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hlink"/>
                  </a:solidFill>
                </a:rPr>
                <a:t>06</a:t>
              </a:r>
            </a:p>
          </p:txBody>
        </p:sp>
        <p:sp>
          <p:nvSpPr>
            <p:cNvPr id="49199" name="Text Box 167"/>
            <p:cNvSpPr txBox="1">
              <a:spLocks noChangeArrowheads="1"/>
            </p:cNvSpPr>
            <p:nvPr/>
          </p:nvSpPr>
          <p:spPr bwMode="auto">
            <a:xfrm>
              <a:off x="5986463" y="4167659"/>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hlink"/>
                  </a:solidFill>
                </a:rPr>
                <a:t>05</a:t>
              </a:r>
            </a:p>
          </p:txBody>
        </p:sp>
        <p:sp>
          <p:nvSpPr>
            <p:cNvPr id="49201" name="Text Box 169"/>
            <p:cNvSpPr txBox="1">
              <a:spLocks noChangeArrowheads="1"/>
            </p:cNvSpPr>
            <p:nvPr/>
          </p:nvSpPr>
          <p:spPr bwMode="auto">
            <a:xfrm>
              <a:off x="5986463" y="4697884"/>
              <a:ext cx="449262" cy="449263"/>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hlink"/>
                  </a:solidFill>
                </a:rPr>
                <a:t>03</a:t>
              </a:r>
            </a:p>
          </p:txBody>
        </p:sp>
        <p:sp>
          <p:nvSpPr>
            <p:cNvPr id="49203" name="Text Box 171"/>
            <p:cNvSpPr txBox="1">
              <a:spLocks noChangeArrowheads="1"/>
            </p:cNvSpPr>
            <p:nvPr/>
          </p:nvSpPr>
          <p:spPr bwMode="auto">
            <a:xfrm>
              <a:off x="5986463" y="5239222"/>
              <a:ext cx="449262" cy="449262"/>
            </a:xfrm>
            <a:prstGeom prst="rect">
              <a:avLst/>
            </a:prstGeom>
            <a:noFill/>
            <a:ln w="9525">
              <a:noFill/>
              <a:miter lim="800000"/>
              <a:headEnd/>
              <a:tailEnd/>
            </a:ln>
          </p:spPr>
          <p:txBody>
            <a:bodyPr>
              <a:spAutoFit/>
            </a:bodyPr>
            <a:lstStyle/>
            <a:p>
              <a:pPr algn="ctr">
                <a:lnSpc>
                  <a:spcPct val="130000"/>
                </a:lnSpc>
                <a:spcBef>
                  <a:spcPct val="50000"/>
                </a:spcBef>
              </a:pPr>
              <a:r>
                <a:rPr lang="en-US" altLang="zh-CN" b="1">
                  <a:solidFill>
                    <a:schemeClr val="hlink"/>
                  </a:solidFill>
                </a:rPr>
                <a:t>01</a:t>
              </a:r>
            </a:p>
          </p:txBody>
        </p:sp>
        <p:sp>
          <p:nvSpPr>
            <p:cNvPr id="49205" name="Line 173"/>
            <p:cNvSpPr>
              <a:spLocks noChangeShapeType="1"/>
            </p:cNvSpPr>
            <p:nvPr/>
          </p:nvSpPr>
          <p:spPr bwMode="auto">
            <a:xfrm flipV="1">
              <a:off x="6043613" y="2661122"/>
              <a:ext cx="2147887" cy="14287"/>
            </a:xfrm>
            <a:prstGeom prst="line">
              <a:avLst/>
            </a:prstGeom>
            <a:noFill/>
            <a:ln w="9525">
              <a:solidFill>
                <a:srgbClr val="B2B2B2"/>
              </a:solidFill>
              <a:prstDash val="dash"/>
              <a:round/>
              <a:headEnd/>
              <a:tailEnd/>
            </a:ln>
          </p:spPr>
          <p:txBody>
            <a:bodyPr/>
            <a:lstStyle/>
            <a:p>
              <a:endParaRPr lang="zh-CN" altLang="en-US"/>
            </a:p>
          </p:txBody>
        </p:sp>
        <p:sp>
          <p:nvSpPr>
            <p:cNvPr id="49206" name="Line 174"/>
            <p:cNvSpPr>
              <a:spLocks noChangeShapeType="1"/>
            </p:cNvSpPr>
            <p:nvPr/>
          </p:nvSpPr>
          <p:spPr bwMode="auto">
            <a:xfrm flipV="1">
              <a:off x="6043613" y="3385022"/>
              <a:ext cx="2147887" cy="14287"/>
            </a:xfrm>
            <a:prstGeom prst="line">
              <a:avLst/>
            </a:prstGeom>
            <a:noFill/>
            <a:ln w="9525">
              <a:solidFill>
                <a:srgbClr val="B2B2B2"/>
              </a:solidFill>
              <a:prstDash val="dash"/>
              <a:round/>
              <a:headEnd/>
              <a:tailEnd/>
            </a:ln>
          </p:spPr>
          <p:txBody>
            <a:bodyPr/>
            <a:lstStyle/>
            <a:p>
              <a:endParaRPr lang="zh-CN" altLang="en-US"/>
            </a:p>
          </p:txBody>
        </p:sp>
        <p:sp>
          <p:nvSpPr>
            <p:cNvPr id="49207" name="Line 175"/>
            <p:cNvSpPr>
              <a:spLocks noChangeShapeType="1"/>
            </p:cNvSpPr>
            <p:nvPr/>
          </p:nvSpPr>
          <p:spPr bwMode="auto">
            <a:xfrm flipV="1">
              <a:off x="6043613" y="4096222"/>
              <a:ext cx="2147887" cy="12700"/>
            </a:xfrm>
            <a:prstGeom prst="line">
              <a:avLst/>
            </a:prstGeom>
            <a:noFill/>
            <a:ln w="9525">
              <a:solidFill>
                <a:srgbClr val="B2B2B2"/>
              </a:solidFill>
              <a:prstDash val="dash"/>
              <a:round/>
              <a:headEnd/>
              <a:tailEnd/>
            </a:ln>
          </p:spPr>
          <p:txBody>
            <a:bodyPr/>
            <a:lstStyle/>
            <a:p>
              <a:endParaRPr lang="zh-CN" altLang="en-US"/>
            </a:p>
          </p:txBody>
        </p:sp>
        <p:sp>
          <p:nvSpPr>
            <p:cNvPr id="49208" name="Line 176"/>
            <p:cNvSpPr>
              <a:spLocks noChangeShapeType="1"/>
            </p:cNvSpPr>
            <p:nvPr/>
          </p:nvSpPr>
          <p:spPr bwMode="auto">
            <a:xfrm flipV="1">
              <a:off x="6043613" y="4628034"/>
              <a:ext cx="2147887" cy="12700"/>
            </a:xfrm>
            <a:prstGeom prst="line">
              <a:avLst/>
            </a:prstGeom>
            <a:noFill/>
            <a:ln w="9525">
              <a:solidFill>
                <a:srgbClr val="B2B2B2"/>
              </a:solidFill>
              <a:prstDash val="dash"/>
              <a:round/>
              <a:headEnd/>
              <a:tailEnd/>
            </a:ln>
          </p:spPr>
          <p:txBody>
            <a:bodyPr/>
            <a:lstStyle/>
            <a:p>
              <a:endParaRPr lang="zh-CN" altLang="en-US"/>
            </a:p>
          </p:txBody>
        </p:sp>
        <p:sp>
          <p:nvSpPr>
            <p:cNvPr id="49209" name="Line 177"/>
            <p:cNvSpPr>
              <a:spLocks noChangeShapeType="1"/>
            </p:cNvSpPr>
            <p:nvPr/>
          </p:nvSpPr>
          <p:spPr bwMode="auto">
            <a:xfrm flipV="1">
              <a:off x="6043613" y="5175722"/>
              <a:ext cx="2147887" cy="12700"/>
            </a:xfrm>
            <a:prstGeom prst="line">
              <a:avLst/>
            </a:prstGeom>
            <a:noFill/>
            <a:ln w="9525">
              <a:solidFill>
                <a:srgbClr val="B2B2B2"/>
              </a:solidFill>
              <a:prstDash val="dash"/>
              <a:round/>
              <a:headEnd/>
              <a:tailEnd/>
            </a:ln>
          </p:spPr>
          <p:txBody>
            <a:bodyPr/>
            <a:lstStyle/>
            <a:p>
              <a:endParaRPr lang="zh-CN" altLang="en-US"/>
            </a:p>
          </p:txBody>
        </p:sp>
        <p:grpSp>
          <p:nvGrpSpPr>
            <p:cNvPr id="9" name="Group 181"/>
            <p:cNvGrpSpPr>
              <a:grpSpLocks/>
            </p:cNvGrpSpPr>
            <p:nvPr/>
          </p:nvGrpSpPr>
          <p:grpSpPr bwMode="auto">
            <a:xfrm>
              <a:off x="5916613" y="2043584"/>
              <a:ext cx="2389187" cy="3765550"/>
              <a:chOff x="3816" y="1316"/>
              <a:chExt cx="1673" cy="2637"/>
            </a:xfrm>
          </p:grpSpPr>
          <p:sp>
            <p:nvSpPr>
              <p:cNvPr id="49218" name="Rectangle 182"/>
              <p:cNvSpPr>
                <a:spLocks noChangeArrowheads="1"/>
              </p:cNvSpPr>
              <p:nvPr/>
            </p:nvSpPr>
            <p:spPr bwMode="gray">
              <a:xfrm>
                <a:off x="3816" y="3908"/>
                <a:ext cx="1673" cy="45"/>
              </a:xfrm>
              <a:prstGeom prst="rect">
                <a:avLst/>
              </a:prstGeom>
              <a:solidFill>
                <a:schemeClr val="hlink"/>
              </a:solidFill>
              <a:ln w="9525">
                <a:noFill/>
                <a:miter lim="800000"/>
                <a:headEnd/>
                <a:tailEnd/>
              </a:ln>
            </p:spPr>
            <p:txBody>
              <a:bodyPr wrap="none" anchor="ctr"/>
              <a:lstStyle/>
              <a:p>
                <a:endParaRPr lang="zh-CN" altLang="en-US"/>
              </a:p>
            </p:txBody>
          </p:sp>
          <p:sp>
            <p:nvSpPr>
              <p:cNvPr id="49219" name="Line 183"/>
              <p:cNvSpPr>
                <a:spLocks noChangeShapeType="1"/>
              </p:cNvSpPr>
              <p:nvPr/>
            </p:nvSpPr>
            <p:spPr bwMode="gray">
              <a:xfrm>
                <a:off x="3816" y="1316"/>
                <a:ext cx="0" cy="2633"/>
              </a:xfrm>
              <a:prstGeom prst="line">
                <a:avLst/>
              </a:prstGeom>
              <a:noFill/>
              <a:ln w="9525">
                <a:solidFill>
                  <a:srgbClr val="B2B2B2"/>
                </a:solidFill>
                <a:round/>
                <a:headEnd/>
                <a:tailEnd/>
              </a:ln>
            </p:spPr>
            <p:txBody>
              <a:bodyPr/>
              <a:lstStyle/>
              <a:p>
                <a:endParaRPr lang="zh-CN" altLang="en-US"/>
              </a:p>
            </p:txBody>
          </p:sp>
        </p:grpSp>
        <p:sp>
          <p:nvSpPr>
            <p:cNvPr id="77" name="Rectangle 186"/>
            <p:cNvSpPr>
              <a:spLocks noChangeArrowheads="1"/>
            </p:cNvSpPr>
            <p:nvPr/>
          </p:nvSpPr>
          <p:spPr bwMode="white">
            <a:xfrm>
              <a:off x="6051393" y="1556222"/>
              <a:ext cx="853760" cy="461665"/>
            </a:xfrm>
            <a:prstGeom prst="rect">
              <a:avLst/>
            </a:prstGeom>
            <a:noFill/>
            <a:ln w="9525">
              <a:noFill/>
              <a:miter lim="800000"/>
              <a:headEnd/>
              <a:tailEnd/>
            </a:ln>
            <a:effectLst/>
          </p:spPr>
          <p:txBody>
            <a:bodyPr wrap="none">
              <a:spAutoFit/>
            </a:bodyPr>
            <a:lstStyle/>
            <a:p>
              <a:pPr>
                <a:defRPr/>
              </a:pPr>
              <a:r>
                <a:rPr lang="en-US" altLang="zh-CN" sz="2400" b="1" dirty="0" smtClean="0">
                  <a:solidFill>
                    <a:srgbClr val="FEFFFF"/>
                  </a:solidFill>
                  <a:effectLst>
                    <a:outerShdw blurRad="38100" dist="38100" dir="2700000" algn="tl">
                      <a:srgbClr val="C0C0C0"/>
                    </a:outerShdw>
                  </a:effectLst>
                </a:rPr>
                <a:t>2011</a:t>
              </a:r>
              <a:endParaRPr lang="en-US" altLang="zh-CN" sz="2400" b="1" dirty="0">
                <a:solidFill>
                  <a:srgbClr val="FEFFFF"/>
                </a:solidFill>
                <a:effectLst>
                  <a:outerShdw blurRad="38100" dist="38100" dir="2700000" algn="tl">
                    <a:srgbClr val="C0C0C0"/>
                  </a:outerShdw>
                </a:effectLst>
              </a:endParaRPr>
            </a:p>
          </p:txBody>
        </p:sp>
        <p:sp>
          <p:nvSpPr>
            <p:cNvPr id="49217" name="Rectangle 189"/>
            <p:cNvSpPr>
              <a:spLocks noChangeArrowheads="1"/>
            </p:cNvSpPr>
            <p:nvPr/>
          </p:nvSpPr>
          <p:spPr bwMode="white">
            <a:xfrm>
              <a:off x="6841968" y="1619722"/>
              <a:ext cx="1114408" cy="369332"/>
            </a:xfrm>
            <a:prstGeom prst="rect">
              <a:avLst/>
            </a:prstGeom>
            <a:noFill/>
            <a:ln w="9525">
              <a:noFill/>
              <a:miter lim="800000"/>
              <a:headEnd/>
              <a:tailEnd/>
            </a:ln>
          </p:spPr>
          <p:txBody>
            <a:bodyPr wrap="none">
              <a:spAutoFit/>
            </a:bodyPr>
            <a:lstStyle/>
            <a:p>
              <a:r>
                <a:rPr lang="zh-CN" altLang="en-US" b="1" i="1" dirty="0" smtClean="0">
                  <a:solidFill>
                    <a:srgbClr val="FEFFFF"/>
                  </a:solidFill>
                </a:rPr>
                <a:t>输入文本</a:t>
              </a:r>
              <a:endParaRPr lang="en-US" altLang="zh-CN" b="1" i="1" dirty="0">
                <a:solidFill>
                  <a:srgbClr val="FEFFFF"/>
                </a:solidFill>
              </a:endParaRPr>
            </a:p>
          </p:txBody>
        </p:sp>
        <p:sp>
          <p:nvSpPr>
            <p:cNvPr id="94" name="Rectangle 128"/>
            <p:cNvSpPr>
              <a:spLocks noChangeArrowheads="1"/>
            </p:cNvSpPr>
            <p:nvPr/>
          </p:nvSpPr>
          <p:spPr bwMode="black">
            <a:xfrm>
              <a:off x="6555346" y="2242723"/>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95" name="Rectangle 128"/>
            <p:cNvSpPr>
              <a:spLocks noChangeArrowheads="1"/>
            </p:cNvSpPr>
            <p:nvPr/>
          </p:nvSpPr>
          <p:spPr bwMode="black">
            <a:xfrm>
              <a:off x="6555346" y="2719445"/>
              <a:ext cx="1324401" cy="630942"/>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这里输入文本</a:t>
              </a:r>
              <a:endParaRPr lang="en-US" altLang="zh-CN" sz="1400" dirty="0"/>
            </a:p>
            <a:p>
              <a:pPr algn="ctr">
                <a:spcBef>
                  <a:spcPct val="50000"/>
                </a:spcBef>
                <a:buFontTx/>
                <a:buChar char="•"/>
                <a:defRPr/>
              </a:pPr>
              <a:r>
                <a:rPr lang="zh-CN" altLang="en-US" sz="1400" dirty="0"/>
                <a:t>这里输入文本</a:t>
              </a:r>
              <a:endParaRPr lang="en-US" altLang="zh-CN" sz="1400" dirty="0"/>
            </a:p>
          </p:txBody>
        </p:sp>
        <p:sp>
          <p:nvSpPr>
            <p:cNvPr id="96" name="Rectangle 128"/>
            <p:cNvSpPr>
              <a:spLocks noChangeArrowheads="1"/>
            </p:cNvSpPr>
            <p:nvPr/>
          </p:nvSpPr>
          <p:spPr bwMode="black">
            <a:xfrm>
              <a:off x="6555346" y="3435437"/>
              <a:ext cx="1324401" cy="630942"/>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这里输入文本</a:t>
              </a:r>
              <a:endParaRPr lang="en-US" altLang="zh-CN" sz="1400" dirty="0"/>
            </a:p>
            <a:p>
              <a:pPr algn="ctr">
                <a:spcBef>
                  <a:spcPct val="50000"/>
                </a:spcBef>
                <a:buFontTx/>
                <a:buChar char="•"/>
                <a:defRPr/>
              </a:pPr>
              <a:r>
                <a:rPr lang="zh-CN" altLang="en-US" sz="1400" dirty="0"/>
                <a:t>这里输入文本</a:t>
              </a:r>
              <a:endParaRPr lang="en-US" altLang="zh-CN" sz="1400" dirty="0"/>
            </a:p>
          </p:txBody>
        </p:sp>
        <p:sp>
          <p:nvSpPr>
            <p:cNvPr id="97" name="Rectangle 128"/>
            <p:cNvSpPr>
              <a:spLocks noChangeArrowheads="1"/>
            </p:cNvSpPr>
            <p:nvPr/>
          </p:nvSpPr>
          <p:spPr bwMode="black">
            <a:xfrm>
              <a:off x="6555346" y="4211953"/>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98" name="Rectangle 128"/>
            <p:cNvSpPr>
              <a:spLocks noChangeArrowheads="1"/>
            </p:cNvSpPr>
            <p:nvPr/>
          </p:nvSpPr>
          <p:spPr bwMode="black">
            <a:xfrm>
              <a:off x="6555346" y="4772670"/>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sp>
          <p:nvSpPr>
            <p:cNvPr id="99" name="Rectangle 128"/>
            <p:cNvSpPr>
              <a:spLocks noChangeArrowheads="1"/>
            </p:cNvSpPr>
            <p:nvPr/>
          </p:nvSpPr>
          <p:spPr bwMode="black">
            <a:xfrm>
              <a:off x="6555346" y="5324760"/>
              <a:ext cx="1324402" cy="307777"/>
            </a:xfrm>
            <a:prstGeom prst="rect">
              <a:avLst/>
            </a:prstGeom>
            <a:noFill/>
            <a:ln w="9525" algn="ctr">
              <a:noFill/>
              <a:miter lim="800000"/>
              <a:headEnd/>
              <a:tailEnd/>
            </a:ln>
          </p:spPr>
          <p:txBody>
            <a:bodyPr wrap="none">
              <a:spAutoFit/>
            </a:bodyPr>
            <a:lstStyle/>
            <a:p>
              <a:pPr algn="ctr">
                <a:spcBef>
                  <a:spcPct val="50000"/>
                </a:spcBef>
                <a:buFontTx/>
                <a:buChar char="•"/>
                <a:defRPr/>
              </a:pPr>
              <a:r>
                <a:rPr lang="zh-CN" altLang="en-US" sz="1400" dirty="0"/>
                <a:t>这里输入</a:t>
              </a:r>
              <a:r>
                <a:rPr lang="zh-CN" altLang="en-US" sz="1400" dirty="0" smtClean="0"/>
                <a:t>文本</a:t>
              </a:r>
              <a:endParaRPr lang="en-US" altLang="zh-CN" sz="1400" dirty="0"/>
            </a:p>
          </p:txBody>
        </p:sp>
      </p:grpSp>
      <p:pic>
        <p:nvPicPr>
          <p:cNvPr id="100" name="Picture 9" descr="3"/>
          <p:cNvPicPr>
            <a:picLocks noChangeAspect="1" noChangeArrowheads="1"/>
          </p:cNvPicPr>
          <p:nvPr/>
        </p:nvPicPr>
        <p:blipFill>
          <a:blip r:embed="rId4" cstate="print"/>
          <a:srcRect/>
          <a:stretch>
            <a:fillRect/>
          </a:stretch>
        </p:blipFill>
        <p:spPr bwMode="auto">
          <a:xfrm>
            <a:off x="1214414" y="2000240"/>
            <a:ext cx="754063" cy="3323755"/>
          </a:xfrm>
          <a:prstGeom prst="rect">
            <a:avLst/>
          </a:prstGeom>
          <a:noFill/>
          <a:ln w="9525">
            <a:noFill/>
            <a:miter lim="800000"/>
            <a:headEnd/>
            <a:tailEnd/>
          </a:ln>
          <a:effectLst/>
        </p:spPr>
      </p:pic>
      <p:grpSp>
        <p:nvGrpSpPr>
          <p:cNvPr id="109" name="Group 20"/>
          <p:cNvGrpSpPr>
            <a:grpSpLocks/>
          </p:cNvGrpSpPr>
          <p:nvPr/>
        </p:nvGrpSpPr>
        <p:grpSpPr bwMode="auto">
          <a:xfrm>
            <a:off x="785786" y="3571876"/>
            <a:ext cx="1624024" cy="1571636"/>
            <a:chOff x="2457" y="2000"/>
            <a:chExt cx="901" cy="888"/>
          </a:xfrm>
        </p:grpSpPr>
        <p:pic>
          <p:nvPicPr>
            <p:cNvPr id="116" name="Picture 21" descr="circuler_1"/>
            <p:cNvPicPr>
              <a:picLocks noChangeAspect="1" noChangeArrowheads="1"/>
            </p:cNvPicPr>
            <p:nvPr/>
          </p:nvPicPr>
          <p:blipFill>
            <a:blip r:embed="rId5" cstate="print"/>
            <a:srcRect/>
            <a:stretch>
              <a:fillRect/>
            </a:stretch>
          </p:blipFill>
          <p:spPr bwMode="ltGray">
            <a:xfrm>
              <a:off x="2457" y="2000"/>
              <a:ext cx="901" cy="886"/>
            </a:xfrm>
            <a:prstGeom prst="rect">
              <a:avLst/>
            </a:prstGeom>
            <a:noFill/>
            <a:ln w="9525">
              <a:noFill/>
              <a:miter lim="800000"/>
              <a:headEnd/>
              <a:tailEnd/>
            </a:ln>
          </p:spPr>
        </p:pic>
        <p:sp>
          <p:nvSpPr>
            <p:cNvPr id="117" name="Oval 22"/>
            <p:cNvSpPr>
              <a:spLocks noChangeArrowheads="1"/>
            </p:cNvSpPr>
            <p:nvPr/>
          </p:nvSpPr>
          <p:spPr bwMode="ltGray">
            <a:xfrm>
              <a:off x="2457" y="2000"/>
              <a:ext cx="895" cy="888"/>
            </a:xfrm>
            <a:prstGeom prst="ellipse">
              <a:avLst/>
            </a:prstGeom>
            <a:gradFill rotWithShape="1">
              <a:gsLst>
                <a:gs pos="0">
                  <a:srgbClr val="F8F8F8">
                    <a:gamma/>
                    <a:shade val="26275"/>
                    <a:invGamma/>
                    <a:alpha val="89999"/>
                  </a:srgbClr>
                </a:gs>
                <a:gs pos="50000">
                  <a:srgbClr val="F8F8F8">
                    <a:alpha val="45000"/>
                  </a:srgbClr>
                </a:gs>
                <a:gs pos="100000">
                  <a:srgbClr val="F8F8F8">
                    <a:gamma/>
                    <a:shade val="26275"/>
                    <a:invGamma/>
                    <a:alpha val="89999"/>
                  </a:srgbClr>
                </a:gs>
              </a:gsLst>
              <a:lin ang="5400000" scaled="1"/>
            </a:gradFill>
            <a:ln w="9525" algn="ctr">
              <a:noFill/>
              <a:round/>
              <a:headEnd/>
              <a:tailEnd/>
            </a:ln>
            <a:effectLst/>
          </p:spPr>
          <p:txBody>
            <a:bodyPr wrap="none" anchor="ctr"/>
            <a:lstStyle/>
            <a:p>
              <a:pPr>
                <a:defRPr/>
              </a:pPr>
              <a:endParaRPr lang="zh-CN" altLang="en-US"/>
            </a:p>
          </p:txBody>
        </p:sp>
        <p:sp>
          <p:nvSpPr>
            <p:cNvPr id="118" name="Freeform 23"/>
            <p:cNvSpPr>
              <a:spLocks/>
            </p:cNvSpPr>
            <p:nvPr/>
          </p:nvSpPr>
          <p:spPr bwMode="ltGray">
            <a:xfrm>
              <a:off x="2550" y="2018"/>
              <a:ext cx="703" cy="308"/>
            </a:xfrm>
            <a:custGeom>
              <a:avLst/>
              <a:gdLst>
                <a:gd name="T0" fmla="*/ 368 w 1321"/>
                <a:gd name="T1" fmla="*/ 75 h 712"/>
                <a:gd name="T2" fmla="*/ 373 w 1321"/>
                <a:gd name="T3" fmla="*/ 83 h 712"/>
                <a:gd name="T4" fmla="*/ 374 w 1321"/>
                <a:gd name="T5" fmla="*/ 90 h 712"/>
                <a:gd name="T6" fmla="*/ 373 w 1321"/>
                <a:gd name="T7" fmla="*/ 96 h 712"/>
                <a:gd name="T8" fmla="*/ 368 w 1321"/>
                <a:gd name="T9" fmla="*/ 103 h 712"/>
                <a:gd name="T10" fmla="*/ 360 w 1321"/>
                <a:gd name="T11" fmla="*/ 108 h 712"/>
                <a:gd name="T12" fmla="*/ 351 w 1321"/>
                <a:gd name="T13" fmla="*/ 113 h 712"/>
                <a:gd name="T14" fmla="*/ 338 w 1321"/>
                <a:gd name="T15" fmla="*/ 118 h 712"/>
                <a:gd name="T16" fmla="*/ 325 w 1321"/>
                <a:gd name="T17" fmla="*/ 122 h 712"/>
                <a:gd name="T18" fmla="*/ 309 w 1321"/>
                <a:gd name="T19" fmla="*/ 125 h 712"/>
                <a:gd name="T20" fmla="*/ 292 w 1321"/>
                <a:gd name="T21" fmla="*/ 128 h 712"/>
                <a:gd name="T22" fmla="*/ 274 w 1321"/>
                <a:gd name="T23" fmla="*/ 130 h 712"/>
                <a:gd name="T24" fmla="*/ 254 w 1321"/>
                <a:gd name="T25" fmla="*/ 132 h 712"/>
                <a:gd name="T26" fmla="*/ 234 w 1321"/>
                <a:gd name="T27" fmla="*/ 133 h 712"/>
                <a:gd name="T28" fmla="*/ 225 w 1321"/>
                <a:gd name="T29" fmla="*/ 133 h 712"/>
                <a:gd name="T30" fmla="*/ 135 w 1321"/>
                <a:gd name="T31" fmla="*/ 133 h 712"/>
                <a:gd name="T32" fmla="*/ 134 w 1321"/>
                <a:gd name="T33" fmla="*/ 133 h 712"/>
                <a:gd name="T34" fmla="*/ 116 w 1321"/>
                <a:gd name="T35" fmla="*/ 132 h 712"/>
                <a:gd name="T36" fmla="*/ 98 w 1321"/>
                <a:gd name="T37" fmla="*/ 132 h 712"/>
                <a:gd name="T38" fmla="*/ 82 w 1321"/>
                <a:gd name="T39" fmla="*/ 130 h 712"/>
                <a:gd name="T40" fmla="*/ 67 w 1321"/>
                <a:gd name="T41" fmla="*/ 129 h 712"/>
                <a:gd name="T42" fmla="*/ 53 w 1321"/>
                <a:gd name="T43" fmla="*/ 127 h 712"/>
                <a:gd name="T44" fmla="*/ 40 w 1321"/>
                <a:gd name="T45" fmla="*/ 124 h 712"/>
                <a:gd name="T46" fmla="*/ 29 w 1321"/>
                <a:gd name="T47" fmla="*/ 121 h 712"/>
                <a:gd name="T48" fmla="*/ 19 w 1321"/>
                <a:gd name="T49" fmla="*/ 118 h 712"/>
                <a:gd name="T50" fmla="*/ 11 w 1321"/>
                <a:gd name="T51" fmla="*/ 114 h 712"/>
                <a:gd name="T52" fmla="*/ 5 w 1321"/>
                <a:gd name="T53" fmla="*/ 109 h 712"/>
                <a:gd name="T54" fmla="*/ 2 w 1321"/>
                <a:gd name="T55" fmla="*/ 104 h 712"/>
                <a:gd name="T56" fmla="*/ 0 w 1321"/>
                <a:gd name="T57" fmla="*/ 98 h 712"/>
                <a:gd name="T58" fmla="*/ 0 w 1321"/>
                <a:gd name="T59" fmla="*/ 97 h 712"/>
                <a:gd name="T60" fmla="*/ 1 w 1321"/>
                <a:gd name="T61" fmla="*/ 91 h 712"/>
                <a:gd name="T62" fmla="*/ 5 w 1321"/>
                <a:gd name="T63" fmla="*/ 83 h 712"/>
                <a:gd name="T64" fmla="*/ 14 w 1321"/>
                <a:gd name="T65" fmla="*/ 69 h 712"/>
                <a:gd name="T66" fmla="*/ 27 w 1321"/>
                <a:gd name="T67" fmla="*/ 56 h 712"/>
                <a:gd name="T68" fmla="*/ 42 w 1321"/>
                <a:gd name="T69" fmla="*/ 44 h 712"/>
                <a:gd name="T70" fmla="*/ 58 w 1321"/>
                <a:gd name="T71" fmla="*/ 33 h 712"/>
                <a:gd name="T72" fmla="*/ 77 w 1321"/>
                <a:gd name="T73" fmla="*/ 23 h 712"/>
                <a:gd name="T74" fmla="*/ 96 w 1321"/>
                <a:gd name="T75" fmla="*/ 15 h 712"/>
                <a:gd name="T76" fmla="*/ 118 w 1321"/>
                <a:gd name="T77" fmla="*/ 9 h 712"/>
                <a:gd name="T78" fmla="*/ 140 w 1321"/>
                <a:gd name="T79" fmla="*/ 4 h 712"/>
                <a:gd name="T80" fmla="*/ 164 w 1321"/>
                <a:gd name="T81" fmla="*/ 1 h 712"/>
                <a:gd name="T82" fmla="*/ 189 w 1321"/>
                <a:gd name="T83" fmla="*/ 0 h 712"/>
                <a:gd name="T84" fmla="*/ 189 w 1321"/>
                <a:gd name="T85" fmla="*/ 0 h 712"/>
                <a:gd name="T86" fmla="*/ 215 w 1321"/>
                <a:gd name="T87" fmla="*/ 1 h 712"/>
                <a:gd name="T88" fmla="*/ 240 w 1321"/>
                <a:gd name="T89" fmla="*/ 4 h 712"/>
                <a:gd name="T90" fmla="*/ 264 w 1321"/>
                <a:gd name="T91" fmla="*/ 10 h 712"/>
                <a:gd name="T92" fmla="*/ 286 w 1321"/>
                <a:gd name="T93" fmla="*/ 17 h 712"/>
                <a:gd name="T94" fmla="*/ 307 w 1321"/>
                <a:gd name="T95" fmla="*/ 26 h 712"/>
                <a:gd name="T96" fmla="*/ 325 w 1321"/>
                <a:gd name="T97" fmla="*/ 36 h 712"/>
                <a:gd name="T98" fmla="*/ 342 w 1321"/>
                <a:gd name="T99" fmla="*/ 48 h 712"/>
                <a:gd name="T100" fmla="*/ 356 w 1321"/>
                <a:gd name="T101" fmla="*/ 61 h 712"/>
                <a:gd name="T102" fmla="*/ 368 w 1321"/>
                <a:gd name="T103" fmla="*/ 75 h 712"/>
                <a:gd name="T104" fmla="*/ 368 w 1321"/>
                <a:gd name="T105" fmla="*/ 7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DDDDDD"/>
                </a:gs>
              </a:gsLst>
              <a:lin ang="5400000" scaled="1"/>
            </a:gradFill>
            <a:ln w="0">
              <a:noFill/>
              <a:round/>
              <a:headEnd/>
              <a:tailEnd/>
            </a:ln>
          </p:spPr>
          <p:txBody>
            <a:bodyPr/>
            <a:lstStyle/>
            <a:p>
              <a:endParaRPr lang="zh-CN" altLang="en-US"/>
            </a:p>
          </p:txBody>
        </p:sp>
        <p:grpSp>
          <p:nvGrpSpPr>
            <p:cNvPr id="119" name="Group 24"/>
            <p:cNvGrpSpPr>
              <a:grpSpLocks/>
            </p:cNvGrpSpPr>
            <p:nvPr/>
          </p:nvGrpSpPr>
          <p:grpSpPr bwMode="auto">
            <a:xfrm rot="-1297425" flipH="1" flipV="1">
              <a:off x="2522" y="2688"/>
              <a:ext cx="787" cy="182"/>
              <a:chOff x="2524" y="1060"/>
              <a:chExt cx="898" cy="236"/>
            </a:xfrm>
          </p:grpSpPr>
          <p:grpSp>
            <p:nvGrpSpPr>
              <p:cNvPr id="120" name="Group 25"/>
              <p:cNvGrpSpPr>
                <a:grpSpLocks/>
              </p:cNvGrpSpPr>
              <p:nvPr/>
            </p:nvGrpSpPr>
            <p:grpSpPr bwMode="auto">
              <a:xfrm>
                <a:off x="2524" y="1060"/>
                <a:ext cx="742" cy="186"/>
                <a:chOff x="1565" y="2568"/>
                <a:chExt cx="1118" cy="279"/>
              </a:xfrm>
            </p:grpSpPr>
            <p:sp>
              <p:nvSpPr>
                <p:cNvPr id="126" name="AutoShape 26"/>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7" name="AutoShape 27"/>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8" name="AutoShape 28"/>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9" name="AutoShape 29"/>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nvGrpSpPr>
              <p:cNvPr id="121" name="Group 30"/>
              <p:cNvGrpSpPr>
                <a:grpSpLocks/>
              </p:cNvGrpSpPr>
              <p:nvPr/>
            </p:nvGrpSpPr>
            <p:grpSpPr bwMode="auto">
              <a:xfrm rot="1353540">
                <a:off x="2680" y="1110"/>
                <a:ext cx="742" cy="186"/>
                <a:chOff x="1565" y="2568"/>
                <a:chExt cx="1118" cy="279"/>
              </a:xfrm>
            </p:grpSpPr>
            <p:sp>
              <p:nvSpPr>
                <p:cNvPr id="122" name="AutoShape 31"/>
                <p:cNvSpPr>
                  <a:spLocks noChangeArrowheads="1"/>
                </p:cNvSpPr>
                <p:nvPr/>
              </p:nvSpPr>
              <p:spPr bwMode="ltGray">
                <a:xfrm rot="5263130">
                  <a:off x="1859"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3" name="AutoShape 32"/>
                <p:cNvSpPr>
                  <a:spLocks noChangeArrowheads="1"/>
                </p:cNvSpPr>
                <p:nvPr/>
              </p:nvSpPr>
              <p:spPr bwMode="ltGray">
                <a:xfrm rot="6078281">
                  <a:off x="1995" y="2274"/>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4" name="AutoShape 33"/>
                <p:cNvSpPr>
                  <a:spLocks noChangeArrowheads="1"/>
                </p:cNvSpPr>
                <p:nvPr/>
              </p:nvSpPr>
              <p:spPr bwMode="ltGray">
                <a:xfrm rot="6373927">
                  <a:off x="2071" y="229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sp>
              <p:nvSpPr>
                <p:cNvPr id="125" name="AutoShape 34"/>
                <p:cNvSpPr>
                  <a:spLocks noChangeArrowheads="1"/>
                </p:cNvSpPr>
                <p:nvPr/>
              </p:nvSpPr>
              <p:spPr bwMode="ltGray">
                <a:xfrm rot="6906312">
                  <a:off x="2161" y="2326"/>
                  <a:ext cx="227" cy="816"/>
                </a:xfrm>
                <a:prstGeom prst="moon">
                  <a:avLst>
                    <a:gd name="adj" fmla="val 49773"/>
                  </a:avLst>
                </a:prstGeom>
                <a:solidFill>
                  <a:srgbClr val="F8F8F8">
                    <a:alpha val="3922"/>
                  </a:srgbClr>
                </a:solidFill>
                <a:ln w="9525">
                  <a:noFill/>
                  <a:miter lim="800000"/>
                  <a:headEnd/>
                  <a:tailEnd/>
                </a:ln>
              </p:spPr>
              <p:txBody>
                <a:bodyPr wrap="none" anchor="ctr"/>
                <a:lstStyle/>
                <a:p>
                  <a:endParaRPr lang="zh-CN" altLang="en-US"/>
                </a:p>
              </p:txBody>
            </p:sp>
          </p:grpSp>
        </p:grpSp>
      </p:grpSp>
      <p:sp>
        <p:nvSpPr>
          <p:cNvPr id="130" name="Text Box 35"/>
          <p:cNvSpPr txBox="1">
            <a:spLocks noChangeArrowheads="1"/>
          </p:cNvSpPr>
          <p:nvPr/>
        </p:nvSpPr>
        <p:spPr bwMode="gray">
          <a:xfrm>
            <a:off x="717980" y="4099996"/>
            <a:ext cx="1700422" cy="461665"/>
          </a:xfrm>
          <a:prstGeom prst="rect">
            <a:avLst/>
          </a:prstGeom>
          <a:noFill/>
          <a:ln w="9525" algn="ctr">
            <a:noFill/>
            <a:miter lim="800000"/>
            <a:headEnd/>
            <a:tailEnd/>
          </a:ln>
        </p:spPr>
        <p:txBody>
          <a:bodyPr wrap="square">
            <a:spAutoFit/>
          </a:bodyPr>
          <a:lstStyle/>
          <a:p>
            <a:pPr algn="ctr">
              <a:spcBef>
                <a:spcPct val="50000"/>
              </a:spcBef>
              <a:defRPr/>
            </a:pPr>
            <a:r>
              <a:rPr lang="zh-CN" altLang="en-US" sz="2400" b="1" dirty="0" smtClean="0"/>
              <a:t>文</a:t>
            </a:r>
            <a:r>
              <a:rPr lang="zh-CN" altLang="en-US" sz="2400" b="1" dirty="0"/>
              <a:t>本</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decel="50000" fill="hold">
                                          <p:stCondLst>
                                            <p:cond delay="0"/>
                                          </p:stCondLst>
                                        </p:cTn>
                                        <p:tgtEl>
                                          <p:spTgt spid="10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3"/>
                                        </p:tgtEl>
                                        <p:attrNameLst>
                                          <p:attrName>ppt_w</p:attrName>
                                        </p:attrNameLst>
                                      </p:cBhvr>
                                      <p:tavLst>
                                        <p:tav tm="0">
                                          <p:val>
                                            <p:strVal val="#ppt_w*.05"/>
                                          </p:val>
                                        </p:tav>
                                        <p:tav tm="100000">
                                          <p:val>
                                            <p:strVal val="#ppt_w"/>
                                          </p:val>
                                        </p:tav>
                                      </p:tavLst>
                                    </p:anim>
                                    <p:anim calcmode="lin" valueType="num">
                                      <p:cBhvr>
                                        <p:cTn id="10" dur="1000" fill="hold"/>
                                        <p:tgtEl>
                                          <p:spTgt spid="10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3"/>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104"/>
                                        </p:tgtEl>
                                        <p:attrNameLst>
                                          <p:attrName>style.visibility</p:attrName>
                                        </p:attrNameLst>
                                      </p:cBhvr>
                                      <p:to>
                                        <p:strVal val="visible"/>
                                      </p:to>
                                    </p:set>
                                    <p:anim calcmode="lin" valueType="num">
                                      <p:cBhvr>
                                        <p:cTn id="18" dur="500" decel="50000" fill="hold">
                                          <p:stCondLst>
                                            <p:cond delay="0"/>
                                          </p:stCondLst>
                                        </p:cTn>
                                        <p:tgtEl>
                                          <p:spTgt spid="104"/>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104"/>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104"/>
                                        </p:tgtEl>
                                        <p:attrNameLst>
                                          <p:attrName>ppt_w</p:attrName>
                                        </p:attrNameLst>
                                      </p:cBhvr>
                                      <p:tavLst>
                                        <p:tav tm="0">
                                          <p:val>
                                            <p:strVal val="#ppt_w*.05"/>
                                          </p:val>
                                        </p:tav>
                                        <p:tav tm="100000">
                                          <p:val>
                                            <p:strVal val="#ppt_w"/>
                                          </p:val>
                                        </p:tav>
                                      </p:tavLst>
                                    </p:anim>
                                    <p:anim calcmode="lin" valueType="num">
                                      <p:cBhvr>
                                        <p:cTn id="21" dur="1000" fill="hold"/>
                                        <p:tgtEl>
                                          <p:spTgt spid="104"/>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104"/>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104"/>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104"/>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104"/>
                                        </p:tgtEl>
                                      </p:cBhvr>
                                    </p:animEffect>
                                  </p:childTnLst>
                                </p:cTn>
                              </p:par>
                            </p:childTnLst>
                          </p:cTn>
                        </p:par>
                        <p:par>
                          <p:cTn id="26" fill="hold">
                            <p:stCondLst>
                              <p:cond delay="2000"/>
                            </p:stCondLst>
                            <p:childTnLst>
                              <p:par>
                                <p:cTn id="27" presetID="23" presetClass="entr" presetSubtype="16" fill="hold" nodeType="afterEffect">
                                  <p:stCondLst>
                                    <p:cond delay="0"/>
                                  </p:stCondLst>
                                  <p:childTnLst>
                                    <p:set>
                                      <p:cBhvr>
                                        <p:cTn id="28" dur="1" fill="hold">
                                          <p:stCondLst>
                                            <p:cond delay="0"/>
                                          </p:stCondLst>
                                        </p:cTn>
                                        <p:tgtEl>
                                          <p:spTgt spid="109"/>
                                        </p:tgtEl>
                                        <p:attrNameLst>
                                          <p:attrName>style.visibility</p:attrName>
                                        </p:attrNameLst>
                                      </p:cBhvr>
                                      <p:to>
                                        <p:strVal val="visible"/>
                                      </p:to>
                                    </p:set>
                                    <p:anim calcmode="lin" valueType="num">
                                      <p:cBhvr>
                                        <p:cTn id="29" dur="500" fill="hold"/>
                                        <p:tgtEl>
                                          <p:spTgt spid="109"/>
                                        </p:tgtEl>
                                        <p:attrNameLst>
                                          <p:attrName>ppt_w</p:attrName>
                                        </p:attrNameLst>
                                      </p:cBhvr>
                                      <p:tavLst>
                                        <p:tav tm="0">
                                          <p:val>
                                            <p:fltVal val="0"/>
                                          </p:val>
                                        </p:tav>
                                        <p:tav tm="100000">
                                          <p:val>
                                            <p:strVal val="#ppt_w"/>
                                          </p:val>
                                        </p:tav>
                                      </p:tavLst>
                                    </p:anim>
                                    <p:anim calcmode="lin" valueType="num">
                                      <p:cBhvr>
                                        <p:cTn id="30" dur="500" fill="hold"/>
                                        <p:tgtEl>
                                          <p:spTgt spid="109"/>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49" presetClass="entr" presetSubtype="0" decel="100000" fill="hold" grpId="0" nodeType="afterEffect">
                                  <p:stCondLst>
                                    <p:cond delay="0"/>
                                  </p:stCondLst>
                                  <p:childTnLst>
                                    <p:set>
                                      <p:cBhvr>
                                        <p:cTn id="33" dur="1" fill="hold">
                                          <p:stCondLst>
                                            <p:cond delay="0"/>
                                          </p:stCondLst>
                                        </p:cTn>
                                        <p:tgtEl>
                                          <p:spTgt spid="130"/>
                                        </p:tgtEl>
                                        <p:attrNameLst>
                                          <p:attrName>style.visibility</p:attrName>
                                        </p:attrNameLst>
                                      </p:cBhvr>
                                      <p:to>
                                        <p:strVal val="visible"/>
                                      </p:to>
                                    </p:set>
                                    <p:anim calcmode="lin" valueType="num">
                                      <p:cBhvr>
                                        <p:cTn id="34" dur="500" fill="hold"/>
                                        <p:tgtEl>
                                          <p:spTgt spid="130"/>
                                        </p:tgtEl>
                                        <p:attrNameLst>
                                          <p:attrName>ppt_w</p:attrName>
                                        </p:attrNameLst>
                                      </p:cBhvr>
                                      <p:tavLst>
                                        <p:tav tm="0">
                                          <p:val>
                                            <p:fltVal val="0"/>
                                          </p:val>
                                        </p:tav>
                                        <p:tav tm="100000">
                                          <p:val>
                                            <p:strVal val="#ppt_w"/>
                                          </p:val>
                                        </p:tav>
                                      </p:tavLst>
                                    </p:anim>
                                    <p:anim calcmode="lin" valueType="num">
                                      <p:cBhvr>
                                        <p:cTn id="35" dur="500" fill="hold"/>
                                        <p:tgtEl>
                                          <p:spTgt spid="130"/>
                                        </p:tgtEl>
                                        <p:attrNameLst>
                                          <p:attrName>ppt_h</p:attrName>
                                        </p:attrNameLst>
                                      </p:cBhvr>
                                      <p:tavLst>
                                        <p:tav tm="0">
                                          <p:val>
                                            <p:fltVal val="0"/>
                                          </p:val>
                                        </p:tav>
                                        <p:tav tm="100000">
                                          <p:val>
                                            <p:strVal val="#ppt_h"/>
                                          </p:val>
                                        </p:tav>
                                      </p:tavLst>
                                    </p:anim>
                                    <p:anim calcmode="lin" valueType="num">
                                      <p:cBhvr>
                                        <p:cTn id="36" dur="500" fill="hold"/>
                                        <p:tgtEl>
                                          <p:spTgt spid="130"/>
                                        </p:tgtEl>
                                        <p:attrNameLst>
                                          <p:attrName>style.rotation</p:attrName>
                                        </p:attrNameLst>
                                      </p:cBhvr>
                                      <p:tavLst>
                                        <p:tav tm="0">
                                          <p:val>
                                            <p:fltVal val="360"/>
                                          </p:val>
                                        </p:tav>
                                        <p:tav tm="100000">
                                          <p:val>
                                            <p:fltVal val="0"/>
                                          </p:val>
                                        </p:tav>
                                      </p:tavLst>
                                    </p:anim>
                                    <p:animEffect transition="in" filter="fade">
                                      <p:cBhvr>
                                        <p:cTn id="37" dur="500"/>
                                        <p:tgtEl>
                                          <p:spTgt spid="130"/>
                                        </p:tgtEl>
                                      </p:cBhvr>
                                    </p:animEffect>
                                  </p:childTnLst>
                                </p:cTn>
                              </p:par>
                            </p:childTnLst>
                          </p:cTn>
                        </p:par>
                        <p:par>
                          <p:cTn id="38" fill="hold">
                            <p:stCondLst>
                              <p:cond delay="3000"/>
                            </p:stCondLst>
                            <p:childTnLst>
                              <p:par>
                                <p:cTn id="39" presetID="12" presetClass="entr" presetSubtype="4" fill="hold" nodeType="after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slide(fromBottom)">
                                      <p:cBhvr>
                                        <p:cTn id="41"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Rectangle 37"/>
          <p:cNvSpPr>
            <a:spLocks noChangeArrowheads="1"/>
          </p:cNvSpPr>
          <p:nvPr/>
        </p:nvSpPr>
        <p:spPr bwMode="auto">
          <a:xfrm>
            <a:off x="4516942" y="1857364"/>
            <a:ext cx="1963126" cy="3409957"/>
          </a:xfrm>
          <a:prstGeom prst="rect">
            <a:avLst/>
          </a:prstGeom>
          <a:gradFill rotWithShape="1">
            <a:gsLst>
              <a:gs pos="0">
                <a:srgbClr val="FFFFFF"/>
              </a:gs>
              <a:gs pos="7001">
                <a:srgbClr val="E6E6E6"/>
              </a:gs>
              <a:gs pos="32001">
                <a:srgbClr val="7D8496"/>
              </a:gs>
              <a:gs pos="47000">
                <a:srgbClr val="E6E6E6"/>
              </a:gs>
              <a:gs pos="85001">
                <a:srgbClr val="7D8496"/>
              </a:gs>
              <a:gs pos="100000">
                <a:srgbClr val="E6E6E6"/>
              </a:gs>
            </a:gsLst>
            <a:lin ang="2700000" scaled="0"/>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9C3D5"/>
            </a:extrusionClr>
          </a:sp3d>
        </p:spPr>
        <p:txBody>
          <a:bodyPr wrap="none" anchor="ctr">
            <a:flatTx/>
          </a:bodyPr>
          <a:lstStyle/>
          <a:p>
            <a:endParaRPr lang="zh-CN" altLang="en-US"/>
          </a:p>
        </p:txBody>
      </p:sp>
      <p:sp>
        <p:nvSpPr>
          <p:cNvPr id="80" name="AutoShape 39"/>
          <p:cNvSpPr>
            <a:spLocks noChangeArrowheads="1"/>
          </p:cNvSpPr>
          <p:nvPr/>
        </p:nvSpPr>
        <p:spPr bwMode="auto">
          <a:xfrm>
            <a:off x="2765437" y="1857364"/>
            <a:ext cx="3524022" cy="3483499"/>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rgbClr val="FFFFFF">
                  <a:alpha val="50000"/>
                </a:srgbClr>
              </a:gs>
              <a:gs pos="50000">
                <a:srgbClr val="767676">
                  <a:alpha val="50000"/>
                </a:srgbClr>
              </a:gs>
              <a:gs pos="100000">
                <a:srgbClr val="FFFFFF">
                  <a:alpha val="50000"/>
                </a:srgbClr>
              </a:gs>
            </a:gsLst>
            <a:lin ang="0" scaled="1"/>
          </a:gradFill>
          <a:ln w="9525">
            <a:noFill/>
            <a:round/>
            <a:headEnd/>
            <a:tailEnd/>
          </a:ln>
        </p:spPr>
        <p:txBody>
          <a:bodyPr wrap="none" anchor="ctr"/>
          <a:lstStyle/>
          <a:p>
            <a:endParaRPr lang="zh-CN" altLang="en-US"/>
          </a:p>
        </p:txBody>
      </p:sp>
      <p:sp>
        <p:nvSpPr>
          <p:cNvPr id="81" name="Line 40"/>
          <p:cNvSpPr>
            <a:spLocks noChangeShapeType="1"/>
          </p:cNvSpPr>
          <p:nvPr/>
        </p:nvSpPr>
        <p:spPr bwMode="auto">
          <a:xfrm>
            <a:off x="4516942" y="2349647"/>
            <a:ext cx="0" cy="436750"/>
          </a:xfrm>
          <a:prstGeom prst="line">
            <a:avLst/>
          </a:prstGeom>
          <a:noFill/>
          <a:ln w="19050">
            <a:solidFill>
              <a:srgbClr val="FF6600"/>
            </a:solidFill>
            <a:prstDash val="sysDot"/>
            <a:round/>
            <a:headEnd/>
            <a:tailEnd/>
          </a:ln>
        </p:spPr>
        <p:txBody>
          <a:bodyPr wrap="none" anchor="ctr"/>
          <a:lstStyle/>
          <a:p>
            <a:endParaRPr lang="zh-CN" altLang="en-US"/>
          </a:p>
        </p:txBody>
      </p:sp>
      <p:sp>
        <p:nvSpPr>
          <p:cNvPr id="82" name="Line 41"/>
          <p:cNvSpPr>
            <a:spLocks noChangeShapeType="1"/>
          </p:cNvSpPr>
          <p:nvPr/>
        </p:nvSpPr>
        <p:spPr bwMode="auto">
          <a:xfrm>
            <a:off x="8350141" y="1980435"/>
            <a:ext cx="0" cy="3702624"/>
          </a:xfrm>
          <a:prstGeom prst="line">
            <a:avLst/>
          </a:prstGeom>
          <a:noFill/>
          <a:ln w="9525">
            <a:solidFill>
              <a:srgbClr val="000000"/>
            </a:solidFill>
            <a:round/>
            <a:headEnd/>
            <a:tailEnd/>
          </a:ln>
        </p:spPr>
        <p:txBody>
          <a:bodyPr wrap="none" anchor="ctr"/>
          <a:lstStyle/>
          <a:p>
            <a:endParaRPr lang="zh-CN" altLang="en-US"/>
          </a:p>
        </p:txBody>
      </p:sp>
      <p:sp>
        <p:nvSpPr>
          <p:cNvPr id="83" name="Line 42"/>
          <p:cNvSpPr>
            <a:spLocks noChangeShapeType="1"/>
          </p:cNvSpPr>
          <p:nvPr/>
        </p:nvSpPr>
        <p:spPr bwMode="auto">
          <a:xfrm>
            <a:off x="4525947" y="2565771"/>
            <a:ext cx="1954121" cy="0"/>
          </a:xfrm>
          <a:prstGeom prst="line">
            <a:avLst/>
          </a:prstGeom>
          <a:noFill/>
          <a:ln w="19050">
            <a:solidFill>
              <a:srgbClr val="FFFFFF"/>
            </a:solidFill>
            <a:round/>
            <a:headEnd type="triangle" w="med" len="med"/>
            <a:tailEnd type="triangle" w="med" len="med"/>
          </a:ln>
        </p:spPr>
        <p:txBody>
          <a:bodyPr wrap="none" anchor="ctr"/>
          <a:lstStyle/>
          <a:p>
            <a:endParaRPr lang="zh-CN" altLang="en-US"/>
          </a:p>
        </p:txBody>
      </p:sp>
      <p:sp>
        <p:nvSpPr>
          <p:cNvPr id="84" name="Line 43"/>
          <p:cNvSpPr>
            <a:spLocks noChangeShapeType="1"/>
          </p:cNvSpPr>
          <p:nvPr/>
        </p:nvSpPr>
        <p:spPr bwMode="auto">
          <a:xfrm>
            <a:off x="6480068" y="2565771"/>
            <a:ext cx="1861068" cy="0"/>
          </a:xfrm>
          <a:prstGeom prst="line">
            <a:avLst/>
          </a:prstGeom>
          <a:noFill/>
          <a:ln w="9525">
            <a:solidFill>
              <a:srgbClr val="000000">
                <a:alpha val="50195"/>
              </a:srgbClr>
            </a:solidFill>
            <a:round/>
            <a:headEnd type="triangle" w="med" len="med"/>
            <a:tailEnd type="triangle" w="med" len="med"/>
          </a:ln>
        </p:spPr>
        <p:txBody>
          <a:bodyPr wrap="none" anchor="ctr"/>
          <a:lstStyle/>
          <a:p>
            <a:endParaRPr lang="zh-CN" altLang="en-US"/>
          </a:p>
        </p:txBody>
      </p:sp>
      <p:sp>
        <p:nvSpPr>
          <p:cNvPr id="85" name="Text Box 44"/>
          <p:cNvSpPr txBox="1">
            <a:spLocks noChangeArrowheads="1"/>
          </p:cNvSpPr>
          <p:nvPr/>
        </p:nvSpPr>
        <p:spPr bwMode="auto">
          <a:xfrm>
            <a:off x="5231005" y="2262597"/>
            <a:ext cx="595035" cy="338554"/>
          </a:xfrm>
          <a:prstGeom prst="rect">
            <a:avLst/>
          </a:prstGeom>
          <a:noFill/>
          <a:ln w="9525">
            <a:noFill/>
            <a:miter lim="800000"/>
            <a:headEnd/>
            <a:tailEnd/>
          </a:ln>
        </p:spPr>
        <p:txBody>
          <a:bodyPr wrap="none">
            <a:spAutoFit/>
          </a:bodyPr>
          <a:lstStyle/>
          <a:p>
            <a:pPr algn="ctr" eaLnBrk="0" hangingPunct="0"/>
            <a:r>
              <a:rPr lang="en-US" altLang="ko-KR" sz="1600" dirty="0">
                <a:solidFill>
                  <a:srgbClr val="CCFFFF"/>
                </a:solidFill>
                <a:ea typeface="굴림" pitchFamily="34" charset="-127"/>
              </a:rPr>
              <a:t>30%</a:t>
            </a:r>
          </a:p>
        </p:txBody>
      </p:sp>
      <p:sp>
        <p:nvSpPr>
          <p:cNvPr id="86" name="Text Box 45"/>
          <p:cNvSpPr txBox="1">
            <a:spLocks noChangeArrowheads="1"/>
          </p:cNvSpPr>
          <p:nvPr/>
        </p:nvSpPr>
        <p:spPr bwMode="auto">
          <a:xfrm>
            <a:off x="7105928" y="2271602"/>
            <a:ext cx="558320" cy="318183"/>
          </a:xfrm>
          <a:prstGeom prst="rect">
            <a:avLst/>
          </a:prstGeom>
          <a:noFill/>
          <a:ln w="9525">
            <a:noFill/>
            <a:miter lim="800000"/>
            <a:headEnd/>
            <a:tailEnd/>
          </a:ln>
        </p:spPr>
        <p:txBody>
          <a:bodyPr wrap="none">
            <a:spAutoFit/>
          </a:bodyPr>
          <a:lstStyle/>
          <a:p>
            <a:pPr algn="ctr" eaLnBrk="0" hangingPunct="0"/>
            <a:r>
              <a:rPr lang="en-US" altLang="ko-KR" sz="1600">
                <a:solidFill>
                  <a:srgbClr val="7067AF"/>
                </a:solidFill>
                <a:ea typeface="굴림" pitchFamily="34" charset="-127"/>
              </a:rPr>
              <a:t>60%</a:t>
            </a:r>
          </a:p>
        </p:txBody>
      </p:sp>
      <p:sp>
        <p:nvSpPr>
          <p:cNvPr id="87" name="Line 46"/>
          <p:cNvSpPr>
            <a:spLocks noChangeShapeType="1"/>
          </p:cNvSpPr>
          <p:nvPr/>
        </p:nvSpPr>
        <p:spPr bwMode="auto">
          <a:xfrm>
            <a:off x="692748" y="1980435"/>
            <a:ext cx="0" cy="3702624"/>
          </a:xfrm>
          <a:prstGeom prst="line">
            <a:avLst/>
          </a:prstGeom>
          <a:noFill/>
          <a:ln w="9525">
            <a:solidFill>
              <a:srgbClr val="000000"/>
            </a:solidFill>
            <a:round/>
            <a:headEnd/>
            <a:tailEnd/>
          </a:ln>
        </p:spPr>
        <p:txBody>
          <a:bodyPr/>
          <a:lstStyle/>
          <a:p>
            <a:endParaRPr lang="zh-CN" altLang="en-US"/>
          </a:p>
        </p:txBody>
      </p:sp>
      <p:sp>
        <p:nvSpPr>
          <p:cNvPr id="88" name="Line 47"/>
          <p:cNvSpPr>
            <a:spLocks noChangeShapeType="1"/>
          </p:cNvSpPr>
          <p:nvPr/>
        </p:nvSpPr>
        <p:spPr bwMode="auto">
          <a:xfrm>
            <a:off x="2643867" y="2565771"/>
            <a:ext cx="1873075" cy="0"/>
          </a:xfrm>
          <a:prstGeom prst="line">
            <a:avLst/>
          </a:prstGeom>
          <a:noFill/>
          <a:ln w="9525">
            <a:solidFill>
              <a:srgbClr val="000000">
                <a:alpha val="50195"/>
              </a:srgbClr>
            </a:solidFill>
            <a:round/>
            <a:headEnd type="triangle" w="med" len="med"/>
            <a:tailEnd type="triangle" w="med" len="med"/>
          </a:ln>
        </p:spPr>
        <p:txBody>
          <a:bodyPr wrap="none" anchor="ctr"/>
          <a:lstStyle/>
          <a:p>
            <a:endParaRPr lang="zh-CN" altLang="en-US"/>
          </a:p>
        </p:txBody>
      </p:sp>
      <p:sp>
        <p:nvSpPr>
          <p:cNvPr id="89" name="Text Box 48"/>
          <p:cNvSpPr txBox="1">
            <a:spLocks noChangeArrowheads="1"/>
          </p:cNvSpPr>
          <p:nvPr/>
        </p:nvSpPr>
        <p:spPr bwMode="auto">
          <a:xfrm>
            <a:off x="3454332" y="2262597"/>
            <a:ext cx="558320" cy="318183"/>
          </a:xfrm>
          <a:prstGeom prst="rect">
            <a:avLst/>
          </a:prstGeom>
          <a:noFill/>
          <a:ln w="9525">
            <a:noFill/>
            <a:miter lim="800000"/>
            <a:headEnd/>
            <a:tailEnd/>
          </a:ln>
        </p:spPr>
        <p:txBody>
          <a:bodyPr wrap="none">
            <a:spAutoFit/>
          </a:bodyPr>
          <a:lstStyle/>
          <a:p>
            <a:pPr algn="ctr" eaLnBrk="0" hangingPunct="0"/>
            <a:r>
              <a:rPr lang="en-US" altLang="ko-KR" sz="1600">
                <a:solidFill>
                  <a:srgbClr val="698E00"/>
                </a:solidFill>
                <a:ea typeface="굴림" pitchFamily="34" charset="-127"/>
              </a:rPr>
              <a:t>30%</a:t>
            </a:r>
          </a:p>
        </p:txBody>
      </p:sp>
      <p:sp>
        <p:nvSpPr>
          <p:cNvPr id="90" name="Text Box 49"/>
          <p:cNvSpPr txBox="1">
            <a:spLocks noChangeArrowheads="1"/>
          </p:cNvSpPr>
          <p:nvPr/>
        </p:nvSpPr>
        <p:spPr bwMode="auto">
          <a:xfrm>
            <a:off x="1368135" y="2271602"/>
            <a:ext cx="558320" cy="318183"/>
          </a:xfrm>
          <a:prstGeom prst="rect">
            <a:avLst/>
          </a:prstGeom>
          <a:noFill/>
          <a:ln w="9525">
            <a:noFill/>
            <a:miter lim="800000"/>
            <a:headEnd/>
            <a:tailEnd/>
          </a:ln>
        </p:spPr>
        <p:txBody>
          <a:bodyPr wrap="none">
            <a:spAutoFit/>
          </a:bodyPr>
          <a:lstStyle/>
          <a:p>
            <a:pPr algn="ctr" eaLnBrk="0" hangingPunct="0"/>
            <a:r>
              <a:rPr lang="en-US" altLang="ko-KR" sz="1600">
                <a:solidFill>
                  <a:srgbClr val="698E00"/>
                </a:solidFill>
                <a:ea typeface="굴림" pitchFamily="34" charset="-127"/>
              </a:rPr>
              <a:t>60%</a:t>
            </a:r>
          </a:p>
        </p:txBody>
      </p:sp>
      <p:sp>
        <p:nvSpPr>
          <p:cNvPr id="91" name="Line 50"/>
          <p:cNvSpPr>
            <a:spLocks noChangeShapeType="1"/>
          </p:cNvSpPr>
          <p:nvPr/>
        </p:nvSpPr>
        <p:spPr bwMode="auto">
          <a:xfrm flipH="1">
            <a:off x="692748" y="2565771"/>
            <a:ext cx="1951120" cy="0"/>
          </a:xfrm>
          <a:prstGeom prst="line">
            <a:avLst/>
          </a:prstGeom>
          <a:noFill/>
          <a:ln w="9525">
            <a:solidFill>
              <a:srgbClr val="000000">
                <a:alpha val="50195"/>
              </a:srgbClr>
            </a:solidFill>
            <a:round/>
            <a:headEnd/>
            <a:tailEnd type="triangle" w="med" len="med"/>
          </a:ln>
        </p:spPr>
        <p:txBody>
          <a:bodyPr wrap="none" anchor="ctr"/>
          <a:lstStyle/>
          <a:p>
            <a:endParaRPr lang="zh-CN" altLang="en-US"/>
          </a:p>
        </p:txBody>
      </p:sp>
      <p:sp>
        <p:nvSpPr>
          <p:cNvPr id="92" name="AutoShape 51"/>
          <p:cNvSpPr>
            <a:spLocks noChangeArrowheads="1"/>
          </p:cNvSpPr>
          <p:nvPr/>
        </p:nvSpPr>
        <p:spPr bwMode="auto">
          <a:xfrm rot="16200000">
            <a:off x="5429465" y="1734294"/>
            <a:ext cx="2017158" cy="3824194"/>
          </a:xfrm>
          <a:prstGeom prst="triangle">
            <a:avLst>
              <a:gd name="adj" fmla="val 5000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93" name="AutoShape 52"/>
          <p:cNvSpPr>
            <a:spLocks noChangeArrowheads="1"/>
          </p:cNvSpPr>
          <p:nvPr/>
        </p:nvSpPr>
        <p:spPr bwMode="auto">
          <a:xfrm rot="16200000">
            <a:off x="4949190" y="2717576"/>
            <a:ext cx="1008579" cy="1873075"/>
          </a:xfrm>
          <a:prstGeom prst="triangle">
            <a:avLst>
              <a:gd name="adj" fmla="val 50000"/>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flatTx/>
          </a:bodyPr>
          <a:lstStyle/>
          <a:p>
            <a:endParaRPr lang="zh-CN" altLang="en-US"/>
          </a:p>
        </p:txBody>
      </p:sp>
      <p:sp>
        <p:nvSpPr>
          <p:cNvPr id="94" name="AutoShape 53"/>
          <p:cNvSpPr>
            <a:spLocks noChangeArrowheads="1"/>
          </p:cNvSpPr>
          <p:nvPr/>
        </p:nvSpPr>
        <p:spPr bwMode="auto">
          <a:xfrm rot="5400000">
            <a:off x="1605271" y="1734294"/>
            <a:ext cx="2017158" cy="3824194"/>
          </a:xfrm>
          <a:prstGeom prst="triangle">
            <a:avLst>
              <a:gd name="adj" fmla="val 5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CN" altLang="en-US"/>
          </a:p>
        </p:txBody>
      </p:sp>
      <p:sp>
        <p:nvSpPr>
          <p:cNvPr id="95" name="AutoShape 54"/>
          <p:cNvSpPr>
            <a:spLocks noChangeArrowheads="1"/>
          </p:cNvSpPr>
          <p:nvPr/>
        </p:nvSpPr>
        <p:spPr bwMode="auto">
          <a:xfrm rot="5400000">
            <a:off x="3112136" y="2691430"/>
            <a:ext cx="954548" cy="1873075"/>
          </a:xfrm>
          <a:prstGeom prst="triangle">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flatTx/>
          </a:bodyPr>
          <a:lstStyle/>
          <a:p>
            <a:endParaRPr lang="zh-CN" altLang="en-US"/>
          </a:p>
        </p:txBody>
      </p:sp>
      <p:sp>
        <p:nvSpPr>
          <p:cNvPr id="96" name="Text Box 55"/>
          <p:cNvSpPr txBox="1">
            <a:spLocks noChangeArrowheads="1"/>
          </p:cNvSpPr>
          <p:nvPr/>
        </p:nvSpPr>
        <p:spPr bwMode="auto">
          <a:xfrm>
            <a:off x="7360860" y="3646391"/>
            <a:ext cx="543739" cy="307777"/>
          </a:xfrm>
          <a:prstGeom prst="rect">
            <a:avLst/>
          </a:prstGeom>
          <a:noFill/>
          <a:ln w="9525">
            <a:noFill/>
            <a:miter lim="800000"/>
            <a:headEnd/>
            <a:tailEnd/>
          </a:ln>
        </p:spPr>
        <p:txBody>
          <a:bodyPr wrap="none">
            <a:spAutoFit/>
          </a:bodyPr>
          <a:lstStyle/>
          <a:p>
            <a:pPr algn="ctr" eaLnBrk="0" hangingPunct="0"/>
            <a:r>
              <a:rPr lang="zh-CN" altLang="en-US" sz="1400" dirty="0" smtClean="0">
                <a:solidFill>
                  <a:srgbClr val="00589A"/>
                </a:solidFill>
                <a:ea typeface="Batang" pitchFamily="18" charset="-127"/>
              </a:rPr>
              <a:t>文本</a:t>
            </a:r>
            <a:endParaRPr lang="en-US" altLang="ko-KR" sz="1400" dirty="0">
              <a:solidFill>
                <a:srgbClr val="00589A"/>
              </a:solidFill>
              <a:ea typeface="Batang" pitchFamily="18" charset="-127"/>
            </a:endParaRPr>
          </a:p>
        </p:txBody>
      </p:sp>
      <p:sp>
        <p:nvSpPr>
          <p:cNvPr id="97" name="Line 56"/>
          <p:cNvSpPr>
            <a:spLocks noChangeShapeType="1"/>
          </p:cNvSpPr>
          <p:nvPr/>
        </p:nvSpPr>
        <p:spPr bwMode="auto">
          <a:xfrm>
            <a:off x="428596" y="3646391"/>
            <a:ext cx="8194702" cy="0"/>
          </a:xfrm>
          <a:prstGeom prst="line">
            <a:avLst/>
          </a:prstGeom>
          <a:noFill/>
          <a:ln w="9525">
            <a:solidFill>
              <a:srgbClr val="000000"/>
            </a:solidFill>
            <a:round/>
            <a:headEnd type="triangle" w="med" len="med"/>
            <a:tailEnd type="triangle" w="med" len="med"/>
          </a:ln>
        </p:spPr>
        <p:txBody>
          <a:bodyPr wrap="none" anchor="ctr"/>
          <a:lstStyle/>
          <a:p>
            <a:endParaRPr lang="zh-CN" altLang="en-US"/>
          </a:p>
        </p:txBody>
      </p:sp>
      <p:sp>
        <p:nvSpPr>
          <p:cNvPr id="98" name="Text Box 57"/>
          <p:cNvSpPr txBox="1">
            <a:spLocks noChangeArrowheads="1"/>
          </p:cNvSpPr>
          <p:nvPr/>
        </p:nvSpPr>
        <p:spPr bwMode="auto">
          <a:xfrm>
            <a:off x="5358539" y="3608869"/>
            <a:ext cx="514065" cy="290980"/>
          </a:xfrm>
          <a:prstGeom prst="rect">
            <a:avLst/>
          </a:prstGeom>
          <a:noFill/>
          <a:ln w="9525">
            <a:noFill/>
            <a:miter lim="800000"/>
            <a:headEnd/>
            <a:tailEnd/>
          </a:ln>
        </p:spPr>
        <p:txBody>
          <a:bodyPr wrap="none">
            <a:spAutoFit/>
          </a:bodyPr>
          <a:lstStyle/>
          <a:p>
            <a:pPr algn="ctr" eaLnBrk="0" hangingPunct="0"/>
            <a:r>
              <a:rPr lang="zh-CN" altLang="en-US" sz="1400" dirty="0" smtClean="0">
                <a:solidFill>
                  <a:srgbClr val="FFFFFF"/>
                </a:solidFill>
                <a:ea typeface="Batang" pitchFamily="18" charset="-127"/>
              </a:rPr>
              <a:t>文本</a:t>
            </a:r>
            <a:endParaRPr lang="en-US" altLang="ko-KR" sz="1400" dirty="0">
              <a:solidFill>
                <a:srgbClr val="FFFFFF"/>
              </a:solidFill>
              <a:ea typeface="Batang" pitchFamily="18" charset="-127"/>
            </a:endParaRPr>
          </a:p>
        </p:txBody>
      </p:sp>
      <p:sp>
        <p:nvSpPr>
          <p:cNvPr id="99" name="Line 58"/>
          <p:cNvSpPr>
            <a:spLocks noChangeShapeType="1"/>
          </p:cNvSpPr>
          <p:nvPr/>
        </p:nvSpPr>
        <p:spPr bwMode="auto">
          <a:xfrm>
            <a:off x="6592633" y="3790473"/>
            <a:ext cx="561322" cy="0"/>
          </a:xfrm>
          <a:prstGeom prst="line">
            <a:avLst/>
          </a:prstGeom>
          <a:noFill/>
          <a:ln w="38100">
            <a:solidFill>
              <a:srgbClr val="FF6600"/>
            </a:solidFill>
            <a:round/>
            <a:headEnd type="triangle" w="med" len="med"/>
            <a:tailEnd/>
          </a:ln>
        </p:spPr>
        <p:txBody>
          <a:bodyPr/>
          <a:lstStyle/>
          <a:p>
            <a:endParaRPr lang="zh-CN" altLang="en-US"/>
          </a:p>
        </p:txBody>
      </p:sp>
      <p:sp>
        <p:nvSpPr>
          <p:cNvPr id="100" name="Text Box 59"/>
          <p:cNvSpPr txBox="1">
            <a:spLocks noChangeArrowheads="1"/>
          </p:cNvSpPr>
          <p:nvPr/>
        </p:nvSpPr>
        <p:spPr bwMode="auto">
          <a:xfrm>
            <a:off x="3054139" y="3608869"/>
            <a:ext cx="543740" cy="307777"/>
          </a:xfrm>
          <a:prstGeom prst="rect">
            <a:avLst/>
          </a:prstGeom>
          <a:noFill/>
          <a:ln w="9525">
            <a:noFill/>
            <a:miter lim="800000"/>
            <a:headEnd/>
            <a:tailEnd/>
          </a:ln>
        </p:spPr>
        <p:txBody>
          <a:bodyPr wrap="none">
            <a:spAutoFit/>
          </a:bodyPr>
          <a:lstStyle/>
          <a:p>
            <a:pPr algn="ctr" eaLnBrk="0" hangingPunct="0"/>
            <a:r>
              <a:rPr lang="zh-CN" altLang="en-US" sz="1400" dirty="0" smtClean="0">
                <a:solidFill>
                  <a:srgbClr val="00589A"/>
                </a:solidFill>
                <a:ea typeface="Batang" pitchFamily="18" charset="-127"/>
              </a:rPr>
              <a:t>文本</a:t>
            </a:r>
            <a:endParaRPr lang="en-US" altLang="ko-KR" sz="1400" dirty="0">
              <a:solidFill>
                <a:srgbClr val="00589A"/>
              </a:solidFill>
              <a:ea typeface="Batang" pitchFamily="18" charset="-127"/>
            </a:endParaRPr>
          </a:p>
        </p:txBody>
      </p:sp>
      <p:sp>
        <p:nvSpPr>
          <p:cNvPr id="101" name="Text Box 60"/>
          <p:cNvSpPr txBox="1">
            <a:spLocks noChangeArrowheads="1"/>
          </p:cNvSpPr>
          <p:nvPr/>
        </p:nvSpPr>
        <p:spPr bwMode="auto">
          <a:xfrm>
            <a:off x="1374504" y="3629881"/>
            <a:ext cx="514065" cy="290980"/>
          </a:xfrm>
          <a:prstGeom prst="rect">
            <a:avLst/>
          </a:prstGeom>
          <a:noFill/>
          <a:ln w="9525">
            <a:noFill/>
            <a:miter lim="800000"/>
            <a:headEnd/>
            <a:tailEnd/>
          </a:ln>
        </p:spPr>
        <p:txBody>
          <a:bodyPr wrap="none">
            <a:spAutoFit/>
          </a:bodyPr>
          <a:lstStyle/>
          <a:p>
            <a:pPr algn="ctr" eaLnBrk="0" hangingPunct="0"/>
            <a:r>
              <a:rPr lang="zh-CN" altLang="en-US" sz="1400" dirty="0" smtClean="0">
                <a:solidFill>
                  <a:srgbClr val="003300"/>
                </a:solidFill>
                <a:ea typeface="Batang" pitchFamily="18" charset="-127"/>
              </a:rPr>
              <a:t>文本</a:t>
            </a:r>
            <a:endParaRPr lang="en-US" altLang="ko-KR" sz="1400" dirty="0">
              <a:solidFill>
                <a:srgbClr val="003300"/>
              </a:solidFill>
              <a:ea typeface="Batang" pitchFamily="18" charset="-127"/>
            </a:endParaRPr>
          </a:p>
        </p:txBody>
      </p:sp>
      <p:sp>
        <p:nvSpPr>
          <p:cNvPr id="102" name="Line 61"/>
          <p:cNvSpPr>
            <a:spLocks noChangeShapeType="1"/>
          </p:cNvSpPr>
          <p:nvPr/>
        </p:nvSpPr>
        <p:spPr bwMode="auto">
          <a:xfrm>
            <a:off x="6480068" y="1857364"/>
            <a:ext cx="0" cy="3409957"/>
          </a:xfrm>
          <a:prstGeom prst="line">
            <a:avLst/>
          </a:prstGeom>
          <a:noFill/>
          <a:ln w="19050">
            <a:solidFill>
              <a:srgbClr val="FFFFFF">
                <a:alpha val="50195"/>
              </a:srgbClr>
            </a:solidFill>
            <a:prstDash val="sysDot"/>
            <a:round/>
            <a:headEnd/>
            <a:tailEnd/>
          </a:ln>
        </p:spPr>
        <p:txBody>
          <a:bodyPr/>
          <a:lstStyle/>
          <a:p>
            <a:endParaRPr lang="zh-CN" altLang="en-US"/>
          </a:p>
        </p:txBody>
      </p:sp>
      <p:sp>
        <p:nvSpPr>
          <p:cNvPr id="103" name="Line 62"/>
          <p:cNvSpPr>
            <a:spLocks noChangeShapeType="1"/>
          </p:cNvSpPr>
          <p:nvPr/>
        </p:nvSpPr>
        <p:spPr bwMode="auto">
          <a:xfrm>
            <a:off x="2562821" y="2349647"/>
            <a:ext cx="0" cy="2917674"/>
          </a:xfrm>
          <a:prstGeom prst="line">
            <a:avLst/>
          </a:prstGeom>
          <a:noFill/>
          <a:ln w="19050">
            <a:solidFill>
              <a:srgbClr val="000000">
                <a:alpha val="50195"/>
              </a:srgbClr>
            </a:solidFill>
            <a:prstDash val="sysDot"/>
            <a:round/>
            <a:headEnd/>
            <a:tailEnd/>
          </a:ln>
        </p:spPr>
        <p:txBody>
          <a:bodyPr/>
          <a:lstStyle/>
          <a:p>
            <a:endParaRPr lang="zh-CN" altLang="en-US"/>
          </a:p>
        </p:txBody>
      </p:sp>
      <p:sp>
        <p:nvSpPr>
          <p:cNvPr id="104" name="Rectangle 63"/>
          <p:cNvSpPr>
            <a:spLocks noChangeArrowheads="1"/>
          </p:cNvSpPr>
          <p:nvPr/>
        </p:nvSpPr>
        <p:spPr bwMode="auto">
          <a:xfrm>
            <a:off x="4191253" y="3065557"/>
            <a:ext cx="697627" cy="400110"/>
          </a:xfrm>
          <a:prstGeom prst="rect">
            <a:avLst/>
          </a:prstGeom>
          <a:noFill/>
          <a:ln w="9525">
            <a:noFill/>
            <a:miter lim="800000"/>
            <a:headEnd/>
            <a:tailEnd/>
          </a:ln>
        </p:spPr>
        <p:txBody>
          <a:bodyPr wrap="none">
            <a:spAutoFit/>
          </a:bodyPr>
          <a:lstStyle/>
          <a:p>
            <a:r>
              <a:rPr lang="zh-CN" altLang="en-US" sz="2000" dirty="0" smtClean="0">
                <a:solidFill>
                  <a:schemeClr val="tx1">
                    <a:lumMod val="85000"/>
                    <a:lumOff val="15000"/>
                  </a:schemeClr>
                </a:solidFill>
                <a:latin typeface="HY견고딕"/>
                <a:ea typeface="HY견고딕"/>
                <a:cs typeface="HY견고딕"/>
              </a:rPr>
              <a:t>文本</a:t>
            </a:r>
            <a:endParaRPr lang="en-US" altLang="ko-KR" sz="2000" dirty="0">
              <a:solidFill>
                <a:schemeClr val="tx1">
                  <a:lumMod val="85000"/>
                  <a:lumOff val="15000"/>
                </a:schemeClr>
              </a:solidFill>
              <a:latin typeface="HY견고딕"/>
              <a:ea typeface="HY견고딕"/>
              <a:cs typeface="HY견고딕"/>
            </a:endParaRPr>
          </a:p>
        </p:txBody>
      </p:sp>
      <p:sp>
        <p:nvSpPr>
          <p:cNvPr id="105" name="Line 64"/>
          <p:cNvSpPr>
            <a:spLocks noChangeShapeType="1"/>
          </p:cNvSpPr>
          <p:nvPr/>
        </p:nvSpPr>
        <p:spPr bwMode="auto">
          <a:xfrm>
            <a:off x="701753" y="5264319"/>
            <a:ext cx="7639383" cy="0"/>
          </a:xfrm>
          <a:prstGeom prst="line">
            <a:avLst/>
          </a:prstGeom>
          <a:noFill/>
          <a:ln w="12700">
            <a:solidFill>
              <a:srgbClr val="808080">
                <a:alpha val="50195"/>
              </a:srgbClr>
            </a:solidFill>
            <a:round/>
            <a:headEnd type="triangle" w="med" len="med"/>
            <a:tailEnd type="triangle" w="med" len="med"/>
          </a:ln>
        </p:spPr>
        <p:txBody>
          <a:bodyPr wrap="none" anchor="ctr"/>
          <a:lstStyle/>
          <a:p>
            <a:endParaRPr lang="zh-CN" altLang="en-US"/>
          </a:p>
        </p:txBody>
      </p:sp>
      <p:sp>
        <p:nvSpPr>
          <p:cNvPr id="106" name="Text Box 65"/>
          <p:cNvSpPr txBox="1">
            <a:spLocks noChangeArrowheads="1"/>
          </p:cNvSpPr>
          <p:nvPr/>
        </p:nvSpPr>
        <p:spPr bwMode="auto">
          <a:xfrm>
            <a:off x="3394298" y="5466377"/>
            <a:ext cx="2263299" cy="320077"/>
          </a:xfrm>
          <a:prstGeom prst="rect">
            <a:avLst/>
          </a:prstGeom>
          <a:noFill/>
          <a:ln w="9525">
            <a:noFill/>
            <a:miter lim="800000"/>
            <a:headEnd/>
            <a:tailEnd/>
          </a:ln>
        </p:spPr>
        <p:txBody>
          <a:bodyPr>
            <a:spAutoFit/>
          </a:bodyPr>
          <a:lstStyle/>
          <a:p>
            <a:pPr algn="ctr" eaLnBrk="0" hangingPunct="0"/>
            <a:r>
              <a:rPr lang="zh-CN" altLang="en-US" sz="1600" b="1" dirty="0" smtClean="0">
                <a:solidFill>
                  <a:schemeClr val="tx1">
                    <a:lumMod val="85000"/>
                    <a:lumOff val="15000"/>
                  </a:schemeClr>
                </a:solidFill>
                <a:ea typeface="굴림" pitchFamily="34" charset="-127"/>
              </a:rPr>
              <a:t>文本</a:t>
            </a:r>
            <a:endParaRPr lang="en-US" altLang="ko-KR" sz="1600" b="1" dirty="0">
              <a:solidFill>
                <a:schemeClr val="tx1">
                  <a:lumMod val="85000"/>
                  <a:lumOff val="15000"/>
                </a:schemeClr>
              </a:solidFill>
              <a:ea typeface="굴림" pitchFamily="34" charset="-127"/>
            </a:endParaRPr>
          </a:p>
        </p:txBody>
      </p:sp>
      <p:sp>
        <p:nvSpPr>
          <p:cNvPr id="107" name="Text Box 66"/>
          <p:cNvSpPr txBox="1">
            <a:spLocks noChangeArrowheads="1"/>
          </p:cNvSpPr>
          <p:nvPr/>
        </p:nvSpPr>
        <p:spPr bwMode="auto">
          <a:xfrm>
            <a:off x="5100777" y="4101151"/>
            <a:ext cx="655007" cy="698351"/>
          </a:xfrm>
          <a:prstGeom prst="rect">
            <a:avLst/>
          </a:prstGeom>
          <a:noFill/>
          <a:ln w="9525" algn="ctr">
            <a:noFill/>
            <a:miter lim="800000"/>
            <a:headEnd/>
            <a:tailEnd/>
          </a:ln>
        </p:spPr>
        <p:txBody>
          <a:bodyPr wrap="none">
            <a:spAutoFit/>
          </a:bodyPr>
          <a:lstStyle/>
          <a:p>
            <a:pPr>
              <a:buFontTx/>
              <a:buChar char="•"/>
            </a:pPr>
            <a:r>
              <a:rPr lang="en-US" altLang="ko-KR" sz="1400" dirty="0">
                <a:solidFill>
                  <a:srgbClr val="FFFFFF"/>
                </a:solidFill>
                <a:latin typeface="Arial Black" pitchFamily="34" charset="0"/>
                <a:ea typeface="굴림" pitchFamily="34" charset="-127"/>
              </a:rPr>
              <a:t> </a:t>
            </a:r>
            <a:r>
              <a:rPr lang="zh-CN" altLang="en-US" sz="1400" dirty="0" smtClean="0">
                <a:solidFill>
                  <a:srgbClr val="FFFFFF"/>
                </a:solidFill>
                <a:latin typeface="Arial Black" pitchFamily="34" charset="0"/>
                <a:ea typeface="굴림" pitchFamily="34" charset="-127"/>
              </a:rPr>
              <a:t>文本</a:t>
            </a:r>
            <a:endParaRPr lang="en-US" altLang="ko-KR" sz="1400" dirty="0">
              <a:solidFill>
                <a:srgbClr val="FFFFFF"/>
              </a:solidFill>
              <a:latin typeface="Arial Black" pitchFamily="34" charset="0"/>
              <a:ea typeface="굴림" pitchFamily="34" charset="-127"/>
            </a:endParaRPr>
          </a:p>
          <a:p>
            <a:pPr>
              <a:buFontTx/>
              <a:buChar char="•"/>
            </a:pPr>
            <a:r>
              <a:rPr lang="en-US" altLang="ko-KR" sz="1400" dirty="0" smtClean="0">
                <a:solidFill>
                  <a:srgbClr val="FFFFFF"/>
                </a:solidFill>
                <a:latin typeface="Arial Black" pitchFamily="34" charset="0"/>
                <a:ea typeface="굴림" pitchFamily="34" charset="-127"/>
              </a:rPr>
              <a:t> </a:t>
            </a:r>
            <a:r>
              <a:rPr lang="zh-CN" altLang="en-US" sz="1400" dirty="0" smtClean="0">
                <a:solidFill>
                  <a:srgbClr val="FFFFFF"/>
                </a:solidFill>
                <a:latin typeface="Arial Black" pitchFamily="34" charset="0"/>
                <a:ea typeface="굴림" pitchFamily="34" charset="-127"/>
              </a:rPr>
              <a:t>文本</a:t>
            </a:r>
            <a:endParaRPr lang="en-US" altLang="ko-KR" sz="1400" dirty="0" smtClean="0">
              <a:solidFill>
                <a:srgbClr val="FFFFFF"/>
              </a:solidFill>
              <a:latin typeface="Arial Black" pitchFamily="34" charset="0"/>
              <a:ea typeface="굴림" pitchFamily="34" charset="-127"/>
            </a:endParaRPr>
          </a:p>
          <a:p>
            <a:pPr>
              <a:buFontTx/>
              <a:buChar char="•"/>
            </a:pPr>
            <a:r>
              <a:rPr lang="en-US" altLang="ko-KR" sz="1400" dirty="0" smtClean="0">
                <a:solidFill>
                  <a:srgbClr val="FFFFFF"/>
                </a:solidFill>
                <a:latin typeface="Arial Black" pitchFamily="34" charset="0"/>
                <a:ea typeface="굴림" pitchFamily="34" charset="-127"/>
              </a:rPr>
              <a:t> </a:t>
            </a:r>
            <a:r>
              <a:rPr lang="zh-CN" altLang="en-US" sz="1400" dirty="0" smtClean="0">
                <a:solidFill>
                  <a:srgbClr val="FFFFFF"/>
                </a:solidFill>
                <a:latin typeface="Arial Black" pitchFamily="34" charset="0"/>
                <a:ea typeface="굴림" pitchFamily="34" charset="-127"/>
              </a:rPr>
              <a:t>文本</a:t>
            </a:r>
            <a:endParaRPr lang="en-US" altLang="ko-KR" sz="1400" dirty="0">
              <a:solidFill>
                <a:srgbClr val="FFFFFF"/>
              </a:solidFill>
              <a:latin typeface="Arial Black" pitchFamily="34" charset="0"/>
              <a:ea typeface="굴림" pitchFamily="34" charset="-127"/>
            </a:endParaRPr>
          </a:p>
        </p:txBody>
      </p:sp>
      <p:sp>
        <p:nvSpPr>
          <p:cNvPr id="108" name="Line 67"/>
          <p:cNvSpPr>
            <a:spLocks noChangeShapeType="1"/>
          </p:cNvSpPr>
          <p:nvPr/>
        </p:nvSpPr>
        <p:spPr bwMode="auto">
          <a:xfrm>
            <a:off x="4521445" y="4791547"/>
            <a:ext cx="1963126" cy="0"/>
          </a:xfrm>
          <a:prstGeom prst="line">
            <a:avLst/>
          </a:prstGeom>
          <a:noFill/>
          <a:ln w="12700">
            <a:solidFill>
              <a:srgbClr val="800000">
                <a:alpha val="50195"/>
              </a:srgbClr>
            </a:solidFill>
            <a:round/>
            <a:headEnd type="triangle" w="med" len="med"/>
            <a:tailEnd type="triangle" w="med" len="med"/>
          </a:ln>
        </p:spPr>
        <p:txBody>
          <a:bodyPr wrap="none" anchor="ctr"/>
          <a:lstStyle/>
          <a:p>
            <a:endParaRPr lang="zh-CN" altLang="en-US"/>
          </a:p>
        </p:txBody>
      </p:sp>
      <p:sp>
        <p:nvSpPr>
          <p:cNvPr id="109" name="Text Box 68"/>
          <p:cNvSpPr txBox="1">
            <a:spLocks noChangeArrowheads="1"/>
          </p:cNvSpPr>
          <p:nvPr/>
        </p:nvSpPr>
        <p:spPr bwMode="auto">
          <a:xfrm>
            <a:off x="4359352" y="4755527"/>
            <a:ext cx="2263299" cy="276999"/>
          </a:xfrm>
          <a:prstGeom prst="rect">
            <a:avLst/>
          </a:prstGeom>
          <a:noFill/>
          <a:ln w="9525">
            <a:noFill/>
            <a:miter lim="800000"/>
            <a:headEnd/>
            <a:tailEnd/>
          </a:ln>
        </p:spPr>
        <p:txBody>
          <a:bodyPr>
            <a:spAutoFit/>
          </a:bodyPr>
          <a:lstStyle/>
          <a:p>
            <a:pPr algn="ctr" eaLnBrk="0" hangingPunct="0"/>
            <a:r>
              <a:rPr lang="en-US" altLang="ko-KR" sz="1200" dirty="0">
                <a:solidFill>
                  <a:srgbClr val="800000"/>
                </a:solidFill>
                <a:ea typeface="굴림" pitchFamily="34" charset="-127"/>
              </a:rPr>
              <a:t> </a:t>
            </a:r>
            <a:r>
              <a:rPr lang="zh-CN" altLang="en-US" sz="1200" dirty="0" smtClean="0">
                <a:solidFill>
                  <a:srgbClr val="800000"/>
                </a:solidFill>
                <a:ea typeface="굴림" pitchFamily="34" charset="-127"/>
              </a:rPr>
              <a:t>文本</a:t>
            </a:r>
            <a:endParaRPr lang="en-US" altLang="ko-KR" sz="1200" dirty="0">
              <a:solidFill>
                <a:srgbClr val="800000"/>
              </a:solidFill>
              <a:ea typeface="굴림" pitchFamily="34" charset="-127"/>
            </a:endParaRPr>
          </a:p>
        </p:txBody>
      </p:sp>
      <p:sp>
        <p:nvSpPr>
          <p:cNvPr id="110" name="Line 69"/>
          <p:cNvSpPr>
            <a:spLocks noChangeShapeType="1"/>
          </p:cNvSpPr>
          <p:nvPr/>
        </p:nvSpPr>
        <p:spPr bwMode="auto">
          <a:xfrm>
            <a:off x="2054029" y="3790473"/>
            <a:ext cx="589838" cy="0"/>
          </a:xfrm>
          <a:prstGeom prst="line">
            <a:avLst/>
          </a:prstGeom>
          <a:noFill/>
          <a:ln w="38100">
            <a:solidFill>
              <a:srgbClr val="FF6600"/>
            </a:solidFill>
            <a:round/>
            <a:headEnd/>
            <a:tailEnd type="triangle" w="med" len="med"/>
          </a:ln>
        </p:spPr>
        <p:txBody>
          <a:bodyPr/>
          <a:lstStyle/>
          <a:p>
            <a:endParaRPr lang="zh-CN" altLang="en-US"/>
          </a:p>
        </p:txBody>
      </p:sp>
      <p:pic>
        <p:nvPicPr>
          <p:cNvPr id="42" name="图片 41" descr="天安门.png"/>
          <p:cNvPicPr>
            <a:picLocks noChangeAspect="1"/>
          </p:cNvPicPr>
          <p:nvPr/>
        </p:nvPicPr>
        <p:blipFill>
          <a:blip r:embed="rId3" cstate="print"/>
          <a:stretch>
            <a:fillRect/>
          </a:stretch>
        </p:blipFill>
        <p:spPr>
          <a:xfrm>
            <a:off x="0" y="6000768"/>
            <a:ext cx="3316242" cy="85723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自定义 2">
      <a:dk1>
        <a:srgbClr val="000000"/>
      </a:dk1>
      <a:lt1>
        <a:srgbClr val="FFFFFF"/>
      </a:lt1>
      <a:dk2>
        <a:srgbClr val="832F21"/>
      </a:dk2>
      <a:lt2>
        <a:srgbClr val="808080"/>
      </a:lt2>
      <a:accent1>
        <a:srgbClr val="F67412"/>
      </a:accent1>
      <a:accent2>
        <a:srgbClr val="C44732"/>
      </a:accent2>
      <a:accent3>
        <a:srgbClr val="FFFFFF"/>
      </a:accent3>
      <a:accent4>
        <a:srgbClr val="000000"/>
      </a:accent4>
      <a:accent5>
        <a:srgbClr val="FFC000"/>
      </a:accent5>
      <a:accent6>
        <a:srgbClr val="C44732"/>
      </a:accent6>
      <a:hlink>
        <a:srgbClr val="DA7F70"/>
      </a:hlink>
      <a:folHlink>
        <a:srgbClr val="F0CBC5"/>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11170</TotalTime>
  <Words>3681</Words>
  <Application>Microsoft Office PowerPoint</Application>
  <PresentationFormat>全屏显示(4:3)</PresentationFormat>
  <Paragraphs>612</Paragraphs>
  <Slides>40</Slides>
  <Notes>38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42" baseType="lpstr">
      <vt:lpstr>默认设计模板</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ynnic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重要事项公示系统培训</dc:title>
  <dc:creator>刘迎仙</dc:creator>
  <cp:lastModifiedBy>微软用户</cp:lastModifiedBy>
  <cp:revision>910</cp:revision>
  <dcterms:created xsi:type="dcterms:W3CDTF">2006-06-20T04:12:01Z</dcterms:created>
  <dcterms:modified xsi:type="dcterms:W3CDTF">2013-07-18T04:41:43Z</dcterms:modified>
</cp:coreProperties>
</file>